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2.wav" ContentType="audio/wav"/>
  <Override PartName="/ppt/media/audio3.wav" ContentType="audio/wav"/>
  <Override PartName="/ppt/media/audio4.wav" ContentType="audio/wav"/>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99" r:id="rId3"/>
    <p:sldMasterId id="2147483711" r:id="rId4"/>
  </p:sldMasterIdLst>
  <p:notesMasterIdLst>
    <p:notesMasterId r:id="rId29"/>
  </p:notesMasterIdLst>
  <p:sldIdLst>
    <p:sldId id="278" r:id="rId5"/>
    <p:sldId id="258" r:id="rId6"/>
    <p:sldId id="279" r:id="rId7"/>
    <p:sldId id="280" r:id="rId8"/>
    <p:sldId id="261" r:id="rId9"/>
    <p:sldId id="281" r:id="rId10"/>
    <p:sldId id="263" r:id="rId11"/>
    <p:sldId id="282" r:id="rId12"/>
    <p:sldId id="284" r:id="rId13"/>
    <p:sldId id="288" r:id="rId14"/>
    <p:sldId id="289" r:id="rId15"/>
    <p:sldId id="290" r:id="rId16"/>
    <p:sldId id="291" r:id="rId17"/>
    <p:sldId id="266" r:id="rId18"/>
    <p:sldId id="283" r:id="rId19"/>
    <p:sldId id="268" r:id="rId20"/>
    <p:sldId id="269" r:id="rId21"/>
    <p:sldId id="270" r:id="rId22"/>
    <p:sldId id="271" r:id="rId23"/>
    <p:sldId id="272" r:id="rId24"/>
    <p:sldId id="286" r:id="rId25"/>
    <p:sldId id="274" r:id="rId26"/>
    <p:sldId id="275" r:id="rId27"/>
    <p:sldId id="296" r:id="rId28"/>
  </p:sldIdLst>
  <p:sldSz cx="12192000" cy="6858000"/>
  <p:notesSz cx="6858000" cy="9144000"/>
  <p:embeddedFontLst>
    <p:embeddedFont>
      <p:font typeface="Comic Sans MS" panose="030F0702030302020204" pitchFamily="66" charset="0"/>
      <p:regular r:id="rId30"/>
      <p:bold r:id="rId31"/>
      <p:italic r:id="rId32"/>
      <p:boldItalic r:id="rId33"/>
    </p:embeddedFont>
    <p:embeddedFont>
      <p:font typeface="Lato" panose="020F0502020204030203" pitchFamily="3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Patrick Hand" panose="00000500000000000000" pitchFamily="2" charset="0"/>
      <p:regular r:id="rId42"/>
    </p:embeddedFont>
    <p:embeddedFont>
      <p:font typeface="Roboto" panose="02000000000000000000" pitchFamily="2" charset="0"/>
      <p:regular r:id="rId43"/>
      <p:bold r:id="rId44"/>
      <p:italic r:id="rId45"/>
      <p:boldItalic r:id="rId46"/>
    </p:embeddedFont>
    <p:embeddedFont>
      <p:font typeface="Roboto Condensed Light" panose="02000000000000000000" pitchFamily="2" charset="0"/>
      <p:regular r:id="rId47"/>
      <p: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gVhrcAjoRFoPA5aozV7Zf3UU7/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2EF48E-AF65-4367-8B34-6A26F1094EE3}">
  <a:tblStyle styleId="{052EF48E-AF65-4367-8B34-6A26F1094EE3}"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654136D-562B-4CA6-BAEB-DB5A784BC93A}" styleName="Table_1">
    <a:wholeTbl>
      <a:tcTxStyle b="off" i="off">
        <a:font>
          <a:latin typeface="Arial"/>
          <a:ea typeface="Arial"/>
          <a:cs typeface="Arial"/>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notesMaster" Target="notesMasters/notes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7"/>
        <p:cNvGrpSpPr/>
        <p:nvPr/>
      </p:nvGrpSpPr>
      <p:grpSpPr>
        <a:xfrm>
          <a:off x="0" y="0"/>
          <a:ext cx="0" cy="0"/>
          <a:chOff x="0" y="0"/>
          <a:chExt cx="0" cy="0"/>
        </a:xfrm>
      </p:grpSpPr>
      <p:sp>
        <p:nvSpPr>
          <p:cNvPr id="2038" name="Google Shape;20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9" name="Google Shape;20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5194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2"/>
        <p:cNvGrpSpPr/>
        <p:nvPr/>
      </p:nvGrpSpPr>
      <p:grpSpPr>
        <a:xfrm>
          <a:off x="0" y="0"/>
          <a:ext cx="0" cy="0"/>
          <a:chOff x="0" y="0"/>
          <a:chExt cx="0" cy="0"/>
        </a:xfrm>
      </p:grpSpPr>
      <p:sp>
        <p:nvSpPr>
          <p:cNvPr id="2353" name="Google Shape;235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4" name="Google Shape;235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153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2"/>
        <p:cNvGrpSpPr/>
        <p:nvPr/>
      </p:nvGrpSpPr>
      <p:grpSpPr>
        <a:xfrm>
          <a:off x="0" y="0"/>
          <a:ext cx="0" cy="0"/>
          <a:chOff x="0" y="0"/>
          <a:chExt cx="0" cy="0"/>
        </a:xfrm>
      </p:grpSpPr>
      <p:sp>
        <p:nvSpPr>
          <p:cNvPr id="2353" name="Google Shape;235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4" name="Google Shape;235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416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0"/>
        <p:cNvGrpSpPr/>
        <p:nvPr/>
      </p:nvGrpSpPr>
      <p:grpSpPr>
        <a:xfrm>
          <a:off x="0" y="0"/>
          <a:ext cx="0" cy="0"/>
          <a:chOff x="0" y="0"/>
          <a:chExt cx="0" cy="0"/>
        </a:xfrm>
      </p:grpSpPr>
      <p:sp>
        <p:nvSpPr>
          <p:cNvPr id="3521" name="Google Shape;3521;g77cf0412cd_0_4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2" name="Google Shape;3522;g77cf0412cd_0_4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23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581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2"/>
        <p:cNvGrpSpPr/>
        <p:nvPr/>
      </p:nvGrpSpPr>
      <p:grpSpPr>
        <a:xfrm>
          <a:off x="0" y="0"/>
          <a:ext cx="0" cy="0"/>
          <a:chOff x="0" y="0"/>
          <a:chExt cx="0" cy="0"/>
        </a:xfrm>
      </p:grpSpPr>
      <p:sp>
        <p:nvSpPr>
          <p:cNvPr id="2353" name="Google Shape;235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4" name="Google Shape;235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4270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2"/>
        <p:cNvGrpSpPr/>
        <p:nvPr/>
      </p:nvGrpSpPr>
      <p:grpSpPr>
        <a:xfrm>
          <a:off x="0" y="0"/>
          <a:ext cx="0" cy="0"/>
          <a:chOff x="0" y="0"/>
          <a:chExt cx="0" cy="0"/>
        </a:xfrm>
      </p:grpSpPr>
      <p:sp>
        <p:nvSpPr>
          <p:cNvPr id="2353" name="Google Shape;235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4" name="Google Shape;235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214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2"/>
        <p:cNvGrpSpPr/>
        <p:nvPr/>
      </p:nvGrpSpPr>
      <p:grpSpPr>
        <a:xfrm>
          <a:off x="0" y="0"/>
          <a:ext cx="0" cy="0"/>
          <a:chOff x="0" y="0"/>
          <a:chExt cx="0" cy="0"/>
        </a:xfrm>
      </p:grpSpPr>
      <p:sp>
        <p:nvSpPr>
          <p:cNvPr id="2353" name="Google Shape;235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4" name="Google Shape;235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077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06146" y="-181833"/>
            <a:ext cx="13004292" cy="7221681"/>
            <a:chOff x="10620375" y="-136385"/>
            <a:chExt cx="5715000" cy="5416261"/>
          </a:xfrm>
        </p:grpSpPr>
        <p:cxnSp>
          <p:nvCxnSpPr>
            <p:cNvPr id="10" name="Google Shape;10;p2"/>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 name="Google Shape;11;p2"/>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 name="Google Shape;12;p2"/>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 name="Google Shape;13;p2"/>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 name="Google Shape;14;p2"/>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 name="Google Shape;15;p2"/>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 name="Google Shape;16;p2"/>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 name="Google Shape;17;p2"/>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 name="Google Shape;18;p2"/>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 name="Google Shape;19;p2"/>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0" name="Google Shape;20;p2"/>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1" name="Google Shape;21;p2"/>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2" name="Google Shape;22;p2"/>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3" name="Google Shape;23;p2"/>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4" name="Google Shape;24;p2"/>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5" name="Google Shape;25;p2"/>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26" name="Google Shape;26;p2"/>
          <p:cNvGrpSpPr/>
          <p:nvPr/>
        </p:nvGrpSpPr>
        <p:grpSpPr>
          <a:xfrm>
            <a:off x="-368300" y="-238767"/>
            <a:ext cx="12928600" cy="7620000"/>
            <a:chOff x="-10458450" y="-179075"/>
            <a:chExt cx="9696450" cy="5715000"/>
          </a:xfrm>
        </p:grpSpPr>
        <p:cxnSp>
          <p:nvCxnSpPr>
            <p:cNvPr id="27" name="Google Shape;27;p2"/>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 name="Google Shape;28;p2"/>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 name="Google Shape;29;p2"/>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 name="Google Shape;30;p2"/>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 name="Google Shape;31;p2"/>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 name="Google Shape;32;p2"/>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 name="Google Shape;33;p2"/>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 name="Google Shape;34;p2"/>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5" name="Google Shape;35;p2"/>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6" name="Google Shape;36;p2"/>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7" name="Google Shape;37;p2"/>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8" name="Google Shape;38;p2"/>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9" name="Google Shape;39;p2"/>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0" name="Google Shape;40;p2"/>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1" name="Google Shape;41;p2"/>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2" name="Google Shape;42;p2"/>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3" name="Google Shape;43;p2"/>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4" name="Google Shape;44;p2"/>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5" name="Google Shape;45;p2"/>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 name="Google Shape;46;p2"/>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 name="Google Shape;47;p2"/>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 name="Google Shape;48;p2"/>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 name="Google Shape;49;p2"/>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0" name="Google Shape;50;p2"/>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1" name="Google Shape;51;p2"/>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2" name="Google Shape;52;p2"/>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3" name="Google Shape;53;p2"/>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4" name="Google Shape;54;p2"/>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55" name="Google Shape;55;p2"/>
          <p:cNvSpPr txBox="1">
            <a:spLocks noGrp="1"/>
          </p:cNvSpPr>
          <p:nvPr>
            <p:ph type="ctrTitle"/>
          </p:nvPr>
        </p:nvSpPr>
        <p:spPr>
          <a:xfrm>
            <a:off x="1553200" y="2312159"/>
            <a:ext cx="9085600" cy="20932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68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6" name="Google Shape;56;p2"/>
          <p:cNvSpPr txBox="1">
            <a:spLocks noGrp="1"/>
          </p:cNvSpPr>
          <p:nvPr>
            <p:ph type="subTitle" idx="1"/>
          </p:nvPr>
        </p:nvSpPr>
        <p:spPr>
          <a:xfrm>
            <a:off x="3248600" y="4673801"/>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933">
                <a:solidFill>
                  <a:schemeClr val="lt2"/>
                </a:solidFill>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420982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7"/>
        <p:cNvGrpSpPr/>
        <p:nvPr/>
      </p:nvGrpSpPr>
      <p:grpSpPr>
        <a:xfrm>
          <a:off x="0" y="0"/>
          <a:ext cx="0" cy="0"/>
          <a:chOff x="0" y="0"/>
          <a:chExt cx="0" cy="0"/>
        </a:xfrm>
      </p:grpSpPr>
      <p:grpSp>
        <p:nvGrpSpPr>
          <p:cNvPr id="58" name="Google Shape;58;p3"/>
          <p:cNvGrpSpPr/>
          <p:nvPr/>
        </p:nvGrpSpPr>
        <p:grpSpPr>
          <a:xfrm>
            <a:off x="-406146" y="-181833"/>
            <a:ext cx="13004292" cy="7221681"/>
            <a:chOff x="10620375" y="-136385"/>
            <a:chExt cx="5715000" cy="5416261"/>
          </a:xfrm>
        </p:grpSpPr>
        <p:cxnSp>
          <p:nvCxnSpPr>
            <p:cNvPr id="59" name="Google Shape;59;p3"/>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 name="Google Shape;60;p3"/>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 name="Google Shape;61;p3"/>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2" name="Google Shape;62;p3"/>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3" name="Google Shape;63;p3"/>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4" name="Google Shape;64;p3"/>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5" name="Google Shape;65;p3"/>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6" name="Google Shape;66;p3"/>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7" name="Google Shape;67;p3"/>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8" name="Google Shape;68;p3"/>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9" name="Google Shape;69;p3"/>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0" name="Google Shape;70;p3"/>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1" name="Google Shape;71;p3"/>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2" name="Google Shape;72;p3"/>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 name="Google Shape;73;p3"/>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 name="Google Shape;74;p3"/>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75" name="Google Shape;75;p3"/>
          <p:cNvGrpSpPr/>
          <p:nvPr/>
        </p:nvGrpSpPr>
        <p:grpSpPr>
          <a:xfrm>
            <a:off x="-368300" y="-238767"/>
            <a:ext cx="12928600" cy="7620000"/>
            <a:chOff x="-10458450" y="-179075"/>
            <a:chExt cx="9696450" cy="5715000"/>
          </a:xfrm>
        </p:grpSpPr>
        <p:cxnSp>
          <p:nvCxnSpPr>
            <p:cNvPr id="76" name="Google Shape;76;p3"/>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 name="Google Shape;77;p3"/>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8" name="Google Shape;78;p3"/>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9" name="Google Shape;79;p3"/>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0" name="Google Shape;80;p3"/>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1" name="Google Shape;81;p3"/>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2" name="Google Shape;82;p3"/>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 name="Google Shape;83;p3"/>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 name="Google Shape;84;p3"/>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 name="Google Shape;85;p3"/>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 name="Google Shape;86;p3"/>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 name="Google Shape;87;p3"/>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 name="Google Shape;88;p3"/>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 name="Google Shape;89;p3"/>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 name="Google Shape;90;p3"/>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 name="Google Shape;91;p3"/>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 name="Google Shape;92;p3"/>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 name="Google Shape;93;p3"/>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 name="Google Shape;94;p3"/>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 name="Google Shape;95;p3"/>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 name="Google Shape;96;p3"/>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 name="Google Shape;97;p3"/>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 name="Google Shape;98;p3"/>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 name="Google Shape;99;p3"/>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 name="Google Shape;100;p3"/>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 name="Google Shape;101;p3"/>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 name="Google Shape;102;p3"/>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 name="Google Shape;103;p3"/>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04" name="Google Shape;104;p3"/>
          <p:cNvSpPr txBox="1">
            <a:spLocks noGrp="1"/>
          </p:cNvSpPr>
          <p:nvPr>
            <p:ph type="title"/>
          </p:nvPr>
        </p:nvSpPr>
        <p:spPr>
          <a:xfrm>
            <a:off x="6527767" y="3327133"/>
            <a:ext cx="47044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640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5" name="Google Shape;105;p3"/>
          <p:cNvSpPr txBox="1">
            <a:spLocks noGrp="1"/>
          </p:cNvSpPr>
          <p:nvPr>
            <p:ph type="body" idx="1"/>
          </p:nvPr>
        </p:nvSpPr>
        <p:spPr>
          <a:xfrm>
            <a:off x="6527767" y="4442617"/>
            <a:ext cx="4516800" cy="667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06" name="Google Shape;106;p3"/>
          <p:cNvSpPr txBox="1">
            <a:spLocks noGrp="1"/>
          </p:cNvSpPr>
          <p:nvPr>
            <p:ph type="title" idx="2" hasCustomPrompt="1"/>
          </p:nvPr>
        </p:nvSpPr>
        <p:spPr>
          <a:xfrm>
            <a:off x="6872333" y="1677169"/>
            <a:ext cx="3744000" cy="126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9600">
                <a:solidFill>
                  <a:schemeClr val="dk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201239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7"/>
        <p:cNvGrpSpPr/>
        <p:nvPr/>
      </p:nvGrpSpPr>
      <p:grpSpPr>
        <a:xfrm>
          <a:off x="0" y="0"/>
          <a:ext cx="0" cy="0"/>
          <a:chOff x="0" y="0"/>
          <a:chExt cx="0" cy="0"/>
        </a:xfrm>
      </p:grpSpPr>
      <p:grpSp>
        <p:nvGrpSpPr>
          <p:cNvPr id="108" name="Google Shape;108;p4"/>
          <p:cNvGrpSpPr/>
          <p:nvPr/>
        </p:nvGrpSpPr>
        <p:grpSpPr>
          <a:xfrm>
            <a:off x="-406146" y="-181833"/>
            <a:ext cx="13004292" cy="7221681"/>
            <a:chOff x="10620375" y="-136385"/>
            <a:chExt cx="5715000" cy="5416261"/>
          </a:xfrm>
        </p:grpSpPr>
        <p:cxnSp>
          <p:nvCxnSpPr>
            <p:cNvPr id="109" name="Google Shape;109;p4"/>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 name="Google Shape;110;p4"/>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 name="Google Shape;111;p4"/>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 name="Google Shape;112;p4"/>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 name="Google Shape;113;p4"/>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 name="Google Shape;114;p4"/>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 name="Google Shape;115;p4"/>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 name="Google Shape;116;p4"/>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 name="Google Shape;117;p4"/>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 name="Google Shape;118;p4"/>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 name="Google Shape;119;p4"/>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 name="Google Shape;120;p4"/>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 name="Google Shape;121;p4"/>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2" name="Google Shape;122;p4"/>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3" name="Google Shape;123;p4"/>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4" name="Google Shape;124;p4"/>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25" name="Google Shape;125;p4"/>
          <p:cNvGrpSpPr/>
          <p:nvPr/>
        </p:nvGrpSpPr>
        <p:grpSpPr>
          <a:xfrm>
            <a:off x="-368300" y="-238767"/>
            <a:ext cx="12928600" cy="7620000"/>
            <a:chOff x="-10458450" y="-179075"/>
            <a:chExt cx="9696450" cy="5715000"/>
          </a:xfrm>
        </p:grpSpPr>
        <p:cxnSp>
          <p:nvCxnSpPr>
            <p:cNvPr id="126" name="Google Shape;126;p4"/>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7" name="Google Shape;127;p4"/>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8" name="Google Shape;128;p4"/>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9" name="Google Shape;129;p4"/>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0" name="Google Shape;130;p4"/>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1" name="Google Shape;131;p4"/>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2" name="Google Shape;132;p4"/>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3" name="Google Shape;133;p4"/>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4" name="Google Shape;134;p4"/>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5" name="Google Shape;135;p4"/>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6" name="Google Shape;136;p4"/>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7" name="Google Shape;137;p4"/>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 name="Google Shape;138;p4"/>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 name="Google Shape;139;p4"/>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 name="Google Shape;140;p4"/>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 name="Google Shape;141;p4"/>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 name="Google Shape;142;p4"/>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 name="Google Shape;143;p4"/>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 name="Google Shape;144;p4"/>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 name="Google Shape;145;p4"/>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 name="Google Shape;146;p4"/>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 name="Google Shape;147;p4"/>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 name="Google Shape;148;p4"/>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 name="Google Shape;149;p4"/>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 name="Google Shape;150;p4"/>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 name="Google Shape;151;p4"/>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2" name="Google Shape;152;p4"/>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3" name="Google Shape;153;p4"/>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54" name="Google Shape;154;p4"/>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5" name="Google Shape;155;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Open Sans"/>
              <a:buAutoNum type="arabicPeriod"/>
              <a:defRPr sz="1600"/>
            </a:lvl1pPr>
            <a:lvl2pPr marL="1219170" lvl="1" indent="-406390" rtl="0">
              <a:lnSpc>
                <a:spcPct val="100000"/>
              </a:lnSpc>
              <a:spcBef>
                <a:spcPts val="0"/>
              </a:spcBef>
              <a:spcAft>
                <a:spcPts val="0"/>
              </a:spcAft>
              <a:buClr>
                <a:srgbClr val="434343"/>
              </a:buClr>
              <a:buSzPts val="1200"/>
              <a:buFont typeface="Roboto Condensed Light"/>
              <a:buAutoNum type="alphaLcPeriod"/>
              <a:defRPr/>
            </a:lvl2pPr>
            <a:lvl3pPr marL="1828754" lvl="2" indent="-406390" rtl="0">
              <a:lnSpc>
                <a:spcPct val="100000"/>
              </a:lnSpc>
              <a:spcBef>
                <a:spcPts val="0"/>
              </a:spcBef>
              <a:spcAft>
                <a:spcPts val="0"/>
              </a:spcAft>
              <a:buClr>
                <a:srgbClr val="434343"/>
              </a:buClr>
              <a:buSzPts val="1200"/>
              <a:buFont typeface="Roboto Condensed Light"/>
              <a:buAutoNum type="romanLcPeriod"/>
              <a:defRPr/>
            </a:lvl3pPr>
            <a:lvl4pPr marL="2438339" lvl="3" indent="-406390" rtl="0">
              <a:lnSpc>
                <a:spcPct val="100000"/>
              </a:lnSpc>
              <a:spcBef>
                <a:spcPts val="0"/>
              </a:spcBef>
              <a:spcAft>
                <a:spcPts val="0"/>
              </a:spcAft>
              <a:buClr>
                <a:srgbClr val="434343"/>
              </a:buClr>
              <a:buSzPts val="1200"/>
              <a:buFont typeface="Roboto Condensed Light"/>
              <a:buAutoNum type="arabicPeriod"/>
              <a:defRPr/>
            </a:lvl4pPr>
            <a:lvl5pPr marL="3047924" lvl="4" indent="-406390" rtl="0">
              <a:lnSpc>
                <a:spcPct val="100000"/>
              </a:lnSpc>
              <a:spcBef>
                <a:spcPts val="0"/>
              </a:spcBef>
              <a:spcAft>
                <a:spcPts val="0"/>
              </a:spcAft>
              <a:buClr>
                <a:srgbClr val="434343"/>
              </a:buClr>
              <a:buSzPts val="1200"/>
              <a:buFont typeface="Roboto Condensed Light"/>
              <a:buAutoNum type="alphaLcPeriod"/>
              <a:defRPr/>
            </a:lvl5pPr>
            <a:lvl6pPr marL="3657509" lvl="5" indent="-406390" rtl="0">
              <a:lnSpc>
                <a:spcPct val="100000"/>
              </a:lnSpc>
              <a:spcBef>
                <a:spcPts val="0"/>
              </a:spcBef>
              <a:spcAft>
                <a:spcPts val="0"/>
              </a:spcAft>
              <a:buClr>
                <a:srgbClr val="434343"/>
              </a:buClr>
              <a:buSzPts val="1200"/>
              <a:buFont typeface="Roboto Condensed Light"/>
              <a:buAutoNum type="romanLcPeriod"/>
              <a:defRPr/>
            </a:lvl6pPr>
            <a:lvl7pPr marL="4267093" lvl="6" indent="-406390" rtl="0">
              <a:lnSpc>
                <a:spcPct val="100000"/>
              </a:lnSpc>
              <a:spcBef>
                <a:spcPts val="0"/>
              </a:spcBef>
              <a:spcAft>
                <a:spcPts val="0"/>
              </a:spcAft>
              <a:buClr>
                <a:srgbClr val="434343"/>
              </a:buClr>
              <a:buSzPts val="1200"/>
              <a:buFont typeface="Roboto Condensed Light"/>
              <a:buAutoNum type="arabicPeriod"/>
              <a:defRPr/>
            </a:lvl7pPr>
            <a:lvl8pPr marL="4876678" lvl="7" indent="-406390" rtl="0">
              <a:lnSpc>
                <a:spcPct val="100000"/>
              </a:lnSpc>
              <a:spcBef>
                <a:spcPts val="0"/>
              </a:spcBef>
              <a:spcAft>
                <a:spcPts val="0"/>
              </a:spcAft>
              <a:buClr>
                <a:srgbClr val="434343"/>
              </a:buClr>
              <a:buSzPts val="1200"/>
              <a:buFont typeface="Roboto Condensed Light"/>
              <a:buAutoNum type="alphaLcPeriod"/>
              <a:defRPr/>
            </a:lvl8pPr>
            <a:lvl9pPr marL="5486263" lvl="8" indent="-406390" rtl="0">
              <a:lnSpc>
                <a:spcPct val="100000"/>
              </a:lnSpc>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207995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8"/>
        <p:cNvGrpSpPr/>
        <p:nvPr/>
      </p:nvGrpSpPr>
      <p:grpSpPr>
        <a:xfrm>
          <a:off x="0" y="0"/>
          <a:ext cx="0" cy="0"/>
          <a:chOff x="0" y="0"/>
          <a:chExt cx="0" cy="0"/>
        </a:xfrm>
      </p:grpSpPr>
      <p:grpSp>
        <p:nvGrpSpPr>
          <p:cNvPr id="209" name="Google Shape;209;p6"/>
          <p:cNvGrpSpPr/>
          <p:nvPr/>
        </p:nvGrpSpPr>
        <p:grpSpPr>
          <a:xfrm>
            <a:off x="-406146" y="-181833"/>
            <a:ext cx="13004292" cy="7221681"/>
            <a:chOff x="10620375" y="-136385"/>
            <a:chExt cx="5715000" cy="5416261"/>
          </a:xfrm>
        </p:grpSpPr>
        <p:cxnSp>
          <p:nvCxnSpPr>
            <p:cNvPr id="210" name="Google Shape;210;p6"/>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11" name="Google Shape;211;p6"/>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12" name="Google Shape;212;p6"/>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13" name="Google Shape;213;p6"/>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14" name="Google Shape;214;p6"/>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15" name="Google Shape;215;p6"/>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16" name="Google Shape;216;p6"/>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17" name="Google Shape;217;p6"/>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18" name="Google Shape;218;p6"/>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19" name="Google Shape;219;p6"/>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20" name="Google Shape;220;p6"/>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21" name="Google Shape;221;p6"/>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22" name="Google Shape;222;p6"/>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23" name="Google Shape;223;p6"/>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24" name="Google Shape;224;p6"/>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25" name="Google Shape;225;p6"/>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226" name="Google Shape;226;p6"/>
          <p:cNvGrpSpPr/>
          <p:nvPr/>
        </p:nvGrpSpPr>
        <p:grpSpPr>
          <a:xfrm>
            <a:off x="-368300" y="-238767"/>
            <a:ext cx="12928600" cy="7620000"/>
            <a:chOff x="-10458450" y="-179075"/>
            <a:chExt cx="9696450" cy="5715000"/>
          </a:xfrm>
        </p:grpSpPr>
        <p:cxnSp>
          <p:nvCxnSpPr>
            <p:cNvPr id="227" name="Google Shape;227;p6"/>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28" name="Google Shape;228;p6"/>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29" name="Google Shape;229;p6"/>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30" name="Google Shape;230;p6"/>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31" name="Google Shape;231;p6"/>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32" name="Google Shape;232;p6"/>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33" name="Google Shape;233;p6"/>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34" name="Google Shape;234;p6"/>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35" name="Google Shape;235;p6"/>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36" name="Google Shape;236;p6"/>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37" name="Google Shape;237;p6"/>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38" name="Google Shape;238;p6"/>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39" name="Google Shape;239;p6"/>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40" name="Google Shape;240;p6"/>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41" name="Google Shape;241;p6"/>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42" name="Google Shape;242;p6"/>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43" name="Google Shape;243;p6"/>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44" name="Google Shape;244;p6"/>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45" name="Google Shape;245;p6"/>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46" name="Google Shape;246;p6"/>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47" name="Google Shape;247;p6"/>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48" name="Google Shape;248;p6"/>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49" name="Google Shape;249;p6"/>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50" name="Google Shape;250;p6"/>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51" name="Google Shape;251;p6"/>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52" name="Google Shape;252;p6"/>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53" name="Google Shape;253;p6"/>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54" name="Google Shape;254;p6"/>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255" name="Google Shape;255;p6"/>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8018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6"/>
        <p:cNvGrpSpPr/>
        <p:nvPr/>
      </p:nvGrpSpPr>
      <p:grpSpPr>
        <a:xfrm>
          <a:off x="0" y="0"/>
          <a:ext cx="0" cy="0"/>
          <a:chOff x="0" y="0"/>
          <a:chExt cx="0" cy="0"/>
        </a:xfrm>
      </p:grpSpPr>
      <p:grpSp>
        <p:nvGrpSpPr>
          <p:cNvPr id="257" name="Google Shape;257;p7"/>
          <p:cNvGrpSpPr/>
          <p:nvPr/>
        </p:nvGrpSpPr>
        <p:grpSpPr>
          <a:xfrm>
            <a:off x="-406146" y="-181833"/>
            <a:ext cx="13004292" cy="7221681"/>
            <a:chOff x="10620375" y="-136385"/>
            <a:chExt cx="5715000" cy="5416261"/>
          </a:xfrm>
        </p:grpSpPr>
        <p:cxnSp>
          <p:nvCxnSpPr>
            <p:cNvPr id="258" name="Google Shape;258;p7"/>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59" name="Google Shape;259;p7"/>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0" name="Google Shape;260;p7"/>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1" name="Google Shape;261;p7"/>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2" name="Google Shape;262;p7"/>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3" name="Google Shape;263;p7"/>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4" name="Google Shape;264;p7"/>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5" name="Google Shape;265;p7"/>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6" name="Google Shape;266;p7"/>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7" name="Google Shape;267;p7"/>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8" name="Google Shape;268;p7"/>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9" name="Google Shape;269;p7"/>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0" name="Google Shape;270;p7"/>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1" name="Google Shape;271;p7"/>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2" name="Google Shape;272;p7"/>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3" name="Google Shape;273;p7"/>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274" name="Google Shape;274;p7"/>
          <p:cNvGrpSpPr/>
          <p:nvPr/>
        </p:nvGrpSpPr>
        <p:grpSpPr>
          <a:xfrm>
            <a:off x="-368300" y="-238767"/>
            <a:ext cx="12928600" cy="7620000"/>
            <a:chOff x="-10458450" y="-179075"/>
            <a:chExt cx="9696450" cy="5715000"/>
          </a:xfrm>
        </p:grpSpPr>
        <p:cxnSp>
          <p:nvCxnSpPr>
            <p:cNvPr id="275" name="Google Shape;275;p7"/>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6" name="Google Shape;276;p7"/>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7" name="Google Shape;277;p7"/>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8" name="Google Shape;278;p7"/>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9" name="Google Shape;279;p7"/>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0" name="Google Shape;280;p7"/>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1" name="Google Shape;281;p7"/>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2" name="Google Shape;282;p7"/>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3" name="Google Shape;283;p7"/>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4" name="Google Shape;284;p7"/>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5" name="Google Shape;285;p7"/>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6" name="Google Shape;286;p7"/>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7" name="Google Shape;287;p7"/>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8" name="Google Shape;288;p7"/>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9" name="Google Shape;289;p7"/>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0" name="Google Shape;290;p7"/>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1" name="Google Shape;291;p7"/>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2" name="Google Shape;292;p7"/>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3" name="Google Shape;293;p7"/>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4" name="Google Shape;294;p7"/>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5" name="Google Shape;295;p7"/>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6" name="Google Shape;296;p7"/>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7" name="Google Shape;297;p7"/>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8" name="Google Shape;298;p7"/>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9" name="Google Shape;299;p7"/>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0" name="Google Shape;300;p7"/>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1" name="Google Shape;301;p7"/>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2" name="Google Shape;302;p7"/>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303" name="Google Shape;303;p7"/>
          <p:cNvSpPr txBox="1">
            <a:spLocks noGrp="1"/>
          </p:cNvSpPr>
          <p:nvPr>
            <p:ph type="title"/>
          </p:nvPr>
        </p:nvSpPr>
        <p:spPr>
          <a:xfrm>
            <a:off x="960013" y="705967"/>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4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304" name="Google Shape;304;p7"/>
          <p:cNvSpPr txBox="1">
            <a:spLocks noGrp="1"/>
          </p:cNvSpPr>
          <p:nvPr>
            <p:ph type="subTitle" idx="1"/>
          </p:nvPr>
        </p:nvSpPr>
        <p:spPr>
          <a:xfrm>
            <a:off x="960000" y="1918800"/>
            <a:ext cx="5430800" cy="2764400"/>
          </a:xfrm>
          <a:prstGeom prst="rect">
            <a:avLst/>
          </a:prstGeom>
        </p:spPr>
        <p:txBody>
          <a:bodyPr spcFirstLastPara="1" wrap="square" lIns="91425" tIns="91425" rIns="91425" bIns="91425" anchor="t" anchorCtr="0">
            <a:noAutofit/>
          </a:bodyPr>
          <a:lstStyle>
            <a:lvl1pPr marR="0" lvl="0" rtl="0">
              <a:lnSpc>
                <a:spcPct val="100000"/>
              </a:lnSpc>
              <a:spcBef>
                <a:spcPts val="0"/>
              </a:spcBef>
              <a:spcAft>
                <a:spcPts val="0"/>
              </a:spcAft>
              <a:buSzPts val="1400"/>
              <a:buChar char="●"/>
              <a:defRPr/>
            </a:lvl1pPr>
            <a:lvl2pPr lvl="1" algn="r" rtl="0">
              <a:lnSpc>
                <a:spcPct val="100000"/>
              </a:lnSpc>
              <a:spcBef>
                <a:spcPts val="2133"/>
              </a:spcBef>
              <a:spcAft>
                <a:spcPts val="0"/>
              </a:spcAft>
              <a:buSzPts val="1400"/>
              <a:buChar char="○"/>
              <a:defRPr sz="2800"/>
            </a:lvl2pPr>
            <a:lvl3pPr lvl="2" algn="r" rtl="0">
              <a:lnSpc>
                <a:spcPct val="100000"/>
              </a:lnSpc>
              <a:spcBef>
                <a:spcPts val="0"/>
              </a:spcBef>
              <a:spcAft>
                <a:spcPts val="0"/>
              </a:spcAft>
              <a:buSzPts val="1400"/>
              <a:buChar char="■"/>
              <a:defRPr sz="2800"/>
            </a:lvl3pPr>
            <a:lvl4pPr lvl="3" algn="r" rtl="0">
              <a:lnSpc>
                <a:spcPct val="100000"/>
              </a:lnSpc>
              <a:spcBef>
                <a:spcPts val="0"/>
              </a:spcBef>
              <a:spcAft>
                <a:spcPts val="0"/>
              </a:spcAft>
              <a:buSzPts val="1400"/>
              <a:buChar char="●"/>
              <a:defRPr sz="2800"/>
            </a:lvl4pPr>
            <a:lvl5pPr lvl="4" algn="r" rtl="0">
              <a:lnSpc>
                <a:spcPct val="100000"/>
              </a:lnSpc>
              <a:spcBef>
                <a:spcPts val="0"/>
              </a:spcBef>
              <a:spcAft>
                <a:spcPts val="0"/>
              </a:spcAft>
              <a:buSzPts val="1400"/>
              <a:buChar char="○"/>
              <a:defRPr sz="2800"/>
            </a:lvl5pPr>
            <a:lvl6pPr lvl="5" algn="r" rtl="0">
              <a:lnSpc>
                <a:spcPct val="100000"/>
              </a:lnSpc>
              <a:spcBef>
                <a:spcPts val="0"/>
              </a:spcBef>
              <a:spcAft>
                <a:spcPts val="0"/>
              </a:spcAft>
              <a:buSzPts val="1400"/>
              <a:buChar char="■"/>
              <a:defRPr sz="2800"/>
            </a:lvl6pPr>
            <a:lvl7pPr lvl="6" algn="r" rtl="0">
              <a:lnSpc>
                <a:spcPct val="100000"/>
              </a:lnSpc>
              <a:spcBef>
                <a:spcPts val="0"/>
              </a:spcBef>
              <a:spcAft>
                <a:spcPts val="0"/>
              </a:spcAft>
              <a:buSzPts val="1400"/>
              <a:buChar char="●"/>
              <a:defRPr sz="2800"/>
            </a:lvl7pPr>
            <a:lvl8pPr lvl="7" algn="r" rtl="0">
              <a:lnSpc>
                <a:spcPct val="100000"/>
              </a:lnSpc>
              <a:spcBef>
                <a:spcPts val="0"/>
              </a:spcBef>
              <a:spcAft>
                <a:spcPts val="0"/>
              </a:spcAft>
              <a:buSzPts val="1400"/>
              <a:buChar char="○"/>
              <a:defRPr sz="2800"/>
            </a:lvl8pPr>
            <a:lvl9pPr lvl="8" algn="r" rtl="0">
              <a:lnSpc>
                <a:spcPct val="100000"/>
              </a:lnSpc>
              <a:spcBef>
                <a:spcPts val="0"/>
              </a:spcBef>
              <a:spcAft>
                <a:spcPts val="0"/>
              </a:spcAft>
              <a:buSzPts val="1400"/>
              <a:buChar char="■"/>
              <a:defRPr sz="2800"/>
            </a:lvl9pPr>
          </a:lstStyle>
          <a:p>
            <a:endParaRPr/>
          </a:p>
        </p:txBody>
      </p:sp>
    </p:spTree>
    <p:extLst>
      <p:ext uri="{BB962C8B-B14F-4D97-AF65-F5344CB8AC3E}">
        <p14:creationId xmlns:p14="http://schemas.microsoft.com/office/powerpoint/2010/main" val="2211153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5"/>
        <p:cNvGrpSpPr/>
        <p:nvPr/>
      </p:nvGrpSpPr>
      <p:grpSpPr>
        <a:xfrm>
          <a:off x="0" y="0"/>
          <a:ext cx="0" cy="0"/>
          <a:chOff x="0" y="0"/>
          <a:chExt cx="0" cy="0"/>
        </a:xfrm>
      </p:grpSpPr>
      <p:grpSp>
        <p:nvGrpSpPr>
          <p:cNvPr id="306" name="Google Shape;306;p8"/>
          <p:cNvGrpSpPr/>
          <p:nvPr/>
        </p:nvGrpSpPr>
        <p:grpSpPr>
          <a:xfrm>
            <a:off x="-406146" y="-181833"/>
            <a:ext cx="13004292" cy="7221681"/>
            <a:chOff x="10620375" y="-136385"/>
            <a:chExt cx="5715000" cy="5416261"/>
          </a:xfrm>
        </p:grpSpPr>
        <p:cxnSp>
          <p:nvCxnSpPr>
            <p:cNvPr id="307" name="Google Shape;307;p8"/>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8" name="Google Shape;308;p8"/>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9" name="Google Shape;309;p8"/>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0" name="Google Shape;310;p8"/>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1" name="Google Shape;311;p8"/>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2" name="Google Shape;312;p8"/>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3" name="Google Shape;313;p8"/>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4" name="Google Shape;314;p8"/>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5" name="Google Shape;315;p8"/>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6" name="Google Shape;316;p8"/>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7" name="Google Shape;317;p8"/>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8" name="Google Shape;318;p8"/>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9" name="Google Shape;319;p8"/>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0" name="Google Shape;320;p8"/>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1" name="Google Shape;321;p8"/>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2" name="Google Shape;322;p8"/>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323" name="Google Shape;323;p8"/>
          <p:cNvGrpSpPr/>
          <p:nvPr/>
        </p:nvGrpSpPr>
        <p:grpSpPr>
          <a:xfrm>
            <a:off x="-368300" y="-238767"/>
            <a:ext cx="12928600" cy="7620000"/>
            <a:chOff x="-10458450" y="-179075"/>
            <a:chExt cx="9696450" cy="5715000"/>
          </a:xfrm>
        </p:grpSpPr>
        <p:cxnSp>
          <p:nvCxnSpPr>
            <p:cNvPr id="324" name="Google Shape;324;p8"/>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5" name="Google Shape;325;p8"/>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6" name="Google Shape;326;p8"/>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7" name="Google Shape;327;p8"/>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8" name="Google Shape;328;p8"/>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9" name="Google Shape;329;p8"/>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0" name="Google Shape;330;p8"/>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1" name="Google Shape;331;p8"/>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2" name="Google Shape;332;p8"/>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3" name="Google Shape;333;p8"/>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4" name="Google Shape;334;p8"/>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5" name="Google Shape;335;p8"/>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6" name="Google Shape;336;p8"/>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7" name="Google Shape;337;p8"/>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8" name="Google Shape;338;p8"/>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9" name="Google Shape;339;p8"/>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0" name="Google Shape;340;p8"/>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1" name="Google Shape;341;p8"/>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2" name="Google Shape;342;p8"/>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3" name="Google Shape;343;p8"/>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4" name="Google Shape;344;p8"/>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5" name="Google Shape;345;p8"/>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6" name="Google Shape;346;p8"/>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7" name="Google Shape;347;p8"/>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8" name="Google Shape;348;p8"/>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9" name="Google Shape;349;p8"/>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50" name="Google Shape;350;p8"/>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51" name="Google Shape;351;p8"/>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352" name="Google Shape;352;p8"/>
          <p:cNvSpPr txBox="1">
            <a:spLocks noGrp="1"/>
          </p:cNvSpPr>
          <p:nvPr>
            <p:ph type="title"/>
          </p:nvPr>
        </p:nvSpPr>
        <p:spPr>
          <a:xfrm>
            <a:off x="2062200" y="2410733"/>
            <a:ext cx="8067600" cy="1481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96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53" name="Google Shape;353;p8"/>
          <p:cNvSpPr txBox="1">
            <a:spLocks noGrp="1"/>
          </p:cNvSpPr>
          <p:nvPr>
            <p:ph type="subTitle" idx="1"/>
          </p:nvPr>
        </p:nvSpPr>
        <p:spPr>
          <a:xfrm>
            <a:off x="2062100" y="3892433"/>
            <a:ext cx="8067600" cy="5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12181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4"/>
        <p:cNvGrpSpPr/>
        <p:nvPr/>
      </p:nvGrpSpPr>
      <p:grpSpPr>
        <a:xfrm>
          <a:off x="0" y="0"/>
          <a:ext cx="0" cy="0"/>
          <a:chOff x="0" y="0"/>
          <a:chExt cx="0" cy="0"/>
        </a:xfrm>
      </p:grpSpPr>
      <p:grpSp>
        <p:nvGrpSpPr>
          <p:cNvPr id="355" name="Google Shape;355;p9"/>
          <p:cNvGrpSpPr/>
          <p:nvPr/>
        </p:nvGrpSpPr>
        <p:grpSpPr>
          <a:xfrm>
            <a:off x="-406146" y="-181833"/>
            <a:ext cx="13004292" cy="7221681"/>
            <a:chOff x="10620375" y="-136385"/>
            <a:chExt cx="5715000" cy="5416261"/>
          </a:xfrm>
        </p:grpSpPr>
        <p:cxnSp>
          <p:nvCxnSpPr>
            <p:cNvPr id="356" name="Google Shape;356;p9"/>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57" name="Google Shape;357;p9"/>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58" name="Google Shape;358;p9"/>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59" name="Google Shape;359;p9"/>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60" name="Google Shape;360;p9"/>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61" name="Google Shape;361;p9"/>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62" name="Google Shape;362;p9"/>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63" name="Google Shape;363;p9"/>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64" name="Google Shape;364;p9"/>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65" name="Google Shape;365;p9"/>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66" name="Google Shape;366;p9"/>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67" name="Google Shape;367;p9"/>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68" name="Google Shape;368;p9"/>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69" name="Google Shape;369;p9"/>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70" name="Google Shape;370;p9"/>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71" name="Google Shape;371;p9"/>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372" name="Google Shape;372;p9"/>
          <p:cNvGrpSpPr/>
          <p:nvPr/>
        </p:nvGrpSpPr>
        <p:grpSpPr>
          <a:xfrm>
            <a:off x="-368300" y="-238767"/>
            <a:ext cx="12928600" cy="7620000"/>
            <a:chOff x="-10458450" y="-179075"/>
            <a:chExt cx="9696450" cy="5715000"/>
          </a:xfrm>
        </p:grpSpPr>
        <p:cxnSp>
          <p:nvCxnSpPr>
            <p:cNvPr id="373" name="Google Shape;373;p9"/>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74" name="Google Shape;374;p9"/>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75" name="Google Shape;375;p9"/>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76" name="Google Shape;376;p9"/>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77" name="Google Shape;377;p9"/>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78" name="Google Shape;378;p9"/>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79" name="Google Shape;379;p9"/>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80" name="Google Shape;380;p9"/>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81" name="Google Shape;381;p9"/>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82" name="Google Shape;382;p9"/>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83" name="Google Shape;383;p9"/>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84" name="Google Shape;384;p9"/>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85" name="Google Shape;385;p9"/>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86" name="Google Shape;386;p9"/>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87" name="Google Shape;387;p9"/>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88" name="Google Shape;388;p9"/>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89" name="Google Shape;389;p9"/>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90" name="Google Shape;390;p9"/>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91" name="Google Shape;391;p9"/>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92" name="Google Shape;392;p9"/>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93" name="Google Shape;393;p9"/>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94" name="Google Shape;394;p9"/>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95" name="Google Shape;395;p9"/>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96" name="Google Shape;396;p9"/>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97" name="Google Shape;397;p9"/>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98" name="Google Shape;398;p9"/>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99" name="Google Shape;399;p9"/>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00" name="Google Shape;400;p9"/>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401" name="Google Shape;401;p9"/>
          <p:cNvSpPr txBox="1">
            <a:spLocks noGrp="1"/>
          </p:cNvSpPr>
          <p:nvPr>
            <p:ph type="title"/>
          </p:nvPr>
        </p:nvSpPr>
        <p:spPr>
          <a:xfrm>
            <a:off x="960133" y="4184800"/>
            <a:ext cx="5136000" cy="151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02" name="Google Shape;402;p9"/>
          <p:cNvSpPr txBox="1">
            <a:spLocks noGrp="1"/>
          </p:cNvSpPr>
          <p:nvPr>
            <p:ph type="subTitle" idx="1"/>
          </p:nvPr>
        </p:nvSpPr>
        <p:spPr>
          <a:xfrm>
            <a:off x="960000" y="5539133"/>
            <a:ext cx="5136000" cy="63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400"/>
              <a:buFont typeface="Lato"/>
              <a:buChar char="●"/>
              <a:defRPr/>
            </a:lvl1pPr>
            <a:lvl2pPr lvl="1" algn="ctr" rtl="0">
              <a:lnSpc>
                <a:spcPct val="100000"/>
              </a:lnSpc>
              <a:spcBef>
                <a:spcPts val="0"/>
              </a:spcBef>
              <a:spcAft>
                <a:spcPts val="0"/>
              </a:spcAft>
              <a:buClr>
                <a:srgbClr val="5B595B"/>
              </a:buClr>
              <a:buSzPts val="1400"/>
              <a:buFont typeface="Lato"/>
              <a:buChar char="○"/>
              <a:defRPr sz="2800"/>
            </a:lvl2pPr>
            <a:lvl3pPr lvl="2" algn="ctr" rtl="0">
              <a:lnSpc>
                <a:spcPct val="100000"/>
              </a:lnSpc>
              <a:spcBef>
                <a:spcPts val="0"/>
              </a:spcBef>
              <a:spcAft>
                <a:spcPts val="0"/>
              </a:spcAft>
              <a:buClr>
                <a:srgbClr val="5B595B"/>
              </a:buClr>
              <a:buSzPts val="1400"/>
              <a:buFont typeface="Lato"/>
              <a:buChar char="■"/>
              <a:defRPr sz="2800"/>
            </a:lvl3pPr>
            <a:lvl4pPr lvl="3" algn="ctr" rtl="0">
              <a:lnSpc>
                <a:spcPct val="100000"/>
              </a:lnSpc>
              <a:spcBef>
                <a:spcPts val="0"/>
              </a:spcBef>
              <a:spcAft>
                <a:spcPts val="0"/>
              </a:spcAft>
              <a:buClr>
                <a:srgbClr val="5B595B"/>
              </a:buClr>
              <a:buSzPts val="1400"/>
              <a:buFont typeface="Lato"/>
              <a:buChar char="●"/>
              <a:defRPr sz="2800"/>
            </a:lvl4pPr>
            <a:lvl5pPr lvl="4" algn="ctr" rtl="0">
              <a:lnSpc>
                <a:spcPct val="100000"/>
              </a:lnSpc>
              <a:spcBef>
                <a:spcPts val="0"/>
              </a:spcBef>
              <a:spcAft>
                <a:spcPts val="0"/>
              </a:spcAft>
              <a:buClr>
                <a:srgbClr val="5B595B"/>
              </a:buClr>
              <a:buSzPts val="1400"/>
              <a:buFont typeface="Lato"/>
              <a:buChar char="○"/>
              <a:defRPr sz="2800"/>
            </a:lvl5pPr>
            <a:lvl6pPr lvl="5" algn="ctr" rtl="0">
              <a:lnSpc>
                <a:spcPct val="100000"/>
              </a:lnSpc>
              <a:spcBef>
                <a:spcPts val="0"/>
              </a:spcBef>
              <a:spcAft>
                <a:spcPts val="0"/>
              </a:spcAft>
              <a:buClr>
                <a:srgbClr val="5B595B"/>
              </a:buClr>
              <a:buSzPts val="1400"/>
              <a:buFont typeface="Lato"/>
              <a:buChar char="■"/>
              <a:defRPr sz="2800"/>
            </a:lvl6pPr>
            <a:lvl7pPr lvl="6" algn="ctr" rtl="0">
              <a:lnSpc>
                <a:spcPct val="100000"/>
              </a:lnSpc>
              <a:spcBef>
                <a:spcPts val="0"/>
              </a:spcBef>
              <a:spcAft>
                <a:spcPts val="0"/>
              </a:spcAft>
              <a:buClr>
                <a:srgbClr val="5B595B"/>
              </a:buClr>
              <a:buSzPts val="1400"/>
              <a:buFont typeface="Lato"/>
              <a:buChar char="●"/>
              <a:defRPr sz="2800"/>
            </a:lvl7pPr>
            <a:lvl8pPr lvl="7" algn="ctr" rtl="0">
              <a:lnSpc>
                <a:spcPct val="100000"/>
              </a:lnSpc>
              <a:spcBef>
                <a:spcPts val="0"/>
              </a:spcBef>
              <a:spcAft>
                <a:spcPts val="0"/>
              </a:spcAft>
              <a:buClr>
                <a:srgbClr val="5B595B"/>
              </a:buClr>
              <a:buSzPts val="1400"/>
              <a:buFont typeface="Lato"/>
              <a:buChar char="○"/>
              <a:defRPr sz="2800"/>
            </a:lvl8pPr>
            <a:lvl9pPr lvl="8" algn="ctr" rtl="0">
              <a:lnSpc>
                <a:spcPct val="100000"/>
              </a:lnSpc>
              <a:spcBef>
                <a:spcPts val="0"/>
              </a:spcBef>
              <a:spcAft>
                <a:spcPts val="0"/>
              </a:spcAft>
              <a:buClr>
                <a:srgbClr val="5B595B"/>
              </a:buClr>
              <a:buSzPts val="1400"/>
              <a:buFont typeface="Lato"/>
              <a:buChar char="■"/>
              <a:defRPr sz="2800"/>
            </a:lvl9pPr>
          </a:lstStyle>
          <a:p>
            <a:endParaRPr/>
          </a:p>
        </p:txBody>
      </p:sp>
    </p:spTree>
    <p:extLst>
      <p:ext uri="{BB962C8B-B14F-4D97-AF65-F5344CB8AC3E}">
        <p14:creationId xmlns:p14="http://schemas.microsoft.com/office/powerpoint/2010/main" val="3704569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03"/>
        <p:cNvGrpSpPr/>
        <p:nvPr/>
      </p:nvGrpSpPr>
      <p:grpSpPr>
        <a:xfrm>
          <a:off x="0" y="0"/>
          <a:ext cx="0" cy="0"/>
          <a:chOff x="0" y="0"/>
          <a:chExt cx="0" cy="0"/>
        </a:xfrm>
      </p:grpSpPr>
      <p:sp>
        <p:nvSpPr>
          <p:cNvPr id="404" name="Google Shape;404;p10"/>
          <p:cNvSpPr txBox="1">
            <a:spLocks noGrp="1"/>
          </p:cNvSpPr>
          <p:nvPr>
            <p:ph type="title"/>
          </p:nvPr>
        </p:nvSpPr>
        <p:spPr>
          <a:xfrm>
            <a:off x="960000" y="5432617"/>
            <a:ext cx="10272000" cy="705200"/>
          </a:xfrm>
          <a:prstGeom prst="rect">
            <a:avLst/>
          </a:prstGeom>
          <a:solidFill>
            <a:srgbClr val="FFFFFF">
              <a:alpha val="8178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35609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5"/>
        <p:cNvGrpSpPr/>
        <p:nvPr/>
      </p:nvGrpSpPr>
      <p:grpSpPr>
        <a:xfrm>
          <a:off x="0" y="0"/>
          <a:ext cx="0" cy="0"/>
          <a:chOff x="0" y="0"/>
          <a:chExt cx="0" cy="0"/>
        </a:xfrm>
      </p:grpSpPr>
      <p:grpSp>
        <p:nvGrpSpPr>
          <p:cNvPr id="406" name="Google Shape;406;p11"/>
          <p:cNvGrpSpPr/>
          <p:nvPr/>
        </p:nvGrpSpPr>
        <p:grpSpPr>
          <a:xfrm>
            <a:off x="-406146" y="-181833"/>
            <a:ext cx="13004292" cy="7221681"/>
            <a:chOff x="10620375" y="-136385"/>
            <a:chExt cx="5715000" cy="5416261"/>
          </a:xfrm>
        </p:grpSpPr>
        <p:cxnSp>
          <p:nvCxnSpPr>
            <p:cNvPr id="407" name="Google Shape;407;p11"/>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08" name="Google Shape;408;p11"/>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09" name="Google Shape;409;p11"/>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10" name="Google Shape;410;p11"/>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11" name="Google Shape;411;p11"/>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12" name="Google Shape;412;p11"/>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13" name="Google Shape;413;p11"/>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14" name="Google Shape;414;p11"/>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15" name="Google Shape;415;p11"/>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16" name="Google Shape;416;p11"/>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17" name="Google Shape;417;p11"/>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18" name="Google Shape;418;p11"/>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19" name="Google Shape;419;p11"/>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20" name="Google Shape;420;p11"/>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21" name="Google Shape;421;p11"/>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22" name="Google Shape;422;p11"/>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423" name="Google Shape;423;p11"/>
          <p:cNvGrpSpPr/>
          <p:nvPr/>
        </p:nvGrpSpPr>
        <p:grpSpPr>
          <a:xfrm>
            <a:off x="-368300" y="-238767"/>
            <a:ext cx="12928600" cy="7620000"/>
            <a:chOff x="-10458450" y="-179075"/>
            <a:chExt cx="9696450" cy="5715000"/>
          </a:xfrm>
        </p:grpSpPr>
        <p:cxnSp>
          <p:nvCxnSpPr>
            <p:cNvPr id="424" name="Google Shape;424;p11"/>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25" name="Google Shape;425;p11"/>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26" name="Google Shape;426;p11"/>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27" name="Google Shape;427;p11"/>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28" name="Google Shape;428;p11"/>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29" name="Google Shape;429;p11"/>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30" name="Google Shape;430;p11"/>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31" name="Google Shape;431;p11"/>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32" name="Google Shape;432;p11"/>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33" name="Google Shape;433;p11"/>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34" name="Google Shape;434;p11"/>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35" name="Google Shape;435;p11"/>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36" name="Google Shape;436;p11"/>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37" name="Google Shape;437;p11"/>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38" name="Google Shape;438;p11"/>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39" name="Google Shape;439;p11"/>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40" name="Google Shape;440;p11"/>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41" name="Google Shape;441;p11"/>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42" name="Google Shape;442;p11"/>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43" name="Google Shape;443;p11"/>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44" name="Google Shape;444;p11"/>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45" name="Google Shape;445;p11"/>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46" name="Google Shape;446;p11"/>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47" name="Google Shape;447;p11"/>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48" name="Google Shape;448;p11"/>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49" name="Google Shape;449;p11"/>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50" name="Google Shape;450;p11"/>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51" name="Google Shape;451;p11"/>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452" name="Google Shape;452;p11"/>
          <p:cNvSpPr txBox="1">
            <a:spLocks noGrp="1"/>
          </p:cNvSpPr>
          <p:nvPr>
            <p:ph type="title" hasCustomPrompt="1"/>
          </p:nvPr>
        </p:nvSpPr>
        <p:spPr>
          <a:xfrm>
            <a:off x="2569867" y="1825633"/>
            <a:ext cx="7052000" cy="21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53" name="Google Shape;453;p11"/>
          <p:cNvSpPr txBox="1">
            <a:spLocks noGrp="1"/>
          </p:cNvSpPr>
          <p:nvPr>
            <p:ph type="body" idx="1"/>
          </p:nvPr>
        </p:nvSpPr>
        <p:spPr>
          <a:xfrm>
            <a:off x="2569900" y="3883333"/>
            <a:ext cx="7052000" cy="5160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705360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454"/>
        <p:cNvGrpSpPr/>
        <p:nvPr/>
      </p:nvGrpSpPr>
      <p:grpSpPr>
        <a:xfrm>
          <a:off x="0" y="0"/>
          <a:ext cx="0" cy="0"/>
          <a:chOff x="0" y="0"/>
          <a:chExt cx="0" cy="0"/>
        </a:xfrm>
      </p:grpSpPr>
    </p:spTree>
    <p:extLst>
      <p:ext uri="{BB962C8B-B14F-4D97-AF65-F5344CB8AC3E}">
        <p14:creationId xmlns:p14="http://schemas.microsoft.com/office/powerpoint/2010/main" val="105638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55"/>
        <p:cNvGrpSpPr/>
        <p:nvPr/>
      </p:nvGrpSpPr>
      <p:grpSpPr>
        <a:xfrm>
          <a:off x="0" y="0"/>
          <a:ext cx="0" cy="0"/>
          <a:chOff x="0" y="0"/>
          <a:chExt cx="0" cy="0"/>
        </a:xfrm>
      </p:grpSpPr>
      <p:grpSp>
        <p:nvGrpSpPr>
          <p:cNvPr id="456" name="Google Shape;456;p13"/>
          <p:cNvGrpSpPr/>
          <p:nvPr/>
        </p:nvGrpSpPr>
        <p:grpSpPr>
          <a:xfrm>
            <a:off x="-406146" y="-181833"/>
            <a:ext cx="13004292" cy="7221681"/>
            <a:chOff x="10620375" y="-136385"/>
            <a:chExt cx="5715000" cy="5416261"/>
          </a:xfrm>
        </p:grpSpPr>
        <p:cxnSp>
          <p:nvCxnSpPr>
            <p:cNvPr id="457" name="Google Shape;457;p13"/>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58" name="Google Shape;458;p13"/>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59" name="Google Shape;459;p13"/>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0" name="Google Shape;460;p13"/>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1" name="Google Shape;461;p13"/>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2" name="Google Shape;462;p13"/>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3" name="Google Shape;463;p13"/>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4" name="Google Shape;464;p13"/>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5" name="Google Shape;465;p13"/>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6" name="Google Shape;466;p13"/>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7" name="Google Shape;467;p13"/>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8" name="Google Shape;468;p13"/>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9" name="Google Shape;469;p13"/>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0" name="Google Shape;470;p13"/>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1" name="Google Shape;471;p13"/>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2" name="Google Shape;472;p13"/>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473" name="Google Shape;473;p13"/>
          <p:cNvGrpSpPr/>
          <p:nvPr/>
        </p:nvGrpSpPr>
        <p:grpSpPr>
          <a:xfrm>
            <a:off x="-368300" y="-238767"/>
            <a:ext cx="12928600" cy="7620000"/>
            <a:chOff x="-10458450" y="-179075"/>
            <a:chExt cx="9696450" cy="5715000"/>
          </a:xfrm>
        </p:grpSpPr>
        <p:cxnSp>
          <p:nvCxnSpPr>
            <p:cNvPr id="474" name="Google Shape;474;p13"/>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5" name="Google Shape;475;p13"/>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6" name="Google Shape;476;p13"/>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7" name="Google Shape;477;p13"/>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8" name="Google Shape;478;p13"/>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9" name="Google Shape;479;p13"/>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0" name="Google Shape;480;p13"/>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1" name="Google Shape;481;p13"/>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2" name="Google Shape;482;p13"/>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3" name="Google Shape;483;p13"/>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4" name="Google Shape;484;p13"/>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5" name="Google Shape;485;p13"/>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6" name="Google Shape;486;p13"/>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7" name="Google Shape;487;p13"/>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8" name="Google Shape;488;p13"/>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9" name="Google Shape;489;p13"/>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0" name="Google Shape;490;p13"/>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1" name="Google Shape;491;p13"/>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2" name="Google Shape;492;p13"/>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3" name="Google Shape;493;p13"/>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4" name="Google Shape;494;p13"/>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5" name="Google Shape;495;p13"/>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6" name="Google Shape;496;p13"/>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7" name="Google Shape;497;p13"/>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8" name="Google Shape;498;p13"/>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9" name="Google Shape;499;p13"/>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00" name="Google Shape;500;p13"/>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01" name="Google Shape;501;p13"/>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502" name="Google Shape;502;p13"/>
          <p:cNvSpPr txBox="1">
            <a:spLocks noGrp="1"/>
          </p:cNvSpPr>
          <p:nvPr>
            <p:ph type="title"/>
          </p:nvPr>
        </p:nvSpPr>
        <p:spPr>
          <a:xfrm>
            <a:off x="2598800" y="720000"/>
            <a:ext cx="69944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503" name="Google Shape;503;p13"/>
          <p:cNvSpPr txBox="1">
            <a:spLocks noGrp="1"/>
          </p:cNvSpPr>
          <p:nvPr>
            <p:ph type="subTitle" idx="1"/>
          </p:nvPr>
        </p:nvSpPr>
        <p:spPr>
          <a:xfrm>
            <a:off x="960000" y="2888072"/>
            <a:ext cx="3088000" cy="7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04" name="Google Shape;504;p13">
            <a:hlinkClick r:id="rId2" action="ppaction://hlinksldjump"/>
          </p:cNvPr>
          <p:cNvSpPr txBox="1">
            <a:spLocks noGrp="1"/>
          </p:cNvSpPr>
          <p:nvPr>
            <p:ph type="title" idx="2"/>
          </p:nvPr>
        </p:nvSpPr>
        <p:spPr>
          <a:xfrm>
            <a:off x="569200" y="2377600"/>
            <a:ext cx="38696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05" name="Google Shape;505;p13">
            <a:hlinkClick r:id="rId2" action="ppaction://hlinksldjump"/>
          </p:cNvPr>
          <p:cNvSpPr txBox="1">
            <a:spLocks noGrp="1"/>
          </p:cNvSpPr>
          <p:nvPr>
            <p:ph type="title" idx="3" hasCustomPrompt="1"/>
          </p:nvPr>
        </p:nvSpPr>
        <p:spPr>
          <a:xfrm>
            <a:off x="1894000" y="1693436"/>
            <a:ext cx="12200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506" name="Google Shape;506;p13"/>
          <p:cNvSpPr txBox="1">
            <a:spLocks noGrp="1"/>
          </p:cNvSpPr>
          <p:nvPr>
            <p:ph type="subTitle" idx="4"/>
          </p:nvPr>
        </p:nvSpPr>
        <p:spPr>
          <a:xfrm>
            <a:off x="4551979" y="2888072"/>
            <a:ext cx="3088000" cy="7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07" name="Google Shape;507;p13">
            <a:hlinkClick r:id="" action="ppaction://noaction"/>
          </p:cNvPr>
          <p:cNvSpPr txBox="1">
            <a:spLocks noGrp="1"/>
          </p:cNvSpPr>
          <p:nvPr>
            <p:ph type="title" idx="5"/>
          </p:nvPr>
        </p:nvSpPr>
        <p:spPr>
          <a:xfrm>
            <a:off x="4161220" y="2377600"/>
            <a:ext cx="38696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08" name="Google Shape;508;p13">
            <a:hlinkClick r:id="" action="ppaction://noaction"/>
          </p:cNvPr>
          <p:cNvSpPr txBox="1">
            <a:spLocks noGrp="1"/>
          </p:cNvSpPr>
          <p:nvPr>
            <p:ph type="title" idx="6" hasCustomPrompt="1"/>
          </p:nvPr>
        </p:nvSpPr>
        <p:spPr>
          <a:xfrm>
            <a:off x="5485975" y="1693436"/>
            <a:ext cx="12200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509" name="Google Shape;509;p13"/>
          <p:cNvSpPr txBox="1">
            <a:spLocks noGrp="1"/>
          </p:cNvSpPr>
          <p:nvPr>
            <p:ph type="subTitle" idx="7"/>
          </p:nvPr>
        </p:nvSpPr>
        <p:spPr>
          <a:xfrm>
            <a:off x="960000" y="5129935"/>
            <a:ext cx="3088000" cy="7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10" name="Google Shape;510;p13">
            <a:hlinkClick r:id="" action="ppaction://noaction"/>
          </p:cNvPr>
          <p:cNvSpPr txBox="1">
            <a:spLocks noGrp="1"/>
          </p:cNvSpPr>
          <p:nvPr>
            <p:ph type="title" idx="8"/>
          </p:nvPr>
        </p:nvSpPr>
        <p:spPr>
          <a:xfrm>
            <a:off x="569200" y="4608000"/>
            <a:ext cx="38696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11" name="Google Shape;511;p13">
            <a:hlinkClick r:id="" action="ppaction://noaction"/>
          </p:cNvPr>
          <p:cNvSpPr txBox="1">
            <a:spLocks noGrp="1"/>
          </p:cNvSpPr>
          <p:nvPr>
            <p:ph type="title" idx="9" hasCustomPrompt="1"/>
          </p:nvPr>
        </p:nvSpPr>
        <p:spPr>
          <a:xfrm>
            <a:off x="1894000" y="3923797"/>
            <a:ext cx="12200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512" name="Google Shape;512;p13"/>
          <p:cNvSpPr txBox="1">
            <a:spLocks noGrp="1"/>
          </p:cNvSpPr>
          <p:nvPr>
            <p:ph type="subTitle" idx="13"/>
          </p:nvPr>
        </p:nvSpPr>
        <p:spPr>
          <a:xfrm>
            <a:off x="4551979" y="5129935"/>
            <a:ext cx="3088000" cy="7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13" name="Google Shape;513;p13">
            <a:hlinkClick r:id="" action="ppaction://noaction"/>
          </p:cNvPr>
          <p:cNvSpPr txBox="1">
            <a:spLocks noGrp="1"/>
          </p:cNvSpPr>
          <p:nvPr>
            <p:ph type="title" idx="14"/>
          </p:nvPr>
        </p:nvSpPr>
        <p:spPr>
          <a:xfrm>
            <a:off x="4161187" y="4608000"/>
            <a:ext cx="38696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14" name="Google Shape;514;p13">
            <a:hlinkClick r:id="" action="ppaction://noaction"/>
          </p:cNvPr>
          <p:cNvSpPr txBox="1">
            <a:spLocks noGrp="1"/>
          </p:cNvSpPr>
          <p:nvPr>
            <p:ph type="title" idx="15" hasCustomPrompt="1"/>
          </p:nvPr>
        </p:nvSpPr>
        <p:spPr>
          <a:xfrm>
            <a:off x="5485975" y="3923867"/>
            <a:ext cx="12200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515" name="Google Shape;515;p13"/>
          <p:cNvSpPr txBox="1">
            <a:spLocks noGrp="1"/>
          </p:cNvSpPr>
          <p:nvPr>
            <p:ph type="subTitle" idx="16"/>
          </p:nvPr>
        </p:nvSpPr>
        <p:spPr>
          <a:xfrm>
            <a:off x="8144067" y="2894064"/>
            <a:ext cx="3088000" cy="75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16" name="Google Shape;516;p13">
            <a:hlinkClick r:id="" action="ppaction://noaction"/>
          </p:cNvPr>
          <p:cNvSpPr txBox="1">
            <a:spLocks noGrp="1"/>
          </p:cNvSpPr>
          <p:nvPr>
            <p:ph type="title" idx="17"/>
          </p:nvPr>
        </p:nvSpPr>
        <p:spPr>
          <a:xfrm>
            <a:off x="7753135" y="2377600"/>
            <a:ext cx="38696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17" name="Google Shape;517;p13">
            <a:hlinkClick r:id="" action="ppaction://noaction"/>
          </p:cNvPr>
          <p:cNvSpPr txBox="1">
            <a:spLocks noGrp="1"/>
          </p:cNvSpPr>
          <p:nvPr>
            <p:ph type="title" idx="18" hasCustomPrompt="1"/>
          </p:nvPr>
        </p:nvSpPr>
        <p:spPr>
          <a:xfrm>
            <a:off x="9077933" y="1693433"/>
            <a:ext cx="12200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518" name="Google Shape;518;p13"/>
          <p:cNvSpPr txBox="1">
            <a:spLocks noGrp="1"/>
          </p:cNvSpPr>
          <p:nvPr>
            <p:ph type="subTitle" idx="19"/>
          </p:nvPr>
        </p:nvSpPr>
        <p:spPr>
          <a:xfrm>
            <a:off x="8144067" y="5129935"/>
            <a:ext cx="3088000" cy="7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19" name="Google Shape;519;p13">
            <a:hlinkClick r:id="" action="ppaction://noaction"/>
          </p:cNvPr>
          <p:cNvSpPr txBox="1">
            <a:spLocks noGrp="1"/>
          </p:cNvSpPr>
          <p:nvPr>
            <p:ph type="title" idx="20"/>
          </p:nvPr>
        </p:nvSpPr>
        <p:spPr>
          <a:xfrm>
            <a:off x="7753135" y="4608000"/>
            <a:ext cx="38696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20" name="Google Shape;520;p13">
            <a:hlinkClick r:id="" action="ppaction://noaction"/>
          </p:cNvPr>
          <p:cNvSpPr txBox="1">
            <a:spLocks noGrp="1"/>
          </p:cNvSpPr>
          <p:nvPr>
            <p:ph type="title" idx="21" hasCustomPrompt="1"/>
          </p:nvPr>
        </p:nvSpPr>
        <p:spPr>
          <a:xfrm>
            <a:off x="9077933" y="3923833"/>
            <a:ext cx="12200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Tree>
    <p:extLst>
      <p:ext uri="{BB962C8B-B14F-4D97-AF65-F5344CB8AC3E}">
        <p14:creationId xmlns:p14="http://schemas.microsoft.com/office/powerpoint/2010/main" val="68470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21"/>
        <p:cNvGrpSpPr/>
        <p:nvPr/>
      </p:nvGrpSpPr>
      <p:grpSpPr>
        <a:xfrm>
          <a:off x="0" y="0"/>
          <a:ext cx="0" cy="0"/>
          <a:chOff x="0" y="0"/>
          <a:chExt cx="0" cy="0"/>
        </a:xfrm>
      </p:grpSpPr>
      <p:grpSp>
        <p:nvGrpSpPr>
          <p:cNvPr id="522" name="Google Shape;522;p14"/>
          <p:cNvGrpSpPr/>
          <p:nvPr/>
        </p:nvGrpSpPr>
        <p:grpSpPr>
          <a:xfrm>
            <a:off x="-406146" y="-181833"/>
            <a:ext cx="13004292" cy="7221681"/>
            <a:chOff x="10620375" y="-136385"/>
            <a:chExt cx="5715000" cy="5416261"/>
          </a:xfrm>
        </p:grpSpPr>
        <p:cxnSp>
          <p:nvCxnSpPr>
            <p:cNvPr id="523" name="Google Shape;523;p14"/>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24" name="Google Shape;524;p14"/>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25" name="Google Shape;525;p14"/>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26" name="Google Shape;526;p14"/>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27" name="Google Shape;527;p14"/>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28" name="Google Shape;528;p14"/>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29" name="Google Shape;529;p14"/>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30" name="Google Shape;530;p14"/>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31" name="Google Shape;531;p14"/>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32" name="Google Shape;532;p14"/>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33" name="Google Shape;533;p14"/>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34" name="Google Shape;534;p14"/>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35" name="Google Shape;535;p14"/>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36" name="Google Shape;536;p14"/>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37" name="Google Shape;537;p14"/>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38" name="Google Shape;538;p14"/>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539" name="Google Shape;539;p14"/>
          <p:cNvGrpSpPr/>
          <p:nvPr/>
        </p:nvGrpSpPr>
        <p:grpSpPr>
          <a:xfrm>
            <a:off x="-368300" y="-238767"/>
            <a:ext cx="12928600" cy="7620000"/>
            <a:chOff x="-10458450" y="-179075"/>
            <a:chExt cx="9696450" cy="5715000"/>
          </a:xfrm>
        </p:grpSpPr>
        <p:cxnSp>
          <p:nvCxnSpPr>
            <p:cNvPr id="540" name="Google Shape;540;p14"/>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41" name="Google Shape;541;p14"/>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42" name="Google Shape;542;p14"/>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43" name="Google Shape;543;p14"/>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44" name="Google Shape;544;p14"/>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45" name="Google Shape;545;p14"/>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46" name="Google Shape;546;p14"/>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47" name="Google Shape;547;p14"/>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48" name="Google Shape;548;p14"/>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49" name="Google Shape;549;p14"/>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50" name="Google Shape;550;p14"/>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51" name="Google Shape;551;p14"/>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52" name="Google Shape;552;p14"/>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53" name="Google Shape;553;p14"/>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54" name="Google Shape;554;p14"/>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55" name="Google Shape;555;p14"/>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56" name="Google Shape;556;p14"/>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57" name="Google Shape;557;p14"/>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58" name="Google Shape;558;p14"/>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59" name="Google Shape;559;p14"/>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60" name="Google Shape;560;p14"/>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61" name="Google Shape;561;p14"/>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62" name="Google Shape;562;p14"/>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63" name="Google Shape;563;p14"/>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64" name="Google Shape;564;p14"/>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65" name="Google Shape;565;p14"/>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66" name="Google Shape;566;p14"/>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67" name="Google Shape;567;p14"/>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568" name="Google Shape;568;p14"/>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9" name="Google Shape;569;p14"/>
          <p:cNvSpPr txBox="1">
            <a:spLocks noGrp="1"/>
          </p:cNvSpPr>
          <p:nvPr>
            <p:ph type="subTitle" idx="1"/>
          </p:nvPr>
        </p:nvSpPr>
        <p:spPr>
          <a:xfrm>
            <a:off x="1315585" y="3922012"/>
            <a:ext cx="24796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570" name="Google Shape;570;p14"/>
          <p:cNvSpPr txBox="1">
            <a:spLocks noGrp="1"/>
          </p:cNvSpPr>
          <p:nvPr>
            <p:ph type="title" idx="2"/>
          </p:nvPr>
        </p:nvSpPr>
        <p:spPr>
          <a:xfrm>
            <a:off x="1315585" y="3413567"/>
            <a:ext cx="24796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571" name="Google Shape;571;p14"/>
          <p:cNvSpPr txBox="1">
            <a:spLocks noGrp="1"/>
          </p:cNvSpPr>
          <p:nvPr>
            <p:ph type="subTitle" idx="3"/>
          </p:nvPr>
        </p:nvSpPr>
        <p:spPr>
          <a:xfrm>
            <a:off x="8398127" y="3922012"/>
            <a:ext cx="24796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572" name="Google Shape;572;p14"/>
          <p:cNvSpPr txBox="1">
            <a:spLocks noGrp="1"/>
          </p:cNvSpPr>
          <p:nvPr>
            <p:ph type="title" idx="4"/>
          </p:nvPr>
        </p:nvSpPr>
        <p:spPr>
          <a:xfrm>
            <a:off x="8398120" y="3413567"/>
            <a:ext cx="24796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573" name="Google Shape;573;p14"/>
          <p:cNvSpPr txBox="1">
            <a:spLocks noGrp="1"/>
          </p:cNvSpPr>
          <p:nvPr>
            <p:ph type="subTitle" idx="5"/>
          </p:nvPr>
        </p:nvSpPr>
        <p:spPr>
          <a:xfrm>
            <a:off x="4856856" y="3922012"/>
            <a:ext cx="24796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574" name="Google Shape;574;p14"/>
          <p:cNvSpPr txBox="1">
            <a:spLocks noGrp="1"/>
          </p:cNvSpPr>
          <p:nvPr>
            <p:ph type="title" idx="6"/>
          </p:nvPr>
        </p:nvSpPr>
        <p:spPr>
          <a:xfrm>
            <a:off x="4856853" y="3413567"/>
            <a:ext cx="24796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00728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75"/>
        <p:cNvGrpSpPr/>
        <p:nvPr/>
      </p:nvGrpSpPr>
      <p:grpSpPr>
        <a:xfrm>
          <a:off x="0" y="0"/>
          <a:ext cx="0" cy="0"/>
          <a:chOff x="0" y="0"/>
          <a:chExt cx="0" cy="0"/>
        </a:xfrm>
      </p:grpSpPr>
      <p:grpSp>
        <p:nvGrpSpPr>
          <p:cNvPr id="576" name="Google Shape;576;p15"/>
          <p:cNvGrpSpPr/>
          <p:nvPr/>
        </p:nvGrpSpPr>
        <p:grpSpPr>
          <a:xfrm>
            <a:off x="-406146" y="-181833"/>
            <a:ext cx="13004292" cy="7221681"/>
            <a:chOff x="10620375" y="-136385"/>
            <a:chExt cx="5715000" cy="5416261"/>
          </a:xfrm>
        </p:grpSpPr>
        <p:cxnSp>
          <p:nvCxnSpPr>
            <p:cNvPr id="577" name="Google Shape;577;p15"/>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78" name="Google Shape;578;p15"/>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79" name="Google Shape;579;p15"/>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0" name="Google Shape;580;p15"/>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1" name="Google Shape;581;p15"/>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2" name="Google Shape;582;p15"/>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3" name="Google Shape;583;p15"/>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4" name="Google Shape;584;p15"/>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5" name="Google Shape;585;p15"/>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6" name="Google Shape;586;p15"/>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7" name="Google Shape;587;p15"/>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8" name="Google Shape;588;p15"/>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9" name="Google Shape;589;p15"/>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0" name="Google Shape;590;p15"/>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1" name="Google Shape;591;p15"/>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2" name="Google Shape;592;p15"/>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593" name="Google Shape;593;p15"/>
          <p:cNvGrpSpPr/>
          <p:nvPr/>
        </p:nvGrpSpPr>
        <p:grpSpPr>
          <a:xfrm>
            <a:off x="-368300" y="-238767"/>
            <a:ext cx="12928600" cy="7620000"/>
            <a:chOff x="-10458450" y="-179075"/>
            <a:chExt cx="9696450" cy="5715000"/>
          </a:xfrm>
        </p:grpSpPr>
        <p:cxnSp>
          <p:nvCxnSpPr>
            <p:cNvPr id="594" name="Google Shape;594;p15"/>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5" name="Google Shape;595;p15"/>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6" name="Google Shape;596;p15"/>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7" name="Google Shape;597;p15"/>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8" name="Google Shape;598;p15"/>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9" name="Google Shape;599;p15"/>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0" name="Google Shape;600;p15"/>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1" name="Google Shape;601;p15"/>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2" name="Google Shape;602;p15"/>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3" name="Google Shape;603;p15"/>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4" name="Google Shape;604;p15"/>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5" name="Google Shape;605;p15"/>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6" name="Google Shape;606;p15"/>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7" name="Google Shape;607;p15"/>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8" name="Google Shape;608;p15"/>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9" name="Google Shape;609;p15"/>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0" name="Google Shape;610;p15"/>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1" name="Google Shape;611;p15"/>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2" name="Google Shape;612;p15"/>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3" name="Google Shape;613;p15"/>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4" name="Google Shape;614;p15"/>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5" name="Google Shape;615;p15"/>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6" name="Google Shape;616;p15"/>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7" name="Google Shape;617;p15"/>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8" name="Google Shape;618;p15"/>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9" name="Google Shape;619;p15"/>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20" name="Google Shape;620;p15"/>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21" name="Google Shape;621;p15"/>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622" name="Google Shape;622;p15"/>
          <p:cNvSpPr txBox="1">
            <a:spLocks noGrp="1"/>
          </p:cNvSpPr>
          <p:nvPr>
            <p:ph type="title"/>
          </p:nvPr>
        </p:nvSpPr>
        <p:spPr>
          <a:xfrm>
            <a:off x="3530200" y="5285051"/>
            <a:ext cx="5131600" cy="53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32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23" name="Google Shape;623;p15"/>
          <p:cNvSpPr txBox="1">
            <a:spLocks noGrp="1"/>
          </p:cNvSpPr>
          <p:nvPr>
            <p:ph type="subTitle" idx="1"/>
          </p:nvPr>
        </p:nvSpPr>
        <p:spPr>
          <a:xfrm>
            <a:off x="2652600" y="2606667"/>
            <a:ext cx="6886800" cy="254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09397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624"/>
        <p:cNvGrpSpPr/>
        <p:nvPr/>
      </p:nvGrpSpPr>
      <p:grpSpPr>
        <a:xfrm>
          <a:off x="0" y="0"/>
          <a:ext cx="0" cy="0"/>
          <a:chOff x="0" y="0"/>
          <a:chExt cx="0" cy="0"/>
        </a:xfrm>
      </p:grpSpPr>
      <p:grpSp>
        <p:nvGrpSpPr>
          <p:cNvPr id="625" name="Google Shape;625;p16"/>
          <p:cNvGrpSpPr/>
          <p:nvPr/>
        </p:nvGrpSpPr>
        <p:grpSpPr>
          <a:xfrm>
            <a:off x="-406146" y="-181833"/>
            <a:ext cx="13004292" cy="7221681"/>
            <a:chOff x="10620375" y="-136385"/>
            <a:chExt cx="5715000" cy="5416261"/>
          </a:xfrm>
        </p:grpSpPr>
        <p:cxnSp>
          <p:nvCxnSpPr>
            <p:cNvPr id="626" name="Google Shape;626;p16"/>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27" name="Google Shape;627;p16"/>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28" name="Google Shape;628;p16"/>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29" name="Google Shape;629;p16"/>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30" name="Google Shape;630;p16"/>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31" name="Google Shape;631;p16"/>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32" name="Google Shape;632;p16"/>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33" name="Google Shape;633;p16"/>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34" name="Google Shape;634;p16"/>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35" name="Google Shape;635;p16"/>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36" name="Google Shape;636;p16"/>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37" name="Google Shape;637;p16"/>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38" name="Google Shape;638;p16"/>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39" name="Google Shape;639;p16"/>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40" name="Google Shape;640;p16"/>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41" name="Google Shape;641;p16"/>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642" name="Google Shape;642;p16"/>
          <p:cNvGrpSpPr/>
          <p:nvPr/>
        </p:nvGrpSpPr>
        <p:grpSpPr>
          <a:xfrm>
            <a:off x="-368300" y="-238767"/>
            <a:ext cx="12928600" cy="7620000"/>
            <a:chOff x="-10458450" y="-179075"/>
            <a:chExt cx="9696450" cy="5715000"/>
          </a:xfrm>
        </p:grpSpPr>
        <p:cxnSp>
          <p:nvCxnSpPr>
            <p:cNvPr id="643" name="Google Shape;643;p16"/>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44" name="Google Shape;644;p16"/>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45" name="Google Shape;645;p16"/>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46" name="Google Shape;646;p16"/>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47" name="Google Shape;647;p16"/>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48" name="Google Shape;648;p16"/>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49" name="Google Shape;649;p16"/>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50" name="Google Shape;650;p16"/>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51" name="Google Shape;651;p16"/>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52" name="Google Shape;652;p16"/>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53" name="Google Shape;653;p16"/>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54" name="Google Shape;654;p16"/>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55" name="Google Shape;655;p16"/>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56" name="Google Shape;656;p16"/>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57" name="Google Shape;657;p16"/>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58" name="Google Shape;658;p16"/>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59" name="Google Shape;659;p16"/>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60" name="Google Shape;660;p16"/>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61" name="Google Shape;661;p16"/>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62" name="Google Shape;662;p16"/>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63" name="Google Shape;663;p16"/>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64" name="Google Shape;664;p16"/>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65" name="Google Shape;665;p16"/>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66" name="Google Shape;666;p16"/>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67" name="Google Shape;667;p16"/>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68" name="Google Shape;668;p16"/>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69" name="Google Shape;669;p16"/>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70" name="Google Shape;670;p16"/>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671" name="Google Shape;671;p16"/>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672" name="Google Shape;672;p16"/>
          <p:cNvSpPr txBox="1">
            <a:spLocks noGrp="1"/>
          </p:cNvSpPr>
          <p:nvPr>
            <p:ph type="subTitle" idx="1"/>
          </p:nvPr>
        </p:nvSpPr>
        <p:spPr>
          <a:xfrm>
            <a:off x="1260500" y="2989433"/>
            <a:ext cx="2788400" cy="7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73" name="Google Shape;673;p16"/>
          <p:cNvSpPr txBox="1">
            <a:spLocks noGrp="1"/>
          </p:cNvSpPr>
          <p:nvPr>
            <p:ph type="title" idx="2"/>
          </p:nvPr>
        </p:nvSpPr>
        <p:spPr>
          <a:xfrm>
            <a:off x="1260500" y="2470667"/>
            <a:ext cx="2788400"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674" name="Google Shape;674;p16"/>
          <p:cNvSpPr txBox="1">
            <a:spLocks noGrp="1"/>
          </p:cNvSpPr>
          <p:nvPr>
            <p:ph type="subTitle" idx="3"/>
          </p:nvPr>
        </p:nvSpPr>
        <p:spPr>
          <a:xfrm>
            <a:off x="4701931" y="2989433"/>
            <a:ext cx="2788400" cy="7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75" name="Google Shape;675;p16"/>
          <p:cNvSpPr txBox="1">
            <a:spLocks noGrp="1"/>
          </p:cNvSpPr>
          <p:nvPr>
            <p:ph type="title" idx="4"/>
          </p:nvPr>
        </p:nvSpPr>
        <p:spPr>
          <a:xfrm>
            <a:off x="4701929" y="2470667"/>
            <a:ext cx="2788400"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676" name="Google Shape;676;p16"/>
          <p:cNvSpPr txBox="1">
            <a:spLocks noGrp="1"/>
          </p:cNvSpPr>
          <p:nvPr>
            <p:ph type="subTitle" idx="5"/>
          </p:nvPr>
        </p:nvSpPr>
        <p:spPr>
          <a:xfrm>
            <a:off x="8143361" y="2989433"/>
            <a:ext cx="2788400" cy="7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77" name="Google Shape;677;p16"/>
          <p:cNvSpPr txBox="1">
            <a:spLocks noGrp="1"/>
          </p:cNvSpPr>
          <p:nvPr>
            <p:ph type="title" idx="6"/>
          </p:nvPr>
        </p:nvSpPr>
        <p:spPr>
          <a:xfrm>
            <a:off x="8143360" y="2470667"/>
            <a:ext cx="2788400"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678" name="Google Shape;678;p16"/>
          <p:cNvSpPr txBox="1">
            <a:spLocks noGrp="1"/>
          </p:cNvSpPr>
          <p:nvPr>
            <p:ph type="subTitle" idx="7"/>
          </p:nvPr>
        </p:nvSpPr>
        <p:spPr>
          <a:xfrm>
            <a:off x="1260500" y="4824033"/>
            <a:ext cx="2788400" cy="7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79" name="Google Shape;679;p16"/>
          <p:cNvSpPr txBox="1">
            <a:spLocks noGrp="1"/>
          </p:cNvSpPr>
          <p:nvPr>
            <p:ph type="title" idx="8"/>
          </p:nvPr>
        </p:nvSpPr>
        <p:spPr>
          <a:xfrm>
            <a:off x="1260500" y="4305235"/>
            <a:ext cx="2788400"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680" name="Google Shape;680;p16"/>
          <p:cNvSpPr txBox="1">
            <a:spLocks noGrp="1"/>
          </p:cNvSpPr>
          <p:nvPr>
            <p:ph type="subTitle" idx="9"/>
          </p:nvPr>
        </p:nvSpPr>
        <p:spPr>
          <a:xfrm>
            <a:off x="4701931" y="4824033"/>
            <a:ext cx="2788400" cy="7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81" name="Google Shape;681;p16"/>
          <p:cNvSpPr txBox="1">
            <a:spLocks noGrp="1"/>
          </p:cNvSpPr>
          <p:nvPr>
            <p:ph type="title" idx="13"/>
          </p:nvPr>
        </p:nvSpPr>
        <p:spPr>
          <a:xfrm>
            <a:off x="4701929" y="4305235"/>
            <a:ext cx="2788400"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682" name="Google Shape;682;p16"/>
          <p:cNvSpPr txBox="1">
            <a:spLocks noGrp="1"/>
          </p:cNvSpPr>
          <p:nvPr>
            <p:ph type="subTitle" idx="14"/>
          </p:nvPr>
        </p:nvSpPr>
        <p:spPr>
          <a:xfrm>
            <a:off x="8143361" y="4824033"/>
            <a:ext cx="2788400" cy="7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83" name="Google Shape;683;p16"/>
          <p:cNvSpPr txBox="1">
            <a:spLocks noGrp="1"/>
          </p:cNvSpPr>
          <p:nvPr>
            <p:ph type="title" idx="15"/>
          </p:nvPr>
        </p:nvSpPr>
        <p:spPr>
          <a:xfrm>
            <a:off x="8143360" y="4305235"/>
            <a:ext cx="2788400"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019555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84"/>
        <p:cNvGrpSpPr/>
        <p:nvPr/>
      </p:nvGrpSpPr>
      <p:grpSpPr>
        <a:xfrm>
          <a:off x="0" y="0"/>
          <a:ext cx="0" cy="0"/>
          <a:chOff x="0" y="0"/>
          <a:chExt cx="0" cy="0"/>
        </a:xfrm>
      </p:grpSpPr>
      <p:grpSp>
        <p:nvGrpSpPr>
          <p:cNvPr id="685" name="Google Shape;685;p17"/>
          <p:cNvGrpSpPr/>
          <p:nvPr/>
        </p:nvGrpSpPr>
        <p:grpSpPr>
          <a:xfrm>
            <a:off x="-406146" y="-181833"/>
            <a:ext cx="13004292" cy="7221681"/>
            <a:chOff x="10620375" y="-136385"/>
            <a:chExt cx="5715000" cy="5416261"/>
          </a:xfrm>
        </p:grpSpPr>
        <p:cxnSp>
          <p:nvCxnSpPr>
            <p:cNvPr id="686" name="Google Shape;686;p17"/>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87" name="Google Shape;687;p17"/>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88" name="Google Shape;688;p17"/>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89" name="Google Shape;689;p17"/>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90" name="Google Shape;690;p17"/>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91" name="Google Shape;691;p17"/>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92" name="Google Shape;692;p17"/>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93" name="Google Shape;693;p17"/>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94" name="Google Shape;694;p17"/>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95" name="Google Shape;695;p17"/>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96" name="Google Shape;696;p17"/>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97" name="Google Shape;697;p17"/>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98" name="Google Shape;698;p17"/>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99" name="Google Shape;699;p17"/>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00" name="Google Shape;700;p17"/>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01" name="Google Shape;701;p17"/>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702" name="Google Shape;702;p17"/>
          <p:cNvGrpSpPr/>
          <p:nvPr/>
        </p:nvGrpSpPr>
        <p:grpSpPr>
          <a:xfrm>
            <a:off x="-368300" y="-238767"/>
            <a:ext cx="12928600" cy="7620000"/>
            <a:chOff x="-10458450" y="-179075"/>
            <a:chExt cx="9696450" cy="5715000"/>
          </a:xfrm>
        </p:grpSpPr>
        <p:cxnSp>
          <p:nvCxnSpPr>
            <p:cNvPr id="703" name="Google Shape;703;p17"/>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04" name="Google Shape;704;p17"/>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05" name="Google Shape;705;p17"/>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06" name="Google Shape;706;p17"/>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07" name="Google Shape;707;p17"/>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08" name="Google Shape;708;p17"/>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09" name="Google Shape;709;p17"/>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10" name="Google Shape;710;p17"/>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11" name="Google Shape;711;p17"/>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12" name="Google Shape;712;p17"/>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13" name="Google Shape;713;p17"/>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14" name="Google Shape;714;p17"/>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15" name="Google Shape;715;p17"/>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16" name="Google Shape;716;p17"/>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17" name="Google Shape;717;p17"/>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18" name="Google Shape;718;p17"/>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19" name="Google Shape;719;p17"/>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20" name="Google Shape;720;p17"/>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21" name="Google Shape;721;p17"/>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22" name="Google Shape;722;p17"/>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23" name="Google Shape;723;p17"/>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24" name="Google Shape;724;p17"/>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25" name="Google Shape;725;p17"/>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26" name="Google Shape;726;p17"/>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27" name="Google Shape;727;p17"/>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28" name="Google Shape;728;p17"/>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29" name="Google Shape;729;p17"/>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0" name="Google Shape;730;p17"/>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731" name="Google Shape;731;p17"/>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651428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32"/>
        <p:cNvGrpSpPr/>
        <p:nvPr/>
      </p:nvGrpSpPr>
      <p:grpSpPr>
        <a:xfrm>
          <a:off x="0" y="0"/>
          <a:ext cx="0" cy="0"/>
          <a:chOff x="0" y="0"/>
          <a:chExt cx="0" cy="0"/>
        </a:xfrm>
      </p:grpSpPr>
      <p:grpSp>
        <p:nvGrpSpPr>
          <p:cNvPr id="733" name="Google Shape;733;p18"/>
          <p:cNvGrpSpPr/>
          <p:nvPr/>
        </p:nvGrpSpPr>
        <p:grpSpPr>
          <a:xfrm>
            <a:off x="-406146" y="-181833"/>
            <a:ext cx="13004292" cy="7221681"/>
            <a:chOff x="10620375" y="-136385"/>
            <a:chExt cx="5715000" cy="5416261"/>
          </a:xfrm>
        </p:grpSpPr>
        <p:cxnSp>
          <p:nvCxnSpPr>
            <p:cNvPr id="734" name="Google Shape;734;p18"/>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5" name="Google Shape;735;p18"/>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6" name="Google Shape;736;p18"/>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7" name="Google Shape;737;p18"/>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8" name="Google Shape;738;p18"/>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9" name="Google Shape;739;p18"/>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0" name="Google Shape;740;p18"/>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1" name="Google Shape;741;p18"/>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2" name="Google Shape;742;p18"/>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3" name="Google Shape;743;p18"/>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4" name="Google Shape;744;p18"/>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5" name="Google Shape;745;p18"/>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6" name="Google Shape;746;p18"/>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7" name="Google Shape;747;p18"/>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8" name="Google Shape;748;p18"/>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9" name="Google Shape;749;p18"/>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750" name="Google Shape;750;p18"/>
          <p:cNvGrpSpPr/>
          <p:nvPr/>
        </p:nvGrpSpPr>
        <p:grpSpPr>
          <a:xfrm>
            <a:off x="-368300" y="-238767"/>
            <a:ext cx="12928600" cy="7620000"/>
            <a:chOff x="-10458450" y="-179075"/>
            <a:chExt cx="9696450" cy="5715000"/>
          </a:xfrm>
        </p:grpSpPr>
        <p:cxnSp>
          <p:nvCxnSpPr>
            <p:cNvPr id="751" name="Google Shape;751;p18"/>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2" name="Google Shape;752;p18"/>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3" name="Google Shape;753;p18"/>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4" name="Google Shape;754;p18"/>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5" name="Google Shape;755;p18"/>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6" name="Google Shape;756;p18"/>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7" name="Google Shape;757;p18"/>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8" name="Google Shape;758;p18"/>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9" name="Google Shape;759;p18"/>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0" name="Google Shape;760;p18"/>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1" name="Google Shape;761;p18"/>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2" name="Google Shape;762;p18"/>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3" name="Google Shape;763;p18"/>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4" name="Google Shape;764;p18"/>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5" name="Google Shape;765;p18"/>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6" name="Google Shape;766;p18"/>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7" name="Google Shape;767;p18"/>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8" name="Google Shape;768;p18"/>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9" name="Google Shape;769;p18"/>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0" name="Google Shape;770;p18"/>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1" name="Google Shape;771;p18"/>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2" name="Google Shape;772;p18"/>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3" name="Google Shape;773;p18"/>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4" name="Google Shape;774;p18"/>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5" name="Google Shape;775;p18"/>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6" name="Google Shape;776;p18"/>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7" name="Google Shape;777;p18"/>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8" name="Google Shape;778;p18"/>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779" name="Google Shape;779;p18"/>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82876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80"/>
        <p:cNvGrpSpPr/>
        <p:nvPr/>
      </p:nvGrpSpPr>
      <p:grpSpPr>
        <a:xfrm>
          <a:off x="0" y="0"/>
          <a:ext cx="0" cy="0"/>
          <a:chOff x="0" y="0"/>
          <a:chExt cx="0" cy="0"/>
        </a:xfrm>
      </p:grpSpPr>
      <p:grpSp>
        <p:nvGrpSpPr>
          <p:cNvPr id="781" name="Google Shape;781;p19"/>
          <p:cNvGrpSpPr/>
          <p:nvPr/>
        </p:nvGrpSpPr>
        <p:grpSpPr>
          <a:xfrm>
            <a:off x="-406146" y="-181833"/>
            <a:ext cx="13004292" cy="7221681"/>
            <a:chOff x="10620375" y="-136385"/>
            <a:chExt cx="5715000" cy="5416261"/>
          </a:xfrm>
        </p:grpSpPr>
        <p:cxnSp>
          <p:nvCxnSpPr>
            <p:cNvPr id="782" name="Google Shape;782;p19"/>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83" name="Google Shape;783;p19"/>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84" name="Google Shape;784;p19"/>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85" name="Google Shape;785;p19"/>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86" name="Google Shape;786;p19"/>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87" name="Google Shape;787;p19"/>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88" name="Google Shape;788;p19"/>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89" name="Google Shape;789;p19"/>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90" name="Google Shape;790;p19"/>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91" name="Google Shape;791;p19"/>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92" name="Google Shape;792;p19"/>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93" name="Google Shape;793;p19"/>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94" name="Google Shape;794;p19"/>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95" name="Google Shape;795;p19"/>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96" name="Google Shape;796;p19"/>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97" name="Google Shape;797;p19"/>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798" name="Google Shape;798;p19"/>
          <p:cNvGrpSpPr/>
          <p:nvPr/>
        </p:nvGrpSpPr>
        <p:grpSpPr>
          <a:xfrm>
            <a:off x="-368300" y="-238767"/>
            <a:ext cx="12928600" cy="7620000"/>
            <a:chOff x="-10458450" y="-179075"/>
            <a:chExt cx="9696450" cy="5715000"/>
          </a:xfrm>
        </p:grpSpPr>
        <p:cxnSp>
          <p:nvCxnSpPr>
            <p:cNvPr id="799" name="Google Shape;799;p19"/>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00" name="Google Shape;800;p19"/>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01" name="Google Shape;801;p19"/>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02" name="Google Shape;802;p19"/>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03" name="Google Shape;803;p19"/>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04" name="Google Shape;804;p19"/>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05" name="Google Shape;805;p19"/>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06" name="Google Shape;806;p19"/>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07" name="Google Shape;807;p19"/>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08" name="Google Shape;808;p19"/>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09" name="Google Shape;809;p19"/>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10" name="Google Shape;810;p19"/>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11" name="Google Shape;811;p19"/>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12" name="Google Shape;812;p19"/>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13" name="Google Shape;813;p19"/>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14" name="Google Shape;814;p19"/>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15" name="Google Shape;815;p19"/>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16" name="Google Shape;816;p19"/>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17" name="Google Shape;817;p19"/>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18" name="Google Shape;818;p19"/>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19" name="Google Shape;819;p19"/>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20" name="Google Shape;820;p19"/>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21" name="Google Shape;821;p19"/>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22" name="Google Shape;822;p19"/>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23" name="Google Shape;823;p19"/>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24" name="Google Shape;824;p19"/>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25" name="Google Shape;825;p19"/>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26" name="Google Shape;826;p19"/>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827" name="Google Shape;827;p19"/>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48871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28"/>
        <p:cNvGrpSpPr/>
        <p:nvPr/>
      </p:nvGrpSpPr>
      <p:grpSpPr>
        <a:xfrm>
          <a:off x="0" y="0"/>
          <a:ext cx="0" cy="0"/>
          <a:chOff x="0" y="0"/>
          <a:chExt cx="0" cy="0"/>
        </a:xfrm>
      </p:grpSpPr>
      <p:grpSp>
        <p:nvGrpSpPr>
          <p:cNvPr id="829" name="Google Shape;829;p20"/>
          <p:cNvGrpSpPr/>
          <p:nvPr/>
        </p:nvGrpSpPr>
        <p:grpSpPr>
          <a:xfrm>
            <a:off x="-406146" y="-181833"/>
            <a:ext cx="13004292" cy="7221681"/>
            <a:chOff x="10620375" y="-136385"/>
            <a:chExt cx="5715000" cy="5416261"/>
          </a:xfrm>
        </p:grpSpPr>
        <p:cxnSp>
          <p:nvCxnSpPr>
            <p:cNvPr id="830" name="Google Shape;830;p20"/>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1" name="Google Shape;831;p20"/>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2" name="Google Shape;832;p20"/>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3" name="Google Shape;833;p20"/>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4" name="Google Shape;834;p20"/>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5" name="Google Shape;835;p20"/>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6" name="Google Shape;836;p20"/>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7" name="Google Shape;837;p20"/>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8" name="Google Shape;838;p20"/>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9" name="Google Shape;839;p20"/>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0" name="Google Shape;840;p20"/>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1" name="Google Shape;841;p20"/>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2" name="Google Shape;842;p20"/>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3" name="Google Shape;843;p20"/>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4" name="Google Shape;844;p20"/>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5" name="Google Shape;845;p20"/>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846" name="Google Shape;846;p20"/>
          <p:cNvGrpSpPr/>
          <p:nvPr/>
        </p:nvGrpSpPr>
        <p:grpSpPr>
          <a:xfrm>
            <a:off x="-368300" y="-238767"/>
            <a:ext cx="12928600" cy="7620000"/>
            <a:chOff x="-10458450" y="-179075"/>
            <a:chExt cx="9696450" cy="5715000"/>
          </a:xfrm>
        </p:grpSpPr>
        <p:cxnSp>
          <p:nvCxnSpPr>
            <p:cNvPr id="847" name="Google Shape;847;p20"/>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8" name="Google Shape;848;p20"/>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9" name="Google Shape;849;p20"/>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0" name="Google Shape;850;p20"/>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1" name="Google Shape;851;p20"/>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2" name="Google Shape;852;p20"/>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3" name="Google Shape;853;p20"/>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4" name="Google Shape;854;p20"/>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5" name="Google Shape;855;p20"/>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6" name="Google Shape;856;p20"/>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7" name="Google Shape;857;p20"/>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8" name="Google Shape;858;p20"/>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9" name="Google Shape;859;p20"/>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0" name="Google Shape;860;p20"/>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1" name="Google Shape;861;p20"/>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2" name="Google Shape;862;p20"/>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3" name="Google Shape;863;p20"/>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4" name="Google Shape;864;p20"/>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5" name="Google Shape;865;p20"/>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6" name="Google Shape;866;p20"/>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7" name="Google Shape;867;p20"/>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8" name="Google Shape;868;p20"/>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9" name="Google Shape;869;p20"/>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0" name="Google Shape;870;p20"/>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1" name="Google Shape;871;p20"/>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2" name="Google Shape;872;p20"/>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3" name="Google Shape;873;p20"/>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4" name="Google Shape;874;p20"/>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875" name="Google Shape;875;p20"/>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407343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876"/>
        <p:cNvGrpSpPr/>
        <p:nvPr/>
      </p:nvGrpSpPr>
      <p:grpSpPr>
        <a:xfrm>
          <a:off x="0" y="0"/>
          <a:ext cx="0" cy="0"/>
          <a:chOff x="0" y="0"/>
          <a:chExt cx="0" cy="0"/>
        </a:xfrm>
      </p:grpSpPr>
      <p:grpSp>
        <p:nvGrpSpPr>
          <p:cNvPr id="877" name="Google Shape;877;p21"/>
          <p:cNvGrpSpPr/>
          <p:nvPr/>
        </p:nvGrpSpPr>
        <p:grpSpPr>
          <a:xfrm>
            <a:off x="-406146" y="-181833"/>
            <a:ext cx="13004292" cy="7221681"/>
            <a:chOff x="10620375" y="-136385"/>
            <a:chExt cx="5715000" cy="5416261"/>
          </a:xfrm>
        </p:grpSpPr>
        <p:cxnSp>
          <p:nvCxnSpPr>
            <p:cNvPr id="878" name="Google Shape;878;p21"/>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9" name="Google Shape;879;p21"/>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0" name="Google Shape;880;p21"/>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1" name="Google Shape;881;p21"/>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2" name="Google Shape;882;p21"/>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3" name="Google Shape;883;p21"/>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4" name="Google Shape;884;p21"/>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5" name="Google Shape;885;p21"/>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6" name="Google Shape;886;p21"/>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7" name="Google Shape;887;p21"/>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8" name="Google Shape;888;p21"/>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9" name="Google Shape;889;p21"/>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0" name="Google Shape;890;p21"/>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1" name="Google Shape;891;p21"/>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2" name="Google Shape;892;p21"/>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3" name="Google Shape;893;p21"/>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894" name="Google Shape;894;p21"/>
          <p:cNvGrpSpPr/>
          <p:nvPr/>
        </p:nvGrpSpPr>
        <p:grpSpPr>
          <a:xfrm>
            <a:off x="-368300" y="-238767"/>
            <a:ext cx="12928600" cy="7620000"/>
            <a:chOff x="-10458450" y="-179075"/>
            <a:chExt cx="9696450" cy="5715000"/>
          </a:xfrm>
        </p:grpSpPr>
        <p:cxnSp>
          <p:nvCxnSpPr>
            <p:cNvPr id="895" name="Google Shape;895;p21"/>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6" name="Google Shape;896;p21"/>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7" name="Google Shape;897;p21"/>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8" name="Google Shape;898;p21"/>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9" name="Google Shape;899;p21"/>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0" name="Google Shape;900;p21"/>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1" name="Google Shape;901;p21"/>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2" name="Google Shape;902;p21"/>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3" name="Google Shape;903;p21"/>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4" name="Google Shape;904;p21"/>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5" name="Google Shape;905;p21"/>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6" name="Google Shape;906;p21"/>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7" name="Google Shape;907;p21"/>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8" name="Google Shape;908;p21"/>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9" name="Google Shape;909;p21"/>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0" name="Google Shape;910;p21"/>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1" name="Google Shape;911;p21"/>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2" name="Google Shape;912;p21"/>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3" name="Google Shape;913;p21"/>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4" name="Google Shape;914;p21"/>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5" name="Google Shape;915;p21"/>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6" name="Google Shape;916;p21"/>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7" name="Google Shape;917;p21"/>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8" name="Google Shape;918;p21"/>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9" name="Google Shape;919;p21"/>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0" name="Google Shape;920;p21"/>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1" name="Google Shape;921;p21"/>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2" name="Google Shape;922;p21"/>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923" name="Google Shape;923;p21"/>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4" name="Google Shape;924;p21"/>
          <p:cNvSpPr txBox="1">
            <a:spLocks noGrp="1"/>
          </p:cNvSpPr>
          <p:nvPr>
            <p:ph type="subTitle" idx="1"/>
          </p:nvPr>
        </p:nvSpPr>
        <p:spPr>
          <a:xfrm>
            <a:off x="960000" y="1501900"/>
            <a:ext cx="10272000" cy="4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293474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925"/>
        <p:cNvGrpSpPr/>
        <p:nvPr/>
      </p:nvGrpSpPr>
      <p:grpSpPr>
        <a:xfrm>
          <a:off x="0" y="0"/>
          <a:ext cx="0" cy="0"/>
          <a:chOff x="0" y="0"/>
          <a:chExt cx="0" cy="0"/>
        </a:xfrm>
      </p:grpSpPr>
      <p:grpSp>
        <p:nvGrpSpPr>
          <p:cNvPr id="926" name="Google Shape;926;p22"/>
          <p:cNvGrpSpPr/>
          <p:nvPr/>
        </p:nvGrpSpPr>
        <p:grpSpPr>
          <a:xfrm>
            <a:off x="-406146" y="-181833"/>
            <a:ext cx="13004292" cy="7221681"/>
            <a:chOff x="10620375" y="-136385"/>
            <a:chExt cx="5715000" cy="5416261"/>
          </a:xfrm>
        </p:grpSpPr>
        <p:cxnSp>
          <p:nvCxnSpPr>
            <p:cNvPr id="927" name="Google Shape;927;p22"/>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8" name="Google Shape;928;p22"/>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9" name="Google Shape;929;p22"/>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0" name="Google Shape;930;p22"/>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1" name="Google Shape;931;p22"/>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2" name="Google Shape;932;p22"/>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3" name="Google Shape;933;p22"/>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4" name="Google Shape;934;p22"/>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5" name="Google Shape;935;p22"/>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6" name="Google Shape;936;p22"/>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7" name="Google Shape;937;p22"/>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8" name="Google Shape;938;p22"/>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9" name="Google Shape;939;p22"/>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0" name="Google Shape;940;p22"/>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1" name="Google Shape;941;p22"/>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2" name="Google Shape;942;p22"/>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943" name="Google Shape;943;p22"/>
          <p:cNvGrpSpPr/>
          <p:nvPr/>
        </p:nvGrpSpPr>
        <p:grpSpPr>
          <a:xfrm>
            <a:off x="-368300" y="-238767"/>
            <a:ext cx="12928600" cy="7620000"/>
            <a:chOff x="-10458450" y="-179075"/>
            <a:chExt cx="9696450" cy="5715000"/>
          </a:xfrm>
        </p:grpSpPr>
        <p:cxnSp>
          <p:nvCxnSpPr>
            <p:cNvPr id="944" name="Google Shape;944;p22"/>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5" name="Google Shape;945;p22"/>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6" name="Google Shape;946;p22"/>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7" name="Google Shape;947;p22"/>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8" name="Google Shape;948;p22"/>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9" name="Google Shape;949;p22"/>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0" name="Google Shape;950;p22"/>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1" name="Google Shape;951;p22"/>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2" name="Google Shape;952;p22"/>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3" name="Google Shape;953;p22"/>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4" name="Google Shape;954;p22"/>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5" name="Google Shape;955;p22"/>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6" name="Google Shape;956;p22"/>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7" name="Google Shape;957;p22"/>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8" name="Google Shape;958;p22"/>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9" name="Google Shape;959;p22"/>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0" name="Google Shape;960;p22"/>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1" name="Google Shape;961;p22"/>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2" name="Google Shape;962;p22"/>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3" name="Google Shape;963;p22"/>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4" name="Google Shape;964;p22"/>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5" name="Google Shape;965;p22"/>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6" name="Google Shape;966;p22"/>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7" name="Google Shape;967;p22"/>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8" name="Google Shape;968;p22"/>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9" name="Google Shape;969;p22"/>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0" name="Google Shape;970;p22"/>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1" name="Google Shape;971;p22"/>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972" name="Google Shape;972;p22"/>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48910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973"/>
        <p:cNvGrpSpPr/>
        <p:nvPr/>
      </p:nvGrpSpPr>
      <p:grpSpPr>
        <a:xfrm>
          <a:off x="0" y="0"/>
          <a:ext cx="0" cy="0"/>
          <a:chOff x="0" y="0"/>
          <a:chExt cx="0" cy="0"/>
        </a:xfrm>
      </p:grpSpPr>
      <p:grpSp>
        <p:nvGrpSpPr>
          <p:cNvPr id="974" name="Google Shape;974;p23"/>
          <p:cNvGrpSpPr/>
          <p:nvPr/>
        </p:nvGrpSpPr>
        <p:grpSpPr>
          <a:xfrm>
            <a:off x="-406146" y="-181833"/>
            <a:ext cx="13004292" cy="7221681"/>
            <a:chOff x="10620375" y="-136385"/>
            <a:chExt cx="5715000" cy="5416261"/>
          </a:xfrm>
        </p:grpSpPr>
        <p:cxnSp>
          <p:nvCxnSpPr>
            <p:cNvPr id="975" name="Google Shape;975;p23"/>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6" name="Google Shape;976;p23"/>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7" name="Google Shape;977;p23"/>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8" name="Google Shape;978;p23"/>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9" name="Google Shape;979;p23"/>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0" name="Google Shape;980;p23"/>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1" name="Google Shape;981;p23"/>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2" name="Google Shape;982;p23"/>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3" name="Google Shape;983;p23"/>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4" name="Google Shape;984;p23"/>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5" name="Google Shape;985;p23"/>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6" name="Google Shape;986;p23"/>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7" name="Google Shape;987;p23"/>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8" name="Google Shape;988;p23"/>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9" name="Google Shape;989;p23"/>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0" name="Google Shape;990;p23"/>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991" name="Google Shape;991;p23"/>
          <p:cNvGrpSpPr/>
          <p:nvPr/>
        </p:nvGrpSpPr>
        <p:grpSpPr>
          <a:xfrm>
            <a:off x="-368300" y="-238767"/>
            <a:ext cx="12928600" cy="7620000"/>
            <a:chOff x="-10458450" y="-179075"/>
            <a:chExt cx="9696450" cy="5715000"/>
          </a:xfrm>
        </p:grpSpPr>
        <p:cxnSp>
          <p:nvCxnSpPr>
            <p:cNvPr id="992" name="Google Shape;992;p23"/>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3" name="Google Shape;993;p23"/>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4" name="Google Shape;994;p23"/>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5" name="Google Shape;995;p23"/>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6" name="Google Shape;996;p23"/>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7" name="Google Shape;997;p23"/>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8" name="Google Shape;998;p23"/>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9" name="Google Shape;999;p23"/>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0" name="Google Shape;1000;p23"/>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1" name="Google Shape;1001;p23"/>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2" name="Google Shape;1002;p23"/>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3" name="Google Shape;1003;p23"/>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4" name="Google Shape;1004;p23"/>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5" name="Google Shape;1005;p23"/>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6" name="Google Shape;1006;p23"/>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7" name="Google Shape;1007;p23"/>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8" name="Google Shape;1008;p23"/>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9" name="Google Shape;1009;p23"/>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0" name="Google Shape;1010;p23"/>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1" name="Google Shape;1011;p23"/>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2" name="Google Shape;1012;p23"/>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3" name="Google Shape;1013;p23"/>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4" name="Google Shape;1014;p23"/>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5" name="Google Shape;1015;p23"/>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6" name="Google Shape;1016;p23"/>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7" name="Google Shape;1017;p23"/>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8" name="Google Shape;1018;p23"/>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9" name="Google Shape;1019;p23"/>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020" name="Google Shape;1020;p23"/>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91363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1021"/>
        <p:cNvGrpSpPr/>
        <p:nvPr/>
      </p:nvGrpSpPr>
      <p:grpSpPr>
        <a:xfrm>
          <a:off x="0" y="0"/>
          <a:ext cx="0" cy="0"/>
          <a:chOff x="0" y="0"/>
          <a:chExt cx="0" cy="0"/>
        </a:xfrm>
      </p:grpSpPr>
      <p:grpSp>
        <p:nvGrpSpPr>
          <p:cNvPr id="1022" name="Google Shape;1022;p24"/>
          <p:cNvGrpSpPr/>
          <p:nvPr/>
        </p:nvGrpSpPr>
        <p:grpSpPr>
          <a:xfrm>
            <a:off x="-406146" y="-181833"/>
            <a:ext cx="13004292" cy="7221681"/>
            <a:chOff x="10620375" y="-136385"/>
            <a:chExt cx="5715000" cy="5416261"/>
          </a:xfrm>
        </p:grpSpPr>
        <p:cxnSp>
          <p:nvCxnSpPr>
            <p:cNvPr id="1023" name="Google Shape;1023;p24"/>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4" name="Google Shape;1024;p24"/>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5" name="Google Shape;1025;p24"/>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6" name="Google Shape;1026;p24"/>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7" name="Google Shape;1027;p24"/>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8" name="Google Shape;1028;p24"/>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9" name="Google Shape;1029;p24"/>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0" name="Google Shape;1030;p24"/>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1" name="Google Shape;1031;p24"/>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2" name="Google Shape;1032;p24"/>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3" name="Google Shape;1033;p24"/>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4" name="Google Shape;1034;p24"/>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5" name="Google Shape;1035;p24"/>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6" name="Google Shape;1036;p24"/>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7" name="Google Shape;1037;p24"/>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8" name="Google Shape;1038;p24"/>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039" name="Google Shape;1039;p24"/>
          <p:cNvGrpSpPr/>
          <p:nvPr/>
        </p:nvGrpSpPr>
        <p:grpSpPr>
          <a:xfrm>
            <a:off x="-368300" y="-238767"/>
            <a:ext cx="12928600" cy="7620000"/>
            <a:chOff x="-10458450" y="-179075"/>
            <a:chExt cx="9696450" cy="5715000"/>
          </a:xfrm>
        </p:grpSpPr>
        <p:cxnSp>
          <p:nvCxnSpPr>
            <p:cNvPr id="1040" name="Google Shape;1040;p24"/>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1" name="Google Shape;1041;p24"/>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2" name="Google Shape;1042;p24"/>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3" name="Google Shape;1043;p24"/>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4" name="Google Shape;1044;p24"/>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5" name="Google Shape;1045;p24"/>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6" name="Google Shape;1046;p24"/>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7" name="Google Shape;1047;p24"/>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8" name="Google Shape;1048;p24"/>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9" name="Google Shape;1049;p24"/>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0" name="Google Shape;1050;p24"/>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1" name="Google Shape;1051;p24"/>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2" name="Google Shape;1052;p24"/>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3" name="Google Shape;1053;p24"/>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4" name="Google Shape;1054;p24"/>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5" name="Google Shape;1055;p24"/>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6" name="Google Shape;1056;p24"/>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7" name="Google Shape;1057;p24"/>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8" name="Google Shape;1058;p24"/>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9" name="Google Shape;1059;p24"/>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0" name="Google Shape;1060;p24"/>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1" name="Google Shape;1061;p24"/>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2" name="Google Shape;1062;p24"/>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3" name="Google Shape;1063;p24"/>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4" name="Google Shape;1064;p24"/>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5" name="Google Shape;1065;p24"/>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6" name="Google Shape;1066;p24"/>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7" name="Google Shape;1067;p24"/>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068" name="Google Shape;1068;p24"/>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28644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069"/>
        <p:cNvGrpSpPr/>
        <p:nvPr/>
      </p:nvGrpSpPr>
      <p:grpSpPr>
        <a:xfrm>
          <a:off x="0" y="0"/>
          <a:ext cx="0" cy="0"/>
          <a:chOff x="0" y="0"/>
          <a:chExt cx="0" cy="0"/>
        </a:xfrm>
      </p:grpSpPr>
      <p:grpSp>
        <p:nvGrpSpPr>
          <p:cNvPr id="1070" name="Google Shape;1070;p25"/>
          <p:cNvGrpSpPr/>
          <p:nvPr/>
        </p:nvGrpSpPr>
        <p:grpSpPr>
          <a:xfrm>
            <a:off x="-406146" y="-181833"/>
            <a:ext cx="13004292" cy="7221681"/>
            <a:chOff x="10620375" y="-136385"/>
            <a:chExt cx="5715000" cy="5416261"/>
          </a:xfrm>
        </p:grpSpPr>
        <p:cxnSp>
          <p:nvCxnSpPr>
            <p:cNvPr id="1071" name="Google Shape;1071;p25"/>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2" name="Google Shape;1072;p25"/>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3" name="Google Shape;1073;p25"/>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4" name="Google Shape;1074;p25"/>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5" name="Google Shape;1075;p25"/>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6" name="Google Shape;1076;p25"/>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7" name="Google Shape;1077;p25"/>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8" name="Google Shape;1078;p25"/>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9" name="Google Shape;1079;p25"/>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0" name="Google Shape;1080;p25"/>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1" name="Google Shape;1081;p25"/>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2" name="Google Shape;1082;p25"/>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3" name="Google Shape;1083;p25"/>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4" name="Google Shape;1084;p25"/>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5" name="Google Shape;1085;p25"/>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6" name="Google Shape;1086;p25"/>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087" name="Google Shape;1087;p25"/>
          <p:cNvGrpSpPr/>
          <p:nvPr/>
        </p:nvGrpSpPr>
        <p:grpSpPr>
          <a:xfrm>
            <a:off x="-368300" y="-238767"/>
            <a:ext cx="12928600" cy="7620000"/>
            <a:chOff x="-10458450" y="-179075"/>
            <a:chExt cx="9696450" cy="5715000"/>
          </a:xfrm>
        </p:grpSpPr>
        <p:cxnSp>
          <p:nvCxnSpPr>
            <p:cNvPr id="1088" name="Google Shape;1088;p25"/>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9" name="Google Shape;1089;p25"/>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0" name="Google Shape;1090;p25"/>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1" name="Google Shape;1091;p25"/>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2" name="Google Shape;1092;p25"/>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3" name="Google Shape;1093;p25"/>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4" name="Google Shape;1094;p25"/>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5" name="Google Shape;1095;p25"/>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6" name="Google Shape;1096;p25"/>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7" name="Google Shape;1097;p25"/>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8" name="Google Shape;1098;p25"/>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9" name="Google Shape;1099;p25"/>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0" name="Google Shape;1100;p25"/>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1" name="Google Shape;1101;p25"/>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2" name="Google Shape;1102;p25"/>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3" name="Google Shape;1103;p25"/>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4" name="Google Shape;1104;p25"/>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5" name="Google Shape;1105;p25"/>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6" name="Google Shape;1106;p25"/>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7" name="Google Shape;1107;p25"/>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8" name="Google Shape;1108;p25"/>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9" name="Google Shape;1109;p25"/>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0" name="Google Shape;1110;p25"/>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1" name="Google Shape;1111;p25"/>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2" name="Google Shape;1112;p25"/>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3" name="Google Shape;1113;p25"/>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4" name="Google Shape;1114;p25"/>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5" name="Google Shape;1115;p25"/>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116" name="Google Shape;1116;p25"/>
          <p:cNvSpPr txBox="1">
            <a:spLocks noGrp="1"/>
          </p:cNvSpPr>
          <p:nvPr>
            <p:ph type="title"/>
          </p:nvPr>
        </p:nvSpPr>
        <p:spPr>
          <a:xfrm>
            <a:off x="960000" y="687600"/>
            <a:ext cx="10272000" cy="701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7" name="Google Shape;1117;p25"/>
          <p:cNvSpPr txBox="1">
            <a:spLocks noGrp="1"/>
          </p:cNvSpPr>
          <p:nvPr>
            <p:ph type="subTitle" idx="1"/>
          </p:nvPr>
        </p:nvSpPr>
        <p:spPr>
          <a:xfrm>
            <a:off x="2246200" y="1501900"/>
            <a:ext cx="7699600" cy="4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451153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118"/>
        <p:cNvGrpSpPr/>
        <p:nvPr/>
      </p:nvGrpSpPr>
      <p:grpSpPr>
        <a:xfrm>
          <a:off x="0" y="0"/>
          <a:ext cx="0" cy="0"/>
          <a:chOff x="0" y="0"/>
          <a:chExt cx="0" cy="0"/>
        </a:xfrm>
      </p:grpSpPr>
      <p:grpSp>
        <p:nvGrpSpPr>
          <p:cNvPr id="1119" name="Google Shape;1119;p26"/>
          <p:cNvGrpSpPr/>
          <p:nvPr/>
        </p:nvGrpSpPr>
        <p:grpSpPr>
          <a:xfrm>
            <a:off x="-406146" y="-181833"/>
            <a:ext cx="13004292" cy="7221681"/>
            <a:chOff x="10620375" y="-136385"/>
            <a:chExt cx="5715000" cy="5416261"/>
          </a:xfrm>
        </p:grpSpPr>
        <p:cxnSp>
          <p:nvCxnSpPr>
            <p:cNvPr id="1120" name="Google Shape;1120;p26"/>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1" name="Google Shape;1121;p26"/>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2" name="Google Shape;1122;p26"/>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3" name="Google Shape;1123;p26"/>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4" name="Google Shape;1124;p26"/>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5" name="Google Shape;1125;p26"/>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6" name="Google Shape;1126;p26"/>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7" name="Google Shape;1127;p26"/>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8" name="Google Shape;1128;p26"/>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9" name="Google Shape;1129;p26"/>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0" name="Google Shape;1130;p26"/>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1" name="Google Shape;1131;p26"/>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2" name="Google Shape;1132;p26"/>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3" name="Google Shape;1133;p26"/>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4" name="Google Shape;1134;p26"/>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5" name="Google Shape;1135;p26"/>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136" name="Google Shape;1136;p26"/>
          <p:cNvGrpSpPr/>
          <p:nvPr/>
        </p:nvGrpSpPr>
        <p:grpSpPr>
          <a:xfrm>
            <a:off x="-368300" y="-238767"/>
            <a:ext cx="12928600" cy="7620000"/>
            <a:chOff x="-10458450" y="-179075"/>
            <a:chExt cx="9696450" cy="5715000"/>
          </a:xfrm>
        </p:grpSpPr>
        <p:cxnSp>
          <p:nvCxnSpPr>
            <p:cNvPr id="1137" name="Google Shape;1137;p26"/>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8" name="Google Shape;1138;p26"/>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9" name="Google Shape;1139;p26"/>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0" name="Google Shape;1140;p26"/>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1" name="Google Shape;1141;p26"/>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2" name="Google Shape;1142;p26"/>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3" name="Google Shape;1143;p26"/>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4" name="Google Shape;1144;p26"/>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5" name="Google Shape;1145;p26"/>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6" name="Google Shape;1146;p26"/>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7" name="Google Shape;1147;p26"/>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8" name="Google Shape;1148;p26"/>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9" name="Google Shape;1149;p26"/>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0" name="Google Shape;1150;p26"/>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1" name="Google Shape;1151;p26"/>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2" name="Google Shape;1152;p26"/>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3" name="Google Shape;1153;p26"/>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4" name="Google Shape;1154;p26"/>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5" name="Google Shape;1155;p26"/>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6" name="Google Shape;1156;p26"/>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7" name="Google Shape;1157;p26"/>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8" name="Google Shape;1158;p26"/>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9" name="Google Shape;1159;p26"/>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0" name="Google Shape;1160;p26"/>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1" name="Google Shape;1161;p26"/>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2" name="Google Shape;1162;p26"/>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3" name="Google Shape;1163;p26"/>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4" name="Google Shape;1164;p26"/>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165" name="Google Shape;1165;p26"/>
          <p:cNvSpPr txBox="1">
            <a:spLocks noGrp="1"/>
          </p:cNvSpPr>
          <p:nvPr>
            <p:ph type="title"/>
          </p:nvPr>
        </p:nvSpPr>
        <p:spPr>
          <a:xfrm>
            <a:off x="950800" y="3526200"/>
            <a:ext cx="7718800" cy="1215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640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66" name="Google Shape;1166;p26"/>
          <p:cNvSpPr txBox="1">
            <a:spLocks noGrp="1"/>
          </p:cNvSpPr>
          <p:nvPr>
            <p:ph type="body" idx="1"/>
          </p:nvPr>
        </p:nvSpPr>
        <p:spPr>
          <a:xfrm>
            <a:off x="960000" y="4646033"/>
            <a:ext cx="4668400" cy="510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167" name="Google Shape;1167;p26"/>
          <p:cNvSpPr txBox="1">
            <a:spLocks noGrp="1"/>
          </p:cNvSpPr>
          <p:nvPr>
            <p:ph type="title" idx="2" hasCustomPrompt="1"/>
          </p:nvPr>
        </p:nvSpPr>
        <p:spPr>
          <a:xfrm>
            <a:off x="1418200" y="1787700"/>
            <a:ext cx="1776400" cy="130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9600">
                <a:solidFill>
                  <a:schemeClr val="dk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908545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68"/>
        <p:cNvGrpSpPr/>
        <p:nvPr/>
      </p:nvGrpSpPr>
      <p:grpSpPr>
        <a:xfrm>
          <a:off x="0" y="0"/>
          <a:ext cx="0" cy="0"/>
          <a:chOff x="0" y="0"/>
          <a:chExt cx="0" cy="0"/>
        </a:xfrm>
      </p:grpSpPr>
      <p:grpSp>
        <p:nvGrpSpPr>
          <p:cNvPr id="1169" name="Google Shape;1169;p27"/>
          <p:cNvGrpSpPr/>
          <p:nvPr/>
        </p:nvGrpSpPr>
        <p:grpSpPr>
          <a:xfrm>
            <a:off x="-406146" y="-181833"/>
            <a:ext cx="13004292" cy="7221681"/>
            <a:chOff x="10620375" y="-136385"/>
            <a:chExt cx="5715000" cy="5416261"/>
          </a:xfrm>
        </p:grpSpPr>
        <p:cxnSp>
          <p:nvCxnSpPr>
            <p:cNvPr id="1170" name="Google Shape;1170;p27"/>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1" name="Google Shape;1171;p27"/>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2" name="Google Shape;1172;p27"/>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3" name="Google Shape;1173;p27"/>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4" name="Google Shape;1174;p27"/>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5" name="Google Shape;1175;p27"/>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6" name="Google Shape;1176;p27"/>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7" name="Google Shape;1177;p27"/>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8" name="Google Shape;1178;p27"/>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9" name="Google Shape;1179;p27"/>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0" name="Google Shape;1180;p27"/>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1" name="Google Shape;1181;p27"/>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2" name="Google Shape;1182;p27"/>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3" name="Google Shape;1183;p27"/>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4" name="Google Shape;1184;p27"/>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5" name="Google Shape;1185;p27"/>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186" name="Google Shape;1186;p27"/>
          <p:cNvGrpSpPr/>
          <p:nvPr/>
        </p:nvGrpSpPr>
        <p:grpSpPr>
          <a:xfrm>
            <a:off x="-368300" y="-238767"/>
            <a:ext cx="12928600" cy="7620000"/>
            <a:chOff x="-10458450" y="-179075"/>
            <a:chExt cx="9696450" cy="5715000"/>
          </a:xfrm>
        </p:grpSpPr>
        <p:cxnSp>
          <p:nvCxnSpPr>
            <p:cNvPr id="1187" name="Google Shape;1187;p27"/>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8" name="Google Shape;1188;p27"/>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9" name="Google Shape;1189;p27"/>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0" name="Google Shape;1190;p27"/>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1" name="Google Shape;1191;p27"/>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2" name="Google Shape;1192;p27"/>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3" name="Google Shape;1193;p27"/>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4" name="Google Shape;1194;p27"/>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5" name="Google Shape;1195;p27"/>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6" name="Google Shape;1196;p27"/>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7" name="Google Shape;1197;p27"/>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8" name="Google Shape;1198;p27"/>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9" name="Google Shape;1199;p27"/>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0" name="Google Shape;1200;p27"/>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1" name="Google Shape;1201;p27"/>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2" name="Google Shape;1202;p27"/>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3" name="Google Shape;1203;p27"/>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4" name="Google Shape;1204;p27"/>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5" name="Google Shape;1205;p27"/>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6" name="Google Shape;1206;p27"/>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7" name="Google Shape;1207;p27"/>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8" name="Google Shape;1208;p27"/>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9" name="Google Shape;1209;p27"/>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0" name="Google Shape;1210;p27"/>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1" name="Google Shape;1211;p27"/>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2" name="Google Shape;1212;p27"/>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3" name="Google Shape;1213;p27"/>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4" name="Google Shape;1214;p27"/>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215" name="Google Shape;1215;p27"/>
          <p:cNvSpPr txBox="1">
            <a:spLocks noGrp="1"/>
          </p:cNvSpPr>
          <p:nvPr>
            <p:ph type="title"/>
          </p:nvPr>
        </p:nvSpPr>
        <p:spPr>
          <a:xfrm>
            <a:off x="2715467" y="2833451"/>
            <a:ext cx="6761200" cy="104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640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16" name="Google Shape;1216;p27"/>
          <p:cNvSpPr txBox="1">
            <a:spLocks noGrp="1"/>
          </p:cNvSpPr>
          <p:nvPr>
            <p:ph type="body" idx="1"/>
          </p:nvPr>
        </p:nvSpPr>
        <p:spPr>
          <a:xfrm>
            <a:off x="3601100" y="3964704"/>
            <a:ext cx="4990000" cy="5108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217" name="Google Shape;1217;p27"/>
          <p:cNvSpPr txBox="1">
            <a:spLocks noGrp="1"/>
          </p:cNvSpPr>
          <p:nvPr>
            <p:ph type="title" idx="2" hasCustomPrompt="1"/>
          </p:nvPr>
        </p:nvSpPr>
        <p:spPr>
          <a:xfrm>
            <a:off x="5067567" y="1202217"/>
            <a:ext cx="2056800" cy="1312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9600">
                <a:solidFill>
                  <a:schemeClr val="dk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494345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218"/>
        <p:cNvGrpSpPr/>
        <p:nvPr/>
      </p:nvGrpSpPr>
      <p:grpSpPr>
        <a:xfrm>
          <a:off x="0" y="0"/>
          <a:ext cx="0" cy="0"/>
          <a:chOff x="0" y="0"/>
          <a:chExt cx="0" cy="0"/>
        </a:xfrm>
      </p:grpSpPr>
      <p:grpSp>
        <p:nvGrpSpPr>
          <p:cNvPr id="1219" name="Google Shape;1219;p28"/>
          <p:cNvGrpSpPr/>
          <p:nvPr/>
        </p:nvGrpSpPr>
        <p:grpSpPr>
          <a:xfrm>
            <a:off x="-406146" y="-181833"/>
            <a:ext cx="13004292" cy="7221681"/>
            <a:chOff x="10620375" y="-136385"/>
            <a:chExt cx="5715000" cy="5416261"/>
          </a:xfrm>
        </p:grpSpPr>
        <p:cxnSp>
          <p:nvCxnSpPr>
            <p:cNvPr id="1220" name="Google Shape;1220;p28"/>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21" name="Google Shape;1221;p28"/>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22" name="Google Shape;1222;p28"/>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23" name="Google Shape;1223;p28"/>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24" name="Google Shape;1224;p28"/>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25" name="Google Shape;1225;p28"/>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26" name="Google Shape;1226;p28"/>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27" name="Google Shape;1227;p28"/>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28" name="Google Shape;1228;p28"/>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29" name="Google Shape;1229;p28"/>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30" name="Google Shape;1230;p28"/>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31" name="Google Shape;1231;p28"/>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32" name="Google Shape;1232;p28"/>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33" name="Google Shape;1233;p28"/>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34" name="Google Shape;1234;p28"/>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35" name="Google Shape;1235;p28"/>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236" name="Google Shape;1236;p28"/>
          <p:cNvGrpSpPr/>
          <p:nvPr/>
        </p:nvGrpSpPr>
        <p:grpSpPr>
          <a:xfrm>
            <a:off x="-368300" y="-238767"/>
            <a:ext cx="12928600" cy="7620000"/>
            <a:chOff x="-10458450" y="-179075"/>
            <a:chExt cx="9696450" cy="5715000"/>
          </a:xfrm>
        </p:grpSpPr>
        <p:cxnSp>
          <p:nvCxnSpPr>
            <p:cNvPr id="1237" name="Google Shape;1237;p28"/>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38" name="Google Shape;1238;p28"/>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39" name="Google Shape;1239;p28"/>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40" name="Google Shape;1240;p28"/>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41" name="Google Shape;1241;p28"/>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42" name="Google Shape;1242;p28"/>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43" name="Google Shape;1243;p28"/>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44" name="Google Shape;1244;p28"/>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45" name="Google Shape;1245;p28"/>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46" name="Google Shape;1246;p28"/>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47" name="Google Shape;1247;p28"/>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48" name="Google Shape;1248;p28"/>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49" name="Google Shape;1249;p28"/>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50" name="Google Shape;1250;p28"/>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51" name="Google Shape;1251;p28"/>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52" name="Google Shape;1252;p28"/>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53" name="Google Shape;1253;p28"/>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54" name="Google Shape;1254;p28"/>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55" name="Google Shape;1255;p28"/>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56" name="Google Shape;1256;p28"/>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57" name="Google Shape;1257;p28"/>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58" name="Google Shape;1258;p28"/>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59" name="Google Shape;1259;p28"/>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60" name="Google Shape;1260;p28"/>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61" name="Google Shape;1261;p28"/>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62" name="Google Shape;1262;p28"/>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63" name="Google Shape;1263;p28"/>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64" name="Google Shape;1264;p28"/>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265" name="Google Shape;1265;p28"/>
          <p:cNvSpPr txBox="1">
            <a:spLocks noGrp="1"/>
          </p:cNvSpPr>
          <p:nvPr>
            <p:ph type="title"/>
          </p:nvPr>
        </p:nvSpPr>
        <p:spPr>
          <a:xfrm>
            <a:off x="6733533" y="3949067"/>
            <a:ext cx="4498400" cy="116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640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66" name="Google Shape;1266;p28"/>
          <p:cNvSpPr txBox="1">
            <a:spLocks noGrp="1"/>
          </p:cNvSpPr>
          <p:nvPr>
            <p:ph type="body" idx="1"/>
          </p:nvPr>
        </p:nvSpPr>
        <p:spPr>
          <a:xfrm>
            <a:off x="6733600" y="5077041"/>
            <a:ext cx="4498400" cy="5760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267" name="Google Shape;1267;p28"/>
          <p:cNvSpPr txBox="1">
            <a:spLocks noGrp="1"/>
          </p:cNvSpPr>
          <p:nvPr>
            <p:ph type="title" idx="2" hasCustomPrompt="1"/>
          </p:nvPr>
        </p:nvSpPr>
        <p:spPr>
          <a:xfrm>
            <a:off x="9280067" y="2541167"/>
            <a:ext cx="1761200" cy="151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9600">
                <a:solidFill>
                  <a:schemeClr val="dk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3230800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268"/>
        <p:cNvGrpSpPr/>
        <p:nvPr/>
      </p:nvGrpSpPr>
      <p:grpSpPr>
        <a:xfrm>
          <a:off x="0" y="0"/>
          <a:ext cx="0" cy="0"/>
          <a:chOff x="0" y="0"/>
          <a:chExt cx="0" cy="0"/>
        </a:xfrm>
      </p:grpSpPr>
      <p:grpSp>
        <p:nvGrpSpPr>
          <p:cNvPr id="1269" name="Google Shape;1269;p29"/>
          <p:cNvGrpSpPr/>
          <p:nvPr/>
        </p:nvGrpSpPr>
        <p:grpSpPr>
          <a:xfrm>
            <a:off x="-406146" y="-181833"/>
            <a:ext cx="13004292" cy="7221681"/>
            <a:chOff x="10620375" y="-136385"/>
            <a:chExt cx="5715000" cy="5416261"/>
          </a:xfrm>
        </p:grpSpPr>
        <p:cxnSp>
          <p:nvCxnSpPr>
            <p:cNvPr id="1270" name="Google Shape;1270;p29"/>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71" name="Google Shape;1271;p29"/>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72" name="Google Shape;1272;p29"/>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73" name="Google Shape;1273;p29"/>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74" name="Google Shape;1274;p29"/>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75" name="Google Shape;1275;p29"/>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76" name="Google Shape;1276;p29"/>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77" name="Google Shape;1277;p29"/>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78" name="Google Shape;1278;p29"/>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79" name="Google Shape;1279;p29"/>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80" name="Google Shape;1280;p29"/>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81" name="Google Shape;1281;p29"/>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82" name="Google Shape;1282;p29"/>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83" name="Google Shape;1283;p29"/>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84" name="Google Shape;1284;p29"/>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85" name="Google Shape;1285;p29"/>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286" name="Google Shape;1286;p29"/>
          <p:cNvGrpSpPr/>
          <p:nvPr/>
        </p:nvGrpSpPr>
        <p:grpSpPr>
          <a:xfrm>
            <a:off x="-368300" y="-238767"/>
            <a:ext cx="12928600" cy="7620000"/>
            <a:chOff x="-10458450" y="-179075"/>
            <a:chExt cx="9696450" cy="5715000"/>
          </a:xfrm>
        </p:grpSpPr>
        <p:cxnSp>
          <p:nvCxnSpPr>
            <p:cNvPr id="1287" name="Google Shape;1287;p29"/>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88" name="Google Shape;1288;p29"/>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89" name="Google Shape;1289;p29"/>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90" name="Google Shape;1290;p29"/>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91" name="Google Shape;1291;p29"/>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92" name="Google Shape;1292;p29"/>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93" name="Google Shape;1293;p29"/>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94" name="Google Shape;1294;p29"/>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95" name="Google Shape;1295;p29"/>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96" name="Google Shape;1296;p29"/>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97" name="Google Shape;1297;p29"/>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98" name="Google Shape;1298;p29"/>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99" name="Google Shape;1299;p29"/>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00" name="Google Shape;1300;p29"/>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01" name="Google Shape;1301;p29"/>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02" name="Google Shape;1302;p29"/>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03" name="Google Shape;1303;p29"/>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04" name="Google Shape;1304;p29"/>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05" name="Google Shape;1305;p29"/>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06" name="Google Shape;1306;p29"/>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07" name="Google Shape;1307;p29"/>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08" name="Google Shape;1308;p29"/>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09" name="Google Shape;1309;p29"/>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10" name="Google Shape;1310;p29"/>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11" name="Google Shape;1311;p29"/>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12" name="Google Shape;1312;p29"/>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13" name="Google Shape;1313;p29"/>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14" name="Google Shape;1314;p29"/>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315" name="Google Shape;1315;p29"/>
          <p:cNvSpPr txBox="1">
            <a:spLocks noGrp="1"/>
          </p:cNvSpPr>
          <p:nvPr>
            <p:ph type="title" hasCustomPrompt="1"/>
          </p:nvPr>
        </p:nvSpPr>
        <p:spPr>
          <a:xfrm>
            <a:off x="1207720" y="862733"/>
            <a:ext cx="5408800" cy="13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8000"/>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1316" name="Google Shape;1316;p29"/>
          <p:cNvSpPr txBox="1">
            <a:spLocks noGrp="1"/>
          </p:cNvSpPr>
          <p:nvPr>
            <p:ph type="subTitle" idx="1"/>
          </p:nvPr>
        </p:nvSpPr>
        <p:spPr>
          <a:xfrm>
            <a:off x="1207661" y="2042000"/>
            <a:ext cx="5408800" cy="57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1317" name="Google Shape;1317;p29"/>
          <p:cNvSpPr txBox="1">
            <a:spLocks noGrp="1"/>
          </p:cNvSpPr>
          <p:nvPr>
            <p:ph type="title" idx="2" hasCustomPrompt="1"/>
          </p:nvPr>
        </p:nvSpPr>
        <p:spPr>
          <a:xfrm>
            <a:off x="1207789" y="2550749"/>
            <a:ext cx="5408800" cy="13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8000"/>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1318" name="Google Shape;1318;p29"/>
          <p:cNvSpPr txBox="1">
            <a:spLocks noGrp="1"/>
          </p:cNvSpPr>
          <p:nvPr>
            <p:ph type="subTitle" idx="3"/>
          </p:nvPr>
        </p:nvSpPr>
        <p:spPr>
          <a:xfrm>
            <a:off x="1207633" y="3730017"/>
            <a:ext cx="5408800" cy="57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1319" name="Google Shape;1319;p29"/>
          <p:cNvSpPr txBox="1">
            <a:spLocks noGrp="1"/>
          </p:cNvSpPr>
          <p:nvPr>
            <p:ph type="title" idx="4" hasCustomPrompt="1"/>
          </p:nvPr>
        </p:nvSpPr>
        <p:spPr>
          <a:xfrm>
            <a:off x="1207789" y="4238764"/>
            <a:ext cx="5408800" cy="13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8000"/>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1320" name="Google Shape;1320;p29"/>
          <p:cNvSpPr txBox="1">
            <a:spLocks noGrp="1"/>
          </p:cNvSpPr>
          <p:nvPr>
            <p:ph type="subTitle" idx="5"/>
          </p:nvPr>
        </p:nvSpPr>
        <p:spPr>
          <a:xfrm>
            <a:off x="1207661" y="5418033"/>
            <a:ext cx="5408800" cy="57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Tree>
    <p:extLst>
      <p:ext uri="{BB962C8B-B14F-4D97-AF65-F5344CB8AC3E}">
        <p14:creationId xmlns:p14="http://schemas.microsoft.com/office/powerpoint/2010/main" val="581381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321"/>
        <p:cNvGrpSpPr/>
        <p:nvPr/>
      </p:nvGrpSpPr>
      <p:grpSpPr>
        <a:xfrm>
          <a:off x="0" y="0"/>
          <a:ext cx="0" cy="0"/>
          <a:chOff x="0" y="0"/>
          <a:chExt cx="0" cy="0"/>
        </a:xfrm>
      </p:grpSpPr>
      <p:grpSp>
        <p:nvGrpSpPr>
          <p:cNvPr id="1322" name="Google Shape;1322;p30"/>
          <p:cNvGrpSpPr/>
          <p:nvPr/>
        </p:nvGrpSpPr>
        <p:grpSpPr>
          <a:xfrm>
            <a:off x="-406146" y="-181833"/>
            <a:ext cx="13004292" cy="7221681"/>
            <a:chOff x="10620375" y="-136385"/>
            <a:chExt cx="5715000" cy="5416261"/>
          </a:xfrm>
        </p:grpSpPr>
        <p:cxnSp>
          <p:nvCxnSpPr>
            <p:cNvPr id="1323" name="Google Shape;1323;p30"/>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24" name="Google Shape;1324;p30"/>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25" name="Google Shape;1325;p30"/>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26" name="Google Shape;1326;p30"/>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27" name="Google Shape;1327;p30"/>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28" name="Google Shape;1328;p30"/>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29" name="Google Shape;1329;p30"/>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30" name="Google Shape;1330;p30"/>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31" name="Google Shape;1331;p30"/>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32" name="Google Shape;1332;p30"/>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33" name="Google Shape;1333;p30"/>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34" name="Google Shape;1334;p30"/>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35" name="Google Shape;1335;p30"/>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36" name="Google Shape;1336;p30"/>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37" name="Google Shape;1337;p30"/>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38" name="Google Shape;1338;p30"/>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339" name="Google Shape;1339;p30"/>
          <p:cNvGrpSpPr/>
          <p:nvPr/>
        </p:nvGrpSpPr>
        <p:grpSpPr>
          <a:xfrm>
            <a:off x="-368300" y="-238767"/>
            <a:ext cx="12928600" cy="7620000"/>
            <a:chOff x="-10458450" y="-179075"/>
            <a:chExt cx="9696450" cy="5715000"/>
          </a:xfrm>
        </p:grpSpPr>
        <p:cxnSp>
          <p:nvCxnSpPr>
            <p:cNvPr id="1340" name="Google Shape;1340;p30"/>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41" name="Google Shape;1341;p30"/>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42" name="Google Shape;1342;p30"/>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43" name="Google Shape;1343;p30"/>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44" name="Google Shape;1344;p30"/>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45" name="Google Shape;1345;p30"/>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46" name="Google Shape;1346;p30"/>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47" name="Google Shape;1347;p30"/>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48" name="Google Shape;1348;p30"/>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49" name="Google Shape;1349;p30"/>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50" name="Google Shape;1350;p30"/>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51" name="Google Shape;1351;p30"/>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52" name="Google Shape;1352;p30"/>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53" name="Google Shape;1353;p30"/>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54" name="Google Shape;1354;p30"/>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55" name="Google Shape;1355;p30"/>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56" name="Google Shape;1356;p30"/>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57" name="Google Shape;1357;p30"/>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58" name="Google Shape;1358;p30"/>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59" name="Google Shape;1359;p30"/>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60" name="Google Shape;1360;p30"/>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61" name="Google Shape;1361;p30"/>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62" name="Google Shape;1362;p30"/>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63" name="Google Shape;1363;p30"/>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64" name="Google Shape;1364;p30"/>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65" name="Google Shape;1365;p30"/>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66" name="Google Shape;1366;p30"/>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67" name="Google Shape;1367;p30"/>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368" name="Google Shape;1368;p30"/>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369" name="Google Shape;1369;p30"/>
          <p:cNvSpPr txBox="1">
            <a:spLocks noGrp="1"/>
          </p:cNvSpPr>
          <p:nvPr>
            <p:ph type="subTitle" idx="1"/>
          </p:nvPr>
        </p:nvSpPr>
        <p:spPr>
          <a:xfrm>
            <a:off x="2505857" y="2646797"/>
            <a:ext cx="2578000" cy="931600"/>
          </a:xfrm>
          <a:prstGeom prst="rect">
            <a:avLst/>
          </a:prstGeom>
        </p:spPr>
        <p:txBody>
          <a:bodyPr spcFirstLastPara="1" wrap="square" lIns="91425" tIns="91425" rIns="91425" bIns="91425" anchor="t" anchorCtr="0">
            <a:noAutofit/>
          </a:bodyPr>
          <a:lstStyle>
            <a:lvl1pPr marR="31158"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70" name="Google Shape;1370;p30"/>
          <p:cNvSpPr txBox="1">
            <a:spLocks noGrp="1"/>
          </p:cNvSpPr>
          <p:nvPr>
            <p:ph type="title" idx="2"/>
          </p:nvPr>
        </p:nvSpPr>
        <p:spPr>
          <a:xfrm>
            <a:off x="2505745" y="2136267"/>
            <a:ext cx="2578000" cy="50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371" name="Google Shape;1371;p30"/>
          <p:cNvSpPr txBox="1">
            <a:spLocks noGrp="1"/>
          </p:cNvSpPr>
          <p:nvPr>
            <p:ph type="subTitle" idx="3"/>
          </p:nvPr>
        </p:nvSpPr>
        <p:spPr>
          <a:xfrm>
            <a:off x="7108253" y="2646797"/>
            <a:ext cx="2578000" cy="931600"/>
          </a:xfrm>
          <a:prstGeom prst="rect">
            <a:avLst/>
          </a:prstGeom>
        </p:spPr>
        <p:txBody>
          <a:bodyPr spcFirstLastPara="1" wrap="square" lIns="91425" tIns="91425" rIns="91425" bIns="91425" anchor="t" anchorCtr="0">
            <a:noAutofit/>
          </a:bodyPr>
          <a:lstStyle>
            <a:lvl1pPr marR="21902"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72" name="Google Shape;1372;p30"/>
          <p:cNvSpPr txBox="1">
            <a:spLocks noGrp="1"/>
          </p:cNvSpPr>
          <p:nvPr>
            <p:ph type="title" idx="4"/>
          </p:nvPr>
        </p:nvSpPr>
        <p:spPr>
          <a:xfrm>
            <a:off x="7108164" y="2136267"/>
            <a:ext cx="2578000" cy="50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373" name="Google Shape;1373;p30"/>
          <p:cNvSpPr txBox="1">
            <a:spLocks noGrp="1"/>
          </p:cNvSpPr>
          <p:nvPr>
            <p:ph type="subTitle" idx="5"/>
          </p:nvPr>
        </p:nvSpPr>
        <p:spPr>
          <a:xfrm>
            <a:off x="2505732" y="4766823"/>
            <a:ext cx="2578000" cy="931600"/>
          </a:xfrm>
          <a:prstGeom prst="rect">
            <a:avLst/>
          </a:prstGeom>
        </p:spPr>
        <p:txBody>
          <a:bodyPr spcFirstLastPara="1" wrap="square" lIns="91425" tIns="91425" rIns="91425" bIns="91425" anchor="t" anchorCtr="0">
            <a:noAutofit/>
          </a:bodyPr>
          <a:lstStyle>
            <a:lvl1pPr marR="31158"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74" name="Google Shape;1374;p30"/>
          <p:cNvSpPr txBox="1">
            <a:spLocks noGrp="1"/>
          </p:cNvSpPr>
          <p:nvPr>
            <p:ph type="title" idx="6"/>
          </p:nvPr>
        </p:nvSpPr>
        <p:spPr>
          <a:xfrm>
            <a:off x="2505745" y="4256272"/>
            <a:ext cx="2578000" cy="50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375" name="Google Shape;1375;p30"/>
          <p:cNvSpPr txBox="1">
            <a:spLocks noGrp="1"/>
          </p:cNvSpPr>
          <p:nvPr>
            <p:ph type="subTitle" idx="7"/>
          </p:nvPr>
        </p:nvSpPr>
        <p:spPr>
          <a:xfrm>
            <a:off x="7108100" y="4766823"/>
            <a:ext cx="2578000" cy="931600"/>
          </a:xfrm>
          <a:prstGeom prst="rect">
            <a:avLst/>
          </a:prstGeom>
        </p:spPr>
        <p:txBody>
          <a:bodyPr spcFirstLastPara="1" wrap="square" lIns="91425" tIns="91425" rIns="91425" bIns="91425" anchor="t" anchorCtr="0">
            <a:noAutofit/>
          </a:bodyPr>
          <a:lstStyle>
            <a:lvl1pPr marR="98100"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76" name="Google Shape;1376;p30"/>
          <p:cNvSpPr txBox="1">
            <a:spLocks noGrp="1"/>
          </p:cNvSpPr>
          <p:nvPr>
            <p:ph type="title" idx="8"/>
          </p:nvPr>
        </p:nvSpPr>
        <p:spPr>
          <a:xfrm>
            <a:off x="7108133" y="4256272"/>
            <a:ext cx="2578000" cy="50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3429236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1377"/>
        <p:cNvGrpSpPr/>
        <p:nvPr/>
      </p:nvGrpSpPr>
      <p:grpSpPr>
        <a:xfrm>
          <a:off x="0" y="0"/>
          <a:ext cx="0" cy="0"/>
          <a:chOff x="0" y="0"/>
          <a:chExt cx="0" cy="0"/>
        </a:xfrm>
      </p:grpSpPr>
      <p:grpSp>
        <p:nvGrpSpPr>
          <p:cNvPr id="1378" name="Google Shape;1378;p31"/>
          <p:cNvGrpSpPr/>
          <p:nvPr/>
        </p:nvGrpSpPr>
        <p:grpSpPr>
          <a:xfrm>
            <a:off x="-406146" y="-181833"/>
            <a:ext cx="13004292" cy="7221681"/>
            <a:chOff x="10620375" y="-136385"/>
            <a:chExt cx="5715000" cy="5416261"/>
          </a:xfrm>
        </p:grpSpPr>
        <p:cxnSp>
          <p:nvCxnSpPr>
            <p:cNvPr id="1379" name="Google Shape;1379;p31"/>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0" name="Google Shape;1380;p31"/>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1" name="Google Shape;1381;p31"/>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2" name="Google Shape;1382;p31"/>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3" name="Google Shape;1383;p31"/>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4" name="Google Shape;1384;p31"/>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5" name="Google Shape;1385;p31"/>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6" name="Google Shape;1386;p31"/>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7" name="Google Shape;1387;p31"/>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8" name="Google Shape;1388;p31"/>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9" name="Google Shape;1389;p31"/>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0" name="Google Shape;1390;p31"/>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1" name="Google Shape;1391;p31"/>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2" name="Google Shape;1392;p31"/>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3" name="Google Shape;1393;p31"/>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4" name="Google Shape;1394;p31"/>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395" name="Google Shape;1395;p31"/>
          <p:cNvGrpSpPr/>
          <p:nvPr/>
        </p:nvGrpSpPr>
        <p:grpSpPr>
          <a:xfrm>
            <a:off x="-368300" y="-238767"/>
            <a:ext cx="12928600" cy="7620000"/>
            <a:chOff x="-10458450" y="-179075"/>
            <a:chExt cx="9696450" cy="5715000"/>
          </a:xfrm>
        </p:grpSpPr>
        <p:cxnSp>
          <p:nvCxnSpPr>
            <p:cNvPr id="1396" name="Google Shape;1396;p31"/>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7" name="Google Shape;1397;p31"/>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8" name="Google Shape;1398;p31"/>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9" name="Google Shape;1399;p31"/>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0" name="Google Shape;1400;p31"/>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1" name="Google Shape;1401;p31"/>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2" name="Google Shape;1402;p31"/>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3" name="Google Shape;1403;p31"/>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4" name="Google Shape;1404;p31"/>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5" name="Google Shape;1405;p31"/>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6" name="Google Shape;1406;p31"/>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7" name="Google Shape;1407;p31"/>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8" name="Google Shape;1408;p31"/>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9" name="Google Shape;1409;p31"/>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0" name="Google Shape;1410;p31"/>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1" name="Google Shape;1411;p31"/>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2" name="Google Shape;1412;p31"/>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3" name="Google Shape;1413;p31"/>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4" name="Google Shape;1414;p31"/>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5" name="Google Shape;1415;p31"/>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6" name="Google Shape;1416;p31"/>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7" name="Google Shape;1417;p31"/>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8" name="Google Shape;1418;p31"/>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9" name="Google Shape;1419;p31"/>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0" name="Google Shape;1420;p31"/>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1" name="Google Shape;1421;p31"/>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2" name="Google Shape;1422;p31"/>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3" name="Google Shape;1423;p31"/>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424" name="Google Shape;1424;p31"/>
          <p:cNvSpPr txBox="1">
            <a:spLocks noGrp="1"/>
          </p:cNvSpPr>
          <p:nvPr>
            <p:ph type="title"/>
          </p:nvPr>
        </p:nvSpPr>
        <p:spPr>
          <a:xfrm>
            <a:off x="1895133" y="3094333"/>
            <a:ext cx="4066800" cy="695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425" name="Google Shape;1425;p31"/>
          <p:cNvSpPr txBox="1">
            <a:spLocks noGrp="1"/>
          </p:cNvSpPr>
          <p:nvPr>
            <p:ph type="subTitle" idx="1"/>
          </p:nvPr>
        </p:nvSpPr>
        <p:spPr>
          <a:xfrm>
            <a:off x="1895133" y="3774311"/>
            <a:ext cx="3286000" cy="9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367397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426"/>
        <p:cNvGrpSpPr/>
        <p:nvPr/>
      </p:nvGrpSpPr>
      <p:grpSpPr>
        <a:xfrm>
          <a:off x="0" y="0"/>
          <a:ext cx="0" cy="0"/>
          <a:chOff x="0" y="0"/>
          <a:chExt cx="0" cy="0"/>
        </a:xfrm>
      </p:grpSpPr>
      <p:grpSp>
        <p:nvGrpSpPr>
          <p:cNvPr id="1427" name="Google Shape;1427;p32"/>
          <p:cNvGrpSpPr/>
          <p:nvPr/>
        </p:nvGrpSpPr>
        <p:grpSpPr>
          <a:xfrm>
            <a:off x="-406146" y="-181833"/>
            <a:ext cx="13004292" cy="7221681"/>
            <a:chOff x="10620375" y="-136385"/>
            <a:chExt cx="5715000" cy="5416261"/>
          </a:xfrm>
        </p:grpSpPr>
        <p:cxnSp>
          <p:nvCxnSpPr>
            <p:cNvPr id="1428" name="Google Shape;1428;p32"/>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9" name="Google Shape;1429;p32"/>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0" name="Google Shape;1430;p32"/>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1" name="Google Shape;1431;p32"/>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2" name="Google Shape;1432;p32"/>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3" name="Google Shape;1433;p32"/>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4" name="Google Shape;1434;p32"/>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5" name="Google Shape;1435;p32"/>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6" name="Google Shape;1436;p32"/>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7" name="Google Shape;1437;p32"/>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8" name="Google Shape;1438;p32"/>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9" name="Google Shape;1439;p32"/>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0" name="Google Shape;1440;p32"/>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1" name="Google Shape;1441;p32"/>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2" name="Google Shape;1442;p32"/>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3" name="Google Shape;1443;p32"/>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444" name="Google Shape;1444;p32"/>
          <p:cNvGrpSpPr/>
          <p:nvPr/>
        </p:nvGrpSpPr>
        <p:grpSpPr>
          <a:xfrm>
            <a:off x="-368300" y="-238767"/>
            <a:ext cx="12928600" cy="7620000"/>
            <a:chOff x="-10458450" y="-179075"/>
            <a:chExt cx="9696450" cy="5715000"/>
          </a:xfrm>
        </p:grpSpPr>
        <p:cxnSp>
          <p:nvCxnSpPr>
            <p:cNvPr id="1445" name="Google Shape;1445;p32"/>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6" name="Google Shape;1446;p32"/>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7" name="Google Shape;1447;p32"/>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8" name="Google Shape;1448;p32"/>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9" name="Google Shape;1449;p32"/>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0" name="Google Shape;1450;p32"/>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1" name="Google Shape;1451;p32"/>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2" name="Google Shape;1452;p32"/>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3" name="Google Shape;1453;p32"/>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4" name="Google Shape;1454;p32"/>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5" name="Google Shape;1455;p32"/>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6" name="Google Shape;1456;p32"/>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7" name="Google Shape;1457;p32"/>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8" name="Google Shape;1458;p32"/>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9" name="Google Shape;1459;p32"/>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0" name="Google Shape;1460;p32"/>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1" name="Google Shape;1461;p32"/>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2" name="Google Shape;1462;p32"/>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3" name="Google Shape;1463;p32"/>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4" name="Google Shape;1464;p32"/>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5" name="Google Shape;1465;p32"/>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6" name="Google Shape;1466;p32"/>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7" name="Google Shape;1467;p32"/>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8" name="Google Shape;1468;p32"/>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9" name="Google Shape;1469;p32"/>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0" name="Google Shape;1470;p32"/>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1" name="Google Shape;1471;p32"/>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2" name="Google Shape;1472;p32"/>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473" name="Google Shape;1473;p32"/>
          <p:cNvSpPr txBox="1">
            <a:spLocks noGrp="1"/>
          </p:cNvSpPr>
          <p:nvPr>
            <p:ph type="title"/>
          </p:nvPr>
        </p:nvSpPr>
        <p:spPr>
          <a:xfrm>
            <a:off x="1895140" y="3081200"/>
            <a:ext cx="3286000" cy="695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474" name="Google Shape;1474;p32"/>
          <p:cNvSpPr txBox="1">
            <a:spLocks noGrp="1"/>
          </p:cNvSpPr>
          <p:nvPr>
            <p:ph type="subTitle" idx="1"/>
          </p:nvPr>
        </p:nvSpPr>
        <p:spPr>
          <a:xfrm>
            <a:off x="1895133" y="3763044"/>
            <a:ext cx="3286000" cy="9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49256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475"/>
        <p:cNvGrpSpPr/>
        <p:nvPr/>
      </p:nvGrpSpPr>
      <p:grpSpPr>
        <a:xfrm>
          <a:off x="0" y="0"/>
          <a:ext cx="0" cy="0"/>
          <a:chOff x="0" y="0"/>
          <a:chExt cx="0" cy="0"/>
        </a:xfrm>
      </p:grpSpPr>
      <p:grpSp>
        <p:nvGrpSpPr>
          <p:cNvPr id="1476" name="Google Shape;1476;p33"/>
          <p:cNvGrpSpPr/>
          <p:nvPr/>
        </p:nvGrpSpPr>
        <p:grpSpPr>
          <a:xfrm>
            <a:off x="-406146" y="-181833"/>
            <a:ext cx="13004292" cy="7221681"/>
            <a:chOff x="10620375" y="-136385"/>
            <a:chExt cx="5715000" cy="5416261"/>
          </a:xfrm>
        </p:grpSpPr>
        <p:cxnSp>
          <p:nvCxnSpPr>
            <p:cNvPr id="1477" name="Google Shape;1477;p33"/>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8" name="Google Shape;1478;p33"/>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9" name="Google Shape;1479;p33"/>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0" name="Google Shape;1480;p33"/>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1" name="Google Shape;1481;p33"/>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2" name="Google Shape;1482;p33"/>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3" name="Google Shape;1483;p33"/>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4" name="Google Shape;1484;p33"/>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5" name="Google Shape;1485;p33"/>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6" name="Google Shape;1486;p33"/>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7" name="Google Shape;1487;p33"/>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8" name="Google Shape;1488;p33"/>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9" name="Google Shape;1489;p33"/>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0" name="Google Shape;1490;p33"/>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1" name="Google Shape;1491;p33"/>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2" name="Google Shape;1492;p33"/>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493" name="Google Shape;1493;p33"/>
          <p:cNvGrpSpPr/>
          <p:nvPr/>
        </p:nvGrpSpPr>
        <p:grpSpPr>
          <a:xfrm>
            <a:off x="-368300" y="-238767"/>
            <a:ext cx="12928600" cy="7620000"/>
            <a:chOff x="-10458450" y="-179075"/>
            <a:chExt cx="9696450" cy="5715000"/>
          </a:xfrm>
        </p:grpSpPr>
        <p:cxnSp>
          <p:nvCxnSpPr>
            <p:cNvPr id="1494" name="Google Shape;1494;p33"/>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5" name="Google Shape;1495;p33"/>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6" name="Google Shape;1496;p33"/>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7" name="Google Shape;1497;p33"/>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8" name="Google Shape;1498;p33"/>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9" name="Google Shape;1499;p33"/>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0" name="Google Shape;1500;p33"/>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1" name="Google Shape;1501;p33"/>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2" name="Google Shape;1502;p33"/>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3" name="Google Shape;1503;p33"/>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4" name="Google Shape;1504;p33"/>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5" name="Google Shape;1505;p33"/>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6" name="Google Shape;1506;p33"/>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7" name="Google Shape;1507;p33"/>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8" name="Google Shape;1508;p33"/>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9" name="Google Shape;1509;p33"/>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0" name="Google Shape;1510;p33"/>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1" name="Google Shape;1511;p33"/>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2" name="Google Shape;1512;p33"/>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3" name="Google Shape;1513;p33"/>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4" name="Google Shape;1514;p33"/>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5" name="Google Shape;1515;p33"/>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6" name="Google Shape;1516;p33"/>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7" name="Google Shape;1517;p33"/>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8" name="Google Shape;1518;p33"/>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9" name="Google Shape;1519;p33"/>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20" name="Google Shape;1520;p33"/>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21" name="Google Shape;1521;p33"/>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522" name="Google Shape;1522;p33"/>
          <p:cNvSpPr txBox="1">
            <a:spLocks noGrp="1"/>
          </p:cNvSpPr>
          <p:nvPr>
            <p:ph type="title"/>
          </p:nvPr>
        </p:nvSpPr>
        <p:spPr>
          <a:xfrm>
            <a:off x="6934140" y="3081200"/>
            <a:ext cx="3286000" cy="692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4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1523" name="Google Shape;1523;p33"/>
          <p:cNvSpPr txBox="1">
            <a:spLocks noGrp="1"/>
          </p:cNvSpPr>
          <p:nvPr>
            <p:ph type="subTitle" idx="1"/>
          </p:nvPr>
        </p:nvSpPr>
        <p:spPr>
          <a:xfrm>
            <a:off x="6934133" y="3778919"/>
            <a:ext cx="3286000" cy="93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350903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524"/>
        <p:cNvGrpSpPr/>
        <p:nvPr/>
      </p:nvGrpSpPr>
      <p:grpSpPr>
        <a:xfrm>
          <a:off x="0" y="0"/>
          <a:ext cx="0" cy="0"/>
          <a:chOff x="0" y="0"/>
          <a:chExt cx="0" cy="0"/>
        </a:xfrm>
      </p:grpSpPr>
      <p:grpSp>
        <p:nvGrpSpPr>
          <p:cNvPr id="1525" name="Google Shape;1525;p34"/>
          <p:cNvGrpSpPr/>
          <p:nvPr/>
        </p:nvGrpSpPr>
        <p:grpSpPr>
          <a:xfrm>
            <a:off x="-406146" y="-181833"/>
            <a:ext cx="13004292" cy="7221681"/>
            <a:chOff x="10620375" y="-136385"/>
            <a:chExt cx="5715000" cy="5416261"/>
          </a:xfrm>
        </p:grpSpPr>
        <p:cxnSp>
          <p:nvCxnSpPr>
            <p:cNvPr id="1526" name="Google Shape;1526;p34"/>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27" name="Google Shape;1527;p34"/>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28" name="Google Shape;1528;p34"/>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29" name="Google Shape;1529;p34"/>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30" name="Google Shape;1530;p34"/>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31" name="Google Shape;1531;p34"/>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32" name="Google Shape;1532;p34"/>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33" name="Google Shape;1533;p34"/>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34" name="Google Shape;1534;p34"/>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35" name="Google Shape;1535;p34"/>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36" name="Google Shape;1536;p34"/>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37" name="Google Shape;1537;p34"/>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38" name="Google Shape;1538;p34"/>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39" name="Google Shape;1539;p34"/>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40" name="Google Shape;1540;p34"/>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41" name="Google Shape;1541;p34"/>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542" name="Google Shape;1542;p34"/>
          <p:cNvGrpSpPr/>
          <p:nvPr/>
        </p:nvGrpSpPr>
        <p:grpSpPr>
          <a:xfrm>
            <a:off x="-368300" y="-238767"/>
            <a:ext cx="12928600" cy="7620000"/>
            <a:chOff x="-10458450" y="-179075"/>
            <a:chExt cx="9696450" cy="5715000"/>
          </a:xfrm>
        </p:grpSpPr>
        <p:cxnSp>
          <p:nvCxnSpPr>
            <p:cNvPr id="1543" name="Google Shape;1543;p34"/>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44" name="Google Shape;1544;p34"/>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45" name="Google Shape;1545;p34"/>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46" name="Google Shape;1546;p34"/>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47" name="Google Shape;1547;p34"/>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48" name="Google Shape;1548;p34"/>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49" name="Google Shape;1549;p34"/>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50" name="Google Shape;1550;p34"/>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51" name="Google Shape;1551;p34"/>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52" name="Google Shape;1552;p34"/>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53" name="Google Shape;1553;p34"/>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54" name="Google Shape;1554;p34"/>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55" name="Google Shape;1555;p34"/>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56" name="Google Shape;1556;p34"/>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57" name="Google Shape;1557;p34"/>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58" name="Google Shape;1558;p34"/>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59" name="Google Shape;1559;p34"/>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60" name="Google Shape;1560;p34"/>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61" name="Google Shape;1561;p34"/>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62" name="Google Shape;1562;p34"/>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63" name="Google Shape;1563;p34"/>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64" name="Google Shape;1564;p34"/>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65" name="Google Shape;1565;p34"/>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66" name="Google Shape;1566;p34"/>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67" name="Google Shape;1567;p34"/>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68" name="Google Shape;1568;p34"/>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69" name="Google Shape;1569;p34"/>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0" name="Google Shape;1570;p34"/>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571" name="Google Shape;1571;p34"/>
          <p:cNvSpPr txBox="1">
            <a:spLocks noGrp="1"/>
          </p:cNvSpPr>
          <p:nvPr>
            <p:ph type="title"/>
          </p:nvPr>
        </p:nvSpPr>
        <p:spPr>
          <a:xfrm>
            <a:off x="3276400" y="2118484"/>
            <a:ext cx="5639200" cy="17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572" name="Google Shape;1572;p34"/>
          <p:cNvSpPr txBox="1">
            <a:spLocks noGrp="1"/>
          </p:cNvSpPr>
          <p:nvPr>
            <p:ph type="subTitle" idx="1"/>
          </p:nvPr>
        </p:nvSpPr>
        <p:spPr>
          <a:xfrm>
            <a:off x="3399200" y="3946051"/>
            <a:ext cx="5393600" cy="7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8741437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573"/>
        <p:cNvGrpSpPr/>
        <p:nvPr/>
      </p:nvGrpSpPr>
      <p:grpSpPr>
        <a:xfrm>
          <a:off x="0" y="0"/>
          <a:ext cx="0" cy="0"/>
          <a:chOff x="0" y="0"/>
          <a:chExt cx="0" cy="0"/>
        </a:xfrm>
      </p:grpSpPr>
      <p:grpSp>
        <p:nvGrpSpPr>
          <p:cNvPr id="1574" name="Google Shape;1574;p35"/>
          <p:cNvGrpSpPr/>
          <p:nvPr/>
        </p:nvGrpSpPr>
        <p:grpSpPr>
          <a:xfrm>
            <a:off x="-406146" y="-181833"/>
            <a:ext cx="13004292" cy="7221681"/>
            <a:chOff x="10620375" y="-136385"/>
            <a:chExt cx="5715000" cy="5416261"/>
          </a:xfrm>
        </p:grpSpPr>
        <p:cxnSp>
          <p:nvCxnSpPr>
            <p:cNvPr id="1575" name="Google Shape;1575;p35"/>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6" name="Google Shape;1576;p35"/>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7" name="Google Shape;1577;p35"/>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8" name="Google Shape;1578;p35"/>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9" name="Google Shape;1579;p35"/>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0" name="Google Shape;1580;p35"/>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1" name="Google Shape;1581;p35"/>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2" name="Google Shape;1582;p35"/>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3" name="Google Shape;1583;p35"/>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4" name="Google Shape;1584;p35"/>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5" name="Google Shape;1585;p35"/>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6" name="Google Shape;1586;p35"/>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7" name="Google Shape;1587;p35"/>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8" name="Google Shape;1588;p35"/>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9" name="Google Shape;1589;p35"/>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0" name="Google Shape;1590;p35"/>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591" name="Google Shape;1591;p35"/>
          <p:cNvGrpSpPr/>
          <p:nvPr/>
        </p:nvGrpSpPr>
        <p:grpSpPr>
          <a:xfrm>
            <a:off x="-368300" y="-238767"/>
            <a:ext cx="12928600" cy="7620000"/>
            <a:chOff x="-10458450" y="-179075"/>
            <a:chExt cx="9696450" cy="5715000"/>
          </a:xfrm>
        </p:grpSpPr>
        <p:cxnSp>
          <p:nvCxnSpPr>
            <p:cNvPr id="1592" name="Google Shape;1592;p35"/>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3" name="Google Shape;1593;p35"/>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4" name="Google Shape;1594;p35"/>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5" name="Google Shape;1595;p35"/>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6" name="Google Shape;1596;p35"/>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7" name="Google Shape;1597;p35"/>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8" name="Google Shape;1598;p35"/>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9" name="Google Shape;1599;p35"/>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0" name="Google Shape;1600;p35"/>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1" name="Google Shape;1601;p35"/>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2" name="Google Shape;1602;p35"/>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3" name="Google Shape;1603;p35"/>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4" name="Google Shape;1604;p35"/>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5" name="Google Shape;1605;p35"/>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6" name="Google Shape;1606;p35"/>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7" name="Google Shape;1607;p35"/>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8" name="Google Shape;1608;p35"/>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9" name="Google Shape;1609;p35"/>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0" name="Google Shape;1610;p35"/>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1" name="Google Shape;1611;p35"/>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2" name="Google Shape;1612;p35"/>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3" name="Google Shape;1613;p35"/>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4" name="Google Shape;1614;p35"/>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5" name="Google Shape;1615;p35"/>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6" name="Google Shape;1616;p35"/>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7" name="Google Shape;1617;p35"/>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8" name="Google Shape;1618;p35"/>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9" name="Google Shape;1619;p35"/>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620" name="Google Shape;1620;p35"/>
          <p:cNvSpPr txBox="1">
            <a:spLocks noGrp="1"/>
          </p:cNvSpPr>
          <p:nvPr>
            <p:ph type="title"/>
          </p:nvPr>
        </p:nvSpPr>
        <p:spPr>
          <a:xfrm>
            <a:off x="950800" y="720000"/>
            <a:ext cx="10281200" cy="76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621" name="Google Shape;1621;p35"/>
          <p:cNvSpPr txBox="1">
            <a:spLocks noGrp="1"/>
          </p:cNvSpPr>
          <p:nvPr>
            <p:ph type="subTitle" idx="1"/>
          </p:nvPr>
        </p:nvSpPr>
        <p:spPr>
          <a:xfrm>
            <a:off x="950800" y="1501925"/>
            <a:ext cx="10281200" cy="4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2634995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22"/>
        <p:cNvGrpSpPr/>
        <p:nvPr/>
      </p:nvGrpSpPr>
      <p:grpSpPr>
        <a:xfrm>
          <a:off x="0" y="0"/>
          <a:ext cx="0" cy="0"/>
          <a:chOff x="0" y="0"/>
          <a:chExt cx="0" cy="0"/>
        </a:xfrm>
      </p:grpSpPr>
      <p:grpSp>
        <p:nvGrpSpPr>
          <p:cNvPr id="1623" name="Google Shape;1623;p36"/>
          <p:cNvGrpSpPr/>
          <p:nvPr/>
        </p:nvGrpSpPr>
        <p:grpSpPr>
          <a:xfrm>
            <a:off x="-406146" y="-181833"/>
            <a:ext cx="13004292" cy="7221681"/>
            <a:chOff x="10620375" y="-136385"/>
            <a:chExt cx="5715000" cy="5416261"/>
          </a:xfrm>
        </p:grpSpPr>
        <p:cxnSp>
          <p:nvCxnSpPr>
            <p:cNvPr id="1624" name="Google Shape;1624;p36"/>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25" name="Google Shape;1625;p36"/>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26" name="Google Shape;1626;p36"/>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27" name="Google Shape;1627;p36"/>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28" name="Google Shape;1628;p36"/>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29" name="Google Shape;1629;p36"/>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30" name="Google Shape;1630;p36"/>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31" name="Google Shape;1631;p36"/>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32" name="Google Shape;1632;p36"/>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33" name="Google Shape;1633;p36"/>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34" name="Google Shape;1634;p36"/>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35" name="Google Shape;1635;p36"/>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36" name="Google Shape;1636;p36"/>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37" name="Google Shape;1637;p36"/>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38" name="Google Shape;1638;p36"/>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39" name="Google Shape;1639;p36"/>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640" name="Google Shape;1640;p36"/>
          <p:cNvGrpSpPr/>
          <p:nvPr/>
        </p:nvGrpSpPr>
        <p:grpSpPr>
          <a:xfrm>
            <a:off x="-368300" y="-238767"/>
            <a:ext cx="12928600" cy="7620000"/>
            <a:chOff x="-10458450" y="-179075"/>
            <a:chExt cx="9696450" cy="5715000"/>
          </a:xfrm>
        </p:grpSpPr>
        <p:cxnSp>
          <p:nvCxnSpPr>
            <p:cNvPr id="1641" name="Google Shape;1641;p36"/>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42" name="Google Shape;1642;p36"/>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43" name="Google Shape;1643;p36"/>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44" name="Google Shape;1644;p36"/>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45" name="Google Shape;1645;p36"/>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46" name="Google Shape;1646;p36"/>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47" name="Google Shape;1647;p36"/>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48" name="Google Shape;1648;p36"/>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49" name="Google Shape;1649;p36"/>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50" name="Google Shape;1650;p36"/>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51" name="Google Shape;1651;p36"/>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52" name="Google Shape;1652;p36"/>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53" name="Google Shape;1653;p36"/>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54" name="Google Shape;1654;p36"/>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55" name="Google Shape;1655;p36"/>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56" name="Google Shape;1656;p36"/>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57" name="Google Shape;1657;p36"/>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58" name="Google Shape;1658;p36"/>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59" name="Google Shape;1659;p36"/>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60" name="Google Shape;1660;p36"/>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61" name="Google Shape;1661;p36"/>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62" name="Google Shape;1662;p36"/>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63" name="Google Shape;1663;p36"/>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64" name="Google Shape;1664;p36"/>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65" name="Google Shape;1665;p36"/>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66" name="Google Shape;1666;p36"/>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67" name="Google Shape;1667;p36"/>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68" name="Google Shape;1668;p36"/>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669" name="Google Shape;1669;p36"/>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70" name="Google Shape;1670;p36"/>
          <p:cNvSpPr txBox="1">
            <a:spLocks noGrp="1"/>
          </p:cNvSpPr>
          <p:nvPr>
            <p:ph type="subTitle" idx="1"/>
          </p:nvPr>
        </p:nvSpPr>
        <p:spPr>
          <a:xfrm>
            <a:off x="2465325" y="5168833"/>
            <a:ext cx="3314000" cy="7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671" name="Google Shape;1671;p36"/>
          <p:cNvSpPr txBox="1">
            <a:spLocks noGrp="1"/>
          </p:cNvSpPr>
          <p:nvPr>
            <p:ph type="title" idx="2"/>
          </p:nvPr>
        </p:nvSpPr>
        <p:spPr>
          <a:xfrm>
            <a:off x="2465325" y="4660433"/>
            <a:ext cx="3314000" cy="50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672" name="Google Shape;1672;p36"/>
          <p:cNvSpPr txBox="1">
            <a:spLocks noGrp="1"/>
          </p:cNvSpPr>
          <p:nvPr>
            <p:ph type="subTitle" idx="3"/>
          </p:nvPr>
        </p:nvSpPr>
        <p:spPr>
          <a:xfrm>
            <a:off x="6428159" y="5168833"/>
            <a:ext cx="3314000" cy="7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673" name="Google Shape;1673;p36"/>
          <p:cNvSpPr txBox="1">
            <a:spLocks noGrp="1"/>
          </p:cNvSpPr>
          <p:nvPr>
            <p:ph type="title" idx="4"/>
          </p:nvPr>
        </p:nvSpPr>
        <p:spPr>
          <a:xfrm>
            <a:off x="6428157" y="4660433"/>
            <a:ext cx="3314000" cy="50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4100377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674"/>
        <p:cNvGrpSpPr/>
        <p:nvPr/>
      </p:nvGrpSpPr>
      <p:grpSpPr>
        <a:xfrm>
          <a:off x="0" y="0"/>
          <a:ext cx="0" cy="0"/>
          <a:chOff x="0" y="0"/>
          <a:chExt cx="0" cy="0"/>
        </a:xfrm>
      </p:grpSpPr>
      <p:grpSp>
        <p:nvGrpSpPr>
          <p:cNvPr id="1675" name="Google Shape;1675;p37"/>
          <p:cNvGrpSpPr/>
          <p:nvPr/>
        </p:nvGrpSpPr>
        <p:grpSpPr>
          <a:xfrm>
            <a:off x="-406146" y="-181833"/>
            <a:ext cx="13004292" cy="7221681"/>
            <a:chOff x="10620375" y="-136385"/>
            <a:chExt cx="5715000" cy="5416261"/>
          </a:xfrm>
        </p:grpSpPr>
        <p:cxnSp>
          <p:nvCxnSpPr>
            <p:cNvPr id="1676" name="Google Shape;1676;p37"/>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77" name="Google Shape;1677;p37"/>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78" name="Google Shape;1678;p37"/>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79" name="Google Shape;1679;p37"/>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0" name="Google Shape;1680;p37"/>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1" name="Google Shape;1681;p37"/>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2" name="Google Shape;1682;p37"/>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3" name="Google Shape;1683;p37"/>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4" name="Google Shape;1684;p37"/>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5" name="Google Shape;1685;p37"/>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6" name="Google Shape;1686;p37"/>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7" name="Google Shape;1687;p37"/>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8" name="Google Shape;1688;p37"/>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9" name="Google Shape;1689;p37"/>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0" name="Google Shape;1690;p37"/>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1" name="Google Shape;1691;p37"/>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692" name="Google Shape;1692;p37"/>
          <p:cNvGrpSpPr/>
          <p:nvPr/>
        </p:nvGrpSpPr>
        <p:grpSpPr>
          <a:xfrm>
            <a:off x="-368300" y="-238767"/>
            <a:ext cx="12928600" cy="7620000"/>
            <a:chOff x="-10458450" y="-179075"/>
            <a:chExt cx="9696450" cy="5715000"/>
          </a:xfrm>
        </p:grpSpPr>
        <p:cxnSp>
          <p:nvCxnSpPr>
            <p:cNvPr id="1693" name="Google Shape;1693;p37"/>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4" name="Google Shape;1694;p37"/>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5" name="Google Shape;1695;p37"/>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6" name="Google Shape;1696;p37"/>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7" name="Google Shape;1697;p37"/>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8" name="Google Shape;1698;p37"/>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9" name="Google Shape;1699;p37"/>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0" name="Google Shape;1700;p37"/>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1" name="Google Shape;1701;p37"/>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2" name="Google Shape;1702;p37"/>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3" name="Google Shape;1703;p37"/>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4" name="Google Shape;1704;p37"/>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5" name="Google Shape;1705;p37"/>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6" name="Google Shape;1706;p37"/>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7" name="Google Shape;1707;p37"/>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8" name="Google Shape;1708;p37"/>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9" name="Google Shape;1709;p37"/>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0" name="Google Shape;1710;p37"/>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1" name="Google Shape;1711;p37"/>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2" name="Google Shape;1712;p37"/>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3" name="Google Shape;1713;p37"/>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4" name="Google Shape;1714;p37"/>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5" name="Google Shape;1715;p37"/>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6" name="Google Shape;1716;p37"/>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7" name="Google Shape;1717;p37"/>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8" name="Google Shape;1718;p37"/>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9" name="Google Shape;1719;p37"/>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20" name="Google Shape;1720;p37"/>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721" name="Google Shape;1721;p37"/>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2" name="Google Shape;1722;p37"/>
          <p:cNvSpPr txBox="1">
            <a:spLocks noGrp="1"/>
          </p:cNvSpPr>
          <p:nvPr>
            <p:ph type="subTitle" idx="1"/>
          </p:nvPr>
        </p:nvSpPr>
        <p:spPr>
          <a:xfrm>
            <a:off x="1280767" y="4359869"/>
            <a:ext cx="2479600" cy="6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723" name="Google Shape;1723;p37"/>
          <p:cNvSpPr txBox="1">
            <a:spLocks noGrp="1"/>
          </p:cNvSpPr>
          <p:nvPr>
            <p:ph type="title" idx="2"/>
          </p:nvPr>
        </p:nvSpPr>
        <p:spPr>
          <a:xfrm>
            <a:off x="1280767" y="3838109"/>
            <a:ext cx="2479600" cy="49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24" name="Google Shape;1724;p37"/>
          <p:cNvSpPr txBox="1">
            <a:spLocks noGrp="1"/>
          </p:cNvSpPr>
          <p:nvPr>
            <p:ph type="subTitle" idx="3"/>
          </p:nvPr>
        </p:nvSpPr>
        <p:spPr>
          <a:xfrm>
            <a:off x="8418901" y="4359869"/>
            <a:ext cx="2479600" cy="6916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725" name="Google Shape;1725;p37"/>
          <p:cNvSpPr txBox="1">
            <a:spLocks noGrp="1"/>
          </p:cNvSpPr>
          <p:nvPr>
            <p:ph type="title" idx="4"/>
          </p:nvPr>
        </p:nvSpPr>
        <p:spPr>
          <a:xfrm>
            <a:off x="8418901" y="3838109"/>
            <a:ext cx="2479600" cy="49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26" name="Google Shape;1726;p37"/>
          <p:cNvSpPr txBox="1">
            <a:spLocks noGrp="1"/>
          </p:cNvSpPr>
          <p:nvPr>
            <p:ph type="subTitle" idx="5"/>
          </p:nvPr>
        </p:nvSpPr>
        <p:spPr>
          <a:xfrm>
            <a:off x="4849835" y="4359869"/>
            <a:ext cx="2479600" cy="6916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727" name="Google Shape;1727;p37"/>
          <p:cNvSpPr txBox="1">
            <a:spLocks noGrp="1"/>
          </p:cNvSpPr>
          <p:nvPr>
            <p:ph type="title" idx="6"/>
          </p:nvPr>
        </p:nvSpPr>
        <p:spPr>
          <a:xfrm>
            <a:off x="4849833" y="3838109"/>
            <a:ext cx="2479600" cy="49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472980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728"/>
        <p:cNvGrpSpPr/>
        <p:nvPr/>
      </p:nvGrpSpPr>
      <p:grpSpPr>
        <a:xfrm>
          <a:off x="0" y="0"/>
          <a:ext cx="0" cy="0"/>
          <a:chOff x="0" y="0"/>
          <a:chExt cx="0" cy="0"/>
        </a:xfrm>
      </p:grpSpPr>
      <p:grpSp>
        <p:nvGrpSpPr>
          <p:cNvPr id="1729" name="Google Shape;1729;p38"/>
          <p:cNvGrpSpPr/>
          <p:nvPr/>
        </p:nvGrpSpPr>
        <p:grpSpPr>
          <a:xfrm>
            <a:off x="-406146" y="-181833"/>
            <a:ext cx="13004292" cy="7221681"/>
            <a:chOff x="10620375" y="-136385"/>
            <a:chExt cx="5715000" cy="5416261"/>
          </a:xfrm>
        </p:grpSpPr>
        <p:cxnSp>
          <p:nvCxnSpPr>
            <p:cNvPr id="1730" name="Google Shape;1730;p38"/>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31" name="Google Shape;1731;p38"/>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32" name="Google Shape;1732;p38"/>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33" name="Google Shape;1733;p38"/>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34" name="Google Shape;1734;p38"/>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35" name="Google Shape;1735;p38"/>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36" name="Google Shape;1736;p38"/>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37" name="Google Shape;1737;p38"/>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38" name="Google Shape;1738;p38"/>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39" name="Google Shape;1739;p38"/>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40" name="Google Shape;1740;p38"/>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41" name="Google Shape;1741;p38"/>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42" name="Google Shape;1742;p38"/>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43" name="Google Shape;1743;p38"/>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44" name="Google Shape;1744;p38"/>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45" name="Google Shape;1745;p38"/>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746" name="Google Shape;1746;p38"/>
          <p:cNvGrpSpPr/>
          <p:nvPr/>
        </p:nvGrpSpPr>
        <p:grpSpPr>
          <a:xfrm>
            <a:off x="-368300" y="-238767"/>
            <a:ext cx="12928600" cy="7620000"/>
            <a:chOff x="-10458450" y="-179075"/>
            <a:chExt cx="9696450" cy="5715000"/>
          </a:xfrm>
        </p:grpSpPr>
        <p:cxnSp>
          <p:nvCxnSpPr>
            <p:cNvPr id="1747" name="Google Shape;1747;p38"/>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48" name="Google Shape;1748;p38"/>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49" name="Google Shape;1749;p38"/>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50" name="Google Shape;1750;p38"/>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51" name="Google Shape;1751;p38"/>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52" name="Google Shape;1752;p38"/>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53" name="Google Shape;1753;p38"/>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54" name="Google Shape;1754;p38"/>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55" name="Google Shape;1755;p38"/>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56" name="Google Shape;1756;p38"/>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57" name="Google Shape;1757;p38"/>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58" name="Google Shape;1758;p38"/>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59" name="Google Shape;1759;p38"/>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60" name="Google Shape;1760;p38"/>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61" name="Google Shape;1761;p38"/>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62" name="Google Shape;1762;p38"/>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63" name="Google Shape;1763;p38"/>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64" name="Google Shape;1764;p38"/>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65" name="Google Shape;1765;p38"/>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66" name="Google Shape;1766;p38"/>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67" name="Google Shape;1767;p38"/>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68" name="Google Shape;1768;p38"/>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69" name="Google Shape;1769;p38"/>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70" name="Google Shape;1770;p38"/>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71" name="Google Shape;1771;p38"/>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72" name="Google Shape;1772;p38"/>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73" name="Google Shape;1773;p38"/>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74" name="Google Shape;1774;p38"/>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775" name="Google Shape;1775;p38"/>
          <p:cNvSpPr txBox="1">
            <a:spLocks noGrp="1"/>
          </p:cNvSpPr>
          <p:nvPr>
            <p:ph type="subTitle" idx="1"/>
          </p:nvPr>
        </p:nvSpPr>
        <p:spPr>
          <a:xfrm>
            <a:off x="3523767" y="2342633"/>
            <a:ext cx="5136000" cy="14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76" name="Google Shape;1776;p38"/>
          <p:cNvSpPr txBox="1">
            <a:spLocks noGrp="1"/>
          </p:cNvSpPr>
          <p:nvPr>
            <p:ph type="ctrTitle"/>
          </p:nvPr>
        </p:nvSpPr>
        <p:spPr>
          <a:xfrm flipH="1">
            <a:off x="3521843" y="1228633"/>
            <a:ext cx="5136000" cy="111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64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777" name="Google Shape;1777;p38"/>
          <p:cNvSpPr txBox="1"/>
          <p:nvPr/>
        </p:nvSpPr>
        <p:spPr>
          <a:xfrm>
            <a:off x="4008367" y="4771433"/>
            <a:ext cx="4175200" cy="1114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14000"/>
              </a:lnSpc>
              <a:spcBef>
                <a:spcPts val="0"/>
              </a:spcBef>
              <a:spcAft>
                <a:spcPts val="0"/>
              </a:spcAft>
              <a:buClr>
                <a:srgbClr val="000000"/>
              </a:buClr>
              <a:buSzTx/>
              <a:buFont typeface="Arial"/>
              <a:buNone/>
              <a:tabLst/>
              <a:defRPr/>
            </a:pPr>
            <a:r>
              <a:rPr kumimoji="0" lang="en" sz="1467" b="0" i="0" u="none" strike="noStrike" kern="0" cap="none" spc="0" normalizeH="0" baseline="0" noProof="0">
                <a:ln>
                  <a:noFill/>
                </a:ln>
                <a:solidFill>
                  <a:srgbClr val="9E206D"/>
                </a:solidFill>
                <a:effectLst/>
                <a:uLnTx/>
                <a:uFillTx/>
                <a:latin typeface="Cabin"/>
                <a:ea typeface="Cabin"/>
                <a:cs typeface="Cabin"/>
                <a:sym typeface="Cabin"/>
              </a:rPr>
              <a:t>CREDITS: This presentation template was created by </a:t>
            </a:r>
            <a:r>
              <a:rPr kumimoji="0" lang="en" sz="1467" b="1" i="0" u="none" strike="noStrike" kern="0" cap="none" spc="0" normalizeH="0" baseline="0" noProof="0">
                <a:ln>
                  <a:noFill/>
                </a:ln>
                <a:solidFill>
                  <a:srgbClr val="9E206D"/>
                </a:solidFill>
                <a:effectLst/>
                <a:uLnTx/>
                <a:uFill>
                  <a:noFill/>
                </a:uFill>
                <a:latin typeface="Cabin"/>
                <a:ea typeface="Cabin"/>
                <a:cs typeface="Cabin"/>
                <a:sym typeface="Cabin"/>
                <a:hlinkClick r:id="rId2">
                  <a:extLst>
                    <a:ext uri="{A12FA001-AC4F-418D-AE19-62706E023703}">
                      <ahyp:hlinkClr xmlns:ahyp="http://schemas.microsoft.com/office/drawing/2018/hyperlinkcolor" val="tx"/>
                    </a:ext>
                  </a:extLst>
                </a:hlinkClick>
              </a:rPr>
              <a:t>Slidesgo</a:t>
            </a:r>
            <a:r>
              <a:rPr kumimoji="0" lang="en" sz="1467" b="1" i="0" u="none" strike="noStrike" kern="0" cap="none" spc="0" normalizeH="0" baseline="0" noProof="0">
                <a:ln>
                  <a:noFill/>
                </a:ln>
                <a:solidFill>
                  <a:srgbClr val="9E206D"/>
                </a:solidFill>
                <a:effectLst/>
                <a:uLnTx/>
                <a:uFillTx/>
                <a:latin typeface="Cabin"/>
                <a:ea typeface="Cabin"/>
                <a:cs typeface="Cabin"/>
                <a:sym typeface="Cabin"/>
              </a:rPr>
              <a:t>,</a:t>
            </a:r>
            <a:r>
              <a:rPr kumimoji="0" lang="en" sz="1467" b="0" i="0" u="none" strike="noStrike" kern="0" cap="none" spc="0" normalizeH="0" baseline="0" noProof="0">
                <a:ln>
                  <a:noFill/>
                </a:ln>
                <a:solidFill>
                  <a:srgbClr val="9E206D"/>
                </a:solidFill>
                <a:effectLst/>
                <a:uLnTx/>
                <a:uFillTx/>
                <a:latin typeface="Cabin"/>
                <a:ea typeface="Cabin"/>
                <a:cs typeface="Cabin"/>
                <a:sym typeface="Cabin"/>
              </a:rPr>
              <a:t> including icons by </a:t>
            </a:r>
            <a:r>
              <a:rPr kumimoji="0" lang="en" sz="1467" b="1" i="0" u="none" strike="noStrike" kern="0" cap="none" spc="0" normalizeH="0" baseline="0" noProof="0">
                <a:ln>
                  <a:noFill/>
                </a:ln>
                <a:solidFill>
                  <a:srgbClr val="9E206D"/>
                </a:solidFill>
                <a:effectLst/>
                <a:uLnTx/>
                <a:uFill>
                  <a:noFill/>
                </a:uFill>
                <a:latin typeface="Cabin"/>
                <a:ea typeface="Cabin"/>
                <a:cs typeface="Cabin"/>
                <a:sym typeface="Cabin"/>
                <a:hlinkClick r:id="rId3">
                  <a:extLst>
                    <a:ext uri="{A12FA001-AC4F-418D-AE19-62706E023703}">
                      <ahyp:hlinkClr xmlns:ahyp="http://schemas.microsoft.com/office/drawing/2018/hyperlinkcolor" val="tx"/>
                    </a:ext>
                  </a:extLst>
                </a:hlinkClick>
              </a:rPr>
              <a:t>Flaticon</a:t>
            </a:r>
            <a:r>
              <a:rPr kumimoji="0" lang="en" sz="1467" b="0" i="0" u="none" strike="noStrike" kern="0" cap="none" spc="0" normalizeH="0" baseline="0" noProof="0">
                <a:ln>
                  <a:noFill/>
                </a:ln>
                <a:solidFill>
                  <a:srgbClr val="9E206D"/>
                </a:solidFill>
                <a:effectLst/>
                <a:uLnTx/>
                <a:uFillTx/>
                <a:latin typeface="Cabin"/>
                <a:ea typeface="Cabin"/>
                <a:cs typeface="Cabin"/>
                <a:sym typeface="Cabin"/>
              </a:rPr>
              <a:t>, infographics &amp; images by </a:t>
            </a:r>
            <a:r>
              <a:rPr kumimoji="0" lang="en" sz="1467" b="1" i="0" u="none" strike="noStrike" kern="0" cap="none" spc="0" normalizeH="0" baseline="0" noProof="0">
                <a:ln>
                  <a:noFill/>
                </a:ln>
                <a:solidFill>
                  <a:srgbClr val="9E206D"/>
                </a:solidFill>
                <a:effectLst/>
                <a:uLnTx/>
                <a:uFill>
                  <a:noFill/>
                </a:uFill>
                <a:latin typeface="Cabin"/>
                <a:ea typeface="Cabin"/>
                <a:cs typeface="Cabin"/>
                <a:sym typeface="Cabin"/>
                <a:hlinkClick r:id="rId4">
                  <a:extLst>
                    <a:ext uri="{A12FA001-AC4F-418D-AE19-62706E023703}">
                      <ahyp:hlinkClr xmlns:ahyp="http://schemas.microsoft.com/office/drawing/2018/hyperlinkcolor" val="tx"/>
                    </a:ext>
                  </a:extLst>
                </a:hlinkClick>
              </a:rPr>
              <a:t>Freepik</a:t>
            </a:r>
            <a:r>
              <a:rPr kumimoji="0" lang="en" sz="1467" b="0" i="0" u="none" strike="noStrike" kern="0" cap="none" spc="0" normalizeH="0" baseline="0" noProof="0">
                <a:ln>
                  <a:noFill/>
                </a:ln>
                <a:solidFill>
                  <a:srgbClr val="9E206D"/>
                </a:solidFill>
                <a:effectLst/>
                <a:uLnTx/>
                <a:uFillTx/>
                <a:latin typeface="Cabin"/>
                <a:ea typeface="Cabin"/>
                <a:cs typeface="Cabin"/>
                <a:sym typeface="Cabin"/>
              </a:rPr>
              <a:t> </a:t>
            </a:r>
            <a:endParaRPr kumimoji="0" sz="1467" b="0" i="0" u="none" strike="noStrike" kern="0" cap="none" spc="0" normalizeH="0" baseline="0" noProof="0">
              <a:ln>
                <a:noFill/>
              </a:ln>
              <a:solidFill>
                <a:srgbClr val="9E206D"/>
              </a:solidFill>
              <a:effectLst/>
              <a:uLnTx/>
              <a:uFillTx/>
              <a:latin typeface="Cabin"/>
              <a:ea typeface="Cabin"/>
              <a:cs typeface="Cabin"/>
              <a:sym typeface="Cabin"/>
            </a:endParaRPr>
          </a:p>
        </p:txBody>
      </p:sp>
    </p:spTree>
    <p:extLst>
      <p:ext uri="{BB962C8B-B14F-4D97-AF65-F5344CB8AC3E}">
        <p14:creationId xmlns:p14="http://schemas.microsoft.com/office/powerpoint/2010/main" val="5240916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68"/>
        <p:cNvGrpSpPr/>
        <p:nvPr/>
      </p:nvGrpSpPr>
      <p:grpSpPr>
        <a:xfrm>
          <a:off x="0" y="0"/>
          <a:ext cx="0" cy="0"/>
          <a:chOff x="0" y="0"/>
          <a:chExt cx="0" cy="0"/>
        </a:xfrm>
      </p:grpSpPr>
      <p:grpSp>
        <p:nvGrpSpPr>
          <p:cNvPr id="1869" name="Google Shape;1869;p40"/>
          <p:cNvGrpSpPr/>
          <p:nvPr/>
        </p:nvGrpSpPr>
        <p:grpSpPr>
          <a:xfrm>
            <a:off x="-406146" y="-181833"/>
            <a:ext cx="13004292" cy="7221681"/>
            <a:chOff x="10620375" y="-136385"/>
            <a:chExt cx="5715000" cy="5416261"/>
          </a:xfrm>
        </p:grpSpPr>
        <p:cxnSp>
          <p:nvCxnSpPr>
            <p:cNvPr id="1870" name="Google Shape;1870;p40"/>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1" name="Google Shape;1871;p40"/>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2" name="Google Shape;1872;p40"/>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3" name="Google Shape;1873;p40"/>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4" name="Google Shape;1874;p40"/>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5" name="Google Shape;1875;p40"/>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6" name="Google Shape;1876;p40"/>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7" name="Google Shape;1877;p40"/>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8" name="Google Shape;1878;p40"/>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9" name="Google Shape;1879;p40"/>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0" name="Google Shape;1880;p40"/>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1" name="Google Shape;1881;p40"/>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2" name="Google Shape;1882;p40"/>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3" name="Google Shape;1883;p40"/>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4" name="Google Shape;1884;p40"/>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5" name="Google Shape;1885;p40"/>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886" name="Google Shape;1886;p40"/>
          <p:cNvGrpSpPr/>
          <p:nvPr/>
        </p:nvGrpSpPr>
        <p:grpSpPr>
          <a:xfrm>
            <a:off x="-368300" y="-238767"/>
            <a:ext cx="12928600" cy="7620000"/>
            <a:chOff x="-10458450" y="-179075"/>
            <a:chExt cx="9696450" cy="5715000"/>
          </a:xfrm>
        </p:grpSpPr>
        <p:cxnSp>
          <p:nvCxnSpPr>
            <p:cNvPr id="1887" name="Google Shape;1887;p40"/>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8" name="Google Shape;1888;p40"/>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9" name="Google Shape;1889;p40"/>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0" name="Google Shape;1890;p40"/>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1" name="Google Shape;1891;p40"/>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2" name="Google Shape;1892;p40"/>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3" name="Google Shape;1893;p40"/>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4" name="Google Shape;1894;p40"/>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5" name="Google Shape;1895;p40"/>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6" name="Google Shape;1896;p40"/>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7" name="Google Shape;1897;p40"/>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8" name="Google Shape;1898;p40"/>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9" name="Google Shape;1899;p40"/>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0" name="Google Shape;1900;p40"/>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1" name="Google Shape;1901;p40"/>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2" name="Google Shape;1902;p40"/>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3" name="Google Shape;1903;p40"/>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4" name="Google Shape;1904;p40"/>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5" name="Google Shape;1905;p40"/>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6" name="Google Shape;1906;p40"/>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7" name="Google Shape;1907;p40"/>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8" name="Google Shape;1908;p40"/>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9" name="Google Shape;1909;p40"/>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0" name="Google Shape;1910;p40"/>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1" name="Google Shape;1911;p40"/>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2" name="Google Shape;1912;p40"/>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3" name="Google Shape;1913;p40"/>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4" name="Google Shape;1914;p40"/>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915" name="Google Shape;1915;p40"/>
          <p:cNvGrpSpPr/>
          <p:nvPr/>
        </p:nvGrpSpPr>
        <p:grpSpPr>
          <a:xfrm>
            <a:off x="1293649" y="4699229"/>
            <a:ext cx="1251505" cy="919121"/>
            <a:chOff x="711351" y="3353716"/>
            <a:chExt cx="586753" cy="430946"/>
          </a:xfrm>
        </p:grpSpPr>
        <p:sp>
          <p:nvSpPr>
            <p:cNvPr id="1916" name="Google Shape;1916;p40"/>
            <p:cNvSpPr/>
            <p:nvPr/>
          </p:nvSpPr>
          <p:spPr>
            <a:xfrm>
              <a:off x="711351" y="3353716"/>
              <a:ext cx="405408" cy="279812"/>
            </a:xfrm>
            <a:custGeom>
              <a:avLst/>
              <a:gdLst/>
              <a:ahLst/>
              <a:cxnLst/>
              <a:rect l="l" t="t" r="r" b="b"/>
              <a:pathLst>
                <a:path w="8428" h="5817" extrusionOk="0">
                  <a:moveTo>
                    <a:pt x="7419" y="0"/>
                  </a:moveTo>
                  <a:cubicBezTo>
                    <a:pt x="6331" y="108"/>
                    <a:pt x="5262" y="222"/>
                    <a:pt x="4174" y="363"/>
                  </a:cubicBezTo>
                  <a:cubicBezTo>
                    <a:pt x="3051" y="531"/>
                    <a:pt x="1848" y="612"/>
                    <a:pt x="786" y="948"/>
                  </a:cubicBezTo>
                  <a:cubicBezTo>
                    <a:pt x="114" y="1149"/>
                    <a:pt x="0" y="1653"/>
                    <a:pt x="195" y="2265"/>
                  </a:cubicBezTo>
                  <a:cubicBezTo>
                    <a:pt x="531" y="3441"/>
                    <a:pt x="921" y="4590"/>
                    <a:pt x="1290" y="5766"/>
                  </a:cubicBezTo>
                  <a:cubicBezTo>
                    <a:pt x="1301" y="5800"/>
                    <a:pt x="1333" y="5816"/>
                    <a:pt x="1365" y="5816"/>
                  </a:cubicBezTo>
                  <a:cubicBezTo>
                    <a:pt x="1414" y="5816"/>
                    <a:pt x="1462" y="5778"/>
                    <a:pt x="1425" y="5712"/>
                  </a:cubicBezTo>
                  <a:cubicBezTo>
                    <a:pt x="1062" y="4536"/>
                    <a:pt x="699" y="3387"/>
                    <a:pt x="336" y="2211"/>
                  </a:cubicBezTo>
                  <a:cubicBezTo>
                    <a:pt x="27" y="1176"/>
                    <a:pt x="921" y="1062"/>
                    <a:pt x="1653" y="921"/>
                  </a:cubicBezTo>
                  <a:cubicBezTo>
                    <a:pt x="2299" y="813"/>
                    <a:pt x="2937" y="726"/>
                    <a:pt x="3582" y="612"/>
                  </a:cubicBezTo>
                  <a:cubicBezTo>
                    <a:pt x="4200" y="531"/>
                    <a:pt x="4846" y="444"/>
                    <a:pt x="5491" y="363"/>
                  </a:cubicBezTo>
                  <a:cubicBezTo>
                    <a:pt x="5662" y="344"/>
                    <a:pt x="6463" y="191"/>
                    <a:pt x="6970" y="191"/>
                  </a:cubicBezTo>
                  <a:cubicBezTo>
                    <a:pt x="7197" y="191"/>
                    <a:pt x="7366" y="222"/>
                    <a:pt x="7393" y="309"/>
                  </a:cubicBezTo>
                  <a:cubicBezTo>
                    <a:pt x="7870" y="1566"/>
                    <a:pt x="8118" y="2883"/>
                    <a:pt x="8259" y="4227"/>
                  </a:cubicBezTo>
                  <a:cubicBezTo>
                    <a:pt x="8259" y="4268"/>
                    <a:pt x="8302" y="4288"/>
                    <a:pt x="8344" y="4288"/>
                  </a:cubicBezTo>
                  <a:cubicBezTo>
                    <a:pt x="8386" y="4288"/>
                    <a:pt x="8428" y="4268"/>
                    <a:pt x="8428" y="4227"/>
                  </a:cubicBezTo>
                  <a:cubicBezTo>
                    <a:pt x="8286" y="2796"/>
                    <a:pt x="7977" y="1398"/>
                    <a:pt x="7507" y="81"/>
                  </a:cubicBezTo>
                  <a:cubicBezTo>
                    <a:pt x="7473" y="27"/>
                    <a:pt x="7446" y="0"/>
                    <a:pt x="7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40"/>
            <p:cNvSpPr/>
            <p:nvPr/>
          </p:nvSpPr>
          <p:spPr>
            <a:xfrm>
              <a:off x="776385" y="3551413"/>
              <a:ext cx="338690" cy="87931"/>
            </a:xfrm>
            <a:custGeom>
              <a:avLst/>
              <a:gdLst/>
              <a:ahLst/>
              <a:cxnLst/>
              <a:rect l="l" t="t" r="r" b="b"/>
              <a:pathLst>
                <a:path w="7041" h="1828" extrusionOk="0">
                  <a:moveTo>
                    <a:pt x="6926" y="0"/>
                  </a:moveTo>
                  <a:cubicBezTo>
                    <a:pt x="6920" y="0"/>
                    <a:pt x="6914" y="1"/>
                    <a:pt x="6907" y="3"/>
                  </a:cubicBezTo>
                  <a:cubicBezTo>
                    <a:pt x="4670" y="648"/>
                    <a:pt x="2398" y="1206"/>
                    <a:pt x="106" y="1656"/>
                  </a:cubicBezTo>
                  <a:cubicBezTo>
                    <a:pt x="1" y="1681"/>
                    <a:pt x="39" y="1827"/>
                    <a:pt x="136" y="1827"/>
                  </a:cubicBezTo>
                  <a:cubicBezTo>
                    <a:pt x="144" y="1827"/>
                    <a:pt x="152" y="1826"/>
                    <a:pt x="160" y="1824"/>
                  </a:cubicBezTo>
                  <a:cubicBezTo>
                    <a:pt x="2459" y="1374"/>
                    <a:pt x="4696" y="816"/>
                    <a:pt x="6934" y="171"/>
                  </a:cubicBezTo>
                  <a:cubicBezTo>
                    <a:pt x="7040" y="146"/>
                    <a:pt x="7002" y="0"/>
                    <a:pt x="69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8" name="Google Shape;1918;p40"/>
            <p:cNvSpPr/>
            <p:nvPr/>
          </p:nvSpPr>
          <p:spPr>
            <a:xfrm>
              <a:off x="1101022" y="3554251"/>
              <a:ext cx="193035" cy="44735"/>
            </a:xfrm>
            <a:custGeom>
              <a:avLst/>
              <a:gdLst/>
              <a:ahLst/>
              <a:cxnLst/>
              <a:rect l="l" t="t" r="r" b="b"/>
              <a:pathLst>
                <a:path w="4013" h="930" extrusionOk="0">
                  <a:moveTo>
                    <a:pt x="103" y="0"/>
                  </a:moveTo>
                  <a:cubicBezTo>
                    <a:pt x="14" y="0"/>
                    <a:pt x="1" y="142"/>
                    <a:pt x="105" y="172"/>
                  </a:cubicBezTo>
                  <a:cubicBezTo>
                    <a:pt x="663" y="253"/>
                    <a:pt x="1220" y="307"/>
                    <a:pt x="1812" y="341"/>
                  </a:cubicBezTo>
                  <a:cubicBezTo>
                    <a:pt x="2082" y="341"/>
                    <a:pt x="2463" y="276"/>
                    <a:pt x="2824" y="276"/>
                  </a:cubicBezTo>
                  <a:cubicBezTo>
                    <a:pt x="3288" y="276"/>
                    <a:pt x="3718" y="383"/>
                    <a:pt x="3828" y="871"/>
                  </a:cubicBezTo>
                  <a:cubicBezTo>
                    <a:pt x="3838" y="912"/>
                    <a:pt x="3868" y="930"/>
                    <a:pt x="3901" y="930"/>
                  </a:cubicBezTo>
                  <a:cubicBezTo>
                    <a:pt x="3954" y="930"/>
                    <a:pt x="4013" y="882"/>
                    <a:pt x="3996" y="811"/>
                  </a:cubicBezTo>
                  <a:cubicBezTo>
                    <a:pt x="3882" y="341"/>
                    <a:pt x="3438" y="139"/>
                    <a:pt x="2988" y="112"/>
                  </a:cubicBezTo>
                  <a:cubicBezTo>
                    <a:pt x="2936" y="108"/>
                    <a:pt x="2883" y="107"/>
                    <a:pt x="2830" y="107"/>
                  </a:cubicBezTo>
                  <a:cubicBezTo>
                    <a:pt x="2486" y="107"/>
                    <a:pt x="2126" y="172"/>
                    <a:pt x="1812" y="172"/>
                  </a:cubicBezTo>
                  <a:cubicBezTo>
                    <a:pt x="1254" y="172"/>
                    <a:pt x="689" y="85"/>
                    <a:pt x="132" y="4"/>
                  </a:cubicBezTo>
                  <a:cubicBezTo>
                    <a:pt x="121" y="1"/>
                    <a:pt x="11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40"/>
            <p:cNvSpPr/>
            <p:nvPr/>
          </p:nvSpPr>
          <p:spPr>
            <a:xfrm>
              <a:off x="772440" y="3596821"/>
              <a:ext cx="525664" cy="187840"/>
            </a:xfrm>
            <a:custGeom>
              <a:avLst/>
              <a:gdLst/>
              <a:ahLst/>
              <a:cxnLst/>
              <a:rect l="l" t="t" r="r" b="b"/>
              <a:pathLst>
                <a:path w="10928" h="3905" extrusionOk="0">
                  <a:moveTo>
                    <a:pt x="10812" y="1"/>
                  </a:moveTo>
                  <a:cubicBezTo>
                    <a:pt x="10799" y="1"/>
                    <a:pt x="10786" y="5"/>
                    <a:pt x="10773" y="13"/>
                  </a:cubicBezTo>
                  <a:cubicBezTo>
                    <a:pt x="9093" y="1021"/>
                    <a:pt x="7352" y="1942"/>
                    <a:pt x="5592" y="2755"/>
                  </a:cubicBezTo>
                  <a:cubicBezTo>
                    <a:pt x="5141" y="2984"/>
                    <a:pt x="4691" y="3179"/>
                    <a:pt x="4248" y="3373"/>
                  </a:cubicBezTo>
                  <a:cubicBezTo>
                    <a:pt x="3992" y="3454"/>
                    <a:pt x="3744" y="3568"/>
                    <a:pt x="3488" y="3683"/>
                  </a:cubicBezTo>
                  <a:cubicBezTo>
                    <a:pt x="3391" y="3717"/>
                    <a:pt x="3300" y="3732"/>
                    <a:pt x="3217" y="3732"/>
                  </a:cubicBezTo>
                  <a:cubicBezTo>
                    <a:pt x="2822" y="3732"/>
                    <a:pt x="2567" y="3395"/>
                    <a:pt x="2312" y="3118"/>
                  </a:cubicBezTo>
                  <a:cubicBezTo>
                    <a:pt x="1613" y="2312"/>
                    <a:pt x="887" y="1525"/>
                    <a:pt x="155" y="712"/>
                  </a:cubicBezTo>
                  <a:cubicBezTo>
                    <a:pt x="143" y="694"/>
                    <a:pt x="128" y="687"/>
                    <a:pt x="113" y="687"/>
                  </a:cubicBezTo>
                  <a:cubicBezTo>
                    <a:pt x="59" y="687"/>
                    <a:pt x="0" y="779"/>
                    <a:pt x="47" y="826"/>
                  </a:cubicBezTo>
                  <a:cubicBezTo>
                    <a:pt x="800" y="1693"/>
                    <a:pt x="1586" y="2533"/>
                    <a:pt x="2339" y="3400"/>
                  </a:cubicBezTo>
                  <a:cubicBezTo>
                    <a:pt x="2541" y="3595"/>
                    <a:pt x="2816" y="3904"/>
                    <a:pt x="3125" y="3904"/>
                  </a:cubicBezTo>
                  <a:cubicBezTo>
                    <a:pt x="3602" y="3878"/>
                    <a:pt x="4080" y="3622"/>
                    <a:pt x="4523" y="3427"/>
                  </a:cubicBezTo>
                  <a:cubicBezTo>
                    <a:pt x="6707" y="2480"/>
                    <a:pt x="8811" y="1384"/>
                    <a:pt x="10854" y="154"/>
                  </a:cubicBezTo>
                  <a:cubicBezTo>
                    <a:pt x="10927" y="104"/>
                    <a:pt x="10877" y="1"/>
                    <a:pt x="108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40"/>
            <p:cNvSpPr/>
            <p:nvPr/>
          </p:nvSpPr>
          <p:spPr>
            <a:xfrm>
              <a:off x="802408" y="3632464"/>
              <a:ext cx="135264" cy="134639"/>
            </a:xfrm>
            <a:custGeom>
              <a:avLst/>
              <a:gdLst/>
              <a:ahLst/>
              <a:cxnLst/>
              <a:rect l="l" t="t" r="r" b="b"/>
              <a:pathLst>
                <a:path w="2812" h="2799" extrusionOk="0">
                  <a:moveTo>
                    <a:pt x="123" y="1"/>
                  </a:moveTo>
                  <a:cubicBezTo>
                    <a:pt x="57" y="1"/>
                    <a:pt x="1" y="97"/>
                    <a:pt x="70" y="139"/>
                  </a:cubicBezTo>
                  <a:cubicBezTo>
                    <a:pt x="486" y="475"/>
                    <a:pt x="910" y="811"/>
                    <a:pt x="1326" y="1120"/>
                  </a:cubicBezTo>
                  <a:cubicBezTo>
                    <a:pt x="1830" y="1537"/>
                    <a:pt x="2643" y="1960"/>
                    <a:pt x="2617" y="2713"/>
                  </a:cubicBezTo>
                  <a:cubicBezTo>
                    <a:pt x="2617" y="2770"/>
                    <a:pt x="2659" y="2799"/>
                    <a:pt x="2701" y="2799"/>
                  </a:cubicBezTo>
                  <a:cubicBezTo>
                    <a:pt x="2743" y="2799"/>
                    <a:pt x="2785" y="2770"/>
                    <a:pt x="2785" y="2713"/>
                  </a:cubicBezTo>
                  <a:cubicBezTo>
                    <a:pt x="2811" y="2128"/>
                    <a:pt x="2502" y="1846"/>
                    <a:pt x="2052" y="1510"/>
                  </a:cubicBezTo>
                  <a:cubicBezTo>
                    <a:pt x="1440" y="1006"/>
                    <a:pt x="822" y="502"/>
                    <a:pt x="177" y="25"/>
                  </a:cubicBezTo>
                  <a:cubicBezTo>
                    <a:pt x="160" y="8"/>
                    <a:pt x="141" y="1"/>
                    <a:pt x="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40"/>
            <p:cNvSpPr/>
            <p:nvPr/>
          </p:nvSpPr>
          <p:spPr>
            <a:xfrm>
              <a:off x="917803" y="3586046"/>
              <a:ext cx="324932" cy="162923"/>
            </a:xfrm>
            <a:custGeom>
              <a:avLst/>
              <a:gdLst/>
              <a:ahLst/>
              <a:cxnLst/>
              <a:rect l="l" t="t" r="r" b="b"/>
              <a:pathLst>
                <a:path w="6755" h="3387" extrusionOk="0">
                  <a:moveTo>
                    <a:pt x="6643" y="1"/>
                  </a:moveTo>
                  <a:cubicBezTo>
                    <a:pt x="6630" y="1"/>
                    <a:pt x="6616" y="5"/>
                    <a:pt x="6602" y="16"/>
                  </a:cubicBezTo>
                  <a:cubicBezTo>
                    <a:pt x="4525" y="1272"/>
                    <a:pt x="2341" y="2334"/>
                    <a:pt x="76" y="3208"/>
                  </a:cubicBezTo>
                  <a:cubicBezTo>
                    <a:pt x="1" y="3254"/>
                    <a:pt x="16" y="3386"/>
                    <a:pt x="91" y="3386"/>
                  </a:cubicBezTo>
                  <a:cubicBezTo>
                    <a:pt x="102" y="3386"/>
                    <a:pt x="116" y="3383"/>
                    <a:pt x="130" y="3376"/>
                  </a:cubicBezTo>
                  <a:cubicBezTo>
                    <a:pt x="2402" y="2502"/>
                    <a:pt x="4613" y="1413"/>
                    <a:pt x="6683" y="150"/>
                  </a:cubicBezTo>
                  <a:cubicBezTo>
                    <a:pt x="6755" y="105"/>
                    <a:pt x="6707" y="1"/>
                    <a:pt x="6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40"/>
            <p:cNvSpPr/>
            <p:nvPr/>
          </p:nvSpPr>
          <p:spPr>
            <a:xfrm>
              <a:off x="858927" y="3650214"/>
              <a:ext cx="75232" cy="57531"/>
            </a:xfrm>
            <a:custGeom>
              <a:avLst/>
              <a:gdLst/>
              <a:ahLst/>
              <a:cxnLst/>
              <a:rect l="l" t="t" r="r" b="b"/>
              <a:pathLst>
                <a:path w="1564" h="1196" extrusionOk="0">
                  <a:moveTo>
                    <a:pt x="103" y="1"/>
                  </a:moveTo>
                  <a:cubicBezTo>
                    <a:pt x="43" y="1"/>
                    <a:pt x="1" y="117"/>
                    <a:pt x="71" y="160"/>
                  </a:cubicBezTo>
                  <a:cubicBezTo>
                    <a:pt x="514" y="496"/>
                    <a:pt x="964" y="866"/>
                    <a:pt x="1415" y="1168"/>
                  </a:cubicBezTo>
                  <a:cubicBezTo>
                    <a:pt x="1433" y="1187"/>
                    <a:pt x="1451" y="1196"/>
                    <a:pt x="1467" y="1196"/>
                  </a:cubicBezTo>
                  <a:cubicBezTo>
                    <a:pt x="1526" y="1196"/>
                    <a:pt x="1563" y="1096"/>
                    <a:pt x="1495" y="1034"/>
                  </a:cubicBezTo>
                  <a:cubicBezTo>
                    <a:pt x="1045" y="698"/>
                    <a:pt x="628" y="362"/>
                    <a:pt x="151" y="26"/>
                  </a:cubicBezTo>
                  <a:cubicBezTo>
                    <a:pt x="135" y="8"/>
                    <a:pt x="119"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40"/>
            <p:cNvSpPr/>
            <p:nvPr/>
          </p:nvSpPr>
          <p:spPr>
            <a:xfrm>
              <a:off x="858686" y="3582439"/>
              <a:ext cx="241523" cy="75761"/>
            </a:xfrm>
            <a:custGeom>
              <a:avLst/>
              <a:gdLst/>
              <a:ahLst/>
              <a:cxnLst/>
              <a:rect l="l" t="t" r="r" b="b"/>
              <a:pathLst>
                <a:path w="5021" h="1575" extrusionOk="0">
                  <a:moveTo>
                    <a:pt x="4906" y="0"/>
                  </a:moveTo>
                  <a:cubicBezTo>
                    <a:pt x="4900" y="0"/>
                    <a:pt x="4894" y="1"/>
                    <a:pt x="4887" y="3"/>
                  </a:cubicBezTo>
                  <a:cubicBezTo>
                    <a:pt x="3268" y="453"/>
                    <a:pt x="1695" y="931"/>
                    <a:pt x="102" y="1401"/>
                  </a:cubicBezTo>
                  <a:cubicBezTo>
                    <a:pt x="0" y="1455"/>
                    <a:pt x="33" y="1574"/>
                    <a:pt x="123" y="1574"/>
                  </a:cubicBezTo>
                  <a:cubicBezTo>
                    <a:pt x="133" y="1574"/>
                    <a:pt x="144" y="1573"/>
                    <a:pt x="156" y="1569"/>
                  </a:cubicBezTo>
                  <a:cubicBezTo>
                    <a:pt x="1722" y="1065"/>
                    <a:pt x="3322" y="595"/>
                    <a:pt x="4914" y="171"/>
                  </a:cubicBezTo>
                  <a:cubicBezTo>
                    <a:pt x="5020" y="146"/>
                    <a:pt x="4982" y="0"/>
                    <a:pt x="4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40"/>
            <p:cNvSpPr/>
            <p:nvPr/>
          </p:nvSpPr>
          <p:spPr>
            <a:xfrm>
              <a:off x="889616" y="3588836"/>
              <a:ext cx="220935" cy="95147"/>
            </a:xfrm>
            <a:custGeom>
              <a:avLst/>
              <a:gdLst/>
              <a:ahLst/>
              <a:cxnLst/>
              <a:rect l="l" t="t" r="r" b="b"/>
              <a:pathLst>
                <a:path w="4593" h="1978" extrusionOk="0">
                  <a:moveTo>
                    <a:pt x="4504" y="1"/>
                  </a:moveTo>
                  <a:cubicBezTo>
                    <a:pt x="4494" y="1"/>
                    <a:pt x="4484" y="4"/>
                    <a:pt x="4473" y="11"/>
                  </a:cubicBezTo>
                  <a:cubicBezTo>
                    <a:pt x="2988" y="542"/>
                    <a:pt x="1529" y="1160"/>
                    <a:pt x="105" y="1806"/>
                  </a:cubicBezTo>
                  <a:cubicBezTo>
                    <a:pt x="0" y="1855"/>
                    <a:pt x="87" y="1977"/>
                    <a:pt x="164" y="1977"/>
                  </a:cubicBezTo>
                  <a:cubicBezTo>
                    <a:pt x="171" y="1977"/>
                    <a:pt x="178" y="1976"/>
                    <a:pt x="185" y="1974"/>
                  </a:cubicBezTo>
                  <a:cubicBezTo>
                    <a:pt x="1617" y="1302"/>
                    <a:pt x="3041" y="710"/>
                    <a:pt x="4500" y="152"/>
                  </a:cubicBezTo>
                  <a:cubicBezTo>
                    <a:pt x="4593" y="129"/>
                    <a:pt x="4565" y="1"/>
                    <a:pt x="45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40"/>
            <p:cNvSpPr/>
            <p:nvPr/>
          </p:nvSpPr>
          <p:spPr>
            <a:xfrm>
              <a:off x="912801" y="3588740"/>
              <a:ext cx="200684" cy="106210"/>
            </a:xfrm>
            <a:custGeom>
              <a:avLst/>
              <a:gdLst/>
              <a:ahLst/>
              <a:cxnLst/>
              <a:rect l="l" t="t" r="r" b="b"/>
              <a:pathLst>
                <a:path w="4172" h="2208" extrusionOk="0">
                  <a:moveTo>
                    <a:pt x="4056" y="1"/>
                  </a:moveTo>
                  <a:cubicBezTo>
                    <a:pt x="4043" y="1"/>
                    <a:pt x="4031" y="5"/>
                    <a:pt x="4018" y="13"/>
                  </a:cubicBezTo>
                  <a:cubicBezTo>
                    <a:pt x="2754" y="826"/>
                    <a:pt x="1471" y="1498"/>
                    <a:pt x="93" y="2029"/>
                  </a:cubicBezTo>
                  <a:cubicBezTo>
                    <a:pt x="0" y="2076"/>
                    <a:pt x="28" y="2208"/>
                    <a:pt x="93" y="2208"/>
                  </a:cubicBezTo>
                  <a:cubicBezTo>
                    <a:pt x="104" y="2208"/>
                    <a:pt x="115" y="2205"/>
                    <a:pt x="127" y="2197"/>
                  </a:cubicBezTo>
                  <a:cubicBezTo>
                    <a:pt x="1524" y="1640"/>
                    <a:pt x="2842" y="968"/>
                    <a:pt x="4098" y="181"/>
                  </a:cubicBezTo>
                  <a:cubicBezTo>
                    <a:pt x="4172" y="108"/>
                    <a:pt x="4122" y="1"/>
                    <a:pt x="40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6" name="Google Shape;1926;p40"/>
            <p:cNvSpPr/>
            <p:nvPr/>
          </p:nvSpPr>
          <p:spPr>
            <a:xfrm>
              <a:off x="923479" y="3590087"/>
              <a:ext cx="222185" cy="117033"/>
            </a:xfrm>
            <a:custGeom>
              <a:avLst/>
              <a:gdLst/>
              <a:ahLst/>
              <a:cxnLst/>
              <a:rect l="l" t="t" r="r" b="b"/>
              <a:pathLst>
                <a:path w="4619" h="2433" extrusionOk="0">
                  <a:moveTo>
                    <a:pt x="4489" y="0"/>
                  </a:moveTo>
                  <a:cubicBezTo>
                    <a:pt x="4474" y="0"/>
                    <a:pt x="4458" y="4"/>
                    <a:pt x="4441" y="12"/>
                  </a:cubicBezTo>
                  <a:cubicBezTo>
                    <a:pt x="2983" y="738"/>
                    <a:pt x="1524" y="1497"/>
                    <a:pt x="73" y="2284"/>
                  </a:cubicBezTo>
                  <a:cubicBezTo>
                    <a:pt x="0" y="2328"/>
                    <a:pt x="48" y="2433"/>
                    <a:pt x="112" y="2433"/>
                  </a:cubicBezTo>
                  <a:cubicBezTo>
                    <a:pt x="126" y="2433"/>
                    <a:pt x="140" y="2428"/>
                    <a:pt x="153" y="2418"/>
                  </a:cubicBezTo>
                  <a:cubicBezTo>
                    <a:pt x="1612" y="1638"/>
                    <a:pt x="3063" y="879"/>
                    <a:pt x="4522" y="153"/>
                  </a:cubicBezTo>
                  <a:cubicBezTo>
                    <a:pt x="4618" y="108"/>
                    <a:pt x="4571" y="0"/>
                    <a:pt x="4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7" name="Google Shape;1927;p40"/>
            <p:cNvSpPr/>
            <p:nvPr/>
          </p:nvSpPr>
          <p:spPr>
            <a:xfrm>
              <a:off x="885575" y="3639872"/>
              <a:ext cx="75569" cy="44447"/>
            </a:xfrm>
            <a:custGeom>
              <a:avLst/>
              <a:gdLst/>
              <a:ahLst/>
              <a:cxnLst/>
              <a:rect l="l" t="t" r="r" b="b"/>
              <a:pathLst>
                <a:path w="1571" h="924" extrusionOk="0">
                  <a:moveTo>
                    <a:pt x="118" y="0"/>
                  </a:moveTo>
                  <a:cubicBezTo>
                    <a:pt x="51" y="0"/>
                    <a:pt x="1" y="108"/>
                    <a:pt x="74" y="153"/>
                  </a:cubicBezTo>
                  <a:cubicBezTo>
                    <a:pt x="491" y="489"/>
                    <a:pt x="941" y="745"/>
                    <a:pt x="1445" y="913"/>
                  </a:cubicBezTo>
                  <a:cubicBezTo>
                    <a:pt x="1457" y="920"/>
                    <a:pt x="1469" y="923"/>
                    <a:pt x="1479" y="923"/>
                  </a:cubicBezTo>
                  <a:cubicBezTo>
                    <a:pt x="1544" y="923"/>
                    <a:pt x="1571" y="795"/>
                    <a:pt x="1472" y="772"/>
                  </a:cubicBezTo>
                  <a:cubicBezTo>
                    <a:pt x="995" y="577"/>
                    <a:pt x="578" y="321"/>
                    <a:pt x="155" y="12"/>
                  </a:cubicBezTo>
                  <a:cubicBezTo>
                    <a:pt x="142" y="4"/>
                    <a:pt x="130" y="0"/>
                    <a:pt x="1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40"/>
            <p:cNvSpPr/>
            <p:nvPr/>
          </p:nvSpPr>
          <p:spPr>
            <a:xfrm>
              <a:off x="922373" y="3627750"/>
              <a:ext cx="74126" cy="42619"/>
            </a:xfrm>
            <a:custGeom>
              <a:avLst/>
              <a:gdLst/>
              <a:ahLst/>
              <a:cxnLst/>
              <a:rect l="l" t="t" r="r" b="b"/>
              <a:pathLst>
                <a:path w="1541" h="886" extrusionOk="0">
                  <a:moveTo>
                    <a:pt x="122" y="1"/>
                  </a:moveTo>
                  <a:cubicBezTo>
                    <a:pt x="40" y="1"/>
                    <a:pt x="1" y="106"/>
                    <a:pt x="96" y="157"/>
                  </a:cubicBezTo>
                  <a:cubicBezTo>
                    <a:pt x="485" y="432"/>
                    <a:pt x="936" y="661"/>
                    <a:pt x="1379" y="882"/>
                  </a:cubicBezTo>
                  <a:cubicBezTo>
                    <a:pt x="1387" y="885"/>
                    <a:pt x="1394" y="886"/>
                    <a:pt x="1401" y="886"/>
                  </a:cubicBezTo>
                  <a:cubicBezTo>
                    <a:pt x="1479" y="886"/>
                    <a:pt x="1540" y="764"/>
                    <a:pt x="1467" y="714"/>
                  </a:cubicBezTo>
                  <a:cubicBezTo>
                    <a:pt x="1016" y="519"/>
                    <a:pt x="566" y="264"/>
                    <a:pt x="176" y="15"/>
                  </a:cubicBezTo>
                  <a:cubicBezTo>
                    <a:pt x="157" y="5"/>
                    <a:pt x="138" y="1"/>
                    <a:pt x="1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40"/>
            <p:cNvSpPr/>
            <p:nvPr/>
          </p:nvSpPr>
          <p:spPr>
            <a:xfrm>
              <a:off x="969272" y="3616880"/>
              <a:ext cx="64794" cy="36365"/>
            </a:xfrm>
            <a:custGeom>
              <a:avLst/>
              <a:gdLst/>
              <a:ahLst/>
              <a:cxnLst/>
              <a:rect l="l" t="t" r="r" b="b"/>
              <a:pathLst>
                <a:path w="1347" h="756" extrusionOk="0">
                  <a:moveTo>
                    <a:pt x="116" y="1"/>
                  </a:moveTo>
                  <a:cubicBezTo>
                    <a:pt x="47" y="1"/>
                    <a:pt x="0" y="109"/>
                    <a:pt x="68" y="154"/>
                  </a:cubicBezTo>
                  <a:cubicBezTo>
                    <a:pt x="431" y="409"/>
                    <a:pt x="828" y="604"/>
                    <a:pt x="1217" y="745"/>
                  </a:cubicBezTo>
                  <a:cubicBezTo>
                    <a:pt x="1233" y="753"/>
                    <a:pt x="1247" y="756"/>
                    <a:pt x="1259" y="756"/>
                  </a:cubicBezTo>
                  <a:cubicBezTo>
                    <a:pt x="1337" y="756"/>
                    <a:pt x="1347" y="624"/>
                    <a:pt x="1271" y="577"/>
                  </a:cubicBezTo>
                  <a:cubicBezTo>
                    <a:pt x="881" y="436"/>
                    <a:pt x="518" y="241"/>
                    <a:pt x="156" y="13"/>
                  </a:cubicBezTo>
                  <a:cubicBezTo>
                    <a:pt x="142" y="5"/>
                    <a:pt x="129" y="1"/>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0" name="Google Shape;1930;p40"/>
            <p:cNvSpPr/>
            <p:nvPr/>
          </p:nvSpPr>
          <p:spPr>
            <a:xfrm>
              <a:off x="1005348" y="3607933"/>
              <a:ext cx="55606" cy="30449"/>
            </a:xfrm>
            <a:custGeom>
              <a:avLst/>
              <a:gdLst/>
              <a:ahLst/>
              <a:cxnLst/>
              <a:rect l="l" t="t" r="r" b="b"/>
              <a:pathLst>
                <a:path w="1156" h="633" extrusionOk="0">
                  <a:moveTo>
                    <a:pt x="158" y="1"/>
                  </a:moveTo>
                  <a:cubicBezTo>
                    <a:pt x="64" y="1"/>
                    <a:pt x="0" y="121"/>
                    <a:pt x="105" y="145"/>
                  </a:cubicBezTo>
                  <a:cubicBezTo>
                    <a:pt x="387" y="313"/>
                    <a:pt x="689" y="454"/>
                    <a:pt x="998" y="622"/>
                  </a:cubicBezTo>
                  <a:cubicBezTo>
                    <a:pt x="1010" y="630"/>
                    <a:pt x="1022" y="633"/>
                    <a:pt x="1033" y="633"/>
                  </a:cubicBezTo>
                  <a:cubicBezTo>
                    <a:pt x="1105" y="633"/>
                    <a:pt x="1155" y="504"/>
                    <a:pt x="1086" y="481"/>
                  </a:cubicBezTo>
                  <a:cubicBezTo>
                    <a:pt x="777" y="313"/>
                    <a:pt x="467" y="172"/>
                    <a:pt x="185" y="4"/>
                  </a:cubicBezTo>
                  <a:cubicBezTo>
                    <a:pt x="176" y="2"/>
                    <a:pt x="167" y="1"/>
                    <a:pt x="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1" name="Google Shape;1931;p40"/>
            <p:cNvSpPr/>
            <p:nvPr/>
          </p:nvSpPr>
          <p:spPr>
            <a:xfrm>
              <a:off x="1029591" y="3594657"/>
              <a:ext cx="58396" cy="27659"/>
            </a:xfrm>
            <a:custGeom>
              <a:avLst/>
              <a:gdLst/>
              <a:ahLst/>
              <a:cxnLst/>
              <a:rect l="l" t="t" r="r" b="b"/>
              <a:pathLst>
                <a:path w="1214" h="575" extrusionOk="0">
                  <a:moveTo>
                    <a:pt x="130" y="0"/>
                  </a:moveTo>
                  <a:cubicBezTo>
                    <a:pt x="41" y="0"/>
                    <a:pt x="1" y="142"/>
                    <a:pt x="105" y="173"/>
                  </a:cubicBezTo>
                  <a:cubicBezTo>
                    <a:pt x="441" y="253"/>
                    <a:pt x="750" y="394"/>
                    <a:pt x="1059" y="562"/>
                  </a:cubicBezTo>
                  <a:cubicBezTo>
                    <a:pt x="1071" y="571"/>
                    <a:pt x="1084" y="574"/>
                    <a:pt x="1096" y="574"/>
                  </a:cubicBezTo>
                  <a:cubicBezTo>
                    <a:pt x="1162" y="574"/>
                    <a:pt x="1213" y="467"/>
                    <a:pt x="1139" y="421"/>
                  </a:cubicBezTo>
                  <a:cubicBezTo>
                    <a:pt x="830" y="253"/>
                    <a:pt x="494" y="112"/>
                    <a:pt x="158" y="5"/>
                  </a:cubicBezTo>
                  <a:cubicBezTo>
                    <a:pt x="149" y="2"/>
                    <a:pt x="139" y="0"/>
                    <a:pt x="1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2" name="Google Shape;1932;p40"/>
            <p:cNvSpPr/>
            <p:nvPr/>
          </p:nvSpPr>
          <p:spPr>
            <a:xfrm>
              <a:off x="1068554" y="3590472"/>
              <a:ext cx="42330" cy="22031"/>
            </a:xfrm>
            <a:custGeom>
              <a:avLst/>
              <a:gdLst/>
              <a:ahLst/>
              <a:cxnLst/>
              <a:rect l="l" t="t" r="r" b="b"/>
              <a:pathLst>
                <a:path w="880" h="458" extrusionOk="0">
                  <a:moveTo>
                    <a:pt x="107" y="1"/>
                  </a:moveTo>
                  <a:cubicBezTo>
                    <a:pt x="17" y="1"/>
                    <a:pt x="1" y="123"/>
                    <a:pt x="81" y="172"/>
                  </a:cubicBezTo>
                  <a:cubicBezTo>
                    <a:pt x="303" y="260"/>
                    <a:pt x="524" y="340"/>
                    <a:pt x="753" y="454"/>
                  </a:cubicBezTo>
                  <a:cubicBezTo>
                    <a:pt x="759" y="456"/>
                    <a:pt x="765" y="457"/>
                    <a:pt x="770" y="457"/>
                  </a:cubicBezTo>
                  <a:cubicBezTo>
                    <a:pt x="841" y="457"/>
                    <a:pt x="879" y="311"/>
                    <a:pt x="780" y="286"/>
                  </a:cubicBezTo>
                  <a:cubicBezTo>
                    <a:pt x="585" y="172"/>
                    <a:pt x="356" y="92"/>
                    <a:pt x="135" y="4"/>
                  </a:cubicBezTo>
                  <a:cubicBezTo>
                    <a:pt x="125" y="2"/>
                    <a:pt x="116" y="1"/>
                    <a:pt x="1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3" name="Google Shape;1933;p40"/>
            <p:cNvSpPr/>
            <p:nvPr/>
          </p:nvSpPr>
          <p:spPr>
            <a:xfrm>
              <a:off x="1094240" y="3582391"/>
              <a:ext cx="48776" cy="19578"/>
            </a:xfrm>
            <a:custGeom>
              <a:avLst/>
              <a:gdLst/>
              <a:ahLst/>
              <a:cxnLst/>
              <a:rect l="l" t="t" r="r" b="b"/>
              <a:pathLst>
                <a:path w="1014" h="407" extrusionOk="0">
                  <a:moveTo>
                    <a:pt x="111" y="1"/>
                  </a:moveTo>
                  <a:cubicBezTo>
                    <a:pt x="42" y="1"/>
                    <a:pt x="0" y="121"/>
                    <a:pt x="105" y="145"/>
                  </a:cubicBezTo>
                  <a:cubicBezTo>
                    <a:pt x="353" y="226"/>
                    <a:pt x="636" y="313"/>
                    <a:pt x="891" y="394"/>
                  </a:cubicBezTo>
                  <a:cubicBezTo>
                    <a:pt x="907" y="403"/>
                    <a:pt x="921" y="407"/>
                    <a:pt x="934" y="407"/>
                  </a:cubicBezTo>
                  <a:cubicBezTo>
                    <a:pt x="1004" y="407"/>
                    <a:pt x="1013" y="282"/>
                    <a:pt x="945" y="260"/>
                  </a:cubicBezTo>
                  <a:cubicBezTo>
                    <a:pt x="662" y="172"/>
                    <a:pt x="414" y="92"/>
                    <a:pt x="131" y="4"/>
                  </a:cubicBezTo>
                  <a:cubicBezTo>
                    <a:pt x="125" y="2"/>
                    <a:pt x="118" y="1"/>
                    <a:pt x="1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4" name="Google Shape;1934;p40"/>
            <p:cNvSpPr/>
            <p:nvPr/>
          </p:nvSpPr>
          <p:spPr>
            <a:xfrm>
              <a:off x="1127382" y="3575801"/>
              <a:ext cx="48535" cy="12314"/>
            </a:xfrm>
            <a:custGeom>
              <a:avLst/>
              <a:gdLst/>
              <a:ahLst/>
              <a:cxnLst/>
              <a:rect l="l" t="t" r="r" b="b"/>
              <a:pathLst>
                <a:path w="1009" h="256" extrusionOk="0">
                  <a:moveTo>
                    <a:pt x="115" y="0"/>
                  </a:moveTo>
                  <a:cubicBezTo>
                    <a:pt x="0" y="0"/>
                    <a:pt x="0" y="168"/>
                    <a:pt x="115" y="168"/>
                  </a:cubicBezTo>
                  <a:cubicBezTo>
                    <a:pt x="370" y="195"/>
                    <a:pt x="645" y="229"/>
                    <a:pt x="901" y="255"/>
                  </a:cubicBezTo>
                  <a:cubicBezTo>
                    <a:pt x="1008" y="255"/>
                    <a:pt x="1008" y="87"/>
                    <a:pt x="901" y="87"/>
                  </a:cubicBezTo>
                  <a:cubicBezTo>
                    <a:pt x="645" y="61"/>
                    <a:pt x="370" y="27"/>
                    <a:pt x="1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40"/>
            <p:cNvSpPr/>
            <p:nvPr/>
          </p:nvSpPr>
          <p:spPr>
            <a:xfrm>
              <a:off x="1120070" y="3578639"/>
              <a:ext cx="14864" cy="11448"/>
            </a:xfrm>
            <a:custGeom>
              <a:avLst/>
              <a:gdLst/>
              <a:ahLst/>
              <a:cxnLst/>
              <a:rect l="l" t="t" r="r" b="b"/>
              <a:pathLst>
                <a:path w="309" h="238" extrusionOk="0">
                  <a:moveTo>
                    <a:pt x="186" y="1"/>
                  </a:moveTo>
                  <a:cubicBezTo>
                    <a:pt x="166" y="1"/>
                    <a:pt x="145" y="9"/>
                    <a:pt x="125" y="28"/>
                  </a:cubicBezTo>
                  <a:cubicBezTo>
                    <a:pt x="125" y="55"/>
                    <a:pt x="99" y="82"/>
                    <a:pt x="72" y="82"/>
                  </a:cubicBezTo>
                  <a:cubicBezTo>
                    <a:pt x="1" y="153"/>
                    <a:pt x="81" y="238"/>
                    <a:pt x="146" y="238"/>
                  </a:cubicBezTo>
                  <a:cubicBezTo>
                    <a:pt x="161" y="238"/>
                    <a:pt x="175" y="233"/>
                    <a:pt x="186" y="223"/>
                  </a:cubicBezTo>
                  <a:cubicBezTo>
                    <a:pt x="213" y="196"/>
                    <a:pt x="240" y="170"/>
                    <a:pt x="267" y="136"/>
                  </a:cubicBezTo>
                  <a:cubicBezTo>
                    <a:pt x="308" y="94"/>
                    <a:pt x="253" y="1"/>
                    <a:pt x="1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6" name="Google Shape;1936;p40"/>
            <p:cNvSpPr/>
            <p:nvPr/>
          </p:nvSpPr>
          <p:spPr>
            <a:xfrm>
              <a:off x="1092460" y="3575272"/>
              <a:ext cx="31651" cy="15441"/>
            </a:xfrm>
            <a:custGeom>
              <a:avLst/>
              <a:gdLst/>
              <a:ahLst/>
              <a:cxnLst/>
              <a:rect l="l" t="t" r="r" b="b"/>
              <a:pathLst>
                <a:path w="658" h="321" extrusionOk="0">
                  <a:moveTo>
                    <a:pt x="511" y="1"/>
                  </a:moveTo>
                  <a:cubicBezTo>
                    <a:pt x="500" y="1"/>
                    <a:pt x="489" y="4"/>
                    <a:pt x="478" y="11"/>
                  </a:cubicBezTo>
                  <a:cubicBezTo>
                    <a:pt x="363" y="98"/>
                    <a:pt x="222" y="125"/>
                    <a:pt x="88" y="152"/>
                  </a:cubicBezTo>
                  <a:cubicBezTo>
                    <a:pt x="0" y="152"/>
                    <a:pt x="0" y="320"/>
                    <a:pt x="88" y="320"/>
                  </a:cubicBezTo>
                  <a:cubicBezTo>
                    <a:pt x="256" y="293"/>
                    <a:pt x="424" y="266"/>
                    <a:pt x="558" y="179"/>
                  </a:cubicBezTo>
                  <a:cubicBezTo>
                    <a:pt x="657" y="133"/>
                    <a:pt x="585" y="1"/>
                    <a:pt x="5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7" name="Google Shape;1937;p40"/>
            <p:cNvSpPr/>
            <p:nvPr/>
          </p:nvSpPr>
          <p:spPr>
            <a:xfrm>
              <a:off x="1132336" y="3586576"/>
              <a:ext cx="20444" cy="11400"/>
            </a:xfrm>
            <a:custGeom>
              <a:avLst/>
              <a:gdLst/>
              <a:ahLst/>
              <a:cxnLst/>
              <a:rect l="l" t="t" r="r" b="b"/>
              <a:pathLst>
                <a:path w="425" h="237" extrusionOk="0">
                  <a:moveTo>
                    <a:pt x="315" y="0"/>
                  </a:moveTo>
                  <a:cubicBezTo>
                    <a:pt x="308" y="0"/>
                    <a:pt x="301" y="1"/>
                    <a:pt x="294" y="5"/>
                  </a:cubicBezTo>
                  <a:cubicBezTo>
                    <a:pt x="206" y="31"/>
                    <a:pt x="153" y="58"/>
                    <a:pt x="99" y="85"/>
                  </a:cubicBezTo>
                  <a:cubicBezTo>
                    <a:pt x="0" y="108"/>
                    <a:pt x="27" y="237"/>
                    <a:pt x="110" y="237"/>
                  </a:cubicBezTo>
                  <a:cubicBezTo>
                    <a:pt x="123" y="237"/>
                    <a:pt x="137" y="234"/>
                    <a:pt x="153" y="226"/>
                  </a:cubicBezTo>
                  <a:cubicBezTo>
                    <a:pt x="206" y="226"/>
                    <a:pt x="267" y="199"/>
                    <a:pt x="321" y="173"/>
                  </a:cubicBezTo>
                  <a:cubicBezTo>
                    <a:pt x="425" y="142"/>
                    <a:pt x="384" y="0"/>
                    <a:pt x="3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8" name="Google Shape;1938;p40"/>
            <p:cNvSpPr/>
            <p:nvPr/>
          </p:nvSpPr>
          <p:spPr>
            <a:xfrm>
              <a:off x="1046908" y="3614330"/>
              <a:ext cx="73404" cy="41176"/>
            </a:xfrm>
            <a:custGeom>
              <a:avLst/>
              <a:gdLst/>
              <a:ahLst/>
              <a:cxnLst/>
              <a:rect l="l" t="t" r="r" b="b"/>
              <a:pathLst>
                <a:path w="1526" h="856" extrusionOk="0">
                  <a:moveTo>
                    <a:pt x="1408" y="0"/>
                  </a:moveTo>
                  <a:cubicBezTo>
                    <a:pt x="1396" y="0"/>
                    <a:pt x="1383" y="4"/>
                    <a:pt x="1371" y="12"/>
                  </a:cubicBezTo>
                  <a:cubicBezTo>
                    <a:pt x="947" y="234"/>
                    <a:pt x="531" y="462"/>
                    <a:pt x="81" y="684"/>
                  </a:cubicBezTo>
                  <a:cubicBezTo>
                    <a:pt x="1" y="733"/>
                    <a:pt x="67" y="856"/>
                    <a:pt x="140" y="856"/>
                  </a:cubicBezTo>
                  <a:cubicBezTo>
                    <a:pt x="147" y="856"/>
                    <a:pt x="154" y="855"/>
                    <a:pt x="161" y="852"/>
                  </a:cubicBezTo>
                  <a:cubicBezTo>
                    <a:pt x="611" y="630"/>
                    <a:pt x="1035" y="375"/>
                    <a:pt x="1452" y="153"/>
                  </a:cubicBezTo>
                  <a:cubicBezTo>
                    <a:pt x="1525" y="108"/>
                    <a:pt x="1474" y="0"/>
                    <a:pt x="14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9" name="Google Shape;1939;p40"/>
            <p:cNvSpPr/>
            <p:nvPr/>
          </p:nvSpPr>
          <p:spPr>
            <a:xfrm>
              <a:off x="1042915" y="3620247"/>
              <a:ext cx="109962" cy="52624"/>
            </a:xfrm>
            <a:custGeom>
              <a:avLst/>
              <a:gdLst/>
              <a:ahLst/>
              <a:cxnLst/>
              <a:rect l="l" t="t" r="r" b="b"/>
              <a:pathLst>
                <a:path w="2286" h="1094" extrusionOk="0">
                  <a:moveTo>
                    <a:pt x="2170" y="1"/>
                  </a:moveTo>
                  <a:cubicBezTo>
                    <a:pt x="2165" y="1"/>
                    <a:pt x="2159" y="1"/>
                    <a:pt x="2153" y="3"/>
                  </a:cubicBezTo>
                  <a:cubicBezTo>
                    <a:pt x="1871" y="111"/>
                    <a:pt x="1649" y="225"/>
                    <a:pt x="1393" y="366"/>
                  </a:cubicBezTo>
                  <a:cubicBezTo>
                    <a:pt x="1286" y="447"/>
                    <a:pt x="1172" y="507"/>
                    <a:pt x="1057" y="588"/>
                  </a:cubicBezTo>
                  <a:cubicBezTo>
                    <a:pt x="1004" y="649"/>
                    <a:pt x="916" y="702"/>
                    <a:pt x="862" y="756"/>
                  </a:cubicBezTo>
                  <a:cubicBezTo>
                    <a:pt x="798" y="821"/>
                    <a:pt x="729" y="853"/>
                    <a:pt x="656" y="853"/>
                  </a:cubicBezTo>
                  <a:cubicBezTo>
                    <a:pt x="540" y="853"/>
                    <a:pt x="414" y="772"/>
                    <a:pt x="278" y="615"/>
                  </a:cubicBezTo>
                  <a:cubicBezTo>
                    <a:pt x="316" y="558"/>
                    <a:pt x="257" y="498"/>
                    <a:pt x="200" y="498"/>
                  </a:cubicBezTo>
                  <a:cubicBezTo>
                    <a:pt x="176" y="498"/>
                    <a:pt x="153" y="509"/>
                    <a:pt x="137" y="534"/>
                  </a:cubicBezTo>
                  <a:cubicBezTo>
                    <a:pt x="1" y="748"/>
                    <a:pt x="152" y="1094"/>
                    <a:pt x="416" y="1094"/>
                  </a:cubicBezTo>
                  <a:cubicBezTo>
                    <a:pt x="426" y="1094"/>
                    <a:pt x="436" y="1093"/>
                    <a:pt x="446" y="1092"/>
                  </a:cubicBezTo>
                  <a:cubicBezTo>
                    <a:pt x="721" y="1065"/>
                    <a:pt x="916" y="897"/>
                    <a:pt x="1145" y="729"/>
                  </a:cubicBezTo>
                  <a:cubicBezTo>
                    <a:pt x="1481" y="507"/>
                    <a:pt x="1817" y="313"/>
                    <a:pt x="2180" y="171"/>
                  </a:cubicBezTo>
                  <a:cubicBezTo>
                    <a:pt x="2285" y="147"/>
                    <a:pt x="2241" y="1"/>
                    <a:pt x="21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0" name="Google Shape;1940;p40"/>
            <p:cNvSpPr/>
            <p:nvPr/>
          </p:nvSpPr>
          <p:spPr>
            <a:xfrm>
              <a:off x="1118002" y="3614378"/>
              <a:ext cx="29054" cy="10631"/>
            </a:xfrm>
            <a:custGeom>
              <a:avLst/>
              <a:gdLst/>
              <a:ahLst/>
              <a:cxnLst/>
              <a:rect l="l" t="t" r="r" b="b"/>
              <a:pathLst>
                <a:path w="604" h="221" extrusionOk="0">
                  <a:moveTo>
                    <a:pt x="228" y="1"/>
                  </a:moveTo>
                  <a:cubicBezTo>
                    <a:pt x="190" y="1"/>
                    <a:pt x="152" y="4"/>
                    <a:pt x="115" y="11"/>
                  </a:cubicBezTo>
                  <a:cubicBezTo>
                    <a:pt x="0" y="11"/>
                    <a:pt x="0" y="179"/>
                    <a:pt x="115" y="179"/>
                  </a:cubicBezTo>
                  <a:cubicBezTo>
                    <a:pt x="148" y="171"/>
                    <a:pt x="181" y="168"/>
                    <a:pt x="214" y="168"/>
                  </a:cubicBezTo>
                  <a:cubicBezTo>
                    <a:pt x="292" y="168"/>
                    <a:pt x="370" y="187"/>
                    <a:pt x="451" y="206"/>
                  </a:cubicBezTo>
                  <a:cubicBezTo>
                    <a:pt x="464" y="216"/>
                    <a:pt x="478" y="221"/>
                    <a:pt x="492" y="221"/>
                  </a:cubicBezTo>
                  <a:cubicBezTo>
                    <a:pt x="556" y="221"/>
                    <a:pt x="604" y="115"/>
                    <a:pt x="531" y="65"/>
                  </a:cubicBezTo>
                  <a:cubicBezTo>
                    <a:pt x="433" y="26"/>
                    <a:pt x="331" y="1"/>
                    <a:pt x="2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1" name="Google Shape;1941;p40"/>
            <p:cNvSpPr/>
            <p:nvPr/>
          </p:nvSpPr>
          <p:spPr>
            <a:xfrm>
              <a:off x="735594" y="3378873"/>
              <a:ext cx="344943" cy="241715"/>
            </a:xfrm>
            <a:custGeom>
              <a:avLst/>
              <a:gdLst/>
              <a:ahLst/>
              <a:cxnLst/>
              <a:rect l="l" t="t" r="r" b="b"/>
              <a:pathLst>
                <a:path w="7171" h="5025" extrusionOk="0">
                  <a:moveTo>
                    <a:pt x="6517" y="1"/>
                  </a:moveTo>
                  <a:cubicBezTo>
                    <a:pt x="6510" y="1"/>
                    <a:pt x="6504" y="3"/>
                    <a:pt x="6499" y="8"/>
                  </a:cubicBezTo>
                  <a:cubicBezTo>
                    <a:pt x="5403" y="122"/>
                    <a:pt x="4342" y="230"/>
                    <a:pt x="3246" y="398"/>
                  </a:cubicBezTo>
                  <a:cubicBezTo>
                    <a:pt x="2184" y="566"/>
                    <a:pt x="1035" y="707"/>
                    <a:pt x="27" y="1211"/>
                  </a:cubicBezTo>
                  <a:cubicBezTo>
                    <a:pt x="0" y="1238"/>
                    <a:pt x="0" y="1265"/>
                    <a:pt x="0" y="1298"/>
                  </a:cubicBezTo>
                  <a:cubicBezTo>
                    <a:pt x="477" y="2441"/>
                    <a:pt x="840" y="3617"/>
                    <a:pt x="1176" y="4793"/>
                  </a:cubicBezTo>
                  <a:cubicBezTo>
                    <a:pt x="1188" y="4843"/>
                    <a:pt x="1222" y="4866"/>
                    <a:pt x="1254" y="4866"/>
                  </a:cubicBezTo>
                  <a:cubicBezTo>
                    <a:pt x="1295" y="4866"/>
                    <a:pt x="1332" y="4830"/>
                    <a:pt x="1317" y="4766"/>
                  </a:cubicBezTo>
                  <a:cubicBezTo>
                    <a:pt x="1149" y="4040"/>
                    <a:pt x="921" y="3314"/>
                    <a:pt x="672" y="2609"/>
                  </a:cubicBezTo>
                  <a:cubicBezTo>
                    <a:pt x="558" y="2273"/>
                    <a:pt x="450" y="1970"/>
                    <a:pt x="309" y="1634"/>
                  </a:cubicBezTo>
                  <a:cubicBezTo>
                    <a:pt x="114" y="1097"/>
                    <a:pt x="840" y="1043"/>
                    <a:pt x="1230" y="929"/>
                  </a:cubicBezTo>
                  <a:cubicBezTo>
                    <a:pt x="2856" y="512"/>
                    <a:pt x="4590" y="371"/>
                    <a:pt x="6270" y="176"/>
                  </a:cubicBezTo>
                  <a:cubicBezTo>
                    <a:pt x="6272" y="176"/>
                    <a:pt x="6274" y="176"/>
                    <a:pt x="6275" y="176"/>
                  </a:cubicBezTo>
                  <a:cubicBezTo>
                    <a:pt x="6529" y="176"/>
                    <a:pt x="6748" y="2194"/>
                    <a:pt x="6801" y="2474"/>
                  </a:cubicBezTo>
                  <a:cubicBezTo>
                    <a:pt x="6862" y="2777"/>
                    <a:pt x="7137" y="3395"/>
                    <a:pt x="6721" y="3509"/>
                  </a:cubicBezTo>
                  <a:lnTo>
                    <a:pt x="5713" y="3758"/>
                  </a:lnTo>
                  <a:cubicBezTo>
                    <a:pt x="4254" y="4121"/>
                    <a:pt x="2769" y="4491"/>
                    <a:pt x="1317" y="4853"/>
                  </a:cubicBezTo>
                  <a:cubicBezTo>
                    <a:pt x="1212" y="4878"/>
                    <a:pt x="1250" y="5024"/>
                    <a:pt x="1326" y="5024"/>
                  </a:cubicBezTo>
                  <a:cubicBezTo>
                    <a:pt x="1332" y="5024"/>
                    <a:pt x="1338" y="5023"/>
                    <a:pt x="1344" y="5021"/>
                  </a:cubicBezTo>
                  <a:cubicBezTo>
                    <a:pt x="3273" y="4517"/>
                    <a:pt x="5182" y="4094"/>
                    <a:pt x="7110" y="3590"/>
                  </a:cubicBezTo>
                  <a:cubicBezTo>
                    <a:pt x="7137" y="3563"/>
                    <a:pt x="7171" y="3536"/>
                    <a:pt x="7171" y="3482"/>
                  </a:cubicBezTo>
                  <a:cubicBezTo>
                    <a:pt x="6942" y="2360"/>
                    <a:pt x="6747" y="1211"/>
                    <a:pt x="6579" y="62"/>
                  </a:cubicBezTo>
                  <a:cubicBezTo>
                    <a:pt x="6579" y="40"/>
                    <a:pt x="6544" y="1"/>
                    <a:pt x="65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2" name="Google Shape;1942;p40"/>
            <p:cNvSpPr/>
            <p:nvPr/>
          </p:nvSpPr>
          <p:spPr>
            <a:xfrm>
              <a:off x="809623" y="3662095"/>
              <a:ext cx="13613" cy="8129"/>
            </a:xfrm>
            <a:custGeom>
              <a:avLst/>
              <a:gdLst/>
              <a:ahLst/>
              <a:cxnLst/>
              <a:rect l="l" t="t" r="r" b="b"/>
              <a:pathLst>
                <a:path w="283" h="169" extrusionOk="0">
                  <a:moveTo>
                    <a:pt x="88" y="0"/>
                  </a:moveTo>
                  <a:cubicBezTo>
                    <a:pt x="0" y="0"/>
                    <a:pt x="0" y="168"/>
                    <a:pt x="88" y="168"/>
                  </a:cubicBezTo>
                  <a:lnTo>
                    <a:pt x="168" y="168"/>
                  </a:lnTo>
                  <a:cubicBezTo>
                    <a:pt x="282" y="168"/>
                    <a:pt x="282" y="0"/>
                    <a:pt x="1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3" name="Google Shape;1943;p40"/>
            <p:cNvSpPr/>
            <p:nvPr/>
          </p:nvSpPr>
          <p:spPr>
            <a:xfrm>
              <a:off x="814481" y="3666857"/>
              <a:ext cx="20059" cy="14719"/>
            </a:xfrm>
            <a:custGeom>
              <a:avLst/>
              <a:gdLst/>
              <a:ahLst/>
              <a:cxnLst/>
              <a:rect l="l" t="t" r="r" b="b"/>
              <a:pathLst>
                <a:path w="417" h="306" extrusionOk="0">
                  <a:moveTo>
                    <a:pt x="111" y="1"/>
                  </a:moveTo>
                  <a:cubicBezTo>
                    <a:pt x="44" y="1"/>
                    <a:pt x="0" y="105"/>
                    <a:pt x="67" y="150"/>
                  </a:cubicBezTo>
                  <a:cubicBezTo>
                    <a:pt x="155" y="211"/>
                    <a:pt x="208" y="237"/>
                    <a:pt x="262" y="291"/>
                  </a:cubicBezTo>
                  <a:cubicBezTo>
                    <a:pt x="277" y="301"/>
                    <a:pt x="292" y="306"/>
                    <a:pt x="305" y="306"/>
                  </a:cubicBezTo>
                  <a:cubicBezTo>
                    <a:pt x="372" y="306"/>
                    <a:pt x="416" y="200"/>
                    <a:pt x="349" y="150"/>
                  </a:cubicBezTo>
                  <a:cubicBezTo>
                    <a:pt x="289" y="96"/>
                    <a:pt x="235" y="69"/>
                    <a:pt x="155" y="16"/>
                  </a:cubicBezTo>
                  <a:cubicBezTo>
                    <a:pt x="140" y="5"/>
                    <a:pt x="125" y="1"/>
                    <a:pt x="1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4" name="Google Shape;1944;p40"/>
            <p:cNvSpPr/>
            <p:nvPr/>
          </p:nvSpPr>
          <p:spPr>
            <a:xfrm>
              <a:off x="819003" y="3667579"/>
              <a:ext cx="22993" cy="22223"/>
            </a:xfrm>
            <a:custGeom>
              <a:avLst/>
              <a:gdLst/>
              <a:ahLst/>
              <a:cxnLst/>
              <a:rect l="l" t="t" r="r" b="b"/>
              <a:pathLst>
                <a:path w="478" h="462" extrusionOk="0">
                  <a:moveTo>
                    <a:pt x="61" y="1"/>
                  </a:moveTo>
                  <a:cubicBezTo>
                    <a:pt x="0" y="27"/>
                    <a:pt x="0" y="81"/>
                    <a:pt x="0" y="108"/>
                  </a:cubicBezTo>
                  <a:cubicBezTo>
                    <a:pt x="87" y="276"/>
                    <a:pt x="195" y="390"/>
                    <a:pt x="336" y="444"/>
                  </a:cubicBezTo>
                  <a:cubicBezTo>
                    <a:pt x="361" y="455"/>
                    <a:pt x="385" y="462"/>
                    <a:pt x="406" y="462"/>
                  </a:cubicBezTo>
                  <a:cubicBezTo>
                    <a:pt x="436" y="462"/>
                    <a:pt x="461" y="449"/>
                    <a:pt x="477" y="417"/>
                  </a:cubicBezTo>
                  <a:cubicBezTo>
                    <a:pt x="477" y="390"/>
                    <a:pt x="477" y="337"/>
                    <a:pt x="450" y="303"/>
                  </a:cubicBezTo>
                  <a:cubicBezTo>
                    <a:pt x="309" y="249"/>
                    <a:pt x="229" y="169"/>
                    <a:pt x="168" y="27"/>
                  </a:cubicBezTo>
                  <a:cubicBezTo>
                    <a:pt x="141" y="1"/>
                    <a:pt x="87" y="1"/>
                    <a:pt x="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5" name="Google Shape;1945;p40"/>
            <p:cNvSpPr/>
            <p:nvPr/>
          </p:nvSpPr>
          <p:spPr>
            <a:xfrm>
              <a:off x="846469" y="3696824"/>
              <a:ext cx="17894" cy="11737"/>
            </a:xfrm>
            <a:custGeom>
              <a:avLst/>
              <a:gdLst/>
              <a:ahLst/>
              <a:cxnLst/>
              <a:rect l="l" t="t" r="r" b="b"/>
              <a:pathLst>
                <a:path w="372" h="244" extrusionOk="0">
                  <a:moveTo>
                    <a:pt x="139" y="1"/>
                  </a:moveTo>
                  <a:cubicBezTo>
                    <a:pt x="62" y="1"/>
                    <a:pt x="0" y="123"/>
                    <a:pt x="74" y="172"/>
                  </a:cubicBezTo>
                  <a:cubicBezTo>
                    <a:pt x="128" y="172"/>
                    <a:pt x="162" y="199"/>
                    <a:pt x="215" y="233"/>
                  </a:cubicBezTo>
                  <a:cubicBezTo>
                    <a:pt x="226" y="240"/>
                    <a:pt x="237" y="243"/>
                    <a:pt x="248" y="243"/>
                  </a:cubicBezTo>
                  <a:cubicBezTo>
                    <a:pt x="317" y="243"/>
                    <a:pt x="371" y="115"/>
                    <a:pt x="296" y="92"/>
                  </a:cubicBezTo>
                  <a:cubicBezTo>
                    <a:pt x="242" y="65"/>
                    <a:pt x="215" y="31"/>
                    <a:pt x="162" y="4"/>
                  </a:cubicBezTo>
                  <a:cubicBezTo>
                    <a:pt x="154" y="2"/>
                    <a:pt x="147"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6" name="Google Shape;1946;p40"/>
            <p:cNvSpPr/>
            <p:nvPr/>
          </p:nvSpPr>
          <p:spPr>
            <a:xfrm>
              <a:off x="847431" y="3697017"/>
              <a:ext cx="10727" cy="8129"/>
            </a:xfrm>
            <a:custGeom>
              <a:avLst/>
              <a:gdLst/>
              <a:ahLst/>
              <a:cxnLst/>
              <a:rect l="l" t="t" r="r" b="b"/>
              <a:pathLst>
                <a:path w="223" h="169" extrusionOk="0">
                  <a:moveTo>
                    <a:pt x="108" y="0"/>
                  </a:moveTo>
                  <a:cubicBezTo>
                    <a:pt x="0" y="0"/>
                    <a:pt x="0" y="168"/>
                    <a:pt x="108" y="168"/>
                  </a:cubicBezTo>
                  <a:cubicBezTo>
                    <a:pt x="222" y="168"/>
                    <a:pt x="222" y="0"/>
                    <a:pt x="1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7" name="Google Shape;1947;p40"/>
            <p:cNvSpPr/>
            <p:nvPr/>
          </p:nvSpPr>
          <p:spPr>
            <a:xfrm>
              <a:off x="854934" y="3705723"/>
              <a:ext cx="26745" cy="20444"/>
            </a:xfrm>
            <a:custGeom>
              <a:avLst/>
              <a:gdLst/>
              <a:ahLst/>
              <a:cxnLst/>
              <a:rect l="l" t="t" r="r" b="b"/>
              <a:pathLst>
                <a:path w="556" h="425" extrusionOk="0">
                  <a:moveTo>
                    <a:pt x="133" y="0"/>
                  </a:moveTo>
                  <a:cubicBezTo>
                    <a:pt x="61" y="0"/>
                    <a:pt x="0" y="89"/>
                    <a:pt x="66" y="155"/>
                  </a:cubicBezTo>
                  <a:cubicBezTo>
                    <a:pt x="180" y="243"/>
                    <a:pt x="261" y="323"/>
                    <a:pt x="375" y="411"/>
                  </a:cubicBezTo>
                  <a:cubicBezTo>
                    <a:pt x="390" y="420"/>
                    <a:pt x="405" y="424"/>
                    <a:pt x="421" y="424"/>
                  </a:cubicBezTo>
                  <a:cubicBezTo>
                    <a:pt x="491" y="424"/>
                    <a:pt x="556" y="336"/>
                    <a:pt x="490" y="269"/>
                  </a:cubicBezTo>
                  <a:cubicBezTo>
                    <a:pt x="402" y="182"/>
                    <a:pt x="288" y="101"/>
                    <a:pt x="180" y="14"/>
                  </a:cubicBezTo>
                  <a:cubicBezTo>
                    <a:pt x="165" y="4"/>
                    <a:pt x="148" y="0"/>
                    <a:pt x="1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48" name="Google Shape;1948;p40"/>
          <p:cNvGrpSpPr/>
          <p:nvPr/>
        </p:nvGrpSpPr>
        <p:grpSpPr>
          <a:xfrm>
            <a:off x="2361114" y="3729247"/>
            <a:ext cx="803292" cy="848731"/>
            <a:chOff x="-3892476" y="1153567"/>
            <a:chExt cx="434839" cy="459468"/>
          </a:xfrm>
        </p:grpSpPr>
        <p:sp>
          <p:nvSpPr>
            <p:cNvPr id="1949" name="Google Shape;1949;p40"/>
            <p:cNvSpPr/>
            <p:nvPr/>
          </p:nvSpPr>
          <p:spPr>
            <a:xfrm>
              <a:off x="-3751202" y="1198446"/>
              <a:ext cx="32373" cy="16211"/>
            </a:xfrm>
            <a:custGeom>
              <a:avLst/>
              <a:gdLst/>
              <a:ahLst/>
              <a:cxnLst/>
              <a:rect l="l" t="t" r="r" b="b"/>
              <a:pathLst>
                <a:path w="673" h="337" extrusionOk="0">
                  <a:moveTo>
                    <a:pt x="222" y="0"/>
                  </a:moveTo>
                  <a:lnTo>
                    <a:pt x="114" y="54"/>
                  </a:lnTo>
                  <a:cubicBezTo>
                    <a:pt x="27" y="81"/>
                    <a:pt x="0" y="222"/>
                    <a:pt x="88" y="249"/>
                  </a:cubicBezTo>
                  <a:cubicBezTo>
                    <a:pt x="114" y="282"/>
                    <a:pt x="141" y="309"/>
                    <a:pt x="195" y="336"/>
                  </a:cubicBezTo>
                  <a:lnTo>
                    <a:pt x="309" y="336"/>
                  </a:lnTo>
                  <a:cubicBezTo>
                    <a:pt x="390" y="309"/>
                    <a:pt x="477" y="309"/>
                    <a:pt x="558" y="309"/>
                  </a:cubicBezTo>
                  <a:cubicBezTo>
                    <a:pt x="672" y="282"/>
                    <a:pt x="672" y="81"/>
                    <a:pt x="558" y="54"/>
                  </a:cubicBezTo>
                  <a:cubicBezTo>
                    <a:pt x="504" y="27"/>
                    <a:pt x="424" y="27"/>
                    <a:pt x="363" y="27"/>
                  </a:cubicBezTo>
                  <a:cubicBezTo>
                    <a:pt x="309" y="27"/>
                    <a:pt x="283" y="0"/>
                    <a:pt x="2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0" name="Google Shape;1950;p40"/>
            <p:cNvSpPr/>
            <p:nvPr/>
          </p:nvSpPr>
          <p:spPr>
            <a:xfrm>
              <a:off x="-3845626" y="1193732"/>
              <a:ext cx="28525" cy="15393"/>
            </a:xfrm>
            <a:custGeom>
              <a:avLst/>
              <a:gdLst/>
              <a:ahLst/>
              <a:cxnLst/>
              <a:rect l="l" t="t" r="r" b="b"/>
              <a:pathLst>
                <a:path w="593" h="320" extrusionOk="0">
                  <a:moveTo>
                    <a:pt x="287" y="1"/>
                  </a:moveTo>
                  <a:cubicBezTo>
                    <a:pt x="202" y="1"/>
                    <a:pt x="122" y="32"/>
                    <a:pt x="61" y="98"/>
                  </a:cubicBezTo>
                  <a:cubicBezTo>
                    <a:pt x="1" y="212"/>
                    <a:pt x="88" y="320"/>
                    <a:pt x="203" y="320"/>
                  </a:cubicBezTo>
                  <a:lnTo>
                    <a:pt x="310" y="320"/>
                  </a:lnTo>
                  <a:lnTo>
                    <a:pt x="337" y="293"/>
                  </a:lnTo>
                  <a:cubicBezTo>
                    <a:pt x="397" y="293"/>
                    <a:pt x="451" y="320"/>
                    <a:pt x="505" y="320"/>
                  </a:cubicBezTo>
                  <a:cubicBezTo>
                    <a:pt x="565" y="293"/>
                    <a:pt x="592" y="239"/>
                    <a:pt x="592" y="179"/>
                  </a:cubicBezTo>
                  <a:cubicBezTo>
                    <a:pt x="565" y="71"/>
                    <a:pt x="451" y="44"/>
                    <a:pt x="371" y="11"/>
                  </a:cubicBezTo>
                  <a:cubicBezTo>
                    <a:pt x="342" y="4"/>
                    <a:pt x="314" y="1"/>
                    <a:pt x="2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1" name="Google Shape;1951;p40"/>
            <p:cNvSpPr/>
            <p:nvPr/>
          </p:nvSpPr>
          <p:spPr>
            <a:xfrm>
              <a:off x="-3790309" y="1153567"/>
              <a:ext cx="16211" cy="21983"/>
            </a:xfrm>
            <a:custGeom>
              <a:avLst/>
              <a:gdLst/>
              <a:ahLst/>
              <a:cxnLst/>
              <a:rect l="l" t="t" r="r" b="b"/>
              <a:pathLst>
                <a:path w="337" h="457" extrusionOk="0">
                  <a:moveTo>
                    <a:pt x="199" y="1"/>
                  </a:moveTo>
                  <a:cubicBezTo>
                    <a:pt x="190" y="1"/>
                    <a:pt x="179" y="2"/>
                    <a:pt x="168" y="6"/>
                  </a:cubicBezTo>
                  <a:lnTo>
                    <a:pt x="141" y="6"/>
                  </a:lnTo>
                  <a:cubicBezTo>
                    <a:pt x="140" y="7"/>
                    <a:pt x="139" y="8"/>
                    <a:pt x="139" y="9"/>
                  </a:cubicBezTo>
                  <a:lnTo>
                    <a:pt x="139" y="9"/>
                  </a:lnTo>
                  <a:cubicBezTo>
                    <a:pt x="95" y="19"/>
                    <a:pt x="54" y="49"/>
                    <a:pt x="27" y="93"/>
                  </a:cubicBezTo>
                  <a:cubicBezTo>
                    <a:pt x="0" y="147"/>
                    <a:pt x="0" y="207"/>
                    <a:pt x="0" y="234"/>
                  </a:cubicBezTo>
                  <a:lnTo>
                    <a:pt x="0" y="375"/>
                  </a:lnTo>
                  <a:cubicBezTo>
                    <a:pt x="17" y="427"/>
                    <a:pt x="71" y="457"/>
                    <a:pt x="122" y="457"/>
                  </a:cubicBezTo>
                  <a:cubicBezTo>
                    <a:pt x="149" y="457"/>
                    <a:pt x="176" y="448"/>
                    <a:pt x="195" y="429"/>
                  </a:cubicBezTo>
                  <a:cubicBezTo>
                    <a:pt x="229" y="375"/>
                    <a:pt x="255" y="315"/>
                    <a:pt x="282" y="261"/>
                  </a:cubicBezTo>
                  <a:cubicBezTo>
                    <a:pt x="309" y="234"/>
                    <a:pt x="336" y="207"/>
                    <a:pt x="309" y="147"/>
                  </a:cubicBezTo>
                  <a:cubicBezTo>
                    <a:pt x="309" y="76"/>
                    <a:pt x="268" y="1"/>
                    <a:pt x="1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2" name="Google Shape;1952;p40"/>
            <p:cNvSpPr/>
            <p:nvPr/>
          </p:nvSpPr>
          <p:spPr>
            <a:xfrm>
              <a:off x="-3789058" y="1234618"/>
              <a:ext cx="14960" cy="24580"/>
            </a:xfrm>
            <a:custGeom>
              <a:avLst/>
              <a:gdLst/>
              <a:ahLst/>
              <a:cxnLst/>
              <a:rect l="l" t="t" r="r" b="b"/>
              <a:pathLst>
                <a:path w="311" h="511" extrusionOk="0">
                  <a:moveTo>
                    <a:pt x="88" y="1"/>
                  </a:moveTo>
                  <a:cubicBezTo>
                    <a:pt x="61" y="1"/>
                    <a:pt x="35" y="1"/>
                    <a:pt x="35" y="34"/>
                  </a:cubicBezTo>
                  <a:cubicBezTo>
                    <a:pt x="1" y="88"/>
                    <a:pt x="35" y="142"/>
                    <a:pt x="35" y="202"/>
                  </a:cubicBezTo>
                  <a:cubicBezTo>
                    <a:pt x="35" y="256"/>
                    <a:pt x="1" y="310"/>
                    <a:pt x="1" y="370"/>
                  </a:cubicBezTo>
                  <a:cubicBezTo>
                    <a:pt x="1" y="461"/>
                    <a:pt x="75" y="511"/>
                    <a:pt x="148" y="511"/>
                  </a:cubicBezTo>
                  <a:cubicBezTo>
                    <a:pt x="210" y="511"/>
                    <a:pt x="271" y="475"/>
                    <a:pt x="283" y="397"/>
                  </a:cubicBezTo>
                  <a:cubicBezTo>
                    <a:pt x="310" y="283"/>
                    <a:pt x="229" y="34"/>
                    <a:pt x="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3" name="Google Shape;1953;p40"/>
            <p:cNvSpPr/>
            <p:nvPr/>
          </p:nvSpPr>
          <p:spPr>
            <a:xfrm>
              <a:off x="-3757984" y="1166073"/>
              <a:ext cx="17509" cy="17846"/>
            </a:xfrm>
            <a:custGeom>
              <a:avLst/>
              <a:gdLst/>
              <a:ahLst/>
              <a:cxnLst/>
              <a:rect l="l" t="t" r="r" b="b"/>
              <a:pathLst>
                <a:path w="364" h="371" extrusionOk="0">
                  <a:moveTo>
                    <a:pt x="309" y="1"/>
                  </a:moveTo>
                  <a:cubicBezTo>
                    <a:pt x="255" y="1"/>
                    <a:pt x="168" y="82"/>
                    <a:pt x="141" y="115"/>
                  </a:cubicBezTo>
                  <a:cubicBezTo>
                    <a:pt x="87" y="169"/>
                    <a:pt x="0" y="283"/>
                    <a:pt x="87" y="337"/>
                  </a:cubicBezTo>
                  <a:cubicBezTo>
                    <a:pt x="111" y="360"/>
                    <a:pt x="135" y="370"/>
                    <a:pt x="158" y="370"/>
                  </a:cubicBezTo>
                  <a:cubicBezTo>
                    <a:pt x="214" y="370"/>
                    <a:pt x="263" y="312"/>
                    <a:pt x="282" y="250"/>
                  </a:cubicBezTo>
                  <a:cubicBezTo>
                    <a:pt x="309" y="223"/>
                    <a:pt x="309" y="196"/>
                    <a:pt x="336" y="169"/>
                  </a:cubicBezTo>
                  <a:cubicBezTo>
                    <a:pt x="336" y="115"/>
                    <a:pt x="363" y="82"/>
                    <a:pt x="363" y="55"/>
                  </a:cubicBezTo>
                  <a:cubicBezTo>
                    <a:pt x="363" y="28"/>
                    <a:pt x="336" y="1"/>
                    <a:pt x="3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4" name="Google Shape;1954;p40"/>
            <p:cNvSpPr/>
            <p:nvPr/>
          </p:nvSpPr>
          <p:spPr>
            <a:xfrm>
              <a:off x="-3820132" y="1162514"/>
              <a:ext cx="17894" cy="18519"/>
            </a:xfrm>
            <a:custGeom>
              <a:avLst/>
              <a:gdLst/>
              <a:ahLst/>
              <a:cxnLst/>
              <a:rect l="l" t="t" r="r" b="b"/>
              <a:pathLst>
                <a:path w="372" h="385" extrusionOk="0">
                  <a:moveTo>
                    <a:pt x="165" y="1"/>
                  </a:moveTo>
                  <a:cubicBezTo>
                    <a:pt x="83" y="1"/>
                    <a:pt x="1" y="80"/>
                    <a:pt x="62" y="156"/>
                  </a:cubicBezTo>
                  <a:cubicBezTo>
                    <a:pt x="72" y="178"/>
                    <a:pt x="82" y="195"/>
                    <a:pt x="93" y="211"/>
                  </a:cubicBezTo>
                  <a:lnTo>
                    <a:pt x="93" y="211"/>
                  </a:lnTo>
                  <a:cubicBezTo>
                    <a:pt x="92" y="213"/>
                    <a:pt x="91" y="215"/>
                    <a:pt x="89" y="216"/>
                  </a:cubicBezTo>
                  <a:cubicBezTo>
                    <a:pt x="94" y="218"/>
                    <a:pt x="98" y="220"/>
                    <a:pt x="102" y="223"/>
                  </a:cubicBezTo>
                  <a:lnTo>
                    <a:pt x="102" y="223"/>
                  </a:lnTo>
                  <a:cubicBezTo>
                    <a:pt x="120" y="246"/>
                    <a:pt x="143" y="267"/>
                    <a:pt x="177" y="297"/>
                  </a:cubicBezTo>
                  <a:cubicBezTo>
                    <a:pt x="203" y="324"/>
                    <a:pt x="230" y="384"/>
                    <a:pt x="284" y="384"/>
                  </a:cubicBezTo>
                  <a:cubicBezTo>
                    <a:pt x="311" y="384"/>
                    <a:pt x="371" y="357"/>
                    <a:pt x="371" y="324"/>
                  </a:cubicBezTo>
                  <a:cubicBezTo>
                    <a:pt x="371" y="296"/>
                    <a:pt x="365" y="269"/>
                    <a:pt x="353" y="245"/>
                  </a:cubicBezTo>
                  <a:lnTo>
                    <a:pt x="353" y="245"/>
                  </a:lnTo>
                  <a:cubicBezTo>
                    <a:pt x="358" y="230"/>
                    <a:pt x="356" y="212"/>
                    <a:pt x="345" y="189"/>
                  </a:cubicBezTo>
                  <a:cubicBezTo>
                    <a:pt x="311" y="156"/>
                    <a:pt x="257" y="102"/>
                    <a:pt x="257" y="48"/>
                  </a:cubicBezTo>
                  <a:cubicBezTo>
                    <a:pt x="233" y="14"/>
                    <a:pt x="199" y="1"/>
                    <a:pt x="1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5" name="Google Shape;1955;p40"/>
            <p:cNvSpPr/>
            <p:nvPr/>
          </p:nvSpPr>
          <p:spPr>
            <a:xfrm>
              <a:off x="-3763179" y="1233319"/>
              <a:ext cx="21406" cy="17173"/>
            </a:xfrm>
            <a:custGeom>
              <a:avLst/>
              <a:gdLst/>
              <a:ahLst/>
              <a:cxnLst/>
              <a:rect l="l" t="t" r="r" b="b"/>
              <a:pathLst>
                <a:path w="445" h="357" extrusionOk="0">
                  <a:moveTo>
                    <a:pt x="27" y="1"/>
                  </a:moveTo>
                  <a:cubicBezTo>
                    <a:pt x="1" y="28"/>
                    <a:pt x="1" y="28"/>
                    <a:pt x="1" y="61"/>
                  </a:cubicBezTo>
                  <a:cubicBezTo>
                    <a:pt x="1" y="142"/>
                    <a:pt x="81" y="196"/>
                    <a:pt x="108" y="256"/>
                  </a:cubicBezTo>
                  <a:cubicBezTo>
                    <a:pt x="135" y="283"/>
                    <a:pt x="169" y="310"/>
                    <a:pt x="195" y="337"/>
                  </a:cubicBezTo>
                  <a:cubicBezTo>
                    <a:pt x="209" y="350"/>
                    <a:pt x="236" y="357"/>
                    <a:pt x="264" y="357"/>
                  </a:cubicBezTo>
                  <a:cubicBezTo>
                    <a:pt x="291" y="357"/>
                    <a:pt x="320" y="350"/>
                    <a:pt x="337" y="337"/>
                  </a:cubicBezTo>
                  <a:cubicBezTo>
                    <a:pt x="444" y="256"/>
                    <a:pt x="303" y="142"/>
                    <a:pt x="249" y="115"/>
                  </a:cubicBezTo>
                  <a:cubicBezTo>
                    <a:pt x="195" y="61"/>
                    <a:pt x="108" y="1"/>
                    <a:pt x="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6" name="Google Shape;1956;p40"/>
            <p:cNvSpPr/>
            <p:nvPr/>
          </p:nvSpPr>
          <p:spPr>
            <a:xfrm>
              <a:off x="-3825230" y="1229760"/>
              <a:ext cx="13613" cy="17365"/>
            </a:xfrm>
            <a:custGeom>
              <a:avLst/>
              <a:gdLst/>
              <a:ahLst/>
              <a:cxnLst/>
              <a:rect l="l" t="t" r="r" b="b"/>
              <a:pathLst>
                <a:path w="283" h="361" extrusionOk="0">
                  <a:moveTo>
                    <a:pt x="195" y="1"/>
                  </a:moveTo>
                  <a:cubicBezTo>
                    <a:pt x="182" y="1"/>
                    <a:pt x="168" y="8"/>
                    <a:pt x="168" y="21"/>
                  </a:cubicBezTo>
                  <a:lnTo>
                    <a:pt x="141" y="21"/>
                  </a:lnTo>
                  <a:cubicBezTo>
                    <a:pt x="141" y="48"/>
                    <a:pt x="141" y="48"/>
                    <a:pt x="115" y="75"/>
                  </a:cubicBezTo>
                  <a:cubicBezTo>
                    <a:pt x="115" y="75"/>
                    <a:pt x="81" y="102"/>
                    <a:pt x="54" y="135"/>
                  </a:cubicBezTo>
                  <a:cubicBezTo>
                    <a:pt x="0" y="189"/>
                    <a:pt x="0" y="303"/>
                    <a:pt x="81" y="357"/>
                  </a:cubicBezTo>
                  <a:cubicBezTo>
                    <a:pt x="91" y="359"/>
                    <a:pt x="100" y="360"/>
                    <a:pt x="109" y="360"/>
                  </a:cubicBezTo>
                  <a:cubicBezTo>
                    <a:pt x="204" y="360"/>
                    <a:pt x="252" y="238"/>
                    <a:pt x="283" y="189"/>
                  </a:cubicBezTo>
                  <a:lnTo>
                    <a:pt x="283" y="75"/>
                  </a:lnTo>
                  <a:cubicBezTo>
                    <a:pt x="283" y="48"/>
                    <a:pt x="249" y="48"/>
                    <a:pt x="249" y="21"/>
                  </a:cubicBezTo>
                  <a:lnTo>
                    <a:pt x="222" y="21"/>
                  </a:lnTo>
                  <a:cubicBezTo>
                    <a:pt x="222" y="8"/>
                    <a:pt x="209" y="1"/>
                    <a:pt x="1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7" name="Google Shape;1957;p40"/>
            <p:cNvSpPr/>
            <p:nvPr/>
          </p:nvSpPr>
          <p:spPr>
            <a:xfrm>
              <a:off x="-3892476" y="1494847"/>
              <a:ext cx="117659" cy="118188"/>
            </a:xfrm>
            <a:custGeom>
              <a:avLst/>
              <a:gdLst/>
              <a:ahLst/>
              <a:cxnLst/>
              <a:rect l="l" t="t" r="r" b="b"/>
              <a:pathLst>
                <a:path w="2446" h="2457" extrusionOk="0">
                  <a:moveTo>
                    <a:pt x="468" y="0"/>
                  </a:moveTo>
                  <a:cubicBezTo>
                    <a:pt x="414" y="0"/>
                    <a:pt x="353" y="43"/>
                    <a:pt x="339" y="108"/>
                  </a:cubicBezTo>
                  <a:lnTo>
                    <a:pt x="339" y="108"/>
                  </a:lnTo>
                  <a:cubicBezTo>
                    <a:pt x="338" y="108"/>
                    <a:pt x="337" y="108"/>
                    <a:pt x="336" y="108"/>
                  </a:cubicBezTo>
                  <a:cubicBezTo>
                    <a:pt x="276" y="807"/>
                    <a:pt x="195" y="1479"/>
                    <a:pt x="27" y="2185"/>
                  </a:cubicBezTo>
                  <a:cubicBezTo>
                    <a:pt x="0" y="2265"/>
                    <a:pt x="54" y="2353"/>
                    <a:pt x="135" y="2380"/>
                  </a:cubicBezTo>
                  <a:cubicBezTo>
                    <a:pt x="283" y="2436"/>
                    <a:pt x="435" y="2456"/>
                    <a:pt x="588" y="2456"/>
                  </a:cubicBezTo>
                  <a:cubicBezTo>
                    <a:pt x="817" y="2456"/>
                    <a:pt x="1051" y="2412"/>
                    <a:pt x="1284" y="2380"/>
                  </a:cubicBezTo>
                  <a:cubicBezTo>
                    <a:pt x="1593" y="2319"/>
                    <a:pt x="2043" y="2380"/>
                    <a:pt x="2353" y="2185"/>
                  </a:cubicBezTo>
                  <a:cubicBezTo>
                    <a:pt x="2446" y="2109"/>
                    <a:pt x="2418" y="1886"/>
                    <a:pt x="2281" y="1886"/>
                  </a:cubicBezTo>
                  <a:cubicBezTo>
                    <a:pt x="2260" y="1886"/>
                    <a:pt x="2237" y="1891"/>
                    <a:pt x="2211" y="1902"/>
                  </a:cubicBezTo>
                  <a:cubicBezTo>
                    <a:pt x="1956" y="2017"/>
                    <a:pt x="1681" y="1983"/>
                    <a:pt x="1398" y="2017"/>
                  </a:cubicBezTo>
                  <a:cubicBezTo>
                    <a:pt x="1130" y="2054"/>
                    <a:pt x="858" y="2119"/>
                    <a:pt x="588" y="2119"/>
                  </a:cubicBezTo>
                  <a:cubicBezTo>
                    <a:pt x="515" y="2119"/>
                    <a:pt x="441" y="2115"/>
                    <a:pt x="368" y="2103"/>
                  </a:cubicBezTo>
                  <a:lnTo>
                    <a:pt x="368" y="2103"/>
                  </a:lnTo>
                  <a:cubicBezTo>
                    <a:pt x="500" y="1446"/>
                    <a:pt x="664" y="727"/>
                    <a:pt x="558" y="81"/>
                  </a:cubicBezTo>
                  <a:cubicBezTo>
                    <a:pt x="547" y="25"/>
                    <a:pt x="510" y="0"/>
                    <a:pt x="4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8" name="Google Shape;1958;p40"/>
            <p:cNvSpPr/>
            <p:nvPr/>
          </p:nvSpPr>
          <p:spPr>
            <a:xfrm>
              <a:off x="-3875929" y="1482533"/>
              <a:ext cx="66911" cy="44832"/>
            </a:xfrm>
            <a:custGeom>
              <a:avLst/>
              <a:gdLst/>
              <a:ahLst/>
              <a:cxnLst/>
              <a:rect l="l" t="t" r="r" b="b"/>
              <a:pathLst>
                <a:path w="1391" h="932" extrusionOk="0">
                  <a:moveTo>
                    <a:pt x="458" y="1"/>
                  </a:moveTo>
                  <a:cubicBezTo>
                    <a:pt x="231" y="1"/>
                    <a:pt x="1" y="97"/>
                    <a:pt x="19" y="364"/>
                  </a:cubicBezTo>
                  <a:cubicBezTo>
                    <a:pt x="38" y="407"/>
                    <a:pt x="85" y="447"/>
                    <a:pt x="132" y="447"/>
                  </a:cubicBezTo>
                  <a:cubicBezTo>
                    <a:pt x="151" y="447"/>
                    <a:pt x="170" y="440"/>
                    <a:pt x="187" y="425"/>
                  </a:cubicBezTo>
                  <a:cubicBezTo>
                    <a:pt x="241" y="364"/>
                    <a:pt x="295" y="257"/>
                    <a:pt x="382" y="257"/>
                  </a:cubicBezTo>
                  <a:cubicBezTo>
                    <a:pt x="404" y="251"/>
                    <a:pt x="425" y="249"/>
                    <a:pt x="445" y="249"/>
                  </a:cubicBezTo>
                  <a:cubicBezTo>
                    <a:pt x="556" y="249"/>
                    <a:pt x="644" y="319"/>
                    <a:pt x="718" y="364"/>
                  </a:cubicBezTo>
                  <a:cubicBezTo>
                    <a:pt x="913" y="478"/>
                    <a:pt x="1054" y="673"/>
                    <a:pt x="1169" y="868"/>
                  </a:cubicBezTo>
                  <a:cubicBezTo>
                    <a:pt x="1179" y="913"/>
                    <a:pt x="1211" y="932"/>
                    <a:pt x="1246" y="932"/>
                  </a:cubicBezTo>
                  <a:cubicBezTo>
                    <a:pt x="1301" y="932"/>
                    <a:pt x="1363" y="884"/>
                    <a:pt x="1363" y="814"/>
                  </a:cubicBezTo>
                  <a:cubicBezTo>
                    <a:pt x="1390" y="478"/>
                    <a:pt x="1027" y="196"/>
                    <a:pt x="745" y="55"/>
                  </a:cubicBezTo>
                  <a:cubicBezTo>
                    <a:pt x="667" y="21"/>
                    <a:pt x="563" y="1"/>
                    <a:pt x="4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9" name="Google Shape;1959;p40"/>
            <p:cNvSpPr/>
            <p:nvPr/>
          </p:nvSpPr>
          <p:spPr>
            <a:xfrm>
              <a:off x="-3821382" y="1514906"/>
              <a:ext cx="51470" cy="46611"/>
            </a:xfrm>
            <a:custGeom>
              <a:avLst/>
              <a:gdLst/>
              <a:ahLst/>
              <a:cxnLst/>
              <a:rect l="l" t="t" r="r" b="b"/>
              <a:pathLst>
                <a:path w="1070" h="969" extrusionOk="0">
                  <a:moveTo>
                    <a:pt x="283" y="0"/>
                  </a:moveTo>
                  <a:cubicBezTo>
                    <a:pt x="169" y="0"/>
                    <a:pt x="1" y="88"/>
                    <a:pt x="1" y="195"/>
                  </a:cubicBezTo>
                  <a:cubicBezTo>
                    <a:pt x="1" y="214"/>
                    <a:pt x="17" y="236"/>
                    <a:pt x="37" y="236"/>
                  </a:cubicBezTo>
                  <a:cubicBezTo>
                    <a:pt x="45" y="236"/>
                    <a:pt x="53" y="232"/>
                    <a:pt x="61" y="222"/>
                  </a:cubicBezTo>
                  <a:cubicBezTo>
                    <a:pt x="142" y="222"/>
                    <a:pt x="203" y="168"/>
                    <a:pt x="283" y="168"/>
                  </a:cubicBezTo>
                  <a:cubicBezTo>
                    <a:pt x="371" y="168"/>
                    <a:pt x="478" y="222"/>
                    <a:pt x="539" y="283"/>
                  </a:cubicBezTo>
                  <a:cubicBezTo>
                    <a:pt x="707" y="424"/>
                    <a:pt x="760" y="645"/>
                    <a:pt x="673" y="840"/>
                  </a:cubicBezTo>
                  <a:cubicBezTo>
                    <a:pt x="651" y="884"/>
                    <a:pt x="687" y="969"/>
                    <a:pt x="745" y="969"/>
                  </a:cubicBezTo>
                  <a:cubicBezTo>
                    <a:pt x="758" y="969"/>
                    <a:pt x="772" y="964"/>
                    <a:pt x="787" y="955"/>
                  </a:cubicBezTo>
                  <a:cubicBezTo>
                    <a:pt x="1069" y="726"/>
                    <a:pt x="901" y="363"/>
                    <a:pt x="673" y="168"/>
                  </a:cubicBezTo>
                  <a:cubicBezTo>
                    <a:pt x="565" y="54"/>
                    <a:pt x="424" y="0"/>
                    <a:pt x="2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1960;p40"/>
            <p:cNvSpPr/>
            <p:nvPr/>
          </p:nvSpPr>
          <p:spPr>
            <a:xfrm>
              <a:off x="-3786124" y="1554012"/>
              <a:ext cx="22993" cy="33672"/>
            </a:xfrm>
            <a:custGeom>
              <a:avLst/>
              <a:gdLst/>
              <a:ahLst/>
              <a:cxnLst/>
              <a:rect l="l" t="t" r="r" b="b"/>
              <a:pathLst>
                <a:path w="478" h="700" extrusionOk="0">
                  <a:moveTo>
                    <a:pt x="182" y="0"/>
                  </a:moveTo>
                  <a:cubicBezTo>
                    <a:pt x="142" y="0"/>
                    <a:pt x="99" y="9"/>
                    <a:pt x="54" y="27"/>
                  </a:cubicBezTo>
                  <a:cubicBezTo>
                    <a:pt x="0" y="54"/>
                    <a:pt x="27" y="142"/>
                    <a:pt x="81" y="142"/>
                  </a:cubicBezTo>
                  <a:cubicBezTo>
                    <a:pt x="113" y="128"/>
                    <a:pt x="140" y="122"/>
                    <a:pt x="164" y="122"/>
                  </a:cubicBezTo>
                  <a:cubicBezTo>
                    <a:pt x="244" y="122"/>
                    <a:pt x="276" y="194"/>
                    <a:pt x="276" y="283"/>
                  </a:cubicBezTo>
                  <a:cubicBezTo>
                    <a:pt x="249" y="390"/>
                    <a:pt x="168" y="531"/>
                    <a:pt x="81" y="558"/>
                  </a:cubicBezTo>
                  <a:cubicBezTo>
                    <a:pt x="27" y="585"/>
                    <a:pt x="54" y="699"/>
                    <a:pt x="108" y="699"/>
                  </a:cubicBezTo>
                  <a:cubicBezTo>
                    <a:pt x="336" y="672"/>
                    <a:pt x="478" y="478"/>
                    <a:pt x="444" y="249"/>
                  </a:cubicBezTo>
                  <a:cubicBezTo>
                    <a:pt x="423" y="99"/>
                    <a:pt x="318" y="0"/>
                    <a:pt x="1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40"/>
            <p:cNvSpPr/>
            <p:nvPr/>
          </p:nvSpPr>
          <p:spPr>
            <a:xfrm>
              <a:off x="-3873332" y="1340586"/>
              <a:ext cx="143105" cy="151186"/>
            </a:xfrm>
            <a:custGeom>
              <a:avLst/>
              <a:gdLst/>
              <a:ahLst/>
              <a:cxnLst/>
              <a:rect l="l" t="t" r="r" b="b"/>
              <a:pathLst>
                <a:path w="2975" h="3143" extrusionOk="0">
                  <a:moveTo>
                    <a:pt x="2837" y="1"/>
                  </a:moveTo>
                  <a:cubicBezTo>
                    <a:pt x="2823" y="1"/>
                    <a:pt x="2808" y="5"/>
                    <a:pt x="2795" y="15"/>
                  </a:cubicBezTo>
                  <a:cubicBezTo>
                    <a:pt x="2176" y="351"/>
                    <a:pt x="1672" y="882"/>
                    <a:pt x="1222" y="1386"/>
                  </a:cubicBezTo>
                  <a:cubicBezTo>
                    <a:pt x="745" y="1890"/>
                    <a:pt x="301" y="2448"/>
                    <a:pt x="19" y="3066"/>
                  </a:cubicBezTo>
                  <a:cubicBezTo>
                    <a:pt x="0" y="3104"/>
                    <a:pt x="21" y="3143"/>
                    <a:pt x="45" y="3143"/>
                  </a:cubicBezTo>
                  <a:cubicBezTo>
                    <a:pt x="55" y="3143"/>
                    <a:pt x="65" y="3136"/>
                    <a:pt x="73" y="3120"/>
                  </a:cubicBezTo>
                  <a:cubicBezTo>
                    <a:pt x="523" y="2589"/>
                    <a:pt x="913" y="2032"/>
                    <a:pt x="1363" y="1554"/>
                  </a:cubicBezTo>
                  <a:cubicBezTo>
                    <a:pt x="1840" y="1050"/>
                    <a:pt x="2425" y="654"/>
                    <a:pt x="2902" y="183"/>
                  </a:cubicBezTo>
                  <a:cubicBezTo>
                    <a:pt x="2975" y="111"/>
                    <a:pt x="2908" y="1"/>
                    <a:pt x="28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2" name="Google Shape;1962;p40"/>
            <p:cNvSpPr/>
            <p:nvPr/>
          </p:nvSpPr>
          <p:spPr>
            <a:xfrm>
              <a:off x="-3740524" y="1346406"/>
              <a:ext cx="99909" cy="101929"/>
            </a:xfrm>
            <a:custGeom>
              <a:avLst/>
              <a:gdLst/>
              <a:ahLst/>
              <a:cxnLst/>
              <a:rect l="l" t="t" r="r" b="b"/>
              <a:pathLst>
                <a:path w="2077" h="2119" extrusionOk="0">
                  <a:moveTo>
                    <a:pt x="130" y="0"/>
                  </a:moveTo>
                  <a:cubicBezTo>
                    <a:pt x="107" y="0"/>
                    <a:pt x="84" y="1"/>
                    <a:pt x="61" y="2"/>
                  </a:cubicBezTo>
                  <a:cubicBezTo>
                    <a:pt x="0" y="2"/>
                    <a:pt x="0" y="89"/>
                    <a:pt x="61" y="89"/>
                  </a:cubicBezTo>
                  <a:cubicBezTo>
                    <a:pt x="1069" y="311"/>
                    <a:pt x="1512" y="1124"/>
                    <a:pt x="1848" y="2045"/>
                  </a:cubicBezTo>
                  <a:cubicBezTo>
                    <a:pt x="1863" y="2095"/>
                    <a:pt x="1909" y="2118"/>
                    <a:pt x="1956" y="2118"/>
                  </a:cubicBezTo>
                  <a:cubicBezTo>
                    <a:pt x="2016" y="2118"/>
                    <a:pt x="2077" y="2082"/>
                    <a:pt x="2077" y="2018"/>
                  </a:cubicBezTo>
                  <a:cubicBezTo>
                    <a:pt x="1965" y="1092"/>
                    <a:pt x="1110" y="0"/>
                    <a:pt x="1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1963;p40"/>
            <p:cNvSpPr/>
            <p:nvPr/>
          </p:nvSpPr>
          <p:spPr>
            <a:xfrm>
              <a:off x="-3793820" y="1436500"/>
              <a:ext cx="164943" cy="164511"/>
            </a:xfrm>
            <a:custGeom>
              <a:avLst/>
              <a:gdLst/>
              <a:ahLst/>
              <a:cxnLst/>
              <a:rect l="l" t="t" r="r" b="b"/>
              <a:pathLst>
                <a:path w="3429" h="3420" extrusionOk="0">
                  <a:moveTo>
                    <a:pt x="3287" y="1"/>
                  </a:moveTo>
                  <a:cubicBezTo>
                    <a:pt x="3280" y="1"/>
                    <a:pt x="3273" y="2"/>
                    <a:pt x="3265" y="4"/>
                  </a:cubicBezTo>
                  <a:lnTo>
                    <a:pt x="3158" y="4"/>
                  </a:lnTo>
                  <a:cubicBezTo>
                    <a:pt x="3095" y="4"/>
                    <a:pt x="3035" y="91"/>
                    <a:pt x="3047" y="152"/>
                  </a:cubicBezTo>
                  <a:lnTo>
                    <a:pt x="3047" y="152"/>
                  </a:lnTo>
                  <a:cubicBezTo>
                    <a:pt x="2523" y="699"/>
                    <a:pt x="2022" y="1248"/>
                    <a:pt x="1444" y="1745"/>
                  </a:cubicBezTo>
                  <a:cubicBezTo>
                    <a:pt x="913" y="2222"/>
                    <a:pt x="355" y="2726"/>
                    <a:pt x="19" y="3337"/>
                  </a:cubicBezTo>
                  <a:cubicBezTo>
                    <a:pt x="0" y="3380"/>
                    <a:pt x="22" y="3420"/>
                    <a:pt x="55" y="3420"/>
                  </a:cubicBezTo>
                  <a:cubicBezTo>
                    <a:pt x="69" y="3420"/>
                    <a:pt x="84" y="3413"/>
                    <a:pt x="100" y="3398"/>
                  </a:cubicBezTo>
                  <a:cubicBezTo>
                    <a:pt x="604" y="2833"/>
                    <a:pt x="1169" y="2302"/>
                    <a:pt x="1753" y="1825"/>
                  </a:cubicBezTo>
                  <a:cubicBezTo>
                    <a:pt x="2345" y="1348"/>
                    <a:pt x="2956" y="844"/>
                    <a:pt x="3380" y="206"/>
                  </a:cubicBezTo>
                  <a:cubicBezTo>
                    <a:pt x="3429" y="126"/>
                    <a:pt x="3365" y="1"/>
                    <a:pt x="32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1964;p40"/>
            <p:cNvSpPr/>
            <p:nvPr/>
          </p:nvSpPr>
          <p:spPr>
            <a:xfrm>
              <a:off x="-3741822" y="1295322"/>
              <a:ext cx="175237" cy="155179"/>
            </a:xfrm>
            <a:custGeom>
              <a:avLst/>
              <a:gdLst/>
              <a:ahLst/>
              <a:cxnLst/>
              <a:rect l="l" t="t" r="r" b="b"/>
              <a:pathLst>
                <a:path w="3643" h="3226" extrusionOk="0">
                  <a:moveTo>
                    <a:pt x="1262" y="1"/>
                  </a:moveTo>
                  <a:cubicBezTo>
                    <a:pt x="1124" y="1"/>
                    <a:pt x="983" y="27"/>
                    <a:pt x="840" y="83"/>
                  </a:cubicBezTo>
                  <a:cubicBezTo>
                    <a:pt x="531" y="224"/>
                    <a:pt x="27" y="560"/>
                    <a:pt x="0" y="956"/>
                  </a:cubicBezTo>
                  <a:cubicBezTo>
                    <a:pt x="0" y="988"/>
                    <a:pt x="21" y="1001"/>
                    <a:pt x="43" y="1001"/>
                  </a:cubicBezTo>
                  <a:cubicBezTo>
                    <a:pt x="59" y="1001"/>
                    <a:pt x="76" y="994"/>
                    <a:pt x="88" y="983"/>
                  </a:cubicBezTo>
                  <a:cubicBezTo>
                    <a:pt x="256" y="701"/>
                    <a:pt x="592" y="533"/>
                    <a:pt x="867" y="392"/>
                  </a:cubicBezTo>
                  <a:cubicBezTo>
                    <a:pt x="999" y="324"/>
                    <a:pt x="1128" y="295"/>
                    <a:pt x="1251" y="295"/>
                  </a:cubicBezTo>
                  <a:cubicBezTo>
                    <a:pt x="1630" y="295"/>
                    <a:pt x="1966" y="569"/>
                    <a:pt x="2245" y="842"/>
                  </a:cubicBezTo>
                  <a:cubicBezTo>
                    <a:pt x="2520" y="1178"/>
                    <a:pt x="2715" y="1568"/>
                    <a:pt x="2829" y="1991"/>
                  </a:cubicBezTo>
                  <a:cubicBezTo>
                    <a:pt x="2971" y="2522"/>
                    <a:pt x="2608" y="2771"/>
                    <a:pt x="2245" y="3053"/>
                  </a:cubicBezTo>
                  <a:cubicBezTo>
                    <a:pt x="2167" y="3131"/>
                    <a:pt x="2250" y="3225"/>
                    <a:pt x="2326" y="3225"/>
                  </a:cubicBezTo>
                  <a:cubicBezTo>
                    <a:pt x="2335" y="3225"/>
                    <a:pt x="2344" y="3224"/>
                    <a:pt x="2352" y="3221"/>
                  </a:cubicBezTo>
                  <a:cubicBezTo>
                    <a:pt x="3643" y="2663"/>
                    <a:pt x="3085" y="1319"/>
                    <a:pt x="2325" y="533"/>
                  </a:cubicBezTo>
                  <a:cubicBezTo>
                    <a:pt x="2034" y="222"/>
                    <a:pt x="1665" y="1"/>
                    <a:pt x="12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1965;p40"/>
            <p:cNvSpPr/>
            <p:nvPr/>
          </p:nvSpPr>
          <p:spPr>
            <a:xfrm>
              <a:off x="-3675875" y="1264104"/>
              <a:ext cx="137429" cy="149984"/>
            </a:xfrm>
            <a:custGeom>
              <a:avLst/>
              <a:gdLst/>
              <a:ahLst/>
              <a:cxnLst/>
              <a:rect l="l" t="t" r="r" b="b"/>
              <a:pathLst>
                <a:path w="2857" h="3118" extrusionOk="0">
                  <a:moveTo>
                    <a:pt x="1170" y="1"/>
                  </a:moveTo>
                  <a:cubicBezTo>
                    <a:pt x="711" y="1"/>
                    <a:pt x="349" y="361"/>
                    <a:pt x="34" y="651"/>
                  </a:cubicBezTo>
                  <a:cubicBezTo>
                    <a:pt x="0" y="651"/>
                    <a:pt x="34" y="705"/>
                    <a:pt x="61" y="705"/>
                  </a:cubicBezTo>
                  <a:cubicBezTo>
                    <a:pt x="255" y="678"/>
                    <a:pt x="397" y="597"/>
                    <a:pt x="565" y="456"/>
                  </a:cubicBezTo>
                  <a:cubicBezTo>
                    <a:pt x="759" y="324"/>
                    <a:pt x="937" y="265"/>
                    <a:pt x="1107" y="265"/>
                  </a:cubicBezTo>
                  <a:cubicBezTo>
                    <a:pt x="1401" y="265"/>
                    <a:pt x="1667" y="441"/>
                    <a:pt x="1936" y="705"/>
                  </a:cubicBezTo>
                  <a:cubicBezTo>
                    <a:pt x="2325" y="1068"/>
                    <a:pt x="2608" y="1605"/>
                    <a:pt x="2352" y="2136"/>
                  </a:cubicBezTo>
                  <a:cubicBezTo>
                    <a:pt x="2184" y="2472"/>
                    <a:pt x="1848" y="2721"/>
                    <a:pt x="1546" y="2950"/>
                  </a:cubicBezTo>
                  <a:cubicBezTo>
                    <a:pt x="1485" y="3003"/>
                    <a:pt x="1485" y="3118"/>
                    <a:pt x="1600" y="3118"/>
                  </a:cubicBezTo>
                  <a:cubicBezTo>
                    <a:pt x="2016" y="3118"/>
                    <a:pt x="2325" y="2667"/>
                    <a:pt x="2554" y="2358"/>
                  </a:cubicBezTo>
                  <a:cubicBezTo>
                    <a:pt x="2856" y="1881"/>
                    <a:pt x="2749" y="1377"/>
                    <a:pt x="2440" y="900"/>
                  </a:cubicBezTo>
                  <a:cubicBezTo>
                    <a:pt x="2184" y="537"/>
                    <a:pt x="1741" y="33"/>
                    <a:pt x="1264" y="6"/>
                  </a:cubicBezTo>
                  <a:cubicBezTo>
                    <a:pt x="1232" y="3"/>
                    <a:pt x="1201" y="1"/>
                    <a:pt x="11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1966;p40"/>
            <p:cNvSpPr/>
            <p:nvPr/>
          </p:nvSpPr>
          <p:spPr>
            <a:xfrm>
              <a:off x="-3696751" y="1329041"/>
              <a:ext cx="26408" cy="15248"/>
            </a:xfrm>
            <a:custGeom>
              <a:avLst/>
              <a:gdLst/>
              <a:ahLst/>
              <a:cxnLst/>
              <a:rect l="l" t="t" r="r" b="b"/>
              <a:pathLst>
                <a:path w="549" h="317" extrusionOk="0">
                  <a:moveTo>
                    <a:pt x="468" y="0"/>
                  </a:moveTo>
                  <a:cubicBezTo>
                    <a:pt x="300" y="0"/>
                    <a:pt x="159" y="87"/>
                    <a:pt x="44" y="222"/>
                  </a:cubicBezTo>
                  <a:cubicBezTo>
                    <a:pt x="0" y="271"/>
                    <a:pt x="46" y="316"/>
                    <a:pt x="98" y="316"/>
                  </a:cubicBezTo>
                  <a:cubicBezTo>
                    <a:pt x="109" y="316"/>
                    <a:pt x="121" y="314"/>
                    <a:pt x="132" y="309"/>
                  </a:cubicBezTo>
                  <a:cubicBezTo>
                    <a:pt x="239" y="195"/>
                    <a:pt x="353" y="168"/>
                    <a:pt x="495" y="114"/>
                  </a:cubicBezTo>
                  <a:cubicBezTo>
                    <a:pt x="548" y="87"/>
                    <a:pt x="521" y="0"/>
                    <a:pt x="4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1967;p40"/>
            <p:cNvSpPr/>
            <p:nvPr/>
          </p:nvSpPr>
          <p:spPr>
            <a:xfrm>
              <a:off x="-3677895" y="1337122"/>
              <a:ext cx="23715" cy="14431"/>
            </a:xfrm>
            <a:custGeom>
              <a:avLst/>
              <a:gdLst/>
              <a:ahLst/>
              <a:cxnLst/>
              <a:rect l="l" t="t" r="r" b="b"/>
              <a:pathLst>
                <a:path w="493" h="300" extrusionOk="0">
                  <a:moveTo>
                    <a:pt x="378" y="0"/>
                  </a:moveTo>
                  <a:cubicBezTo>
                    <a:pt x="244" y="27"/>
                    <a:pt x="129" y="114"/>
                    <a:pt x="42" y="195"/>
                  </a:cubicBezTo>
                  <a:cubicBezTo>
                    <a:pt x="1" y="241"/>
                    <a:pt x="43" y="300"/>
                    <a:pt x="89" y="300"/>
                  </a:cubicBezTo>
                  <a:cubicBezTo>
                    <a:pt x="103" y="300"/>
                    <a:pt x="117" y="295"/>
                    <a:pt x="129" y="282"/>
                  </a:cubicBezTo>
                  <a:cubicBezTo>
                    <a:pt x="210" y="222"/>
                    <a:pt x="324" y="168"/>
                    <a:pt x="412" y="114"/>
                  </a:cubicBezTo>
                  <a:cubicBezTo>
                    <a:pt x="492" y="87"/>
                    <a:pt x="439" y="0"/>
                    <a:pt x="3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1968;p40"/>
            <p:cNvSpPr/>
            <p:nvPr/>
          </p:nvSpPr>
          <p:spPr>
            <a:xfrm>
              <a:off x="-3668419" y="1353573"/>
              <a:ext cx="26504" cy="14142"/>
            </a:xfrm>
            <a:custGeom>
              <a:avLst/>
              <a:gdLst/>
              <a:ahLst/>
              <a:cxnLst/>
              <a:rect l="l" t="t" r="r" b="b"/>
              <a:pathLst>
                <a:path w="551" h="294" extrusionOk="0">
                  <a:moveTo>
                    <a:pt x="363" y="1"/>
                  </a:moveTo>
                  <a:cubicBezTo>
                    <a:pt x="324" y="1"/>
                    <a:pt x="282" y="8"/>
                    <a:pt x="242" y="21"/>
                  </a:cubicBezTo>
                  <a:cubicBezTo>
                    <a:pt x="181" y="81"/>
                    <a:pt x="127" y="135"/>
                    <a:pt x="47" y="189"/>
                  </a:cubicBezTo>
                  <a:cubicBezTo>
                    <a:pt x="0" y="236"/>
                    <a:pt x="57" y="294"/>
                    <a:pt x="110" y="294"/>
                  </a:cubicBezTo>
                  <a:cubicBezTo>
                    <a:pt x="126" y="294"/>
                    <a:pt x="142" y="289"/>
                    <a:pt x="154" y="276"/>
                  </a:cubicBezTo>
                  <a:cubicBezTo>
                    <a:pt x="242" y="216"/>
                    <a:pt x="349" y="162"/>
                    <a:pt x="463" y="135"/>
                  </a:cubicBezTo>
                  <a:cubicBezTo>
                    <a:pt x="517" y="135"/>
                    <a:pt x="551" y="48"/>
                    <a:pt x="463" y="21"/>
                  </a:cubicBezTo>
                  <a:cubicBezTo>
                    <a:pt x="436" y="8"/>
                    <a:pt x="401" y="1"/>
                    <a:pt x="3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1969;p40"/>
            <p:cNvSpPr/>
            <p:nvPr/>
          </p:nvSpPr>
          <p:spPr>
            <a:xfrm>
              <a:off x="-3654662" y="1372477"/>
              <a:ext cx="23426" cy="12699"/>
            </a:xfrm>
            <a:custGeom>
              <a:avLst/>
              <a:gdLst/>
              <a:ahLst/>
              <a:cxnLst/>
              <a:rect l="l" t="t" r="r" b="b"/>
              <a:pathLst>
                <a:path w="487" h="264" extrusionOk="0">
                  <a:moveTo>
                    <a:pt x="318" y="0"/>
                  </a:moveTo>
                  <a:cubicBezTo>
                    <a:pt x="219" y="0"/>
                    <a:pt x="127" y="54"/>
                    <a:pt x="63" y="132"/>
                  </a:cubicBezTo>
                  <a:cubicBezTo>
                    <a:pt x="1" y="200"/>
                    <a:pt x="55" y="264"/>
                    <a:pt x="121" y="264"/>
                  </a:cubicBezTo>
                  <a:cubicBezTo>
                    <a:pt x="140" y="264"/>
                    <a:pt x="159" y="258"/>
                    <a:pt x="177" y="246"/>
                  </a:cubicBezTo>
                  <a:cubicBezTo>
                    <a:pt x="231" y="192"/>
                    <a:pt x="318" y="132"/>
                    <a:pt x="399" y="132"/>
                  </a:cubicBezTo>
                  <a:cubicBezTo>
                    <a:pt x="487" y="132"/>
                    <a:pt x="487" y="51"/>
                    <a:pt x="433" y="24"/>
                  </a:cubicBezTo>
                  <a:cubicBezTo>
                    <a:pt x="394" y="8"/>
                    <a:pt x="356" y="0"/>
                    <a:pt x="3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1970;p40"/>
            <p:cNvSpPr/>
            <p:nvPr/>
          </p:nvSpPr>
          <p:spPr>
            <a:xfrm>
              <a:off x="-3637009" y="1393401"/>
              <a:ext cx="19337" cy="11208"/>
            </a:xfrm>
            <a:custGeom>
              <a:avLst/>
              <a:gdLst/>
              <a:ahLst/>
              <a:cxnLst/>
              <a:rect l="l" t="t" r="r" b="b"/>
              <a:pathLst>
                <a:path w="402" h="233" extrusionOk="0">
                  <a:moveTo>
                    <a:pt x="240" y="0"/>
                  </a:moveTo>
                  <a:cubicBezTo>
                    <a:pt x="176" y="0"/>
                    <a:pt x="115" y="41"/>
                    <a:pt x="66" y="93"/>
                  </a:cubicBezTo>
                  <a:cubicBezTo>
                    <a:pt x="1" y="154"/>
                    <a:pt x="48" y="232"/>
                    <a:pt x="109" y="232"/>
                  </a:cubicBezTo>
                  <a:cubicBezTo>
                    <a:pt x="130" y="232"/>
                    <a:pt x="153" y="223"/>
                    <a:pt x="173" y="201"/>
                  </a:cubicBezTo>
                  <a:cubicBezTo>
                    <a:pt x="192" y="182"/>
                    <a:pt x="228" y="163"/>
                    <a:pt x="266" y="163"/>
                  </a:cubicBezTo>
                  <a:cubicBezTo>
                    <a:pt x="282" y="163"/>
                    <a:pt x="299" y="166"/>
                    <a:pt x="314" y="174"/>
                  </a:cubicBezTo>
                  <a:cubicBezTo>
                    <a:pt x="368" y="174"/>
                    <a:pt x="402" y="93"/>
                    <a:pt x="368" y="60"/>
                  </a:cubicBezTo>
                  <a:cubicBezTo>
                    <a:pt x="326" y="17"/>
                    <a:pt x="282" y="0"/>
                    <a:pt x="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1971;p40"/>
            <p:cNvSpPr/>
            <p:nvPr/>
          </p:nvSpPr>
          <p:spPr>
            <a:xfrm>
              <a:off x="-3634941" y="1402589"/>
              <a:ext cx="15681" cy="21550"/>
            </a:xfrm>
            <a:custGeom>
              <a:avLst/>
              <a:gdLst/>
              <a:ahLst/>
              <a:cxnLst/>
              <a:rect l="l" t="t" r="r" b="b"/>
              <a:pathLst>
                <a:path w="326" h="448" extrusionOk="0">
                  <a:moveTo>
                    <a:pt x="273" y="0"/>
                  </a:moveTo>
                  <a:cubicBezTo>
                    <a:pt x="252" y="0"/>
                    <a:pt x="229" y="13"/>
                    <a:pt x="218" y="37"/>
                  </a:cubicBezTo>
                  <a:cubicBezTo>
                    <a:pt x="218" y="151"/>
                    <a:pt x="130" y="239"/>
                    <a:pt x="50" y="319"/>
                  </a:cubicBezTo>
                  <a:cubicBezTo>
                    <a:pt x="0" y="363"/>
                    <a:pt x="50" y="447"/>
                    <a:pt x="113" y="447"/>
                  </a:cubicBezTo>
                  <a:cubicBezTo>
                    <a:pt x="127" y="447"/>
                    <a:pt x="142" y="443"/>
                    <a:pt x="157" y="433"/>
                  </a:cubicBezTo>
                  <a:cubicBezTo>
                    <a:pt x="271" y="319"/>
                    <a:pt x="325" y="205"/>
                    <a:pt x="325" y="71"/>
                  </a:cubicBezTo>
                  <a:cubicBezTo>
                    <a:pt x="325" y="22"/>
                    <a:pt x="300" y="0"/>
                    <a:pt x="2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1972;p40"/>
            <p:cNvSpPr/>
            <p:nvPr/>
          </p:nvSpPr>
          <p:spPr>
            <a:xfrm>
              <a:off x="-3616181" y="1293735"/>
              <a:ext cx="38626" cy="33095"/>
            </a:xfrm>
            <a:custGeom>
              <a:avLst/>
              <a:gdLst/>
              <a:ahLst/>
              <a:cxnLst/>
              <a:rect l="l" t="t" r="r" b="b"/>
              <a:pathLst>
                <a:path w="803" h="688" extrusionOk="0">
                  <a:moveTo>
                    <a:pt x="34" y="1"/>
                  </a:moveTo>
                  <a:cubicBezTo>
                    <a:pt x="14" y="1"/>
                    <a:pt x="1" y="40"/>
                    <a:pt x="23" y="62"/>
                  </a:cubicBezTo>
                  <a:cubicBezTo>
                    <a:pt x="137" y="176"/>
                    <a:pt x="244" y="257"/>
                    <a:pt x="332" y="371"/>
                  </a:cubicBezTo>
                  <a:cubicBezTo>
                    <a:pt x="439" y="452"/>
                    <a:pt x="527" y="566"/>
                    <a:pt x="668" y="680"/>
                  </a:cubicBezTo>
                  <a:cubicBezTo>
                    <a:pt x="677" y="685"/>
                    <a:pt x="688" y="687"/>
                    <a:pt x="699" y="687"/>
                  </a:cubicBezTo>
                  <a:cubicBezTo>
                    <a:pt x="749" y="687"/>
                    <a:pt x="803" y="642"/>
                    <a:pt x="775" y="593"/>
                  </a:cubicBezTo>
                  <a:cubicBezTo>
                    <a:pt x="607" y="344"/>
                    <a:pt x="332" y="89"/>
                    <a:pt x="49" y="8"/>
                  </a:cubicBezTo>
                  <a:cubicBezTo>
                    <a:pt x="44" y="3"/>
                    <a:pt x="39" y="1"/>
                    <a:pt x="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1973;p40"/>
            <p:cNvSpPr/>
            <p:nvPr/>
          </p:nvSpPr>
          <p:spPr>
            <a:xfrm>
              <a:off x="-3578037" y="1336786"/>
              <a:ext cx="10150" cy="10246"/>
            </a:xfrm>
            <a:custGeom>
              <a:avLst/>
              <a:gdLst/>
              <a:ahLst/>
              <a:cxnLst/>
              <a:rect l="l" t="t" r="r" b="b"/>
              <a:pathLst>
                <a:path w="211" h="213" extrusionOk="0">
                  <a:moveTo>
                    <a:pt x="92" y="0"/>
                  </a:moveTo>
                  <a:cubicBezTo>
                    <a:pt x="44" y="0"/>
                    <a:pt x="0" y="52"/>
                    <a:pt x="43" y="94"/>
                  </a:cubicBezTo>
                  <a:cubicBezTo>
                    <a:pt x="70" y="148"/>
                    <a:pt x="96" y="175"/>
                    <a:pt x="123" y="202"/>
                  </a:cubicBezTo>
                  <a:cubicBezTo>
                    <a:pt x="131" y="209"/>
                    <a:pt x="140" y="213"/>
                    <a:pt x="150" y="213"/>
                  </a:cubicBezTo>
                  <a:cubicBezTo>
                    <a:pt x="178" y="213"/>
                    <a:pt x="211" y="188"/>
                    <a:pt x="211" y="148"/>
                  </a:cubicBezTo>
                  <a:cubicBezTo>
                    <a:pt x="211" y="94"/>
                    <a:pt x="184" y="61"/>
                    <a:pt x="150" y="34"/>
                  </a:cubicBezTo>
                  <a:cubicBezTo>
                    <a:pt x="134" y="10"/>
                    <a:pt x="112" y="0"/>
                    <a:pt x="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1974;p40"/>
            <p:cNvSpPr/>
            <p:nvPr/>
          </p:nvSpPr>
          <p:spPr>
            <a:xfrm>
              <a:off x="-3831339" y="1411728"/>
              <a:ext cx="103950" cy="86248"/>
            </a:xfrm>
            <a:custGeom>
              <a:avLst/>
              <a:gdLst/>
              <a:ahLst/>
              <a:cxnLst/>
              <a:rect l="l" t="t" r="r" b="b"/>
              <a:pathLst>
                <a:path w="2161" h="1793" extrusionOk="0">
                  <a:moveTo>
                    <a:pt x="2098" y="1"/>
                  </a:moveTo>
                  <a:cubicBezTo>
                    <a:pt x="2086" y="1"/>
                    <a:pt x="2072" y="5"/>
                    <a:pt x="2056" y="15"/>
                  </a:cubicBezTo>
                  <a:cubicBezTo>
                    <a:pt x="1276" y="438"/>
                    <a:pt x="658" y="1110"/>
                    <a:pt x="40" y="1729"/>
                  </a:cubicBezTo>
                  <a:cubicBezTo>
                    <a:pt x="1" y="1768"/>
                    <a:pt x="19" y="1793"/>
                    <a:pt x="45" y="1793"/>
                  </a:cubicBezTo>
                  <a:cubicBezTo>
                    <a:pt x="54" y="1793"/>
                    <a:pt x="65" y="1790"/>
                    <a:pt x="74" y="1782"/>
                  </a:cubicBezTo>
                  <a:cubicBezTo>
                    <a:pt x="712" y="1164"/>
                    <a:pt x="1384" y="606"/>
                    <a:pt x="2117" y="102"/>
                  </a:cubicBezTo>
                  <a:cubicBezTo>
                    <a:pt x="2160" y="80"/>
                    <a:pt x="2151" y="1"/>
                    <a:pt x="20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1975;p40"/>
            <p:cNvSpPr/>
            <p:nvPr/>
          </p:nvSpPr>
          <p:spPr>
            <a:xfrm>
              <a:off x="-3764478" y="1437799"/>
              <a:ext cx="62581" cy="54548"/>
            </a:xfrm>
            <a:custGeom>
              <a:avLst/>
              <a:gdLst/>
              <a:ahLst/>
              <a:cxnLst/>
              <a:rect l="l" t="t" r="r" b="b"/>
              <a:pathLst>
                <a:path w="1301" h="1134" extrusionOk="0">
                  <a:moveTo>
                    <a:pt x="1208" y="1"/>
                  </a:moveTo>
                  <a:cubicBezTo>
                    <a:pt x="1195" y="1"/>
                    <a:pt x="1182" y="4"/>
                    <a:pt x="1170" y="11"/>
                  </a:cubicBezTo>
                  <a:cubicBezTo>
                    <a:pt x="807" y="373"/>
                    <a:pt x="417" y="736"/>
                    <a:pt x="28" y="1072"/>
                  </a:cubicBezTo>
                  <a:cubicBezTo>
                    <a:pt x="0" y="1094"/>
                    <a:pt x="35" y="1133"/>
                    <a:pt x="77" y="1133"/>
                  </a:cubicBezTo>
                  <a:cubicBezTo>
                    <a:pt x="87" y="1133"/>
                    <a:pt x="98" y="1131"/>
                    <a:pt x="108" y="1126"/>
                  </a:cubicBezTo>
                  <a:cubicBezTo>
                    <a:pt x="498" y="790"/>
                    <a:pt x="921" y="481"/>
                    <a:pt x="1257" y="91"/>
                  </a:cubicBezTo>
                  <a:cubicBezTo>
                    <a:pt x="1300" y="48"/>
                    <a:pt x="1257" y="1"/>
                    <a:pt x="12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1976;p40"/>
            <p:cNvSpPr/>
            <p:nvPr/>
          </p:nvSpPr>
          <p:spPr>
            <a:xfrm>
              <a:off x="-3875016" y="1557716"/>
              <a:ext cx="47237" cy="38915"/>
            </a:xfrm>
            <a:custGeom>
              <a:avLst/>
              <a:gdLst/>
              <a:ahLst/>
              <a:cxnLst/>
              <a:rect l="l" t="t" r="r" b="b"/>
              <a:pathLst>
                <a:path w="982" h="809" extrusionOk="0">
                  <a:moveTo>
                    <a:pt x="114" y="0"/>
                  </a:moveTo>
                  <a:cubicBezTo>
                    <a:pt x="94" y="0"/>
                    <a:pt x="74" y="1"/>
                    <a:pt x="54" y="4"/>
                  </a:cubicBezTo>
                  <a:cubicBezTo>
                    <a:pt x="0" y="38"/>
                    <a:pt x="0" y="91"/>
                    <a:pt x="54" y="118"/>
                  </a:cubicBezTo>
                  <a:cubicBezTo>
                    <a:pt x="222" y="145"/>
                    <a:pt x="363" y="206"/>
                    <a:pt x="504" y="340"/>
                  </a:cubicBezTo>
                  <a:cubicBezTo>
                    <a:pt x="558" y="401"/>
                    <a:pt x="612" y="481"/>
                    <a:pt x="646" y="569"/>
                  </a:cubicBezTo>
                  <a:cubicBezTo>
                    <a:pt x="699" y="649"/>
                    <a:pt x="699" y="710"/>
                    <a:pt x="753" y="790"/>
                  </a:cubicBezTo>
                  <a:cubicBezTo>
                    <a:pt x="764" y="801"/>
                    <a:pt x="786" y="808"/>
                    <a:pt x="809" y="808"/>
                  </a:cubicBezTo>
                  <a:cubicBezTo>
                    <a:pt x="842" y="808"/>
                    <a:pt x="878" y="795"/>
                    <a:pt x="894" y="763"/>
                  </a:cubicBezTo>
                  <a:cubicBezTo>
                    <a:pt x="982" y="569"/>
                    <a:pt x="753" y="340"/>
                    <a:pt x="612" y="206"/>
                  </a:cubicBezTo>
                  <a:cubicBezTo>
                    <a:pt x="491" y="103"/>
                    <a:pt x="294" y="0"/>
                    <a:pt x="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7" name="Google Shape;1977;p40"/>
            <p:cNvSpPr/>
            <p:nvPr/>
          </p:nvSpPr>
          <p:spPr>
            <a:xfrm>
              <a:off x="-3881605" y="1581815"/>
              <a:ext cx="18616" cy="19433"/>
            </a:xfrm>
            <a:custGeom>
              <a:avLst/>
              <a:gdLst/>
              <a:ahLst/>
              <a:cxnLst/>
              <a:rect l="l" t="t" r="r" b="b"/>
              <a:pathLst>
                <a:path w="387" h="404" extrusionOk="0">
                  <a:moveTo>
                    <a:pt x="61" y="0"/>
                  </a:moveTo>
                  <a:cubicBezTo>
                    <a:pt x="34" y="0"/>
                    <a:pt x="1" y="45"/>
                    <a:pt x="23" y="68"/>
                  </a:cubicBezTo>
                  <a:cubicBezTo>
                    <a:pt x="77" y="121"/>
                    <a:pt x="110" y="175"/>
                    <a:pt x="164" y="236"/>
                  </a:cubicBezTo>
                  <a:cubicBezTo>
                    <a:pt x="191" y="289"/>
                    <a:pt x="218" y="377"/>
                    <a:pt x="305" y="404"/>
                  </a:cubicBezTo>
                  <a:cubicBezTo>
                    <a:pt x="332" y="404"/>
                    <a:pt x="359" y="404"/>
                    <a:pt x="359" y="343"/>
                  </a:cubicBezTo>
                  <a:cubicBezTo>
                    <a:pt x="386" y="262"/>
                    <a:pt x="305" y="209"/>
                    <a:pt x="278" y="148"/>
                  </a:cubicBezTo>
                  <a:cubicBezTo>
                    <a:pt x="218" y="94"/>
                    <a:pt x="164" y="68"/>
                    <a:pt x="77" y="7"/>
                  </a:cubicBezTo>
                  <a:cubicBezTo>
                    <a:pt x="72" y="2"/>
                    <a:pt x="67" y="0"/>
                    <a:pt x="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8" name="Google Shape;1978;p40"/>
            <p:cNvSpPr/>
            <p:nvPr/>
          </p:nvSpPr>
          <p:spPr>
            <a:xfrm>
              <a:off x="-3873717" y="1576861"/>
              <a:ext cx="24292" cy="20732"/>
            </a:xfrm>
            <a:custGeom>
              <a:avLst/>
              <a:gdLst/>
              <a:ahLst/>
              <a:cxnLst/>
              <a:rect l="l" t="t" r="r" b="b"/>
              <a:pathLst>
                <a:path w="505" h="431" extrusionOk="0">
                  <a:moveTo>
                    <a:pt x="124" y="0"/>
                  </a:moveTo>
                  <a:cubicBezTo>
                    <a:pt x="83" y="0"/>
                    <a:pt x="44" y="23"/>
                    <a:pt x="27" y="56"/>
                  </a:cubicBezTo>
                  <a:cubicBezTo>
                    <a:pt x="0" y="144"/>
                    <a:pt x="27" y="197"/>
                    <a:pt x="81" y="224"/>
                  </a:cubicBezTo>
                  <a:cubicBezTo>
                    <a:pt x="54" y="224"/>
                    <a:pt x="81" y="251"/>
                    <a:pt x="81" y="251"/>
                  </a:cubicBezTo>
                  <a:cubicBezTo>
                    <a:pt x="114" y="251"/>
                    <a:pt x="114" y="278"/>
                    <a:pt x="141" y="278"/>
                  </a:cubicBezTo>
                  <a:cubicBezTo>
                    <a:pt x="141" y="312"/>
                    <a:pt x="168" y="339"/>
                    <a:pt x="195" y="365"/>
                  </a:cubicBezTo>
                  <a:cubicBezTo>
                    <a:pt x="226" y="397"/>
                    <a:pt x="278" y="430"/>
                    <a:pt x="327" y="430"/>
                  </a:cubicBezTo>
                  <a:cubicBezTo>
                    <a:pt x="361" y="430"/>
                    <a:pt x="394" y="413"/>
                    <a:pt x="417" y="365"/>
                  </a:cubicBezTo>
                  <a:cubicBezTo>
                    <a:pt x="504" y="251"/>
                    <a:pt x="282" y="83"/>
                    <a:pt x="195" y="29"/>
                  </a:cubicBezTo>
                  <a:cubicBezTo>
                    <a:pt x="175" y="9"/>
                    <a:pt x="149" y="0"/>
                    <a:pt x="1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9" name="Google Shape;1979;p40"/>
            <p:cNvSpPr/>
            <p:nvPr/>
          </p:nvSpPr>
          <p:spPr>
            <a:xfrm>
              <a:off x="-3874390" y="1564643"/>
              <a:ext cx="27563" cy="30160"/>
            </a:xfrm>
            <a:custGeom>
              <a:avLst/>
              <a:gdLst/>
              <a:ahLst/>
              <a:cxnLst/>
              <a:rect l="l" t="t" r="r" b="b"/>
              <a:pathLst>
                <a:path w="573" h="627" extrusionOk="0">
                  <a:moveTo>
                    <a:pt x="83" y="1"/>
                  </a:moveTo>
                  <a:cubicBezTo>
                    <a:pt x="37" y="1"/>
                    <a:pt x="0" y="81"/>
                    <a:pt x="41" y="142"/>
                  </a:cubicBezTo>
                  <a:cubicBezTo>
                    <a:pt x="95" y="230"/>
                    <a:pt x="182" y="283"/>
                    <a:pt x="236" y="364"/>
                  </a:cubicBezTo>
                  <a:cubicBezTo>
                    <a:pt x="323" y="451"/>
                    <a:pt x="377" y="532"/>
                    <a:pt x="464" y="619"/>
                  </a:cubicBezTo>
                  <a:cubicBezTo>
                    <a:pt x="474" y="624"/>
                    <a:pt x="484" y="627"/>
                    <a:pt x="493" y="627"/>
                  </a:cubicBezTo>
                  <a:cubicBezTo>
                    <a:pt x="536" y="627"/>
                    <a:pt x="572" y="582"/>
                    <a:pt x="572" y="532"/>
                  </a:cubicBezTo>
                  <a:cubicBezTo>
                    <a:pt x="572" y="425"/>
                    <a:pt x="464" y="337"/>
                    <a:pt x="377" y="283"/>
                  </a:cubicBezTo>
                  <a:lnTo>
                    <a:pt x="128" y="28"/>
                  </a:lnTo>
                  <a:cubicBezTo>
                    <a:pt x="114" y="9"/>
                    <a:pt x="98" y="1"/>
                    <a:pt x="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0" name="Google Shape;1980;p40"/>
            <p:cNvSpPr/>
            <p:nvPr/>
          </p:nvSpPr>
          <p:spPr>
            <a:xfrm>
              <a:off x="-3863134" y="1574359"/>
              <a:ext cx="24388" cy="22801"/>
            </a:xfrm>
            <a:custGeom>
              <a:avLst/>
              <a:gdLst/>
              <a:ahLst/>
              <a:cxnLst/>
              <a:rect l="l" t="t" r="r" b="b"/>
              <a:pathLst>
                <a:path w="507" h="474" extrusionOk="0">
                  <a:moveTo>
                    <a:pt x="138" y="0"/>
                  </a:moveTo>
                  <a:cubicBezTo>
                    <a:pt x="66" y="0"/>
                    <a:pt x="1" y="99"/>
                    <a:pt x="89" y="162"/>
                  </a:cubicBezTo>
                  <a:cubicBezTo>
                    <a:pt x="197" y="249"/>
                    <a:pt x="284" y="364"/>
                    <a:pt x="365" y="444"/>
                  </a:cubicBezTo>
                  <a:cubicBezTo>
                    <a:pt x="388" y="465"/>
                    <a:pt x="414" y="474"/>
                    <a:pt x="437" y="474"/>
                  </a:cubicBezTo>
                  <a:cubicBezTo>
                    <a:pt x="475" y="474"/>
                    <a:pt x="506" y="451"/>
                    <a:pt x="506" y="417"/>
                  </a:cubicBezTo>
                  <a:cubicBezTo>
                    <a:pt x="479" y="249"/>
                    <a:pt x="338" y="135"/>
                    <a:pt x="197" y="28"/>
                  </a:cubicBezTo>
                  <a:cubicBezTo>
                    <a:pt x="179" y="8"/>
                    <a:pt x="158" y="0"/>
                    <a:pt x="1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1" name="Google Shape;1981;p40"/>
            <p:cNvSpPr/>
            <p:nvPr/>
          </p:nvSpPr>
          <p:spPr>
            <a:xfrm>
              <a:off x="-3859815" y="1572531"/>
              <a:ext cx="21069" cy="16451"/>
            </a:xfrm>
            <a:custGeom>
              <a:avLst/>
              <a:gdLst/>
              <a:ahLst/>
              <a:cxnLst/>
              <a:rect l="l" t="t" r="r" b="b"/>
              <a:pathLst>
                <a:path w="438" h="342" extrusionOk="0">
                  <a:moveTo>
                    <a:pt x="55" y="0"/>
                  </a:moveTo>
                  <a:cubicBezTo>
                    <a:pt x="15" y="0"/>
                    <a:pt x="0" y="73"/>
                    <a:pt x="47" y="119"/>
                  </a:cubicBezTo>
                  <a:cubicBezTo>
                    <a:pt x="101" y="146"/>
                    <a:pt x="161" y="200"/>
                    <a:pt x="215" y="234"/>
                  </a:cubicBezTo>
                  <a:cubicBezTo>
                    <a:pt x="269" y="287"/>
                    <a:pt x="330" y="341"/>
                    <a:pt x="383" y="341"/>
                  </a:cubicBezTo>
                  <a:cubicBezTo>
                    <a:pt x="437" y="341"/>
                    <a:pt x="437" y="314"/>
                    <a:pt x="437" y="287"/>
                  </a:cubicBezTo>
                  <a:cubicBezTo>
                    <a:pt x="410" y="200"/>
                    <a:pt x="330" y="173"/>
                    <a:pt x="269" y="146"/>
                  </a:cubicBezTo>
                  <a:cubicBezTo>
                    <a:pt x="215" y="93"/>
                    <a:pt x="161" y="66"/>
                    <a:pt x="74" y="5"/>
                  </a:cubicBezTo>
                  <a:cubicBezTo>
                    <a:pt x="67" y="2"/>
                    <a:pt x="61" y="0"/>
                    <a:pt x="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2" name="Google Shape;1982;p40"/>
            <p:cNvSpPr/>
            <p:nvPr/>
          </p:nvSpPr>
          <p:spPr>
            <a:xfrm>
              <a:off x="-3872899" y="1560169"/>
              <a:ext cx="33431" cy="25591"/>
            </a:xfrm>
            <a:custGeom>
              <a:avLst/>
              <a:gdLst/>
              <a:ahLst/>
              <a:cxnLst/>
              <a:rect l="l" t="t" r="r" b="b"/>
              <a:pathLst>
                <a:path w="695" h="532" extrusionOk="0">
                  <a:moveTo>
                    <a:pt x="147" y="1"/>
                  </a:moveTo>
                  <a:cubicBezTo>
                    <a:pt x="44" y="1"/>
                    <a:pt x="0" y="134"/>
                    <a:pt x="97" y="208"/>
                  </a:cubicBezTo>
                  <a:cubicBezTo>
                    <a:pt x="232" y="323"/>
                    <a:pt x="373" y="457"/>
                    <a:pt x="514" y="518"/>
                  </a:cubicBezTo>
                  <a:cubicBezTo>
                    <a:pt x="535" y="527"/>
                    <a:pt x="554" y="531"/>
                    <a:pt x="572" y="531"/>
                  </a:cubicBezTo>
                  <a:cubicBezTo>
                    <a:pt x="652" y="531"/>
                    <a:pt x="695" y="443"/>
                    <a:pt x="628" y="376"/>
                  </a:cubicBezTo>
                  <a:cubicBezTo>
                    <a:pt x="514" y="235"/>
                    <a:pt x="346" y="121"/>
                    <a:pt x="205" y="14"/>
                  </a:cubicBezTo>
                  <a:cubicBezTo>
                    <a:pt x="184" y="5"/>
                    <a:pt x="165" y="1"/>
                    <a:pt x="1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3" name="Google Shape;1983;p40"/>
            <p:cNvSpPr/>
            <p:nvPr/>
          </p:nvSpPr>
          <p:spPr>
            <a:xfrm>
              <a:off x="-3858276" y="1568250"/>
              <a:ext cx="23522" cy="15778"/>
            </a:xfrm>
            <a:custGeom>
              <a:avLst/>
              <a:gdLst/>
              <a:ahLst/>
              <a:cxnLst/>
              <a:rect l="l" t="t" r="r" b="b"/>
              <a:pathLst>
                <a:path w="489" h="328" extrusionOk="0">
                  <a:moveTo>
                    <a:pt x="118" y="1"/>
                  </a:moveTo>
                  <a:cubicBezTo>
                    <a:pt x="49" y="1"/>
                    <a:pt x="0" y="130"/>
                    <a:pt x="69" y="182"/>
                  </a:cubicBezTo>
                  <a:cubicBezTo>
                    <a:pt x="183" y="235"/>
                    <a:pt x="264" y="289"/>
                    <a:pt x="378" y="323"/>
                  </a:cubicBezTo>
                  <a:cubicBezTo>
                    <a:pt x="385" y="326"/>
                    <a:pt x="392" y="328"/>
                    <a:pt x="399" y="328"/>
                  </a:cubicBezTo>
                  <a:cubicBezTo>
                    <a:pt x="446" y="328"/>
                    <a:pt x="489" y="259"/>
                    <a:pt x="466" y="235"/>
                  </a:cubicBezTo>
                  <a:cubicBezTo>
                    <a:pt x="351" y="155"/>
                    <a:pt x="264" y="94"/>
                    <a:pt x="156" y="14"/>
                  </a:cubicBezTo>
                  <a:cubicBezTo>
                    <a:pt x="143" y="5"/>
                    <a:pt x="13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4" name="Google Shape;1984;p40"/>
            <p:cNvSpPr/>
            <p:nvPr/>
          </p:nvSpPr>
          <p:spPr>
            <a:xfrm>
              <a:off x="-3730855" y="1593119"/>
              <a:ext cx="33672" cy="8226"/>
            </a:xfrm>
            <a:custGeom>
              <a:avLst/>
              <a:gdLst/>
              <a:ahLst/>
              <a:cxnLst/>
              <a:rect l="l" t="t" r="r" b="b"/>
              <a:pathLst>
                <a:path w="700" h="171" extrusionOk="0">
                  <a:moveTo>
                    <a:pt x="612" y="1"/>
                  </a:moveTo>
                  <a:cubicBezTo>
                    <a:pt x="444" y="1"/>
                    <a:pt x="249" y="27"/>
                    <a:pt x="81" y="54"/>
                  </a:cubicBezTo>
                  <a:cubicBezTo>
                    <a:pt x="28" y="54"/>
                    <a:pt x="1" y="142"/>
                    <a:pt x="54" y="142"/>
                  </a:cubicBezTo>
                  <a:cubicBezTo>
                    <a:pt x="127" y="162"/>
                    <a:pt x="200" y="171"/>
                    <a:pt x="273" y="171"/>
                  </a:cubicBezTo>
                  <a:cubicBezTo>
                    <a:pt x="395" y="171"/>
                    <a:pt x="517" y="146"/>
                    <a:pt x="639" y="108"/>
                  </a:cubicBezTo>
                  <a:cubicBezTo>
                    <a:pt x="700" y="108"/>
                    <a:pt x="700" y="1"/>
                    <a:pt x="6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5" name="Google Shape;1985;p40"/>
            <p:cNvSpPr/>
            <p:nvPr/>
          </p:nvSpPr>
          <p:spPr>
            <a:xfrm>
              <a:off x="-3660290" y="1571233"/>
              <a:ext cx="28861" cy="19722"/>
            </a:xfrm>
            <a:custGeom>
              <a:avLst/>
              <a:gdLst/>
              <a:ahLst/>
              <a:cxnLst/>
              <a:rect l="l" t="t" r="r" b="b"/>
              <a:pathLst>
                <a:path w="600" h="410" extrusionOk="0">
                  <a:moveTo>
                    <a:pt x="496" y="0"/>
                  </a:moveTo>
                  <a:cubicBezTo>
                    <a:pt x="486" y="0"/>
                    <a:pt x="474" y="2"/>
                    <a:pt x="462" y="5"/>
                  </a:cubicBezTo>
                  <a:cubicBezTo>
                    <a:pt x="348" y="93"/>
                    <a:pt x="214" y="173"/>
                    <a:pt x="73" y="261"/>
                  </a:cubicBezTo>
                  <a:cubicBezTo>
                    <a:pt x="0" y="305"/>
                    <a:pt x="48" y="410"/>
                    <a:pt x="112" y="410"/>
                  </a:cubicBezTo>
                  <a:cubicBezTo>
                    <a:pt x="125" y="410"/>
                    <a:pt x="139" y="405"/>
                    <a:pt x="153" y="395"/>
                  </a:cubicBezTo>
                  <a:cubicBezTo>
                    <a:pt x="294" y="314"/>
                    <a:pt x="435" y="261"/>
                    <a:pt x="577" y="120"/>
                  </a:cubicBezTo>
                  <a:cubicBezTo>
                    <a:pt x="600" y="67"/>
                    <a:pt x="563" y="0"/>
                    <a:pt x="4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6" name="Google Shape;1986;p40"/>
            <p:cNvSpPr/>
            <p:nvPr/>
          </p:nvSpPr>
          <p:spPr>
            <a:xfrm>
              <a:off x="-3601847" y="1542516"/>
              <a:ext cx="34778" cy="29535"/>
            </a:xfrm>
            <a:custGeom>
              <a:avLst/>
              <a:gdLst/>
              <a:ahLst/>
              <a:cxnLst/>
              <a:rect l="l" t="t" r="r" b="b"/>
              <a:pathLst>
                <a:path w="723" h="614" extrusionOk="0">
                  <a:moveTo>
                    <a:pt x="612" y="1"/>
                  </a:moveTo>
                  <a:cubicBezTo>
                    <a:pt x="596" y="1"/>
                    <a:pt x="580" y="6"/>
                    <a:pt x="565" y="18"/>
                  </a:cubicBezTo>
                  <a:cubicBezTo>
                    <a:pt x="397" y="125"/>
                    <a:pt x="229" y="266"/>
                    <a:pt x="87" y="407"/>
                  </a:cubicBezTo>
                  <a:cubicBezTo>
                    <a:pt x="0" y="495"/>
                    <a:pt x="78" y="614"/>
                    <a:pt x="170" y="614"/>
                  </a:cubicBezTo>
                  <a:cubicBezTo>
                    <a:pt x="199" y="614"/>
                    <a:pt x="229" y="602"/>
                    <a:pt x="255" y="575"/>
                  </a:cubicBezTo>
                  <a:cubicBezTo>
                    <a:pt x="397" y="434"/>
                    <a:pt x="538" y="293"/>
                    <a:pt x="679" y="152"/>
                  </a:cubicBezTo>
                  <a:cubicBezTo>
                    <a:pt x="722" y="87"/>
                    <a:pt x="674" y="1"/>
                    <a:pt x="6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7" name="Google Shape;1987;p40"/>
            <p:cNvSpPr/>
            <p:nvPr/>
          </p:nvSpPr>
          <p:spPr>
            <a:xfrm>
              <a:off x="-3541383" y="1508749"/>
              <a:ext cx="25158" cy="26793"/>
            </a:xfrm>
            <a:custGeom>
              <a:avLst/>
              <a:gdLst/>
              <a:ahLst/>
              <a:cxnLst/>
              <a:rect l="l" t="t" r="r" b="b"/>
              <a:pathLst>
                <a:path w="523" h="557" extrusionOk="0">
                  <a:moveTo>
                    <a:pt x="363" y="0"/>
                  </a:moveTo>
                  <a:cubicBezTo>
                    <a:pt x="346" y="0"/>
                    <a:pt x="330" y="4"/>
                    <a:pt x="316" y="14"/>
                  </a:cubicBezTo>
                  <a:cubicBezTo>
                    <a:pt x="174" y="101"/>
                    <a:pt x="94" y="243"/>
                    <a:pt x="33" y="384"/>
                  </a:cubicBezTo>
                  <a:cubicBezTo>
                    <a:pt x="0" y="487"/>
                    <a:pt x="81" y="557"/>
                    <a:pt x="163" y="557"/>
                  </a:cubicBezTo>
                  <a:cubicBezTo>
                    <a:pt x="214" y="557"/>
                    <a:pt x="265" y="529"/>
                    <a:pt x="289" y="464"/>
                  </a:cubicBezTo>
                  <a:cubicBezTo>
                    <a:pt x="316" y="350"/>
                    <a:pt x="396" y="243"/>
                    <a:pt x="457" y="155"/>
                  </a:cubicBezTo>
                  <a:cubicBezTo>
                    <a:pt x="523" y="89"/>
                    <a:pt x="440" y="0"/>
                    <a:pt x="3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8" name="Google Shape;1988;p40"/>
            <p:cNvSpPr/>
            <p:nvPr/>
          </p:nvSpPr>
          <p:spPr>
            <a:xfrm>
              <a:off x="-3480342" y="1493260"/>
              <a:ext cx="22704" cy="14094"/>
            </a:xfrm>
            <a:custGeom>
              <a:avLst/>
              <a:gdLst/>
              <a:ahLst/>
              <a:cxnLst/>
              <a:rect l="l" t="t" r="r" b="b"/>
              <a:pathLst>
                <a:path w="472" h="293" extrusionOk="0">
                  <a:moveTo>
                    <a:pt x="223" y="0"/>
                  </a:moveTo>
                  <a:cubicBezTo>
                    <a:pt x="169" y="34"/>
                    <a:pt x="108" y="60"/>
                    <a:pt x="55" y="87"/>
                  </a:cubicBezTo>
                  <a:cubicBezTo>
                    <a:pt x="1" y="114"/>
                    <a:pt x="1" y="168"/>
                    <a:pt x="28" y="228"/>
                  </a:cubicBezTo>
                  <a:cubicBezTo>
                    <a:pt x="47" y="268"/>
                    <a:pt x="82" y="293"/>
                    <a:pt x="122" y="293"/>
                  </a:cubicBezTo>
                  <a:cubicBezTo>
                    <a:pt x="137" y="293"/>
                    <a:pt x="153" y="289"/>
                    <a:pt x="169" y="282"/>
                  </a:cubicBezTo>
                  <a:cubicBezTo>
                    <a:pt x="250" y="228"/>
                    <a:pt x="303" y="202"/>
                    <a:pt x="391" y="168"/>
                  </a:cubicBezTo>
                  <a:cubicBezTo>
                    <a:pt x="444" y="141"/>
                    <a:pt x="471" y="34"/>
                    <a:pt x="391" y="34"/>
                  </a:cubicBezTo>
                  <a:cubicBezTo>
                    <a:pt x="337" y="0"/>
                    <a:pt x="276" y="0"/>
                    <a:pt x="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89" name="Google Shape;1989;p40"/>
          <p:cNvGrpSpPr/>
          <p:nvPr/>
        </p:nvGrpSpPr>
        <p:grpSpPr>
          <a:xfrm>
            <a:off x="1352303" y="3056031"/>
            <a:ext cx="950501" cy="771901"/>
            <a:chOff x="-3150573" y="1594523"/>
            <a:chExt cx="712876" cy="578926"/>
          </a:xfrm>
        </p:grpSpPr>
        <p:sp>
          <p:nvSpPr>
            <p:cNvPr id="1990" name="Google Shape;1990;p40"/>
            <p:cNvSpPr/>
            <p:nvPr/>
          </p:nvSpPr>
          <p:spPr>
            <a:xfrm>
              <a:off x="-3140167" y="1695093"/>
              <a:ext cx="332043" cy="83056"/>
            </a:xfrm>
            <a:custGeom>
              <a:avLst/>
              <a:gdLst/>
              <a:ahLst/>
              <a:cxnLst/>
              <a:rect l="l" t="t" r="r" b="b"/>
              <a:pathLst>
                <a:path w="5137" h="1285" extrusionOk="0">
                  <a:moveTo>
                    <a:pt x="3066" y="1"/>
                  </a:moveTo>
                  <a:cubicBezTo>
                    <a:pt x="1979" y="1"/>
                    <a:pt x="884" y="402"/>
                    <a:pt x="61" y="1139"/>
                  </a:cubicBezTo>
                  <a:cubicBezTo>
                    <a:pt x="1" y="1204"/>
                    <a:pt x="61" y="1284"/>
                    <a:pt x="120" y="1284"/>
                  </a:cubicBezTo>
                  <a:cubicBezTo>
                    <a:pt x="140" y="1284"/>
                    <a:pt x="160" y="1275"/>
                    <a:pt x="175" y="1253"/>
                  </a:cubicBezTo>
                  <a:cubicBezTo>
                    <a:pt x="964" y="547"/>
                    <a:pt x="2030" y="158"/>
                    <a:pt x="3078" y="158"/>
                  </a:cubicBezTo>
                  <a:cubicBezTo>
                    <a:pt x="3736" y="158"/>
                    <a:pt x="4388" y="311"/>
                    <a:pt x="4960" y="635"/>
                  </a:cubicBezTo>
                  <a:cubicBezTo>
                    <a:pt x="4980" y="645"/>
                    <a:pt x="4998" y="650"/>
                    <a:pt x="5015" y="650"/>
                  </a:cubicBezTo>
                  <a:cubicBezTo>
                    <a:pt x="5097" y="650"/>
                    <a:pt x="5137" y="545"/>
                    <a:pt x="5048" y="500"/>
                  </a:cubicBezTo>
                  <a:cubicBezTo>
                    <a:pt x="4438" y="162"/>
                    <a:pt x="3754" y="1"/>
                    <a:pt x="30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1" name="Google Shape;1991;p40"/>
            <p:cNvSpPr/>
            <p:nvPr/>
          </p:nvSpPr>
          <p:spPr>
            <a:xfrm>
              <a:off x="-3138745" y="1768516"/>
              <a:ext cx="458668" cy="284911"/>
            </a:xfrm>
            <a:custGeom>
              <a:avLst/>
              <a:gdLst/>
              <a:ahLst/>
              <a:cxnLst/>
              <a:rect l="l" t="t" r="r" b="b"/>
              <a:pathLst>
                <a:path w="7096" h="4408" extrusionOk="0">
                  <a:moveTo>
                    <a:pt x="119" y="1"/>
                  </a:moveTo>
                  <a:cubicBezTo>
                    <a:pt x="62" y="1"/>
                    <a:pt x="1" y="67"/>
                    <a:pt x="39" y="144"/>
                  </a:cubicBezTo>
                  <a:cubicBezTo>
                    <a:pt x="852" y="1549"/>
                    <a:pt x="1666" y="2946"/>
                    <a:pt x="2479" y="4371"/>
                  </a:cubicBezTo>
                  <a:cubicBezTo>
                    <a:pt x="2494" y="4390"/>
                    <a:pt x="2518" y="4407"/>
                    <a:pt x="2546" y="4407"/>
                  </a:cubicBezTo>
                  <a:cubicBezTo>
                    <a:pt x="2567" y="4407"/>
                    <a:pt x="2590" y="4397"/>
                    <a:pt x="2613" y="4371"/>
                  </a:cubicBezTo>
                  <a:cubicBezTo>
                    <a:pt x="3204" y="3867"/>
                    <a:pt x="3877" y="3531"/>
                    <a:pt x="4629" y="3363"/>
                  </a:cubicBezTo>
                  <a:cubicBezTo>
                    <a:pt x="4999" y="3282"/>
                    <a:pt x="5389" y="3282"/>
                    <a:pt x="5778" y="3282"/>
                  </a:cubicBezTo>
                  <a:cubicBezTo>
                    <a:pt x="5973" y="3309"/>
                    <a:pt x="6202" y="3336"/>
                    <a:pt x="6397" y="3363"/>
                  </a:cubicBezTo>
                  <a:cubicBezTo>
                    <a:pt x="6459" y="3389"/>
                    <a:pt x="6758" y="3427"/>
                    <a:pt x="6891" y="3443"/>
                  </a:cubicBezTo>
                  <a:lnTo>
                    <a:pt x="6891" y="3443"/>
                  </a:lnTo>
                  <a:cubicBezTo>
                    <a:pt x="6839" y="3464"/>
                    <a:pt x="6810" y="3547"/>
                    <a:pt x="6874" y="3591"/>
                  </a:cubicBezTo>
                  <a:cubicBezTo>
                    <a:pt x="6901" y="3591"/>
                    <a:pt x="6901" y="3618"/>
                    <a:pt x="6928" y="3618"/>
                  </a:cubicBezTo>
                  <a:cubicBezTo>
                    <a:pt x="6937" y="3627"/>
                    <a:pt x="6945" y="3630"/>
                    <a:pt x="6955" y="3630"/>
                  </a:cubicBezTo>
                  <a:cubicBezTo>
                    <a:pt x="6973" y="3630"/>
                    <a:pt x="6993" y="3618"/>
                    <a:pt x="7015" y="3618"/>
                  </a:cubicBezTo>
                  <a:cubicBezTo>
                    <a:pt x="7042" y="3591"/>
                    <a:pt x="7042" y="3591"/>
                    <a:pt x="7069" y="3565"/>
                  </a:cubicBezTo>
                  <a:cubicBezTo>
                    <a:pt x="7069" y="3531"/>
                    <a:pt x="7096" y="3504"/>
                    <a:pt x="7069" y="3477"/>
                  </a:cubicBezTo>
                  <a:cubicBezTo>
                    <a:pt x="6847" y="3114"/>
                    <a:pt x="5973" y="3141"/>
                    <a:pt x="5610" y="3114"/>
                  </a:cubicBezTo>
                  <a:cubicBezTo>
                    <a:pt x="5564" y="3113"/>
                    <a:pt x="5518" y="3112"/>
                    <a:pt x="5472" y="3112"/>
                  </a:cubicBezTo>
                  <a:cubicBezTo>
                    <a:pt x="4768" y="3112"/>
                    <a:pt x="4084" y="3301"/>
                    <a:pt x="3453" y="3591"/>
                  </a:cubicBezTo>
                  <a:cubicBezTo>
                    <a:pt x="3151" y="3733"/>
                    <a:pt x="2895" y="3954"/>
                    <a:pt x="2613" y="4149"/>
                  </a:cubicBezTo>
                  <a:cubicBezTo>
                    <a:pt x="2612" y="4150"/>
                    <a:pt x="2610" y="4151"/>
                    <a:pt x="2609" y="4151"/>
                  </a:cubicBezTo>
                  <a:cubicBezTo>
                    <a:pt x="2531" y="4151"/>
                    <a:pt x="1913" y="3025"/>
                    <a:pt x="1860" y="2946"/>
                  </a:cubicBezTo>
                  <a:cubicBezTo>
                    <a:pt x="1303" y="1965"/>
                    <a:pt x="738" y="1011"/>
                    <a:pt x="180" y="36"/>
                  </a:cubicBezTo>
                  <a:cubicBezTo>
                    <a:pt x="165" y="11"/>
                    <a:pt x="142" y="1"/>
                    <a:pt x="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2" name="Google Shape;1992;p40"/>
            <p:cNvSpPr/>
            <p:nvPr/>
          </p:nvSpPr>
          <p:spPr>
            <a:xfrm>
              <a:off x="-2821706" y="1729607"/>
              <a:ext cx="153191" cy="278641"/>
            </a:xfrm>
            <a:custGeom>
              <a:avLst/>
              <a:gdLst/>
              <a:ahLst/>
              <a:cxnLst/>
              <a:rect l="l" t="t" r="r" b="b"/>
              <a:pathLst>
                <a:path w="2370" h="4311" extrusionOk="0">
                  <a:moveTo>
                    <a:pt x="99" y="0"/>
                  </a:moveTo>
                  <a:cubicBezTo>
                    <a:pt x="50" y="0"/>
                    <a:pt x="1" y="36"/>
                    <a:pt x="33" y="101"/>
                  </a:cubicBezTo>
                  <a:cubicBezTo>
                    <a:pt x="510" y="1613"/>
                    <a:pt x="1572" y="2823"/>
                    <a:pt x="2191" y="4274"/>
                  </a:cubicBezTo>
                  <a:cubicBezTo>
                    <a:pt x="2206" y="4300"/>
                    <a:pt x="2230" y="4311"/>
                    <a:pt x="2254" y="4311"/>
                  </a:cubicBezTo>
                  <a:cubicBezTo>
                    <a:pt x="2311" y="4311"/>
                    <a:pt x="2370" y="4250"/>
                    <a:pt x="2332" y="4193"/>
                  </a:cubicBezTo>
                  <a:cubicBezTo>
                    <a:pt x="1713" y="2762"/>
                    <a:pt x="678" y="1559"/>
                    <a:pt x="174" y="47"/>
                  </a:cubicBezTo>
                  <a:cubicBezTo>
                    <a:pt x="164" y="15"/>
                    <a:pt x="131" y="0"/>
                    <a:pt x="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3" name="Google Shape;1993;p40"/>
            <p:cNvSpPr/>
            <p:nvPr/>
          </p:nvSpPr>
          <p:spPr>
            <a:xfrm>
              <a:off x="-2822352" y="1594523"/>
              <a:ext cx="193008" cy="143231"/>
            </a:xfrm>
            <a:custGeom>
              <a:avLst/>
              <a:gdLst/>
              <a:ahLst/>
              <a:cxnLst/>
              <a:rect l="l" t="t" r="r" b="b"/>
              <a:pathLst>
                <a:path w="2986" h="2216" extrusionOk="0">
                  <a:moveTo>
                    <a:pt x="2721" y="1"/>
                  </a:moveTo>
                  <a:cubicBezTo>
                    <a:pt x="2112" y="1"/>
                    <a:pt x="1578" y="294"/>
                    <a:pt x="1112" y="679"/>
                  </a:cubicBezTo>
                  <a:cubicBezTo>
                    <a:pt x="803" y="907"/>
                    <a:pt x="547" y="1216"/>
                    <a:pt x="352" y="1519"/>
                  </a:cubicBezTo>
                  <a:cubicBezTo>
                    <a:pt x="238" y="1687"/>
                    <a:pt x="43" y="1915"/>
                    <a:pt x="16" y="2110"/>
                  </a:cubicBezTo>
                  <a:cubicBezTo>
                    <a:pt x="0" y="2179"/>
                    <a:pt x="54" y="2216"/>
                    <a:pt x="106" y="2216"/>
                  </a:cubicBezTo>
                  <a:cubicBezTo>
                    <a:pt x="140" y="2216"/>
                    <a:pt x="174" y="2199"/>
                    <a:pt x="184" y="2164"/>
                  </a:cubicBezTo>
                  <a:cubicBezTo>
                    <a:pt x="238" y="1774"/>
                    <a:pt x="715" y="1270"/>
                    <a:pt x="971" y="1015"/>
                  </a:cubicBezTo>
                  <a:cubicBezTo>
                    <a:pt x="1444" y="542"/>
                    <a:pt x="2088" y="170"/>
                    <a:pt x="2743" y="170"/>
                  </a:cubicBezTo>
                  <a:cubicBezTo>
                    <a:pt x="2786" y="170"/>
                    <a:pt x="2829" y="171"/>
                    <a:pt x="2873" y="175"/>
                  </a:cubicBezTo>
                  <a:cubicBezTo>
                    <a:pt x="2883" y="178"/>
                    <a:pt x="2892" y="179"/>
                    <a:pt x="2901" y="179"/>
                  </a:cubicBezTo>
                  <a:cubicBezTo>
                    <a:pt x="2986" y="179"/>
                    <a:pt x="2977" y="37"/>
                    <a:pt x="2873" y="7"/>
                  </a:cubicBezTo>
                  <a:cubicBezTo>
                    <a:pt x="2821" y="3"/>
                    <a:pt x="2771" y="1"/>
                    <a:pt x="27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4" name="Google Shape;1994;p40"/>
            <p:cNvSpPr/>
            <p:nvPr/>
          </p:nvSpPr>
          <p:spPr>
            <a:xfrm>
              <a:off x="-2680993" y="1846723"/>
              <a:ext cx="231402" cy="161264"/>
            </a:xfrm>
            <a:custGeom>
              <a:avLst/>
              <a:gdLst/>
              <a:ahLst/>
              <a:cxnLst/>
              <a:rect l="l" t="t" r="r" b="b"/>
              <a:pathLst>
                <a:path w="3580" h="2495" extrusionOk="0">
                  <a:moveTo>
                    <a:pt x="2980" y="0"/>
                  </a:moveTo>
                  <a:cubicBezTo>
                    <a:pt x="2507" y="0"/>
                    <a:pt x="1909" y="298"/>
                    <a:pt x="1613" y="446"/>
                  </a:cubicBezTo>
                  <a:cubicBezTo>
                    <a:pt x="827" y="869"/>
                    <a:pt x="40" y="1515"/>
                    <a:pt x="14" y="2408"/>
                  </a:cubicBezTo>
                  <a:cubicBezTo>
                    <a:pt x="0" y="2466"/>
                    <a:pt x="35" y="2494"/>
                    <a:pt x="77" y="2494"/>
                  </a:cubicBezTo>
                  <a:cubicBezTo>
                    <a:pt x="119" y="2494"/>
                    <a:pt x="168" y="2466"/>
                    <a:pt x="182" y="2408"/>
                  </a:cubicBezTo>
                  <a:cubicBezTo>
                    <a:pt x="208" y="1649"/>
                    <a:pt x="800" y="1205"/>
                    <a:pt x="1385" y="782"/>
                  </a:cubicBezTo>
                  <a:cubicBezTo>
                    <a:pt x="1634" y="617"/>
                    <a:pt x="2453" y="175"/>
                    <a:pt x="2986" y="175"/>
                  </a:cubicBezTo>
                  <a:cubicBezTo>
                    <a:pt x="3171" y="175"/>
                    <a:pt x="3321" y="229"/>
                    <a:pt x="3401" y="365"/>
                  </a:cubicBezTo>
                  <a:cubicBezTo>
                    <a:pt x="3418" y="389"/>
                    <a:pt x="3442" y="399"/>
                    <a:pt x="3466" y="399"/>
                  </a:cubicBezTo>
                  <a:cubicBezTo>
                    <a:pt x="3523" y="399"/>
                    <a:pt x="3580" y="340"/>
                    <a:pt x="3542" y="278"/>
                  </a:cubicBezTo>
                  <a:cubicBezTo>
                    <a:pt x="3421" y="75"/>
                    <a:pt x="3216" y="0"/>
                    <a:pt x="298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5" name="Google Shape;1995;p40"/>
            <p:cNvSpPr/>
            <p:nvPr/>
          </p:nvSpPr>
          <p:spPr>
            <a:xfrm>
              <a:off x="-2642664" y="1596785"/>
              <a:ext cx="190099" cy="263129"/>
            </a:xfrm>
            <a:custGeom>
              <a:avLst/>
              <a:gdLst/>
              <a:ahLst/>
              <a:cxnLst/>
              <a:rect l="l" t="t" r="r" b="b"/>
              <a:pathLst>
                <a:path w="2941" h="4071" extrusionOk="0">
                  <a:moveTo>
                    <a:pt x="123" y="1"/>
                  </a:moveTo>
                  <a:cubicBezTo>
                    <a:pt x="62" y="1"/>
                    <a:pt x="1" y="80"/>
                    <a:pt x="66" y="140"/>
                  </a:cubicBezTo>
                  <a:cubicBezTo>
                    <a:pt x="1188" y="1289"/>
                    <a:pt x="2136" y="2579"/>
                    <a:pt x="2781" y="4037"/>
                  </a:cubicBezTo>
                  <a:cubicBezTo>
                    <a:pt x="2789" y="4061"/>
                    <a:pt x="2806" y="4071"/>
                    <a:pt x="2826" y="4071"/>
                  </a:cubicBezTo>
                  <a:cubicBezTo>
                    <a:pt x="2875" y="4071"/>
                    <a:pt x="2941" y="4012"/>
                    <a:pt x="2922" y="3950"/>
                  </a:cubicBezTo>
                  <a:cubicBezTo>
                    <a:pt x="2277" y="2465"/>
                    <a:pt x="1322" y="1181"/>
                    <a:pt x="180" y="32"/>
                  </a:cubicBezTo>
                  <a:cubicBezTo>
                    <a:pt x="165" y="10"/>
                    <a:pt x="144" y="1"/>
                    <a:pt x="1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6" name="Google Shape;1996;p40"/>
            <p:cNvSpPr/>
            <p:nvPr/>
          </p:nvSpPr>
          <p:spPr>
            <a:xfrm>
              <a:off x="-2963388" y="1986008"/>
              <a:ext cx="294876" cy="94949"/>
            </a:xfrm>
            <a:custGeom>
              <a:avLst/>
              <a:gdLst/>
              <a:ahLst/>
              <a:cxnLst/>
              <a:rect l="l" t="t" r="r" b="b"/>
              <a:pathLst>
                <a:path w="4562" h="1469" extrusionOk="0">
                  <a:moveTo>
                    <a:pt x="3501" y="0"/>
                  </a:moveTo>
                  <a:cubicBezTo>
                    <a:pt x="2286" y="0"/>
                    <a:pt x="947" y="658"/>
                    <a:pt x="68" y="1315"/>
                  </a:cubicBezTo>
                  <a:cubicBezTo>
                    <a:pt x="0" y="1366"/>
                    <a:pt x="46" y="1469"/>
                    <a:pt x="114" y="1469"/>
                  </a:cubicBezTo>
                  <a:cubicBezTo>
                    <a:pt x="128" y="1469"/>
                    <a:pt x="141" y="1465"/>
                    <a:pt x="155" y="1456"/>
                  </a:cubicBezTo>
                  <a:cubicBezTo>
                    <a:pt x="1007" y="820"/>
                    <a:pt x="2307" y="168"/>
                    <a:pt x="3489" y="168"/>
                  </a:cubicBezTo>
                  <a:cubicBezTo>
                    <a:pt x="3818" y="168"/>
                    <a:pt x="4138" y="218"/>
                    <a:pt x="4436" y="334"/>
                  </a:cubicBezTo>
                  <a:cubicBezTo>
                    <a:pt x="4449" y="343"/>
                    <a:pt x="4462" y="347"/>
                    <a:pt x="4473" y="347"/>
                  </a:cubicBezTo>
                  <a:cubicBezTo>
                    <a:pt x="4536" y="347"/>
                    <a:pt x="4561" y="218"/>
                    <a:pt x="4470" y="166"/>
                  </a:cubicBezTo>
                  <a:cubicBezTo>
                    <a:pt x="4165" y="51"/>
                    <a:pt x="3838" y="0"/>
                    <a:pt x="35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7" name="Google Shape;1997;p40"/>
            <p:cNvSpPr/>
            <p:nvPr/>
          </p:nvSpPr>
          <p:spPr>
            <a:xfrm>
              <a:off x="-2968753" y="1996737"/>
              <a:ext cx="299530" cy="121837"/>
            </a:xfrm>
            <a:custGeom>
              <a:avLst/>
              <a:gdLst/>
              <a:ahLst/>
              <a:cxnLst/>
              <a:rect l="l" t="t" r="r" b="b"/>
              <a:pathLst>
                <a:path w="4634" h="1885" extrusionOk="0">
                  <a:moveTo>
                    <a:pt x="4553" y="0"/>
                  </a:moveTo>
                  <a:cubicBezTo>
                    <a:pt x="3652" y="0"/>
                    <a:pt x="2785" y="370"/>
                    <a:pt x="1972" y="706"/>
                  </a:cubicBezTo>
                  <a:cubicBezTo>
                    <a:pt x="1583" y="874"/>
                    <a:pt x="1220" y="1042"/>
                    <a:pt x="857" y="1210"/>
                  </a:cubicBezTo>
                  <a:cubicBezTo>
                    <a:pt x="548" y="1378"/>
                    <a:pt x="212" y="1458"/>
                    <a:pt x="44" y="1767"/>
                  </a:cubicBezTo>
                  <a:cubicBezTo>
                    <a:pt x="1" y="1824"/>
                    <a:pt x="58" y="1884"/>
                    <a:pt x="117" y="1884"/>
                  </a:cubicBezTo>
                  <a:cubicBezTo>
                    <a:pt x="142" y="1884"/>
                    <a:pt x="167" y="1874"/>
                    <a:pt x="185" y="1848"/>
                  </a:cubicBezTo>
                  <a:cubicBezTo>
                    <a:pt x="353" y="1546"/>
                    <a:pt x="884" y="1405"/>
                    <a:pt x="1193" y="1237"/>
                  </a:cubicBezTo>
                  <a:cubicBezTo>
                    <a:pt x="1556" y="1069"/>
                    <a:pt x="1945" y="901"/>
                    <a:pt x="2308" y="733"/>
                  </a:cubicBezTo>
                  <a:cubicBezTo>
                    <a:pt x="3007" y="450"/>
                    <a:pt x="3767" y="168"/>
                    <a:pt x="4553" y="168"/>
                  </a:cubicBezTo>
                  <a:cubicBezTo>
                    <a:pt x="4634" y="168"/>
                    <a:pt x="4634" y="0"/>
                    <a:pt x="45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8" name="Google Shape;1998;p40"/>
            <p:cNvSpPr/>
            <p:nvPr/>
          </p:nvSpPr>
          <p:spPr>
            <a:xfrm>
              <a:off x="-2682609" y="1855319"/>
              <a:ext cx="217376" cy="152926"/>
            </a:xfrm>
            <a:custGeom>
              <a:avLst/>
              <a:gdLst/>
              <a:ahLst/>
              <a:cxnLst/>
              <a:rect l="l" t="t" r="r" b="b"/>
              <a:pathLst>
                <a:path w="3363" h="2366" extrusionOk="0">
                  <a:moveTo>
                    <a:pt x="3204" y="1"/>
                  </a:moveTo>
                  <a:cubicBezTo>
                    <a:pt x="3195" y="1"/>
                    <a:pt x="3186" y="2"/>
                    <a:pt x="3177" y="4"/>
                  </a:cubicBezTo>
                  <a:cubicBezTo>
                    <a:pt x="2612" y="259"/>
                    <a:pt x="2028" y="454"/>
                    <a:pt x="1497" y="736"/>
                  </a:cubicBezTo>
                  <a:cubicBezTo>
                    <a:pt x="879" y="1099"/>
                    <a:pt x="401" y="1657"/>
                    <a:pt x="39" y="2248"/>
                  </a:cubicBezTo>
                  <a:cubicBezTo>
                    <a:pt x="1" y="2305"/>
                    <a:pt x="60" y="2366"/>
                    <a:pt x="117" y="2366"/>
                  </a:cubicBezTo>
                  <a:cubicBezTo>
                    <a:pt x="140" y="2366"/>
                    <a:pt x="164" y="2355"/>
                    <a:pt x="180" y="2329"/>
                  </a:cubicBezTo>
                  <a:cubicBezTo>
                    <a:pt x="569" y="1684"/>
                    <a:pt x="1047" y="1180"/>
                    <a:pt x="1692" y="817"/>
                  </a:cubicBezTo>
                  <a:cubicBezTo>
                    <a:pt x="2196" y="542"/>
                    <a:pt x="2754" y="400"/>
                    <a:pt x="3258" y="145"/>
                  </a:cubicBezTo>
                  <a:cubicBezTo>
                    <a:pt x="3362" y="120"/>
                    <a:pt x="3298" y="1"/>
                    <a:pt x="320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9" name="Google Shape;1999;p40"/>
            <p:cNvSpPr/>
            <p:nvPr/>
          </p:nvSpPr>
          <p:spPr>
            <a:xfrm>
              <a:off x="-2682674" y="1868311"/>
              <a:ext cx="235798" cy="145881"/>
            </a:xfrm>
            <a:custGeom>
              <a:avLst/>
              <a:gdLst/>
              <a:ahLst/>
              <a:cxnLst/>
              <a:rect l="l" t="t" r="r" b="b"/>
              <a:pathLst>
                <a:path w="3648" h="2257" extrusionOk="0">
                  <a:moveTo>
                    <a:pt x="3541" y="0"/>
                  </a:moveTo>
                  <a:cubicBezTo>
                    <a:pt x="3533" y="0"/>
                    <a:pt x="3524" y="1"/>
                    <a:pt x="3514" y="5"/>
                  </a:cubicBezTo>
                  <a:cubicBezTo>
                    <a:pt x="2224" y="394"/>
                    <a:pt x="1021" y="1207"/>
                    <a:pt x="66" y="2101"/>
                  </a:cubicBezTo>
                  <a:cubicBezTo>
                    <a:pt x="1" y="2172"/>
                    <a:pt x="60" y="2257"/>
                    <a:pt x="131" y="2257"/>
                  </a:cubicBezTo>
                  <a:cubicBezTo>
                    <a:pt x="147" y="2257"/>
                    <a:pt x="164" y="2252"/>
                    <a:pt x="181" y="2242"/>
                  </a:cubicBezTo>
                  <a:cubicBezTo>
                    <a:pt x="1135" y="1349"/>
                    <a:pt x="2311" y="535"/>
                    <a:pt x="3568" y="173"/>
                  </a:cubicBezTo>
                  <a:cubicBezTo>
                    <a:pt x="3647" y="142"/>
                    <a:pt x="3627" y="0"/>
                    <a:pt x="35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0" name="Google Shape;2000;p40"/>
            <p:cNvSpPr/>
            <p:nvPr/>
          </p:nvSpPr>
          <p:spPr>
            <a:xfrm>
              <a:off x="-3051939" y="1748933"/>
              <a:ext cx="226748" cy="65734"/>
            </a:xfrm>
            <a:custGeom>
              <a:avLst/>
              <a:gdLst/>
              <a:ahLst/>
              <a:cxnLst/>
              <a:rect l="l" t="t" r="r" b="b"/>
              <a:pathLst>
                <a:path w="3508" h="1017" extrusionOk="0">
                  <a:moveTo>
                    <a:pt x="3178" y="0"/>
                  </a:moveTo>
                  <a:cubicBezTo>
                    <a:pt x="2847" y="0"/>
                    <a:pt x="2492" y="247"/>
                    <a:pt x="2186" y="247"/>
                  </a:cubicBezTo>
                  <a:cubicBezTo>
                    <a:pt x="2080" y="247"/>
                    <a:pt x="1980" y="218"/>
                    <a:pt x="1888" y="138"/>
                  </a:cubicBezTo>
                  <a:cubicBezTo>
                    <a:pt x="1875" y="124"/>
                    <a:pt x="1855" y="118"/>
                    <a:pt x="1834" y="118"/>
                  </a:cubicBezTo>
                  <a:cubicBezTo>
                    <a:pt x="1813" y="118"/>
                    <a:pt x="1791" y="124"/>
                    <a:pt x="1774" y="138"/>
                  </a:cubicBezTo>
                  <a:cubicBezTo>
                    <a:pt x="1747" y="171"/>
                    <a:pt x="1693" y="225"/>
                    <a:pt x="1667" y="252"/>
                  </a:cubicBezTo>
                  <a:cubicBezTo>
                    <a:pt x="1560" y="378"/>
                    <a:pt x="1424" y="440"/>
                    <a:pt x="1266" y="440"/>
                  </a:cubicBezTo>
                  <a:cubicBezTo>
                    <a:pt x="1227" y="440"/>
                    <a:pt x="1188" y="437"/>
                    <a:pt x="1147" y="429"/>
                  </a:cubicBezTo>
                  <a:lnTo>
                    <a:pt x="1147" y="429"/>
                  </a:lnTo>
                  <a:cubicBezTo>
                    <a:pt x="1152" y="409"/>
                    <a:pt x="1158" y="388"/>
                    <a:pt x="1163" y="366"/>
                  </a:cubicBezTo>
                  <a:cubicBezTo>
                    <a:pt x="1186" y="314"/>
                    <a:pt x="1149" y="247"/>
                    <a:pt x="1099" y="247"/>
                  </a:cubicBezTo>
                  <a:cubicBezTo>
                    <a:pt x="1092" y="247"/>
                    <a:pt x="1083" y="248"/>
                    <a:pt x="1075" y="252"/>
                  </a:cubicBezTo>
                  <a:cubicBezTo>
                    <a:pt x="893" y="330"/>
                    <a:pt x="869" y="440"/>
                    <a:pt x="927" y="525"/>
                  </a:cubicBezTo>
                  <a:lnTo>
                    <a:pt x="927" y="525"/>
                  </a:lnTo>
                  <a:cubicBezTo>
                    <a:pt x="834" y="672"/>
                    <a:pt x="698" y="764"/>
                    <a:pt x="546" y="764"/>
                  </a:cubicBezTo>
                  <a:cubicBezTo>
                    <a:pt x="421" y="764"/>
                    <a:pt x="286" y="703"/>
                    <a:pt x="155" y="561"/>
                  </a:cubicBezTo>
                  <a:cubicBezTo>
                    <a:pt x="139" y="539"/>
                    <a:pt x="121" y="530"/>
                    <a:pt x="103" y="530"/>
                  </a:cubicBezTo>
                  <a:cubicBezTo>
                    <a:pt x="50" y="530"/>
                    <a:pt x="0" y="610"/>
                    <a:pt x="40" y="675"/>
                  </a:cubicBezTo>
                  <a:cubicBezTo>
                    <a:pt x="237" y="906"/>
                    <a:pt x="434" y="1017"/>
                    <a:pt x="610" y="1017"/>
                  </a:cubicBezTo>
                  <a:cubicBezTo>
                    <a:pt x="800" y="1017"/>
                    <a:pt x="965" y="885"/>
                    <a:pt x="1077" y="632"/>
                  </a:cubicBezTo>
                  <a:lnTo>
                    <a:pt x="1077" y="632"/>
                  </a:lnTo>
                  <a:cubicBezTo>
                    <a:pt x="1120" y="648"/>
                    <a:pt x="1169" y="657"/>
                    <a:pt x="1220" y="657"/>
                  </a:cubicBezTo>
                  <a:cubicBezTo>
                    <a:pt x="1256" y="657"/>
                    <a:pt x="1294" y="652"/>
                    <a:pt x="1331" y="642"/>
                  </a:cubicBezTo>
                  <a:cubicBezTo>
                    <a:pt x="1588" y="597"/>
                    <a:pt x="1687" y="393"/>
                    <a:pt x="1893" y="393"/>
                  </a:cubicBezTo>
                  <a:cubicBezTo>
                    <a:pt x="1933" y="393"/>
                    <a:pt x="1978" y="401"/>
                    <a:pt x="2029" y="420"/>
                  </a:cubicBezTo>
                  <a:cubicBezTo>
                    <a:pt x="2080" y="435"/>
                    <a:pt x="2128" y="441"/>
                    <a:pt x="2175" y="441"/>
                  </a:cubicBezTo>
                  <a:cubicBezTo>
                    <a:pt x="2493" y="441"/>
                    <a:pt x="2755" y="150"/>
                    <a:pt x="3061" y="150"/>
                  </a:cubicBezTo>
                  <a:cubicBezTo>
                    <a:pt x="3144" y="150"/>
                    <a:pt x="3229" y="172"/>
                    <a:pt x="3320" y="225"/>
                  </a:cubicBezTo>
                  <a:cubicBezTo>
                    <a:pt x="3329" y="227"/>
                    <a:pt x="3338" y="229"/>
                    <a:pt x="3347" y="229"/>
                  </a:cubicBezTo>
                  <a:cubicBezTo>
                    <a:pt x="3441" y="229"/>
                    <a:pt x="3507" y="106"/>
                    <a:pt x="3427" y="57"/>
                  </a:cubicBezTo>
                  <a:cubicBezTo>
                    <a:pt x="3347" y="16"/>
                    <a:pt x="3263" y="0"/>
                    <a:pt x="3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1" name="Google Shape;2001;p40"/>
            <p:cNvSpPr/>
            <p:nvPr/>
          </p:nvSpPr>
          <p:spPr>
            <a:xfrm>
              <a:off x="-3021625" y="1822938"/>
              <a:ext cx="187772" cy="54099"/>
            </a:xfrm>
            <a:custGeom>
              <a:avLst/>
              <a:gdLst/>
              <a:ahLst/>
              <a:cxnLst/>
              <a:rect l="l" t="t" r="r" b="b"/>
              <a:pathLst>
                <a:path w="2905" h="837" extrusionOk="0">
                  <a:moveTo>
                    <a:pt x="2790" y="1"/>
                  </a:moveTo>
                  <a:cubicBezTo>
                    <a:pt x="2496" y="26"/>
                    <a:pt x="2151" y="255"/>
                    <a:pt x="1832" y="255"/>
                  </a:cubicBezTo>
                  <a:cubicBezTo>
                    <a:pt x="1729" y="255"/>
                    <a:pt x="1629" y="231"/>
                    <a:pt x="1534" y="169"/>
                  </a:cubicBezTo>
                  <a:cubicBezTo>
                    <a:pt x="1526" y="161"/>
                    <a:pt x="1516" y="158"/>
                    <a:pt x="1504" y="158"/>
                  </a:cubicBezTo>
                  <a:cubicBezTo>
                    <a:pt x="1475" y="158"/>
                    <a:pt x="1439" y="178"/>
                    <a:pt x="1419" y="202"/>
                  </a:cubicBezTo>
                  <a:cubicBezTo>
                    <a:pt x="1224" y="256"/>
                    <a:pt x="1030" y="310"/>
                    <a:pt x="835" y="370"/>
                  </a:cubicBezTo>
                  <a:cubicBezTo>
                    <a:pt x="825" y="360"/>
                    <a:pt x="815" y="356"/>
                    <a:pt x="806" y="356"/>
                  </a:cubicBezTo>
                  <a:cubicBezTo>
                    <a:pt x="785" y="356"/>
                    <a:pt x="766" y="379"/>
                    <a:pt x="747" y="397"/>
                  </a:cubicBezTo>
                  <a:cubicBezTo>
                    <a:pt x="628" y="573"/>
                    <a:pt x="496" y="669"/>
                    <a:pt x="338" y="669"/>
                  </a:cubicBezTo>
                  <a:cubicBezTo>
                    <a:pt x="273" y="669"/>
                    <a:pt x="204" y="652"/>
                    <a:pt x="129" y="619"/>
                  </a:cubicBezTo>
                  <a:cubicBezTo>
                    <a:pt x="121" y="617"/>
                    <a:pt x="114" y="616"/>
                    <a:pt x="107" y="616"/>
                  </a:cubicBezTo>
                  <a:cubicBezTo>
                    <a:pt x="18" y="616"/>
                    <a:pt x="1" y="762"/>
                    <a:pt x="75" y="787"/>
                  </a:cubicBezTo>
                  <a:cubicBezTo>
                    <a:pt x="161" y="815"/>
                    <a:pt x="261" y="837"/>
                    <a:pt x="356" y="837"/>
                  </a:cubicBezTo>
                  <a:cubicBezTo>
                    <a:pt x="449" y="837"/>
                    <a:pt x="537" y="816"/>
                    <a:pt x="606" y="760"/>
                  </a:cubicBezTo>
                  <a:cubicBezTo>
                    <a:pt x="694" y="733"/>
                    <a:pt x="774" y="673"/>
                    <a:pt x="835" y="592"/>
                  </a:cubicBezTo>
                  <a:cubicBezTo>
                    <a:pt x="862" y="538"/>
                    <a:pt x="1110" y="565"/>
                    <a:pt x="1137" y="538"/>
                  </a:cubicBezTo>
                  <a:cubicBezTo>
                    <a:pt x="1322" y="490"/>
                    <a:pt x="1428" y="410"/>
                    <a:pt x="1583" y="410"/>
                  </a:cubicBezTo>
                  <a:cubicBezTo>
                    <a:pt x="1619" y="410"/>
                    <a:pt x="1658" y="414"/>
                    <a:pt x="1702" y="424"/>
                  </a:cubicBezTo>
                  <a:cubicBezTo>
                    <a:pt x="1744" y="434"/>
                    <a:pt x="1786" y="438"/>
                    <a:pt x="1829" y="438"/>
                  </a:cubicBezTo>
                  <a:cubicBezTo>
                    <a:pt x="2149" y="438"/>
                    <a:pt x="2470" y="199"/>
                    <a:pt x="2790" y="169"/>
                  </a:cubicBezTo>
                  <a:cubicBezTo>
                    <a:pt x="2905" y="169"/>
                    <a:pt x="2905" y="1"/>
                    <a:pt x="27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2" name="Google Shape;2002;p40"/>
            <p:cNvSpPr/>
            <p:nvPr/>
          </p:nvSpPr>
          <p:spPr>
            <a:xfrm>
              <a:off x="-2837412" y="1825135"/>
              <a:ext cx="14414" cy="10923"/>
            </a:xfrm>
            <a:custGeom>
              <a:avLst/>
              <a:gdLst/>
              <a:ahLst/>
              <a:cxnLst/>
              <a:rect l="l" t="t" r="r" b="b"/>
              <a:pathLst>
                <a:path w="223" h="169" extrusionOk="0">
                  <a:moveTo>
                    <a:pt x="108" y="0"/>
                  </a:moveTo>
                  <a:cubicBezTo>
                    <a:pt x="1" y="0"/>
                    <a:pt x="1" y="168"/>
                    <a:pt x="108" y="168"/>
                  </a:cubicBezTo>
                  <a:cubicBezTo>
                    <a:pt x="223" y="168"/>
                    <a:pt x="223" y="0"/>
                    <a:pt x="10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3" name="Google Shape;2003;p40"/>
            <p:cNvSpPr/>
            <p:nvPr/>
          </p:nvSpPr>
          <p:spPr>
            <a:xfrm>
              <a:off x="-2973342" y="1873804"/>
              <a:ext cx="199019" cy="58301"/>
            </a:xfrm>
            <a:custGeom>
              <a:avLst/>
              <a:gdLst/>
              <a:ahLst/>
              <a:cxnLst/>
              <a:rect l="l" t="t" r="r" b="b"/>
              <a:pathLst>
                <a:path w="3079" h="902" extrusionOk="0">
                  <a:moveTo>
                    <a:pt x="2910" y="0"/>
                  </a:moveTo>
                  <a:cubicBezTo>
                    <a:pt x="2440" y="114"/>
                    <a:pt x="1936" y="222"/>
                    <a:pt x="1459" y="336"/>
                  </a:cubicBezTo>
                  <a:cubicBezTo>
                    <a:pt x="1264" y="390"/>
                    <a:pt x="1062" y="450"/>
                    <a:pt x="867" y="477"/>
                  </a:cubicBezTo>
                  <a:cubicBezTo>
                    <a:pt x="613" y="552"/>
                    <a:pt x="421" y="730"/>
                    <a:pt x="176" y="730"/>
                  </a:cubicBezTo>
                  <a:cubicBezTo>
                    <a:pt x="156" y="730"/>
                    <a:pt x="135" y="728"/>
                    <a:pt x="115" y="726"/>
                  </a:cubicBezTo>
                  <a:cubicBezTo>
                    <a:pt x="0" y="726"/>
                    <a:pt x="0" y="894"/>
                    <a:pt x="115" y="894"/>
                  </a:cubicBezTo>
                  <a:cubicBezTo>
                    <a:pt x="149" y="899"/>
                    <a:pt x="183" y="902"/>
                    <a:pt x="218" y="902"/>
                  </a:cubicBezTo>
                  <a:cubicBezTo>
                    <a:pt x="573" y="902"/>
                    <a:pt x="929" y="638"/>
                    <a:pt x="1291" y="558"/>
                  </a:cubicBezTo>
                  <a:cubicBezTo>
                    <a:pt x="1848" y="424"/>
                    <a:pt x="2406" y="309"/>
                    <a:pt x="2971" y="168"/>
                  </a:cubicBezTo>
                  <a:cubicBezTo>
                    <a:pt x="3078" y="141"/>
                    <a:pt x="3024" y="0"/>
                    <a:pt x="29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4" name="Google Shape;2004;p40"/>
            <p:cNvSpPr/>
            <p:nvPr/>
          </p:nvSpPr>
          <p:spPr>
            <a:xfrm>
              <a:off x="-2762693" y="1666525"/>
              <a:ext cx="148860" cy="84930"/>
            </a:xfrm>
            <a:custGeom>
              <a:avLst/>
              <a:gdLst/>
              <a:ahLst/>
              <a:cxnLst/>
              <a:rect l="l" t="t" r="r" b="b"/>
              <a:pathLst>
                <a:path w="2303" h="1314" extrusionOk="0">
                  <a:moveTo>
                    <a:pt x="2167" y="1"/>
                  </a:moveTo>
                  <a:cubicBezTo>
                    <a:pt x="2151" y="1"/>
                    <a:pt x="2134" y="5"/>
                    <a:pt x="2118" y="15"/>
                  </a:cubicBezTo>
                  <a:cubicBezTo>
                    <a:pt x="1835" y="270"/>
                    <a:pt x="1331" y="42"/>
                    <a:pt x="1136" y="465"/>
                  </a:cubicBezTo>
                  <a:cubicBezTo>
                    <a:pt x="1110" y="519"/>
                    <a:pt x="1110" y="573"/>
                    <a:pt x="1083" y="633"/>
                  </a:cubicBezTo>
                  <a:cubicBezTo>
                    <a:pt x="1047" y="744"/>
                    <a:pt x="999" y="775"/>
                    <a:pt x="947" y="775"/>
                  </a:cubicBezTo>
                  <a:cubicBezTo>
                    <a:pt x="885" y="775"/>
                    <a:pt x="817" y="732"/>
                    <a:pt x="760" y="732"/>
                  </a:cubicBezTo>
                  <a:cubicBezTo>
                    <a:pt x="746" y="732"/>
                    <a:pt x="732" y="735"/>
                    <a:pt x="720" y="741"/>
                  </a:cubicBezTo>
                  <a:cubicBezTo>
                    <a:pt x="576" y="793"/>
                    <a:pt x="412" y="1106"/>
                    <a:pt x="242" y="1106"/>
                  </a:cubicBezTo>
                  <a:cubicBezTo>
                    <a:pt x="213" y="1106"/>
                    <a:pt x="184" y="1097"/>
                    <a:pt x="155" y="1077"/>
                  </a:cubicBezTo>
                  <a:cubicBezTo>
                    <a:pt x="143" y="1068"/>
                    <a:pt x="130" y="1065"/>
                    <a:pt x="118" y="1065"/>
                  </a:cubicBezTo>
                  <a:cubicBezTo>
                    <a:pt x="52" y="1065"/>
                    <a:pt x="1" y="1173"/>
                    <a:pt x="75" y="1218"/>
                  </a:cubicBezTo>
                  <a:cubicBezTo>
                    <a:pt x="149" y="1278"/>
                    <a:pt x="245" y="1314"/>
                    <a:pt x="341" y="1314"/>
                  </a:cubicBezTo>
                  <a:cubicBezTo>
                    <a:pt x="427" y="1314"/>
                    <a:pt x="512" y="1285"/>
                    <a:pt x="579" y="1218"/>
                  </a:cubicBezTo>
                  <a:cubicBezTo>
                    <a:pt x="606" y="1191"/>
                    <a:pt x="747" y="909"/>
                    <a:pt x="800" y="909"/>
                  </a:cubicBezTo>
                  <a:cubicBezTo>
                    <a:pt x="882" y="933"/>
                    <a:pt x="933" y="953"/>
                    <a:pt x="997" y="953"/>
                  </a:cubicBezTo>
                  <a:cubicBezTo>
                    <a:pt x="1022" y="953"/>
                    <a:pt x="1050" y="950"/>
                    <a:pt x="1083" y="942"/>
                  </a:cubicBezTo>
                  <a:cubicBezTo>
                    <a:pt x="1304" y="828"/>
                    <a:pt x="1224" y="492"/>
                    <a:pt x="1472" y="378"/>
                  </a:cubicBezTo>
                  <a:cubicBezTo>
                    <a:pt x="1755" y="270"/>
                    <a:pt x="2003" y="351"/>
                    <a:pt x="2259" y="156"/>
                  </a:cubicBezTo>
                  <a:cubicBezTo>
                    <a:pt x="2303" y="85"/>
                    <a:pt x="2239" y="1"/>
                    <a:pt x="21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5" name="Google Shape;2005;p40"/>
            <p:cNvSpPr/>
            <p:nvPr/>
          </p:nvSpPr>
          <p:spPr>
            <a:xfrm>
              <a:off x="-2735158" y="1742340"/>
              <a:ext cx="147632" cy="69159"/>
            </a:xfrm>
            <a:custGeom>
              <a:avLst/>
              <a:gdLst/>
              <a:ahLst/>
              <a:cxnLst/>
              <a:rect l="l" t="t" r="r" b="b"/>
              <a:pathLst>
                <a:path w="2284" h="1070" extrusionOk="0">
                  <a:moveTo>
                    <a:pt x="1918" y="0"/>
                  </a:moveTo>
                  <a:cubicBezTo>
                    <a:pt x="1593" y="0"/>
                    <a:pt x="1226" y="90"/>
                    <a:pt x="1046" y="354"/>
                  </a:cubicBezTo>
                  <a:cubicBezTo>
                    <a:pt x="954" y="498"/>
                    <a:pt x="1065" y="767"/>
                    <a:pt x="863" y="767"/>
                  </a:cubicBezTo>
                  <a:cubicBezTo>
                    <a:pt x="831" y="767"/>
                    <a:pt x="789" y="760"/>
                    <a:pt x="737" y="744"/>
                  </a:cubicBezTo>
                  <a:cubicBezTo>
                    <a:pt x="686" y="725"/>
                    <a:pt x="634" y="717"/>
                    <a:pt x="580" y="717"/>
                  </a:cubicBezTo>
                  <a:cubicBezTo>
                    <a:pt x="403" y="717"/>
                    <a:pt x="220" y="808"/>
                    <a:pt x="65" y="912"/>
                  </a:cubicBezTo>
                  <a:cubicBezTo>
                    <a:pt x="0" y="982"/>
                    <a:pt x="79" y="1070"/>
                    <a:pt x="154" y="1070"/>
                  </a:cubicBezTo>
                  <a:cubicBezTo>
                    <a:pt x="173" y="1070"/>
                    <a:pt x="191" y="1065"/>
                    <a:pt x="206" y="1053"/>
                  </a:cubicBezTo>
                  <a:cubicBezTo>
                    <a:pt x="325" y="947"/>
                    <a:pt x="423" y="915"/>
                    <a:pt x="516" y="915"/>
                  </a:cubicBezTo>
                  <a:cubicBezTo>
                    <a:pt x="665" y="915"/>
                    <a:pt x="802" y="999"/>
                    <a:pt x="993" y="999"/>
                  </a:cubicBezTo>
                  <a:cubicBezTo>
                    <a:pt x="1073" y="999"/>
                    <a:pt x="1134" y="945"/>
                    <a:pt x="1161" y="858"/>
                  </a:cubicBezTo>
                  <a:cubicBezTo>
                    <a:pt x="1188" y="690"/>
                    <a:pt x="1134" y="468"/>
                    <a:pt x="1329" y="327"/>
                  </a:cubicBezTo>
                  <a:cubicBezTo>
                    <a:pt x="1465" y="210"/>
                    <a:pt x="1684" y="161"/>
                    <a:pt x="1891" y="161"/>
                  </a:cubicBezTo>
                  <a:cubicBezTo>
                    <a:pt x="1979" y="161"/>
                    <a:pt x="2065" y="170"/>
                    <a:pt x="2142" y="186"/>
                  </a:cubicBezTo>
                  <a:cubicBezTo>
                    <a:pt x="2223" y="186"/>
                    <a:pt x="2283" y="18"/>
                    <a:pt x="2169" y="18"/>
                  </a:cubicBezTo>
                  <a:cubicBezTo>
                    <a:pt x="2091" y="7"/>
                    <a:pt x="2006" y="0"/>
                    <a:pt x="19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6" name="Google Shape;2006;p40"/>
            <p:cNvSpPr/>
            <p:nvPr/>
          </p:nvSpPr>
          <p:spPr>
            <a:xfrm>
              <a:off x="-2965198" y="2008759"/>
              <a:ext cx="276519" cy="164690"/>
            </a:xfrm>
            <a:custGeom>
              <a:avLst/>
              <a:gdLst/>
              <a:ahLst/>
              <a:cxnLst/>
              <a:rect l="l" t="t" r="r" b="b"/>
              <a:pathLst>
                <a:path w="4278" h="2548" extrusionOk="0">
                  <a:moveTo>
                    <a:pt x="4156" y="1"/>
                  </a:moveTo>
                  <a:cubicBezTo>
                    <a:pt x="4140" y="1"/>
                    <a:pt x="4121" y="5"/>
                    <a:pt x="4101" y="16"/>
                  </a:cubicBezTo>
                  <a:cubicBezTo>
                    <a:pt x="2704" y="688"/>
                    <a:pt x="1360" y="1467"/>
                    <a:pt x="69" y="2368"/>
                  </a:cubicBezTo>
                  <a:cubicBezTo>
                    <a:pt x="1" y="2436"/>
                    <a:pt x="48" y="2548"/>
                    <a:pt x="117" y="2548"/>
                  </a:cubicBezTo>
                  <a:cubicBezTo>
                    <a:pt x="130" y="2548"/>
                    <a:pt x="143" y="2544"/>
                    <a:pt x="157" y="2536"/>
                  </a:cubicBezTo>
                  <a:cubicBezTo>
                    <a:pt x="1440" y="1608"/>
                    <a:pt x="2784" y="822"/>
                    <a:pt x="4189" y="150"/>
                  </a:cubicBezTo>
                  <a:cubicBezTo>
                    <a:pt x="4278" y="105"/>
                    <a:pt x="4238" y="1"/>
                    <a:pt x="41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7" name="Google Shape;2007;p40"/>
            <p:cNvSpPr/>
            <p:nvPr/>
          </p:nvSpPr>
          <p:spPr>
            <a:xfrm>
              <a:off x="-2697411" y="1834249"/>
              <a:ext cx="259713" cy="183434"/>
            </a:xfrm>
            <a:custGeom>
              <a:avLst/>
              <a:gdLst/>
              <a:ahLst/>
              <a:cxnLst/>
              <a:rect l="l" t="t" r="r" b="b"/>
              <a:pathLst>
                <a:path w="4018" h="2838" extrusionOk="0">
                  <a:moveTo>
                    <a:pt x="3582" y="1"/>
                  </a:moveTo>
                  <a:cubicBezTo>
                    <a:pt x="3528" y="1"/>
                    <a:pt x="3478" y="63"/>
                    <a:pt x="3514" y="135"/>
                  </a:cubicBezTo>
                  <a:cubicBezTo>
                    <a:pt x="3715" y="498"/>
                    <a:pt x="3991" y="868"/>
                    <a:pt x="3514" y="1062"/>
                  </a:cubicBezTo>
                  <a:cubicBezTo>
                    <a:pt x="3124" y="1230"/>
                    <a:pt x="2734" y="1398"/>
                    <a:pt x="2371" y="1593"/>
                  </a:cubicBezTo>
                  <a:cubicBezTo>
                    <a:pt x="1585" y="1929"/>
                    <a:pt x="825" y="2292"/>
                    <a:pt x="73" y="2682"/>
                  </a:cubicBezTo>
                  <a:cubicBezTo>
                    <a:pt x="0" y="2732"/>
                    <a:pt x="48" y="2838"/>
                    <a:pt x="112" y="2838"/>
                  </a:cubicBezTo>
                  <a:cubicBezTo>
                    <a:pt x="126" y="2838"/>
                    <a:pt x="140" y="2833"/>
                    <a:pt x="153" y="2823"/>
                  </a:cubicBezTo>
                  <a:cubicBezTo>
                    <a:pt x="1417" y="2212"/>
                    <a:pt x="2707" y="1593"/>
                    <a:pt x="3991" y="1036"/>
                  </a:cubicBezTo>
                  <a:cubicBezTo>
                    <a:pt x="4018" y="1036"/>
                    <a:pt x="4018" y="975"/>
                    <a:pt x="4018" y="948"/>
                  </a:cubicBezTo>
                  <a:cubicBezTo>
                    <a:pt x="3910" y="639"/>
                    <a:pt x="3823" y="330"/>
                    <a:pt x="3655" y="54"/>
                  </a:cubicBezTo>
                  <a:cubicBezTo>
                    <a:pt x="3637" y="16"/>
                    <a:pt x="3609" y="1"/>
                    <a:pt x="35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8" name="Google Shape;2008;p40"/>
            <p:cNvSpPr/>
            <p:nvPr/>
          </p:nvSpPr>
          <p:spPr>
            <a:xfrm>
              <a:off x="-3139715" y="1800445"/>
              <a:ext cx="181631" cy="317487"/>
            </a:xfrm>
            <a:custGeom>
              <a:avLst/>
              <a:gdLst/>
              <a:ahLst/>
              <a:cxnLst/>
              <a:rect l="l" t="t" r="r" b="b"/>
              <a:pathLst>
                <a:path w="2810" h="4912" extrusionOk="0">
                  <a:moveTo>
                    <a:pt x="316" y="1"/>
                  </a:moveTo>
                  <a:cubicBezTo>
                    <a:pt x="303" y="1"/>
                    <a:pt x="290" y="4"/>
                    <a:pt x="276" y="13"/>
                  </a:cubicBezTo>
                  <a:cubicBezTo>
                    <a:pt x="0" y="181"/>
                    <a:pt x="27" y="268"/>
                    <a:pt x="168" y="577"/>
                  </a:cubicBezTo>
                  <a:cubicBezTo>
                    <a:pt x="417" y="1135"/>
                    <a:pt x="726" y="1727"/>
                    <a:pt x="1008" y="2257"/>
                  </a:cubicBezTo>
                  <a:cubicBezTo>
                    <a:pt x="1513" y="3151"/>
                    <a:pt x="2158" y="3964"/>
                    <a:pt x="2628" y="4858"/>
                  </a:cubicBezTo>
                  <a:cubicBezTo>
                    <a:pt x="2648" y="4896"/>
                    <a:pt x="2677" y="4912"/>
                    <a:pt x="2705" y="4912"/>
                  </a:cubicBezTo>
                  <a:cubicBezTo>
                    <a:pt x="2760" y="4912"/>
                    <a:pt x="2810" y="4849"/>
                    <a:pt x="2769" y="4778"/>
                  </a:cubicBezTo>
                  <a:cubicBezTo>
                    <a:pt x="2406" y="4045"/>
                    <a:pt x="1929" y="3407"/>
                    <a:pt x="1486" y="2701"/>
                  </a:cubicBezTo>
                  <a:cubicBezTo>
                    <a:pt x="1230" y="2311"/>
                    <a:pt x="27" y="409"/>
                    <a:pt x="363" y="154"/>
                  </a:cubicBezTo>
                  <a:cubicBezTo>
                    <a:pt x="431" y="109"/>
                    <a:pt x="385" y="1"/>
                    <a:pt x="3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9" name="Google Shape;2009;p40"/>
            <p:cNvSpPr/>
            <p:nvPr/>
          </p:nvSpPr>
          <p:spPr>
            <a:xfrm>
              <a:off x="-3150573" y="1824489"/>
              <a:ext cx="192490" cy="347801"/>
            </a:xfrm>
            <a:custGeom>
              <a:avLst/>
              <a:gdLst/>
              <a:ahLst/>
              <a:cxnLst/>
              <a:rect l="l" t="t" r="r" b="b"/>
              <a:pathLst>
                <a:path w="2978" h="5381" extrusionOk="0">
                  <a:moveTo>
                    <a:pt x="285" y="1"/>
                  </a:moveTo>
                  <a:cubicBezTo>
                    <a:pt x="262" y="1"/>
                    <a:pt x="238" y="12"/>
                    <a:pt x="222" y="37"/>
                  </a:cubicBezTo>
                  <a:cubicBezTo>
                    <a:pt x="0" y="400"/>
                    <a:pt x="54" y="427"/>
                    <a:pt x="249" y="790"/>
                  </a:cubicBezTo>
                  <a:cubicBezTo>
                    <a:pt x="531" y="1294"/>
                    <a:pt x="814" y="1798"/>
                    <a:pt x="1089" y="2302"/>
                  </a:cubicBezTo>
                  <a:cubicBezTo>
                    <a:pt x="1681" y="3310"/>
                    <a:pt x="2265" y="4318"/>
                    <a:pt x="2796" y="5326"/>
                  </a:cubicBezTo>
                  <a:cubicBezTo>
                    <a:pt x="2816" y="5364"/>
                    <a:pt x="2845" y="5380"/>
                    <a:pt x="2873" y="5380"/>
                  </a:cubicBezTo>
                  <a:cubicBezTo>
                    <a:pt x="2928" y="5380"/>
                    <a:pt x="2978" y="5317"/>
                    <a:pt x="2937" y="5246"/>
                  </a:cubicBezTo>
                  <a:cubicBezTo>
                    <a:pt x="2494" y="4379"/>
                    <a:pt x="1990" y="3539"/>
                    <a:pt x="1486" y="2665"/>
                  </a:cubicBezTo>
                  <a:cubicBezTo>
                    <a:pt x="1257" y="2221"/>
                    <a:pt x="1008" y="1798"/>
                    <a:pt x="753" y="1355"/>
                  </a:cubicBezTo>
                  <a:cubicBezTo>
                    <a:pt x="558" y="985"/>
                    <a:pt x="142" y="514"/>
                    <a:pt x="363" y="118"/>
                  </a:cubicBezTo>
                  <a:cubicBezTo>
                    <a:pt x="401" y="61"/>
                    <a:pt x="342" y="1"/>
                    <a:pt x="2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10" name="Google Shape;2010;p40"/>
          <p:cNvGrpSpPr/>
          <p:nvPr/>
        </p:nvGrpSpPr>
        <p:grpSpPr>
          <a:xfrm>
            <a:off x="1244135" y="1239634"/>
            <a:ext cx="922747" cy="725367"/>
            <a:chOff x="-2069947" y="-655605"/>
            <a:chExt cx="445369" cy="350103"/>
          </a:xfrm>
        </p:grpSpPr>
        <p:sp>
          <p:nvSpPr>
            <p:cNvPr id="2011" name="Google Shape;2011;p40"/>
            <p:cNvSpPr/>
            <p:nvPr/>
          </p:nvSpPr>
          <p:spPr>
            <a:xfrm>
              <a:off x="-1920206" y="-655605"/>
              <a:ext cx="295628" cy="230534"/>
            </a:xfrm>
            <a:custGeom>
              <a:avLst/>
              <a:gdLst/>
              <a:ahLst/>
              <a:cxnLst/>
              <a:rect l="l" t="t" r="r" b="b"/>
              <a:pathLst>
                <a:path w="5350" h="4172" extrusionOk="0">
                  <a:moveTo>
                    <a:pt x="5182" y="1"/>
                  </a:moveTo>
                  <a:cubicBezTo>
                    <a:pt x="3475" y="532"/>
                    <a:pt x="1680" y="646"/>
                    <a:pt x="54" y="1399"/>
                  </a:cubicBezTo>
                  <a:cubicBezTo>
                    <a:pt x="0" y="1426"/>
                    <a:pt x="27" y="1486"/>
                    <a:pt x="81" y="1486"/>
                  </a:cubicBezTo>
                  <a:cubicBezTo>
                    <a:pt x="1654" y="810"/>
                    <a:pt x="3410" y="549"/>
                    <a:pt x="5068" y="253"/>
                  </a:cubicBezTo>
                  <a:lnTo>
                    <a:pt x="5068" y="253"/>
                  </a:lnTo>
                  <a:cubicBezTo>
                    <a:pt x="4935" y="923"/>
                    <a:pt x="4479" y="1561"/>
                    <a:pt x="4113" y="2131"/>
                  </a:cubicBezTo>
                  <a:cubicBezTo>
                    <a:pt x="3696" y="2803"/>
                    <a:pt x="3219" y="3415"/>
                    <a:pt x="2688" y="4006"/>
                  </a:cubicBezTo>
                  <a:cubicBezTo>
                    <a:pt x="2619" y="4070"/>
                    <a:pt x="2676" y="4171"/>
                    <a:pt x="2759" y="4171"/>
                  </a:cubicBezTo>
                  <a:cubicBezTo>
                    <a:pt x="2782" y="4171"/>
                    <a:pt x="2805" y="4164"/>
                    <a:pt x="2829" y="4147"/>
                  </a:cubicBezTo>
                  <a:cubicBezTo>
                    <a:pt x="3441" y="3610"/>
                    <a:pt x="3891" y="2938"/>
                    <a:pt x="4342" y="2239"/>
                  </a:cubicBezTo>
                  <a:cubicBezTo>
                    <a:pt x="4731" y="1594"/>
                    <a:pt x="5235" y="895"/>
                    <a:pt x="5323" y="115"/>
                  </a:cubicBezTo>
                  <a:cubicBezTo>
                    <a:pt x="5350" y="55"/>
                    <a:pt x="5262" y="1"/>
                    <a:pt x="51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2" name="Google Shape;2012;p40"/>
            <p:cNvSpPr/>
            <p:nvPr/>
          </p:nvSpPr>
          <p:spPr>
            <a:xfrm>
              <a:off x="-1910646" y="-572445"/>
              <a:ext cx="59291" cy="54152"/>
            </a:xfrm>
            <a:custGeom>
              <a:avLst/>
              <a:gdLst/>
              <a:ahLst/>
              <a:cxnLst/>
              <a:rect l="l" t="t" r="r" b="b"/>
              <a:pathLst>
                <a:path w="1073" h="980" extrusionOk="0">
                  <a:moveTo>
                    <a:pt x="58" y="1"/>
                  </a:moveTo>
                  <a:cubicBezTo>
                    <a:pt x="31" y="1"/>
                    <a:pt x="0" y="40"/>
                    <a:pt x="22" y="62"/>
                  </a:cubicBezTo>
                  <a:cubicBezTo>
                    <a:pt x="304" y="398"/>
                    <a:pt x="613" y="707"/>
                    <a:pt x="949" y="962"/>
                  </a:cubicBezTo>
                  <a:cubicBezTo>
                    <a:pt x="961" y="974"/>
                    <a:pt x="975" y="979"/>
                    <a:pt x="987" y="979"/>
                  </a:cubicBezTo>
                  <a:cubicBezTo>
                    <a:pt x="1032" y="979"/>
                    <a:pt x="1072" y="917"/>
                    <a:pt x="1030" y="875"/>
                  </a:cubicBezTo>
                  <a:cubicBezTo>
                    <a:pt x="721" y="566"/>
                    <a:pt x="412" y="290"/>
                    <a:pt x="76" y="8"/>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3" name="Google Shape;2013;p40"/>
            <p:cNvSpPr/>
            <p:nvPr/>
          </p:nvSpPr>
          <p:spPr>
            <a:xfrm>
              <a:off x="-1846992" y="-648201"/>
              <a:ext cx="209536" cy="139967"/>
            </a:xfrm>
            <a:custGeom>
              <a:avLst/>
              <a:gdLst/>
              <a:ahLst/>
              <a:cxnLst/>
              <a:rect l="l" t="t" r="r" b="b"/>
              <a:pathLst>
                <a:path w="3792" h="2533" extrusionOk="0">
                  <a:moveTo>
                    <a:pt x="3718" y="1"/>
                  </a:moveTo>
                  <a:cubicBezTo>
                    <a:pt x="3708" y="1"/>
                    <a:pt x="3698" y="3"/>
                    <a:pt x="3689" y="8"/>
                  </a:cubicBezTo>
                  <a:cubicBezTo>
                    <a:pt x="3158" y="451"/>
                    <a:pt x="2539" y="734"/>
                    <a:pt x="1948" y="1124"/>
                  </a:cubicBezTo>
                  <a:cubicBezTo>
                    <a:pt x="1336" y="1547"/>
                    <a:pt x="718" y="1997"/>
                    <a:pt x="73" y="2387"/>
                  </a:cubicBezTo>
                  <a:cubicBezTo>
                    <a:pt x="1" y="2435"/>
                    <a:pt x="58" y="2532"/>
                    <a:pt x="134" y="2532"/>
                  </a:cubicBezTo>
                  <a:cubicBezTo>
                    <a:pt x="143" y="2532"/>
                    <a:pt x="151" y="2531"/>
                    <a:pt x="160" y="2528"/>
                  </a:cubicBezTo>
                  <a:cubicBezTo>
                    <a:pt x="832" y="2219"/>
                    <a:pt x="1417" y="1688"/>
                    <a:pt x="2035" y="1265"/>
                  </a:cubicBezTo>
                  <a:cubicBezTo>
                    <a:pt x="2620" y="875"/>
                    <a:pt x="3326" y="619"/>
                    <a:pt x="3769" y="89"/>
                  </a:cubicBezTo>
                  <a:cubicBezTo>
                    <a:pt x="3791" y="45"/>
                    <a:pt x="3759" y="1"/>
                    <a:pt x="37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4" name="Google Shape;2014;p40"/>
            <p:cNvSpPr/>
            <p:nvPr/>
          </p:nvSpPr>
          <p:spPr>
            <a:xfrm>
              <a:off x="-1853734" y="-510779"/>
              <a:ext cx="14146" cy="70840"/>
            </a:xfrm>
            <a:custGeom>
              <a:avLst/>
              <a:gdLst/>
              <a:ahLst/>
              <a:cxnLst/>
              <a:rect l="l" t="t" r="r" b="b"/>
              <a:pathLst>
                <a:path w="256" h="1282" extrusionOk="0">
                  <a:moveTo>
                    <a:pt x="119" y="0"/>
                  </a:moveTo>
                  <a:cubicBezTo>
                    <a:pt x="103" y="0"/>
                    <a:pt x="96" y="22"/>
                    <a:pt x="114" y="41"/>
                  </a:cubicBezTo>
                  <a:cubicBezTo>
                    <a:pt x="195" y="431"/>
                    <a:pt x="0" y="854"/>
                    <a:pt x="114" y="1244"/>
                  </a:cubicBezTo>
                  <a:cubicBezTo>
                    <a:pt x="126" y="1268"/>
                    <a:pt x="156" y="1281"/>
                    <a:pt x="182" y="1281"/>
                  </a:cubicBezTo>
                  <a:cubicBezTo>
                    <a:pt x="214" y="1281"/>
                    <a:pt x="240" y="1262"/>
                    <a:pt x="222" y="1217"/>
                  </a:cubicBezTo>
                  <a:lnTo>
                    <a:pt x="222" y="485"/>
                  </a:lnTo>
                  <a:cubicBezTo>
                    <a:pt x="222" y="317"/>
                    <a:pt x="256" y="122"/>
                    <a:pt x="141" y="14"/>
                  </a:cubicBezTo>
                  <a:cubicBezTo>
                    <a:pt x="133" y="4"/>
                    <a:pt x="125" y="0"/>
                    <a:pt x="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5" name="Google Shape;2015;p40"/>
            <p:cNvSpPr/>
            <p:nvPr/>
          </p:nvSpPr>
          <p:spPr>
            <a:xfrm>
              <a:off x="-1847434" y="-451158"/>
              <a:ext cx="24092" cy="13593"/>
            </a:xfrm>
            <a:custGeom>
              <a:avLst/>
              <a:gdLst/>
              <a:ahLst/>
              <a:cxnLst/>
              <a:rect l="l" t="t" r="r" b="b"/>
              <a:pathLst>
                <a:path w="436" h="246" extrusionOk="0">
                  <a:moveTo>
                    <a:pt x="393" y="1"/>
                  </a:moveTo>
                  <a:cubicBezTo>
                    <a:pt x="383" y="1"/>
                    <a:pt x="372" y="7"/>
                    <a:pt x="363" y="24"/>
                  </a:cubicBezTo>
                  <a:cubicBezTo>
                    <a:pt x="276" y="78"/>
                    <a:pt x="168" y="138"/>
                    <a:pt x="54" y="165"/>
                  </a:cubicBezTo>
                  <a:cubicBezTo>
                    <a:pt x="0" y="165"/>
                    <a:pt x="27" y="246"/>
                    <a:pt x="54" y="246"/>
                  </a:cubicBezTo>
                  <a:cubicBezTo>
                    <a:pt x="195" y="219"/>
                    <a:pt x="336" y="165"/>
                    <a:pt x="417" y="51"/>
                  </a:cubicBezTo>
                  <a:cubicBezTo>
                    <a:pt x="436" y="32"/>
                    <a:pt x="416" y="1"/>
                    <a:pt x="3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6" name="Google Shape;2016;p40"/>
            <p:cNvSpPr/>
            <p:nvPr/>
          </p:nvSpPr>
          <p:spPr>
            <a:xfrm>
              <a:off x="-1825443" y="-498402"/>
              <a:ext cx="52053" cy="58297"/>
            </a:xfrm>
            <a:custGeom>
              <a:avLst/>
              <a:gdLst/>
              <a:ahLst/>
              <a:cxnLst/>
              <a:rect l="l" t="t" r="r" b="b"/>
              <a:pathLst>
                <a:path w="942" h="1055" extrusionOk="0">
                  <a:moveTo>
                    <a:pt x="47" y="1"/>
                  </a:moveTo>
                  <a:cubicBezTo>
                    <a:pt x="21" y="1"/>
                    <a:pt x="0" y="20"/>
                    <a:pt x="19" y="39"/>
                  </a:cubicBezTo>
                  <a:cubicBezTo>
                    <a:pt x="274" y="375"/>
                    <a:pt x="550" y="738"/>
                    <a:pt x="832" y="1047"/>
                  </a:cubicBezTo>
                  <a:cubicBezTo>
                    <a:pt x="837" y="1052"/>
                    <a:pt x="845" y="1054"/>
                    <a:pt x="853" y="1054"/>
                  </a:cubicBezTo>
                  <a:cubicBezTo>
                    <a:pt x="888" y="1054"/>
                    <a:pt x="941" y="1015"/>
                    <a:pt x="920" y="993"/>
                  </a:cubicBezTo>
                  <a:cubicBezTo>
                    <a:pt x="664" y="657"/>
                    <a:pt x="382" y="261"/>
                    <a:pt x="80" y="12"/>
                  </a:cubicBezTo>
                  <a:cubicBezTo>
                    <a:pt x="70" y="4"/>
                    <a:pt x="58" y="1"/>
                    <a:pt x="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7" name="Google Shape;2017;p40"/>
            <p:cNvSpPr/>
            <p:nvPr/>
          </p:nvSpPr>
          <p:spPr>
            <a:xfrm>
              <a:off x="-1833400" y="-459557"/>
              <a:ext cx="39841" cy="20943"/>
            </a:xfrm>
            <a:custGeom>
              <a:avLst/>
              <a:gdLst/>
              <a:ahLst/>
              <a:cxnLst/>
              <a:rect l="l" t="t" r="r" b="b"/>
              <a:pathLst>
                <a:path w="721" h="379" extrusionOk="0">
                  <a:moveTo>
                    <a:pt x="683" y="0"/>
                  </a:moveTo>
                  <a:cubicBezTo>
                    <a:pt x="678" y="0"/>
                    <a:pt x="672" y="2"/>
                    <a:pt x="667" y="8"/>
                  </a:cubicBezTo>
                  <a:cubicBezTo>
                    <a:pt x="445" y="122"/>
                    <a:pt x="224" y="203"/>
                    <a:pt x="22" y="344"/>
                  </a:cubicBezTo>
                  <a:cubicBezTo>
                    <a:pt x="0" y="344"/>
                    <a:pt x="13" y="378"/>
                    <a:pt x="37" y="378"/>
                  </a:cubicBezTo>
                  <a:cubicBezTo>
                    <a:pt x="42" y="378"/>
                    <a:pt x="49" y="376"/>
                    <a:pt x="56" y="371"/>
                  </a:cubicBezTo>
                  <a:cubicBezTo>
                    <a:pt x="250" y="263"/>
                    <a:pt x="472" y="176"/>
                    <a:pt x="694" y="35"/>
                  </a:cubicBezTo>
                  <a:cubicBezTo>
                    <a:pt x="721" y="35"/>
                    <a:pt x="705" y="0"/>
                    <a:pt x="6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8" name="Google Shape;2018;p40"/>
            <p:cNvSpPr/>
            <p:nvPr/>
          </p:nvSpPr>
          <p:spPr>
            <a:xfrm>
              <a:off x="-1818094" y="-603278"/>
              <a:ext cx="152787" cy="116317"/>
            </a:xfrm>
            <a:custGeom>
              <a:avLst/>
              <a:gdLst/>
              <a:ahLst/>
              <a:cxnLst/>
              <a:rect l="l" t="t" r="r" b="b"/>
              <a:pathLst>
                <a:path w="2765" h="2105" extrusionOk="0">
                  <a:moveTo>
                    <a:pt x="2712" y="1"/>
                  </a:moveTo>
                  <a:cubicBezTo>
                    <a:pt x="2705" y="1"/>
                    <a:pt x="2697" y="3"/>
                    <a:pt x="2688" y="8"/>
                  </a:cubicBezTo>
                  <a:cubicBezTo>
                    <a:pt x="1795" y="680"/>
                    <a:pt x="894" y="1379"/>
                    <a:pt x="27" y="2078"/>
                  </a:cubicBezTo>
                  <a:cubicBezTo>
                    <a:pt x="0" y="2078"/>
                    <a:pt x="27" y="2105"/>
                    <a:pt x="27" y="2105"/>
                  </a:cubicBezTo>
                  <a:cubicBezTo>
                    <a:pt x="1008" y="1574"/>
                    <a:pt x="1848" y="761"/>
                    <a:pt x="2742" y="89"/>
                  </a:cubicBezTo>
                  <a:cubicBezTo>
                    <a:pt x="2765" y="66"/>
                    <a:pt x="2749" y="1"/>
                    <a:pt x="27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9" name="Google Shape;2019;p40"/>
            <p:cNvSpPr/>
            <p:nvPr/>
          </p:nvSpPr>
          <p:spPr>
            <a:xfrm>
              <a:off x="-1906447" y="-417949"/>
              <a:ext cx="38514" cy="16688"/>
            </a:xfrm>
            <a:custGeom>
              <a:avLst/>
              <a:gdLst/>
              <a:ahLst/>
              <a:cxnLst/>
              <a:rect l="l" t="t" r="r" b="b"/>
              <a:pathLst>
                <a:path w="697" h="302" extrusionOk="0">
                  <a:moveTo>
                    <a:pt x="645" y="1"/>
                  </a:moveTo>
                  <a:cubicBezTo>
                    <a:pt x="636" y="1"/>
                    <a:pt x="626" y="5"/>
                    <a:pt x="618" y="14"/>
                  </a:cubicBezTo>
                  <a:cubicBezTo>
                    <a:pt x="475" y="83"/>
                    <a:pt x="333" y="156"/>
                    <a:pt x="174" y="156"/>
                  </a:cubicBezTo>
                  <a:cubicBezTo>
                    <a:pt x="145" y="156"/>
                    <a:pt x="117" y="154"/>
                    <a:pt x="87" y="149"/>
                  </a:cubicBezTo>
                  <a:cubicBezTo>
                    <a:pt x="78" y="146"/>
                    <a:pt x="70" y="145"/>
                    <a:pt x="63" y="145"/>
                  </a:cubicBezTo>
                  <a:cubicBezTo>
                    <a:pt x="1" y="145"/>
                    <a:pt x="9" y="239"/>
                    <a:pt x="87" y="263"/>
                  </a:cubicBezTo>
                  <a:cubicBezTo>
                    <a:pt x="152" y="288"/>
                    <a:pt x="219" y="301"/>
                    <a:pt x="285" y="301"/>
                  </a:cubicBezTo>
                  <a:cubicBezTo>
                    <a:pt x="445" y="301"/>
                    <a:pt x="596" y="225"/>
                    <a:pt x="672" y="68"/>
                  </a:cubicBezTo>
                  <a:cubicBezTo>
                    <a:pt x="696" y="29"/>
                    <a:pt x="671" y="1"/>
                    <a:pt x="6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0" name="Google Shape;2020;p40"/>
            <p:cNvSpPr/>
            <p:nvPr/>
          </p:nvSpPr>
          <p:spPr>
            <a:xfrm>
              <a:off x="-1972974" y="-403693"/>
              <a:ext cx="43211" cy="15914"/>
            </a:xfrm>
            <a:custGeom>
              <a:avLst/>
              <a:gdLst/>
              <a:ahLst/>
              <a:cxnLst/>
              <a:rect l="l" t="t" r="r" b="b"/>
              <a:pathLst>
                <a:path w="782" h="288" extrusionOk="0">
                  <a:moveTo>
                    <a:pt x="691" y="1"/>
                  </a:moveTo>
                  <a:cubicBezTo>
                    <a:pt x="685" y="1"/>
                    <a:pt x="679" y="2"/>
                    <a:pt x="673" y="5"/>
                  </a:cubicBezTo>
                  <a:cubicBezTo>
                    <a:pt x="478" y="59"/>
                    <a:pt x="283" y="119"/>
                    <a:pt x="61" y="173"/>
                  </a:cubicBezTo>
                  <a:cubicBezTo>
                    <a:pt x="1" y="173"/>
                    <a:pt x="1" y="287"/>
                    <a:pt x="88" y="287"/>
                  </a:cubicBezTo>
                  <a:cubicBezTo>
                    <a:pt x="310" y="287"/>
                    <a:pt x="505" y="200"/>
                    <a:pt x="733" y="119"/>
                  </a:cubicBezTo>
                  <a:cubicBezTo>
                    <a:pt x="782" y="95"/>
                    <a:pt x="743" y="1"/>
                    <a:pt x="6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1" name="Google Shape;2021;p40"/>
            <p:cNvSpPr/>
            <p:nvPr/>
          </p:nvSpPr>
          <p:spPr>
            <a:xfrm>
              <a:off x="-2033755" y="-377170"/>
              <a:ext cx="41167" cy="28789"/>
            </a:xfrm>
            <a:custGeom>
              <a:avLst/>
              <a:gdLst/>
              <a:ahLst/>
              <a:cxnLst/>
              <a:rect l="l" t="t" r="r" b="b"/>
              <a:pathLst>
                <a:path w="745" h="521" extrusionOk="0">
                  <a:moveTo>
                    <a:pt x="648" y="0"/>
                  </a:moveTo>
                  <a:cubicBezTo>
                    <a:pt x="631" y="0"/>
                    <a:pt x="612" y="8"/>
                    <a:pt x="597" y="29"/>
                  </a:cubicBezTo>
                  <a:cubicBezTo>
                    <a:pt x="429" y="143"/>
                    <a:pt x="234" y="284"/>
                    <a:pt x="66" y="392"/>
                  </a:cubicBezTo>
                  <a:cubicBezTo>
                    <a:pt x="1" y="441"/>
                    <a:pt x="24" y="521"/>
                    <a:pt x="77" y="521"/>
                  </a:cubicBezTo>
                  <a:cubicBezTo>
                    <a:pt x="90" y="521"/>
                    <a:pt x="104" y="516"/>
                    <a:pt x="120" y="506"/>
                  </a:cubicBezTo>
                  <a:cubicBezTo>
                    <a:pt x="348" y="419"/>
                    <a:pt x="516" y="284"/>
                    <a:pt x="684" y="116"/>
                  </a:cubicBezTo>
                  <a:cubicBezTo>
                    <a:pt x="744" y="71"/>
                    <a:pt x="700" y="0"/>
                    <a:pt x="6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2" name="Google Shape;2022;p40"/>
            <p:cNvSpPr/>
            <p:nvPr/>
          </p:nvSpPr>
          <p:spPr>
            <a:xfrm>
              <a:off x="-2069947" y="-324069"/>
              <a:ext cx="24645" cy="18567"/>
            </a:xfrm>
            <a:custGeom>
              <a:avLst/>
              <a:gdLst/>
              <a:ahLst/>
              <a:cxnLst/>
              <a:rect l="l" t="t" r="r" b="b"/>
              <a:pathLst>
                <a:path w="446" h="336" extrusionOk="0">
                  <a:moveTo>
                    <a:pt x="309" y="1"/>
                  </a:moveTo>
                  <a:cubicBezTo>
                    <a:pt x="277" y="1"/>
                    <a:pt x="243" y="15"/>
                    <a:pt x="217" y="49"/>
                  </a:cubicBezTo>
                  <a:cubicBezTo>
                    <a:pt x="190" y="103"/>
                    <a:pt x="103" y="163"/>
                    <a:pt x="49" y="190"/>
                  </a:cubicBezTo>
                  <a:cubicBezTo>
                    <a:pt x="1" y="238"/>
                    <a:pt x="17" y="335"/>
                    <a:pt x="60" y="335"/>
                  </a:cubicBezTo>
                  <a:cubicBezTo>
                    <a:pt x="65" y="335"/>
                    <a:pt x="70" y="334"/>
                    <a:pt x="76" y="331"/>
                  </a:cubicBezTo>
                  <a:cubicBezTo>
                    <a:pt x="217" y="331"/>
                    <a:pt x="304" y="244"/>
                    <a:pt x="385" y="130"/>
                  </a:cubicBezTo>
                  <a:cubicBezTo>
                    <a:pt x="446" y="74"/>
                    <a:pt x="383" y="1"/>
                    <a:pt x="3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23" name="Google Shape;2023;p40"/>
          <p:cNvGrpSpPr/>
          <p:nvPr/>
        </p:nvGrpSpPr>
        <p:grpSpPr>
          <a:xfrm>
            <a:off x="2223301" y="1812717"/>
            <a:ext cx="1196831" cy="1205267"/>
            <a:chOff x="1667475" y="1359538"/>
            <a:chExt cx="897623" cy="903950"/>
          </a:xfrm>
        </p:grpSpPr>
        <p:sp>
          <p:nvSpPr>
            <p:cNvPr id="2024" name="Google Shape;2024;p40"/>
            <p:cNvSpPr/>
            <p:nvPr/>
          </p:nvSpPr>
          <p:spPr>
            <a:xfrm>
              <a:off x="1667475" y="1453166"/>
              <a:ext cx="708544" cy="615757"/>
            </a:xfrm>
            <a:custGeom>
              <a:avLst/>
              <a:gdLst/>
              <a:ahLst/>
              <a:cxnLst/>
              <a:rect l="l" t="t" r="r" b="b"/>
              <a:pathLst>
                <a:path w="7757" h="6741" extrusionOk="0">
                  <a:moveTo>
                    <a:pt x="4253" y="170"/>
                  </a:moveTo>
                  <a:cubicBezTo>
                    <a:pt x="4736" y="170"/>
                    <a:pt x="5217" y="266"/>
                    <a:pt x="5653" y="496"/>
                  </a:cubicBezTo>
                  <a:cubicBezTo>
                    <a:pt x="6802" y="1087"/>
                    <a:pt x="7420" y="2600"/>
                    <a:pt x="7225" y="3829"/>
                  </a:cubicBezTo>
                  <a:cubicBezTo>
                    <a:pt x="6970" y="5494"/>
                    <a:pt x="5492" y="6549"/>
                    <a:pt x="3914" y="6549"/>
                  </a:cubicBezTo>
                  <a:cubicBezTo>
                    <a:pt x="3581" y="6549"/>
                    <a:pt x="3243" y="6502"/>
                    <a:pt x="2911" y="6403"/>
                  </a:cubicBezTo>
                  <a:cubicBezTo>
                    <a:pt x="907" y="5796"/>
                    <a:pt x="178" y="3329"/>
                    <a:pt x="1046" y="1538"/>
                  </a:cubicBezTo>
                  <a:lnTo>
                    <a:pt x="1046" y="1538"/>
                  </a:lnTo>
                  <a:cubicBezTo>
                    <a:pt x="1063" y="1533"/>
                    <a:pt x="1078" y="1523"/>
                    <a:pt x="1090" y="1504"/>
                  </a:cubicBezTo>
                  <a:cubicBezTo>
                    <a:pt x="1486" y="919"/>
                    <a:pt x="2293" y="583"/>
                    <a:pt x="2938" y="389"/>
                  </a:cubicBezTo>
                  <a:cubicBezTo>
                    <a:pt x="3355" y="253"/>
                    <a:pt x="3805" y="170"/>
                    <a:pt x="4253" y="170"/>
                  </a:cubicBezTo>
                  <a:close/>
                  <a:moveTo>
                    <a:pt x="4291" y="0"/>
                  </a:moveTo>
                  <a:cubicBezTo>
                    <a:pt x="3872" y="0"/>
                    <a:pt x="3448" y="65"/>
                    <a:pt x="3052" y="160"/>
                  </a:cubicBezTo>
                  <a:cubicBezTo>
                    <a:pt x="2326" y="355"/>
                    <a:pt x="1399" y="751"/>
                    <a:pt x="948" y="1397"/>
                  </a:cubicBezTo>
                  <a:cubicBezTo>
                    <a:pt x="948" y="1397"/>
                    <a:pt x="948" y="1398"/>
                    <a:pt x="948" y="1398"/>
                  </a:cubicBezTo>
                  <a:lnTo>
                    <a:pt x="948" y="1398"/>
                  </a:lnTo>
                  <a:cubicBezTo>
                    <a:pt x="938" y="1404"/>
                    <a:pt x="929" y="1412"/>
                    <a:pt x="922" y="1423"/>
                  </a:cubicBezTo>
                  <a:cubicBezTo>
                    <a:pt x="1" y="3245"/>
                    <a:pt x="673" y="5536"/>
                    <a:pt x="2521" y="6403"/>
                  </a:cubicBezTo>
                  <a:cubicBezTo>
                    <a:pt x="2994" y="6634"/>
                    <a:pt x="3483" y="6740"/>
                    <a:pt x="3961" y="6740"/>
                  </a:cubicBezTo>
                  <a:cubicBezTo>
                    <a:pt x="5456" y="6740"/>
                    <a:pt x="6842" y="5700"/>
                    <a:pt x="7306" y="4192"/>
                  </a:cubicBezTo>
                  <a:cubicBezTo>
                    <a:pt x="7756" y="2821"/>
                    <a:pt x="7057" y="1168"/>
                    <a:pt x="5854" y="415"/>
                  </a:cubicBezTo>
                  <a:cubicBezTo>
                    <a:pt x="5391" y="113"/>
                    <a:pt x="4845" y="0"/>
                    <a:pt x="42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5" name="Google Shape;2025;p40"/>
            <p:cNvSpPr/>
            <p:nvPr/>
          </p:nvSpPr>
          <p:spPr>
            <a:xfrm>
              <a:off x="1733790" y="1559948"/>
              <a:ext cx="270922" cy="487234"/>
            </a:xfrm>
            <a:custGeom>
              <a:avLst/>
              <a:gdLst/>
              <a:ahLst/>
              <a:cxnLst/>
              <a:rect l="l" t="t" r="r" b="b"/>
              <a:pathLst>
                <a:path w="2966" h="5334" extrusionOk="0">
                  <a:moveTo>
                    <a:pt x="427" y="1"/>
                  </a:moveTo>
                  <a:cubicBezTo>
                    <a:pt x="385" y="1"/>
                    <a:pt x="350" y="29"/>
                    <a:pt x="364" y="86"/>
                  </a:cubicBezTo>
                  <a:cubicBezTo>
                    <a:pt x="364" y="254"/>
                    <a:pt x="390" y="422"/>
                    <a:pt x="558" y="503"/>
                  </a:cubicBezTo>
                  <a:cubicBezTo>
                    <a:pt x="814" y="671"/>
                    <a:pt x="1150" y="759"/>
                    <a:pt x="1345" y="1007"/>
                  </a:cubicBezTo>
                  <a:cubicBezTo>
                    <a:pt x="1795" y="1599"/>
                    <a:pt x="982" y="1961"/>
                    <a:pt x="532" y="1988"/>
                  </a:cubicBezTo>
                  <a:cubicBezTo>
                    <a:pt x="88" y="1988"/>
                    <a:pt x="1" y="2687"/>
                    <a:pt x="28" y="3023"/>
                  </a:cubicBezTo>
                  <a:cubicBezTo>
                    <a:pt x="54" y="3164"/>
                    <a:pt x="390" y="3191"/>
                    <a:pt x="451" y="3191"/>
                  </a:cubicBezTo>
                  <a:cubicBezTo>
                    <a:pt x="487" y="3198"/>
                    <a:pt x="529" y="3200"/>
                    <a:pt x="574" y="3200"/>
                  </a:cubicBezTo>
                  <a:cubicBezTo>
                    <a:pt x="726" y="3200"/>
                    <a:pt x="918" y="3172"/>
                    <a:pt x="1090" y="3172"/>
                  </a:cubicBezTo>
                  <a:cubicBezTo>
                    <a:pt x="1342" y="3172"/>
                    <a:pt x="1554" y="3232"/>
                    <a:pt x="1540" y="3527"/>
                  </a:cubicBezTo>
                  <a:cubicBezTo>
                    <a:pt x="1513" y="3836"/>
                    <a:pt x="1627" y="4119"/>
                    <a:pt x="1822" y="4394"/>
                  </a:cubicBezTo>
                  <a:cubicBezTo>
                    <a:pt x="1876" y="4482"/>
                    <a:pt x="1963" y="4562"/>
                    <a:pt x="2044" y="4650"/>
                  </a:cubicBezTo>
                  <a:cubicBezTo>
                    <a:pt x="2131" y="4703"/>
                    <a:pt x="2212" y="4764"/>
                    <a:pt x="2299" y="4791"/>
                  </a:cubicBezTo>
                  <a:cubicBezTo>
                    <a:pt x="2521" y="4818"/>
                    <a:pt x="2521" y="4959"/>
                    <a:pt x="2326" y="5154"/>
                  </a:cubicBezTo>
                  <a:cubicBezTo>
                    <a:pt x="2318" y="5152"/>
                    <a:pt x="2309" y="5151"/>
                    <a:pt x="2302" y="5151"/>
                  </a:cubicBezTo>
                  <a:cubicBezTo>
                    <a:pt x="2205" y="5151"/>
                    <a:pt x="2166" y="5297"/>
                    <a:pt x="2272" y="5322"/>
                  </a:cubicBezTo>
                  <a:cubicBezTo>
                    <a:pt x="2299" y="5329"/>
                    <a:pt x="2327" y="5333"/>
                    <a:pt x="2356" y="5333"/>
                  </a:cubicBezTo>
                  <a:cubicBezTo>
                    <a:pt x="2628" y="5333"/>
                    <a:pt x="2965" y="5015"/>
                    <a:pt x="2662" y="4791"/>
                  </a:cubicBezTo>
                  <a:cubicBezTo>
                    <a:pt x="2467" y="4650"/>
                    <a:pt x="2239" y="4562"/>
                    <a:pt x="2044" y="4394"/>
                  </a:cubicBezTo>
                  <a:cubicBezTo>
                    <a:pt x="1768" y="4146"/>
                    <a:pt x="1708" y="3756"/>
                    <a:pt x="1708" y="3386"/>
                  </a:cubicBezTo>
                  <a:cubicBezTo>
                    <a:pt x="1735" y="3252"/>
                    <a:pt x="1681" y="2996"/>
                    <a:pt x="1486" y="2970"/>
                  </a:cubicBezTo>
                  <a:cubicBezTo>
                    <a:pt x="1291" y="2970"/>
                    <a:pt x="1096" y="3023"/>
                    <a:pt x="868" y="3050"/>
                  </a:cubicBezTo>
                  <a:cubicBezTo>
                    <a:pt x="673" y="3050"/>
                    <a:pt x="478" y="3023"/>
                    <a:pt x="283" y="2996"/>
                  </a:cubicBezTo>
                  <a:cubicBezTo>
                    <a:pt x="256" y="2855"/>
                    <a:pt x="256" y="2714"/>
                    <a:pt x="222" y="2607"/>
                  </a:cubicBezTo>
                  <a:cubicBezTo>
                    <a:pt x="256" y="2324"/>
                    <a:pt x="390" y="2183"/>
                    <a:pt x="673" y="2129"/>
                  </a:cubicBezTo>
                  <a:cubicBezTo>
                    <a:pt x="955" y="2129"/>
                    <a:pt x="1264" y="2103"/>
                    <a:pt x="1432" y="1847"/>
                  </a:cubicBezTo>
                  <a:cubicBezTo>
                    <a:pt x="1600" y="1625"/>
                    <a:pt x="1681" y="1316"/>
                    <a:pt x="1540" y="1068"/>
                  </a:cubicBezTo>
                  <a:cubicBezTo>
                    <a:pt x="1486" y="900"/>
                    <a:pt x="1399" y="812"/>
                    <a:pt x="1264" y="698"/>
                  </a:cubicBezTo>
                  <a:cubicBezTo>
                    <a:pt x="1009" y="476"/>
                    <a:pt x="532" y="530"/>
                    <a:pt x="532" y="86"/>
                  </a:cubicBezTo>
                  <a:cubicBezTo>
                    <a:pt x="518" y="29"/>
                    <a:pt x="469" y="1"/>
                    <a:pt x="4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6" name="Google Shape;2026;p40"/>
            <p:cNvSpPr/>
            <p:nvPr/>
          </p:nvSpPr>
          <p:spPr>
            <a:xfrm>
              <a:off x="2014943" y="1463123"/>
              <a:ext cx="312574" cy="501301"/>
            </a:xfrm>
            <a:custGeom>
              <a:avLst/>
              <a:gdLst/>
              <a:ahLst/>
              <a:cxnLst/>
              <a:rect l="l" t="t" r="r" b="b"/>
              <a:pathLst>
                <a:path w="3422" h="5488" extrusionOk="0">
                  <a:moveTo>
                    <a:pt x="1167" y="2853"/>
                  </a:moveTo>
                  <a:lnTo>
                    <a:pt x="1167" y="2853"/>
                  </a:lnTo>
                  <a:cubicBezTo>
                    <a:pt x="1181" y="2870"/>
                    <a:pt x="1205" y="2880"/>
                    <a:pt x="1237" y="2880"/>
                  </a:cubicBezTo>
                  <a:cubicBezTo>
                    <a:pt x="1405" y="2853"/>
                    <a:pt x="1573" y="2853"/>
                    <a:pt x="1741" y="2853"/>
                  </a:cubicBezTo>
                  <a:cubicBezTo>
                    <a:pt x="2353" y="2880"/>
                    <a:pt x="2521" y="3438"/>
                    <a:pt x="2581" y="3942"/>
                  </a:cubicBezTo>
                  <a:cubicBezTo>
                    <a:pt x="2635" y="4224"/>
                    <a:pt x="2581" y="4507"/>
                    <a:pt x="2494" y="4755"/>
                  </a:cubicBezTo>
                  <a:cubicBezTo>
                    <a:pt x="2442" y="4954"/>
                    <a:pt x="2296" y="5200"/>
                    <a:pt x="2160" y="5200"/>
                  </a:cubicBezTo>
                  <a:cubicBezTo>
                    <a:pt x="2085" y="5200"/>
                    <a:pt x="2013" y="5125"/>
                    <a:pt x="1963" y="4923"/>
                  </a:cubicBezTo>
                  <a:cubicBezTo>
                    <a:pt x="1909" y="4702"/>
                    <a:pt x="1909" y="4446"/>
                    <a:pt x="1681" y="4312"/>
                  </a:cubicBezTo>
                  <a:cubicBezTo>
                    <a:pt x="1546" y="4251"/>
                    <a:pt x="1432" y="4251"/>
                    <a:pt x="1291" y="4251"/>
                  </a:cubicBezTo>
                  <a:cubicBezTo>
                    <a:pt x="1281" y="4252"/>
                    <a:pt x="1270" y="4252"/>
                    <a:pt x="1260" y="4252"/>
                  </a:cubicBezTo>
                  <a:cubicBezTo>
                    <a:pt x="419" y="4252"/>
                    <a:pt x="213" y="3160"/>
                    <a:pt x="1096" y="2968"/>
                  </a:cubicBezTo>
                  <a:cubicBezTo>
                    <a:pt x="1123" y="2968"/>
                    <a:pt x="1150" y="2934"/>
                    <a:pt x="1150" y="2907"/>
                  </a:cubicBezTo>
                  <a:cubicBezTo>
                    <a:pt x="1155" y="2890"/>
                    <a:pt x="1161" y="2871"/>
                    <a:pt x="1167" y="2853"/>
                  </a:cubicBezTo>
                  <a:close/>
                  <a:moveTo>
                    <a:pt x="917" y="1"/>
                  </a:moveTo>
                  <a:cubicBezTo>
                    <a:pt x="889" y="1"/>
                    <a:pt x="861" y="16"/>
                    <a:pt x="841" y="51"/>
                  </a:cubicBezTo>
                  <a:cubicBezTo>
                    <a:pt x="619" y="528"/>
                    <a:pt x="370" y="1005"/>
                    <a:pt x="34" y="1422"/>
                  </a:cubicBezTo>
                  <a:cubicBezTo>
                    <a:pt x="1" y="1456"/>
                    <a:pt x="1" y="1509"/>
                    <a:pt x="34" y="1536"/>
                  </a:cubicBezTo>
                  <a:cubicBezTo>
                    <a:pt x="115" y="1624"/>
                    <a:pt x="115" y="1624"/>
                    <a:pt x="229" y="1651"/>
                  </a:cubicBezTo>
                  <a:cubicBezTo>
                    <a:pt x="538" y="1731"/>
                    <a:pt x="337" y="1960"/>
                    <a:pt x="256" y="2128"/>
                  </a:cubicBezTo>
                  <a:cubicBezTo>
                    <a:pt x="142" y="2323"/>
                    <a:pt x="88" y="2430"/>
                    <a:pt x="115" y="2632"/>
                  </a:cubicBezTo>
                  <a:cubicBezTo>
                    <a:pt x="142" y="2739"/>
                    <a:pt x="229" y="2853"/>
                    <a:pt x="337" y="2853"/>
                  </a:cubicBezTo>
                  <a:cubicBezTo>
                    <a:pt x="424" y="2853"/>
                    <a:pt x="451" y="2800"/>
                    <a:pt x="505" y="2766"/>
                  </a:cubicBezTo>
                  <a:cubicBezTo>
                    <a:pt x="538" y="2739"/>
                    <a:pt x="565" y="2685"/>
                    <a:pt x="592" y="2659"/>
                  </a:cubicBezTo>
                  <a:cubicBezTo>
                    <a:pt x="653" y="2560"/>
                    <a:pt x="756" y="2510"/>
                    <a:pt x="846" y="2510"/>
                  </a:cubicBezTo>
                  <a:cubicBezTo>
                    <a:pt x="963" y="2510"/>
                    <a:pt x="1058" y="2595"/>
                    <a:pt x="1009" y="2766"/>
                  </a:cubicBezTo>
                  <a:cubicBezTo>
                    <a:pt x="1009" y="2827"/>
                    <a:pt x="646" y="2968"/>
                    <a:pt x="619" y="3021"/>
                  </a:cubicBezTo>
                  <a:cubicBezTo>
                    <a:pt x="538" y="3075"/>
                    <a:pt x="424" y="3216"/>
                    <a:pt x="397" y="3331"/>
                  </a:cubicBezTo>
                  <a:cubicBezTo>
                    <a:pt x="256" y="3693"/>
                    <a:pt x="370" y="3976"/>
                    <a:pt x="619" y="4251"/>
                  </a:cubicBezTo>
                  <a:cubicBezTo>
                    <a:pt x="1009" y="4614"/>
                    <a:pt x="1681" y="4251"/>
                    <a:pt x="1795" y="4984"/>
                  </a:cubicBezTo>
                  <a:cubicBezTo>
                    <a:pt x="1849" y="5259"/>
                    <a:pt x="1990" y="5427"/>
                    <a:pt x="2272" y="5488"/>
                  </a:cubicBezTo>
                  <a:cubicBezTo>
                    <a:pt x="2299" y="5488"/>
                    <a:pt x="2326" y="5454"/>
                    <a:pt x="2326" y="5427"/>
                  </a:cubicBezTo>
                  <a:cubicBezTo>
                    <a:pt x="2749" y="4816"/>
                    <a:pt x="2857" y="4110"/>
                    <a:pt x="2662" y="3411"/>
                  </a:cubicBezTo>
                  <a:cubicBezTo>
                    <a:pt x="2498" y="2845"/>
                    <a:pt x="2033" y="2699"/>
                    <a:pt x="1525" y="2699"/>
                  </a:cubicBezTo>
                  <a:cubicBezTo>
                    <a:pt x="1490" y="2699"/>
                    <a:pt x="1454" y="2699"/>
                    <a:pt x="1419" y="2701"/>
                  </a:cubicBezTo>
                  <a:lnTo>
                    <a:pt x="1419" y="2701"/>
                  </a:lnTo>
                  <a:cubicBezTo>
                    <a:pt x="1540" y="2524"/>
                    <a:pt x="1608" y="2309"/>
                    <a:pt x="1546" y="2094"/>
                  </a:cubicBezTo>
                  <a:cubicBezTo>
                    <a:pt x="1546" y="2075"/>
                    <a:pt x="1670" y="1999"/>
                    <a:pt x="1743" y="1909"/>
                  </a:cubicBezTo>
                  <a:lnTo>
                    <a:pt x="1743" y="1909"/>
                  </a:lnTo>
                  <a:cubicBezTo>
                    <a:pt x="1948" y="2021"/>
                    <a:pt x="2291" y="2066"/>
                    <a:pt x="2245" y="2376"/>
                  </a:cubicBezTo>
                  <a:cubicBezTo>
                    <a:pt x="2245" y="2423"/>
                    <a:pt x="2266" y="2496"/>
                    <a:pt x="2324" y="2496"/>
                  </a:cubicBezTo>
                  <a:cubicBezTo>
                    <a:pt x="2333" y="2496"/>
                    <a:pt x="2342" y="2494"/>
                    <a:pt x="2353" y="2491"/>
                  </a:cubicBezTo>
                  <a:cubicBezTo>
                    <a:pt x="2608" y="2419"/>
                    <a:pt x="2881" y="2369"/>
                    <a:pt x="3157" y="2369"/>
                  </a:cubicBezTo>
                  <a:cubicBezTo>
                    <a:pt x="3216" y="2369"/>
                    <a:pt x="3275" y="2372"/>
                    <a:pt x="3334" y="2376"/>
                  </a:cubicBezTo>
                  <a:cubicBezTo>
                    <a:pt x="3421" y="2376"/>
                    <a:pt x="3421" y="2208"/>
                    <a:pt x="3334" y="2208"/>
                  </a:cubicBezTo>
                  <a:cubicBezTo>
                    <a:pt x="3270" y="2204"/>
                    <a:pt x="3207" y="2201"/>
                    <a:pt x="3145" y="2201"/>
                  </a:cubicBezTo>
                  <a:cubicBezTo>
                    <a:pt x="2896" y="2201"/>
                    <a:pt x="2659" y="2237"/>
                    <a:pt x="2423" y="2292"/>
                  </a:cubicBezTo>
                  <a:lnTo>
                    <a:pt x="2423" y="2292"/>
                  </a:lnTo>
                  <a:cubicBezTo>
                    <a:pt x="2418" y="2194"/>
                    <a:pt x="2387" y="2112"/>
                    <a:pt x="2326" y="2013"/>
                  </a:cubicBezTo>
                  <a:cubicBezTo>
                    <a:pt x="2218" y="1792"/>
                    <a:pt x="1936" y="1872"/>
                    <a:pt x="1768" y="1731"/>
                  </a:cubicBezTo>
                  <a:cubicBezTo>
                    <a:pt x="1759" y="1712"/>
                    <a:pt x="1739" y="1703"/>
                    <a:pt x="1717" y="1703"/>
                  </a:cubicBezTo>
                  <a:cubicBezTo>
                    <a:pt x="1675" y="1703"/>
                    <a:pt x="1627" y="1735"/>
                    <a:pt x="1627" y="1792"/>
                  </a:cubicBezTo>
                  <a:cubicBezTo>
                    <a:pt x="1573" y="1819"/>
                    <a:pt x="1486" y="1845"/>
                    <a:pt x="1405" y="1872"/>
                  </a:cubicBezTo>
                  <a:cubicBezTo>
                    <a:pt x="1378" y="1872"/>
                    <a:pt x="1318" y="1926"/>
                    <a:pt x="1345" y="1987"/>
                  </a:cubicBezTo>
                  <a:cubicBezTo>
                    <a:pt x="1454" y="2250"/>
                    <a:pt x="1409" y="2496"/>
                    <a:pt x="1205" y="2711"/>
                  </a:cubicBezTo>
                  <a:lnTo>
                    <a:pt x="1205" y="2711"/>
                  </a:lnTo>
                  <a:cubicBezTo>
                    <a:pt x="1259" y="2472"/>
                    <a:pt x="1252" y="2223"/>
                    <a:pt x="928" y="2181"/>
                  </a:cubicBezTo>
                  <a:cubicBezTo>
                    <a:pt x="890" y="2181"/>
                    <a:pt x="846" y="2178"/>
                    <a:pt x="802" y="2178"/>
                  </a:cubicBezTo>
                  <a:cubicBezTo>
                    <a:pt x="714" y="2178"/>
                    <a:pt x="628" y="2190"/>
                    <a:pt x="592" y="2262"/>
                  </a:cubicBezTo>
                  <a:cubicBezTo>
                    <a:pt x="592" y="2311"/>
                    <a:pt x="447" y="2667"/>
                    <a:pt x="345" y="2667"/>
                  </a:cubicBezTo>
                  <a:cubicBezTo>
                    <a:pt x="321" y="2667"/>
                    <a:pt x="300" y="2647"/>
                    <a:pt x="283" y="2598"/>
                  </a:cubicBezTo>
                  <a:cubicBezTo>
                    <a:pt x="229" y="2464"/>
                    <a:pt x="337" y="2349"/>
                    <a:pt x="397" y="2208"/>
                  </a:cubicBezTo>
                  <a:cubicBezTo>
                    <a:pt x="451" y="2128"/>
                    <a:pt x="760" y="1590"/>
                    <a:pt x="478" y="1509"/>
                  </a:cubicBezTo>
                  <a:cubicBezTo>
                    <a:pt x="115" y="1422"/>
                    <a:pt x="310" y="1341"/>
                    <a:pt x="478" y="1059"/>
                  </a:cubicBezTo>
                  <a:cubicBezTo>
                    <a:pt x="673" y="750"/>
                    <a:pt x="841" y="448"/>
                    <a:pt x="982" y="138"/>
                  </a:cubicBezTo>
                  <a:cubicBezTo>
                    <a:pt x="1022" y="62"/>
                    <a:pt x="972" y="1"/>
                    <a:pt x="9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7" name="Google Shape;2027;p40"/>
            <p:cNvSpPr/>
            <p:nvPr/>
          </p:nvSpPr>
          <p:spPr>
            <a:xfrm>
              <a:off x="1770144" y="1483036"/>
              <a:ext cx="192185" cy="90066"/>
            </a:xfrm>
            <a:custGeom>
              <a:avLst/>
              <a:gdLst/>
              <a:ahLst/>
              <a:cxnLst/>
              <a:rect l="l" t="t" r="r" b="b"/>
              <a:pathLst>
                <a:path w="2104" h="986" extrusionOk="0">
                  <a:moveTo>
                    <a:pt x="1978" y="0"/>
                  </a:moveTo>
                  <a:cubicBezTo>
                    <a:pt x="1959" y="0"/>
                    <a:pt x="1941" y="9"/>
                    <a:pt x="1928" y="28"/>
                  </a:cubicBezTo>
                  <a:cubicBezTo>
                    <a:pt x="1478" y="566"/>
                    <a:pt x="779" y="700"/>
                    <a:pt x="107" y="841"/>
                  </a:cubicBezTo>
                  <a:cubicBezTo>
                    <a:pt x="1" y="841"/>
                    <a:pt x="45" y="985"/>
                    <a:pt x="137" y="985"/>
                  </a:cubicBezTo>
                  <a:cubicBezTo>
                    <a:pt x="145" y="985"/>
                    <a:pt x="153" y="984"/>
                    <a:pt x="160" y="982"/>
                  </a:cubicBezTo>
                  <a:cubicBezTo>
                    <a:pt x="833" y="868"/>
                    <a:pt x="1565" y="700"/>
                    <a:pt x="2042" y="142"/>
                  </a:cubicBezTo>
                  <a:cubicBezTo>
                    <a:pt x="2103" y="81"/>
                    <a:pt x="2037" y="0"/>
                    <a:pt x="19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8" name="Google Shape;2028;p40"/>
            <p:cNvSpPr/>
            <p:nvPr/>
          </p:nvSpPr>
          <p:spPr>
            <a:xfrm>
              <a:off x="2037231" y="1960953"/>
              <a:ext cx="220227" cy="103494"/>
            </a:xfrm>
            <a:custGeom>
              <a:avLst/>
              <a:gdLst/>
              <a:ahLst/>
              <a:cxnLst/>
              <a:rect l="l" t="t" r="r" b="b"/>
              <a:pathLst>
                <a:path w="2411" h="1133" extrusionOk="0">
                  <a:moveTo>
                    <a:pt x="2304" y="1"/>
                  </a:moveTo>
                  <a:cubicBezTo>
                    <a:pt x="2296" y="1"/>
                    <a:pt x="2287" y="2"/>
                    <a:pt x="2277" y="4"/>
                  </a:cubicBezTo>
                  <a:cubicBezTo>
                    <a:pt x="1860" y="172"/>
                    <a:pt x="1356" y="92"/>
                    <a:pt x="906" y="233"/>
                  </a:cubicBezTo>
                  <a:cubicBezTo>
                    <a:pt x="543" y="374"/>
                    <a:pt x="234" y="649"/>
                    <a:pt x="39" y="1012"/>
                  </a:cubicBezTo>
                  <a:cubicBezTo>
                    <a:pt x="1" y="1074"/>
                    <a:pt x="61" y="1133"/>
                    <a:pt x="118" y="1133"/>
                  </a:cubicBezTo>
                  <a:cubicBezTo>
                    <a:pt x="141" y="1133"/>
                    <a:pt x="164" y="1123"/>
                    <a:pt x="180" y="1100"/>
                  </a:cubicBezTo>
                  <a:cubicBezTo>
                    <a:pt x="462" y="623"/>
                    <a:pt x="879" y="340"/>
                    <a:pt x="1410" y="313"/>
                  </a:cubicBezTo>
                  <a:cubicBezTo>
                    <a:pt x="1719" y="286"/>
                    <a:pt x="2028" y="286"/>
                    <a:pt x="2337" y="172"/>
                  </a:cubicBezTo>
                  <a:cubicBezTo>
                    <a:pt x="2411" y="123"/>
                    <a:pt x="2395" y="1"/>
                    <a:pt x="23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9" name="Google Shape;2029;p40"/>
            <p:cNvSpPr/>
            <p:nvPr/>
          </p:nvSpPr>
          <p:spPr>
            <a:xfrm>
              <a:off x="1810518" y="1454993"/>
              <a:ext cx="46859" cy="66956"/>
            </a:xfrm>
            <a:custGeom>
              <a:avLst/>
              <a:gdLst/>
              <a:ahLst/>
              <a:cxnLst/>
              <a:rect l="l" t="t" r="r" b="b"/>
              <a:pathLst>
                <a:path w="513" h="733" extrusionOk="0">
                  <a:moveTo>
                    <a:pt x="85" y="1"/>
                  </a:moveTo>
                  <a:cubicBezTo>
                    <a:pt x="43" y="1"/>
                    <a:pt x="1" y="29"/>
                    <a:pt x="1" y="86"/>
                  </a:cubicBezTo>
                  <a:cubicBezTo>
                    <a:pt x="28" y="335"/>
                    <a:pt x="142" y="563"/>
                    <a:pt x="337" y="705"/>
                  </a:cubicBezTo>
                  <a:cubicBezTo>
                    <a:pt x="358" y="724"/>
                    <a:pt x="380" y="732"/>
                    <a:pt x="400" y="732"/>
                  </a:cubicBezTo>
                  <a:cubicBezTo>
                    <a:pt x="465" y="732"/>
                    <a:pt x="512" y="652"/>
                    <a:pt x="451" y="590"/>
                  </a:cubicBezTo>
                  <a:cubicBezTo>
                    <a:pt x="310" y="449"/>
                    <a:pt x="196" y="281"/>
                    <a:pt x="169" y="86"/>
                  </a:cubicBezTo>
                  <a:cubicBezTo>
                    <a:pt x="169" y="29"/>
                    <a:pt x="127" y="1"/>
                    <a:pt x="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0" name="Google Shape;2030;p40"/>
            <p:cNvSpPr/>
            <p:nvPr/>
          </p:nvSpPr>
          <p:spPr>
            <a:xfrm>
              <a:off x="1765668" y="1359538"/>
              <a:ext cx="799430" cy="774058"/>
            </a:xfrm>
            <a:custGeom>
              <a:avLst/>
              <a:gdLst/>
              <a:ahLst/>
              <a:cxnLst/>
              <a:rect l="l" t="t" r="r" b="b"/>
              <a:pathLst>
                <a:path w="8752" h="8474" extrusionOk="0">
                  <a:moveTo>
                    <a:pt x="4059" y="1"/>
                  </a:moveTo>
                  <a:cubicBezTo>
                    <a:pt x="2644" y="1"/>
                    <a:pt x="1132" y="512"/>
                    <a:pt x="75" y="1185"/>
                  </a:cubicBezTo>
                  <a:cubicBezTo>
                    <a:pt x="1" y="1237"/>
                    <a:pt x="53" y="1366"/>
                    <a:pt x="137" y="1366"/>
                  </a:cubicBezTo>
                  <a:cubicBezTo>
                    <a:pt x="151" y="1366"/>
                    <a:pt x="167" y="1362"/>
                    <a:pt x="183" y="1353"/>
                  </a:cubicBezTo>
                  <a:cubicBezTo>
                    <a:pt x="1191" y="681"/>
                    <a:pt x="2427" y="345"/>
                    <a:pt x="3630" y="204"/>
                  </a:cubicBezTo>
                  <a:cubicBezTo>
                    <a:pt x="3798" y="189"/>
                    <a:pt x="3964" y="181"/>
                    <a:pt x="4128" y="181"/>
                  </a:cubicBezTo>
                  <a:cubicBezTo>
                    <a:pt x="5406" y="181"/>
                    <a:pt x="6518" y="659"/>
                    <a:pt x="7239" y="1803"/>
                  </a:cubicBezTo>
                  <a:cubicBezTo>
                    <a:pt x="8697" y="4155"/>
                    <a:pt x="7044" y="7294"/>
                    <a:pt x="4746" y="8302"/>
                  </a:cubicBezTo>
                  <a:cubicBezTo>
                    <a:pt x="4672" y="8351"/>
                    <a:pt x="4733" y="8473"/>
                    <a:pt x="4831" y="8473"/>
                  </a:cubicBezTo>
                  <a:cubicBezTo>
                    <a:pt x="4841" y="8473"/>
                    <a:pt x="4850" y="8472"/>
                    <a:pt x="4860" y="8470"/>
                  </a:cubicBezTo>
                  <a:cubicBezTo>
                    <a:pt x="7299" y="7348"/>
                    <a:pt x="8751" y="4209"/>
                    <a:pt x="7380" y="1716"/>
                  </a:cubicBezTo>
                  <a:cubicBezTo>
                    <a:pt x="6683" y="470"/>
                    <a:pt x="5415" y="1"/>
                    <a:pt x="40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1" name="Google Shape;2031;p40"/>
            <p:cNvSpPr/>
            <p:nvPr/>
          </p:nvSpPr>
          <p:spPr>
            <a:xfrm>
              <a:off x="1765212" y="1408133"/>
              <a:ext cx="713294" cy="667275"/>
            </a:xfrm>
            <a:custGeom>
              <a:avLst/>
              <a:gdLst/>
              <a:ahLst/>
              <a:cxnLst/>
              <a:rect l="l" t="t" r="r" b="b"/>
              <a:pathLst>
                <a:path w="7809" h="7305" extrusionOk="0">
                  <a:moveTo>
                    <a:pt x="3167" y="1"/>
                  </a:moveTo>
                  <a:cubicBezTo>
                    <a:pt x="2085" y="1"/>
                    <a:pt x="967" y="277"/>
                    <a:pt x="80" y="653"/>
                  </a:cubicBezTo>
                  <a:cubicBezTo>
                    <a:pt x="0" y="708"/>
                    <a:pt x="66" y="825"/>
                    <a:pt x="159" y="825"/>
                  </a:cubicBezTo>
                  <a:cubicBezTo>
                    <a:pt x="169" y="825"/>
                    <a:pt x="178" y="823"/>
                    <a:pt x="188" y="821"/>
                  </a:cubicBezTo>
                  <a:cubicBezTo>
                    <a:pt x="1069" y="437"/>
                    <a:pt x="2121" y="167"/>
                    <a:pt x="3137" y="167"/>
                  </a:cubicBezTo>
                  <a:cubicBezTo>
                    <a:pt x="4412" y="167"/>
                    <a:pt x="5629" y="592"/>
                    <a:pt x="6377" y="1748"/>
                  </a:cubicBezTo>
                  <a:cubicBezTo>
                    <a:pt x="7022" y="2696"/>
                    <a:pt x="6995" y="4013"/>
                    <a:pt x="6518" y="5021"/>
                  </a:cubicBezTo>
                  <a:cubicBezTo>
                    <a:pt x="6068" y="6002"/>
                    <a:pt x="5060" y="6728"/>
                    <a:pt x="4079" y="7152"/>
                  </a:cubicBezTo>
                  <a:cubicBezTo>
                    <a:pt x="4011" y="7197"/>
                    <a:pt x="4058" y="7305"/>
                    <a:pt x="4126" y="7305"/>
                  </a:cubicBezTo>
                  <a:cubicBezTo>
                    <a:pt x="4139" y="7305"/>
                    <a:pt x="4152" y="7301"/>
                    <a:pt x="4166" y="7293"/>
                  </a:cubicBezTo>
                  <a:cubicBezTo>
                    <a:pt x="6323" y="6365"/>
                    <a:pt x="7808" y="4074"/>
                    <a:pt x="6632" y="1802"/>
                  </a:cubicBezTo>
                  <a:cubicBezTo>
                    <a:pt x="5932" y="471"/>
                    <a:pt x="4580" y="1"/>
                    <a:pt x="3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2" name="Google Shape;2032;p40"/>
            <p:cNvSpPr/>
            <p:nvPr/>
          </p:nvSpPr>
          <p:spPr>
            <a:xfrm>
              <a:off x="2099709" y="2066730"/>
              <a:ext cx="273845" cy="196757"/>
            </a:xfrm>
            <a:custGeom>
              <a:avLst/>
              <a:gdLst/>
              <a:ahLst/>
              <a:cxnLst/>
              <a:rect l="l" t="t" r="r" b="b"/>
              <a:pathLst>
                <a:path w="2998" h="2154" extrusionOk="0">
                  <a:moveTo>
                    <a:pt x="715" y="457"/>
                  </a:moveTo>
                  <a:cubicBezTo>
                    <a:pt x="887" y="593"/>
                    <a:pt x="1089" y="697"/>
                    <a:pt x="1290" y="782"/>
                  </a:cubicBezTo>
                  <a:cubicBezTo>
                    <a:pt x="1458" y="862"/>
                    <a:pt x="1653" y="923"/>
                    <a:pt x="1848" y="950"/>
                  </a:cubicBezTo>
                  <a:cubicBezTo>
                    <a:pt x="1890" y="956"/>
                    <a:pt x="1932" y="959"/>
                    <a:pt x="1975" y="959"/>
                  </a:cubicBezTo>
                  <a:cubicBezTo>
                    <a:pt x="2210" y="959"/>
                    <a:pt x="2454" y="873"/>
                    <a:pt x="2691" y="873"/>
                  </a:cubicBezTo>
                  <a:cubicBezTo>
                    <a:pt x="2710" y="873"/>
                    <a:pt x="2729" y="874"/>
                    <a:pt x="2748" y="875"/>
                  </a:cubicBezTo>
                  <a:lnTo>
                    <a:pt x="2748" y="875"/>
                  </a:lnTo>
                  <a:cubicBezTo>
                    <a:pt x="2437" y="1204"/>
                    <a:pt x="2083" y="1450"/>
                    <a:pt x="1680" y="1649"/>
                  </a:cubicBezTo>
                  <a:cubicBezTo>
                    <a:pt x="1425" y="1790"/>
                    <a:pt x="1176" y="1870"/>
                    <a:pt x="921" y="1931"/>
                  </a:cubicBezTo>
                  <a:cubicBezTo>
                    <a:pt x="862" y="1946"/>
                    <a:pt x="587" y="1994"/>
                    <a:pt x="419" y="1994"/>
                  </a:cubicBezTo>
                  <a:cubicBezTo>
                    <a:pt x="279" y="1994"/>
                    <a:pt x="214" y="1960"/>
                    <a:pt x="417" y="1844"/>
                  </a:cubicBezTo>
                  <a:cubicBezTo>
                    <a:pt x="1003" y="1489"/>
                    <a:pt x="888" y="987"/>
                    <a:pt x="715" y="457"/>
                  </a:cubicBezTo>
                  <a:close/>
                  <a:moveTo>
                    <a:pt x="483" y="1"/>
                  </a:moveTo>
                  <a:cubicBezTo>
                    <a:pt x="430" y="1"/>
                    <a:pt x="381" y="61"/>
                    <a:pt x="417" y="137"/>
                  </a:cubicBezTo>
                  <a:cubicBezTo>
                    <a:pt x="423" y="146"/>
                    <a:pt x="430" y="156"/>
                    <a:pt x="436" y="166"/>
                  </a:cubicBezTo>
                  <a:lnTo>
                    <a:pt x="436" y="166"/>
                  </a:lnTo>
                  <a:cubicBezTo>
                    <a:pt x="590" y="593"/>
                    <a:pt x="933" y="1326"/>
                    <a:pt x="450" y="1622"/>
                  </a:cubicBezTo>
                  <a:cubicBezTo>
                    <a:pt x="249" y="1763"/>
                    <a:pt x="81" y="1817"/>
                    <a:pt x="27" y="2038"/>
                  </a:cubicBezTo>
                  <a:cubicBezTo>
                    <a:pt x="0" y="2099"/>
                    <a:pt x="54" y="2153"/>
                    <a:pt x="114" y="2153"/>
                  </a:cubicBezTo>
                  <a:cubicBezTo>
                    <a:pt x="145" y="2153"/>
                    <a:pt x="177" y="2154"/>
                    <a:pt x="208" y="2154"/>
                  </a:cubicBezTo>
                  <a:cubicBezTo>
                    <a:pt x="1262" y="2154"/>
                    <a:pt x="2259" y="1711"/>
                    <a:pt x="2970" y="862"/>
                  </a:cubicBezTo>
                  <a:cubicBezTo>
                    <a:pt x="2997" y="809"/>
                    <a:pt x="2997" y="755"/>
                    <a:pt x="2910" y="728"/>
                  </a:cubicBezTo>
                  <a:cubicBezTo>
                    <a:pt x="2827" y="704"/>
                    <a:pt x="2745" y="694"/>
                    <a:pt x="2663" y="694"/>
                  </a:cubicBezTo>
                  <a:cubicBezTo>
                    <a:pt x="2424" y="694"/>
                    <a:pt x="2188" y="773"/>
                    <a:pt x="1933" y="773"/>
                  </a:cubicBezTo>
                  <a:cubicBezTo>
                    <a:pt x="1868" y="773"/>
                    <a:pt x="1802" y="768"/>
                    <a:pt x="1734" y="755"/>
                  </a:cubicBezTo>
                  <a:cubicBezTo>
                    <a:pt x="1341" y="672"/>
                    <a:pt x="869" y="446"/>
                    <a:pt x="603" y="116"/>
                  </a:cubicBezTo>
                  <a:lnTo>
                    <a:pt x="603" y="116"/>
                  </a:lnTo>
                  <a:cubicBezTo>
                    <a:pt x="597" y="96"/>
                    <a:pt x="591" y="76"/>
                    <a:pt x="585" y="56"/>
                  </a:cubicBezTo>
                  <a:cubicBezTo>
                    <a:pt x="574" y="21"/>
                    <a:pt x="540" y="4"/>
                    <a:pt x="506" y="4"/>
                  </a:cubicBezTo>
                  <a:cubicBezTo>
                    <a:pt x="506" y="4"/>
                    <a:pt x="506" y="4"/>
                    <a:pt x="505" y="4"/>
                  </a:cubicBezTo>
                  <a:lnTo>
                    <a:pt x="505" y="4"/>
                  </a:lnTo>
                  <a:cubicBezTo>
                    <a:pt x="498" y="2"/>
                    <a:pt x="491" y="1"/>
                    <a:pt x="4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65586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pPr>
              <a:buClrTx/>
            </a:pPr>
            <a:fld id="{2819EDFC-9E80-4296-A58B-5E7009442C96}" type="datetimeFigureOut">
              <a:rPr lang="es-ES" kern="1200" smtClean="0">
                <a:solidFill>
                  <a:prstClr val="black">
                    <a:tint val="75000"/>
                  </a:prstClr>
                </a:solidFill>
                <a:latin typeface="Calibri"/>
                <a:ea typeface="+mn-ea"/>
                <a:cs typeface="+mn-cs"/>
              </a:rPr>
              <a:pPr>
                <a:buClrTx/>
              </a:pPr>
              <a:t>17/01/2024</a:t>
            </a:fld>
            <a:endParaRPr lang="es-ES" kern="1200">
              <a:solidFill>
                <a:prstClr val="black">
                  <a:tint val="75000"/>
                </a:prstClr>
              </a:solidFill>
              <a:latin typeface="Calibri"/>
              <a:ea typeface="+mn-ea"/>
              <a:cs typeface="+mn-cs"/>
            </a:endParaRPr>
          </a:p>
        </p:txBody>
      </p:sp>
      <p:sp>
        <p:nvSpPr>
          <p:cNvPr id="5" name="4 Marcador de pie de página"/>
          <p:cNvSpPr>
            <a:spLocks noGrp="1"/>
          </p:cNvSpPr>
          <p:nvPr>
            <p:ph type="ftr" sz="quarter" idx="11"/>
          </p:nvPr>
        </p:nvSpPr>
        <p:spPr/>
        <p:txBody>
          <a:bodyPr/>
          <a:lstStyle/>
          <a:p>
            <a:pPr>
              <a:buClrTx/>
            </a:pPr>
            <a:endParaRPr lang="es-ES" kern="1200">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12"/>
          </p:nvPr>
        </p:nvSpPr>
        <p:spPr/>
        <p:txBody>
          <a:bodyPr/>
          <a:lstStyle/>
          <a:p>
            <a:pPr>
              <a:buClrTx/>
            </a:pPr>
            <a:fld id="{55924067-5F77-4AC9-B05B-6F8ECF00F7C1}" type="slidenum">
              <a:rPr lang="es-ES" kern="1200" smtClean="0">
                <a:solidFill>
                  <a:prstClr val="black">
                    <a:tint val="75000"/>
                  </a:prstClr>
                </a:solidFill>
                <a:latin typeface="Calibri"/>
                <a:ea typeface="+mn-ea"/>
                <a:cs typeface="+mn-cs"/>
              </a:rPr>
              <a:pPr>
                <a:buClrTx/>
              </a:pPr>
              <a:t>‹#›</a:t>
            </a:fld>
            <a:endParaRPr lang="es-E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19058034"/>
      </p:ext>
    </p:extLst>
  </p:cSld>
  <p:clrMapOvr>
    <a:masterClrMapping/>
  </p:clrMapOvr>
  <p:transition spd="slow">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a:buClrTx/>
            </a:pPr>
            <a:fld id="{2819EDFC-9E80-4296-A58B-5E7009442C96}" type="datetimeFigureOut">
              <a:rPr lang="es-ES" kern="1200" smtClean="0">
                <a:solidFill>
                  <a:prstClr val="black">
                    <a:tint val="75000"/>
                  </a:prstClr>
                </a:solidFill>
                <a:latin typeface="Calibri"/>
                <a:ea typeface="+mn-ea"/>
                <a:cs typeface="+mn-cs"/>
              </a:rPr>
              <a:pPr>
                <a:buClrTx/>
              </a:pPr>
              <a:t>17/01/2024</a:t>
            </a:fld>
            <a:endParaRPr lang="es-ES" kern="1200">
              <a:solidFill>
                <a:prstClr val="black">
                  <a:tint val="75000"/>
                </a:prstClr>
              </a:solidFill>
              <a:latin typeface="Calibri"/>
              <a:ea typeface="+mn-ea"/>
              <a:cs typeface="+mn-cs"/>
            </a:endParaRPr>
          </a:p>
        </p:txBody>
      </p:sp>
      <p:sp>
        <p:nvSpPr>
          <p:cNvPr id="5" name="4 Marcador de pie de página"/>
          <p:cNvSpPr>
            <a:spLocks noGrp="1"/>
          </p:cNvSpPr>
          <p:nvPr>
            <p:ph type="ftr" sz="quarter" idx="11"/>
          </p:nvPr>
        </p:nvSpPr>
        <p:spPr/>
        <p:txBody>
          <a:bodyPr/>
          <a:lstStyle/>
          <a:p>
            <a:pPr>
              <a:buClrTx/>
            </a:pPr>
            <a:endParaRPr lang="es-ES" kern="1200">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12"/>
          </p:nvPr>
        </p:nvSpPr>
        <p:spPr/>
        <p:txBody>
          <a:bodyPr/>
          <a:lstStyle/>
          <a:p>
            <a:pPr>
              <a:buClrTx/>
            </a:pPr>
            <a:fld id="{55924067-5F77-4AC9-B05B-6F8ECF00F7C1}" type="slidenum">
              <a:rPr lang="es-ES" kern="1200" smtClean="0">
                <a:solidFill>
                  <a:prstClr val="black">
                    <a:tint val="75000"/>
                  </a:prstClr>
                </a:solidFill>
                <a:latin typeface="Calibri"/>
                <a:ea typeface="+mn-ea"/>
                <a:cs typeface="+mn-cs"/>
              </a:rPr>
              <a:pPr>
                <a:buClrTx/>
              </a:pPr>
              <a:t>‹#›</a:t>
            </a:fld>
            <a:endParaRPr lang="es-E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09360052"/>
      </p:ext>
    </p:extLst>
  </p:cSld>
  <p:clrMapOvr>
    <a:masterClrMapping/>
  </p:clrMapOvr>
  <p:transition spd="slow">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a:buClrTx/>
            </a:pPr>
            <a:fld id="{2819EDFC-9E80-4296-A58B-5E7009442C96}" type="datetimeFigureOut">
              <a:rPr lang="es-ES" kern="1200" smtClean="0">
                <a:solidFill>
                  <a:prstClr val="black">
                    <a:tint val="75000"/>
                  </a:prstClr>
                </a:solidFill>
                <a:latin typeface="Calibri"/>
                <a:ea typeface="+mn-ea"/>
                <a:cs typeface="+mn-cs"/>
              </a:rPr>
              <a:pPr>
                <a:buClrTx/>
              </a:pPr>
              <a:t>17/01/2024</a:t>
            </a:fld>
            <a:endParaRPr lang="es-ES" kern="1200">
              <a:solidFill>
                <a:prstClr val="black">
                  <a:tint val="75000"/>
                </a:prstClr>
              </a:solidFill>
              <a:latin typeface="Calibri"/>
              <a:ea typeface="+mn-ea"/>
              <a:cs typeface="+mn-cs"/>
            </a:endParaRPr>
          </a:p>
        </p:txBody>
      </p:sp>
      <p:sp>
        <p:nvSpPr>
          <p:cNvPr id="5" name="4 Marcador de pie de página"/>
          <p:cNvSpPr>
            <a:spLocks noGrp="1"/>
          </p:cNvSpPr>
          <p:nvPr>
            <p:ph type="ftr" sz="quarter" idx="11"/>
          </p:nvPr>
        </p:nvSpPr>
        <p:spPr/>
        <p:txBody>
          <a:bodyPr/>
          <a:lstStyle/>
          <a:p>
            <a:pPr>
              <a:buClrTx/>
            </a:pPr>
            <a:endParaRPr lang="es-ES" kern="1200">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12"/>
          </p:nvPr>
        </p:nvSpPr>
        <p:spPr/>
        <p:txBody>
          <a:bodyPr/>
          <a:lstStyle/>
          <a:p>
            <a:pPr>
              <a:buClrTx/>
            </a:pPr>
            <a:fld id="{55924067-5F77-4AC9-B05B-6F8ECF00F7C1}" type="slidenum">
              <a:rPr lang="es-ES" kern="1200" smtClean="0">
                <a:solidFill>
                  <a:prstClr val="black">
                    <a:tint val="75000"/>
                  </a:prstClr>
                </a:solidFill>
                <a:latin typeface="Calibri"/>
                <a:ea typeface="+mn-ea"/>
                <a:cs typeface="+mn-cs"/>
              </a:rPr>
              <a:pPr>
                <a:buClrTx/>
              </a:pPr>
              <a:t>‹#›</a:t>
            </a:fld>
            <a:endParaRPr lang="es-E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50541718"/>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pPr>
              <a:buClrTx/>
            </a:pPr>
            <a:fld id="{2819EDFC-9E80-4296-A58B-5E7009442C96}" type="datetimeFigureOut">
              <a:rPr lang="es-ES" kern="1200" smtClean="0">
                <a:solidFill>
                  <a:prstClr val="black">
                    <a:tint val="75000"/>
                  </a:prstClr>
                </a:solidFill>
                <a:latin typeface="Calibri"/>
                <a:ea typeface="+mn-ea"/>
                <a:cs typeface="+mn-cs"/>
              </a:rPr>
              <a:pPr>
                <a:buClrTx/>
              </a:pPr>
              <a:t>17/01/2024</a:t>
            </a:fld>
            <a:endParaRPr lang="es-ES" kern="1200">
              <a:solidFill>
                <a:prstClr val="black">
                  <a:tint val="75000"/>
                </a:prstClr>
              </a:solidFill>
              <a:latin typeface="Calibri"/>
              <a:ea typeface="+mn-ea"/>
              <a:cs typeface="+mn-cs"/>
            </a:endParaRPr>
          </a:p>
        </p:txBody>
      </p:sp>
      <p:sp>
        <p:nvSpPr>
          <p:cNvPr id="6" name="5 Marcador de pie de página"/>
          <p:cNvSpPr>
            <a:spLocks noGrp="1"/>
          </p:cNvSpPr>
          <p:nvPr>
            <p:ph type="ftr" sz="quarter" idx="11"/>
          </p:nvPr>
        </p:nvSpPr>
        <p:spPr/>
        <p:txBody>
          <a:bodyPr/>
          <a:lstStyle/>
          <a:p>
            <a:pPr>
              <a:buClrTx/>
            </a:pPr>
            <a:endParaRPr lang="es-ES" kern="1200">
              <a:solidFill>
                <a:prstClr val="black">
                  <a:tint val="75000"/>
                </a:prstClr>
              </a:solidFill>
              <a:latin typeface="Calibri"/>
              <a:ea typeface="+mn-ea"/>
              <a:cs typeface="+mn-cs"/>
            </a:endParaRPr>
          </a:p>
        </p:txBody>
      </p:sp>
      <p:sp>
        <p:nvSpPr>
          <p:cNvPr id="7" name="6 Marcador de número de diapositiva"/>
          <p:cNvSpPr>
            <a:spLocks noGrp="1"/>
          </p:cNvSpPr>
          <p:nvPr>
            <p:ph type="sldNum" sz="quarter" idx="12"/>
          </p:nvPr>
        </p:nvSpPr>
        <p:spPr/>
        <p:txBody>
          <a:bodyPr/>
          <a:lstStyle/>
          <a:p>
            <a:pPr>
              <a:buClrTx/>
            </a:pPr>
            <a:fld id="{55924067-5F77-4AC9-B05B-6F8ECF00F7C1}" type="slidenum">
              <a:rPr lang="es-ES" kern="1200" smtClean="0">
                <a:solidFill>
                  <a:prstClr val="black">
                    <a:tint val="75000"/>
                  </a:prstClr>
                </a:solidFill>
                <a:latin typeface="Calibri"/>
                <a:ea typeface="+mn-ea"/>
                <a:cs typeface="+mn-cs"/>
              </a:rPr>
              <a:pPr>
                <a:buClrTx/>
              </a:pPr>
              <a:t>‹#›</a:t>
            </a:fld>
            <a:endParaRPr lang="es-E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93156501"/>
      </p:ext>
    </p:extLst>
  </p:cSld>
  <p:clrMapOvr>
    <a:masterClrMapping/>
  </p:clrMapOvr>
  <p:transition spd="slow">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pPr>
              <a:buClrTx/>
            </a:pPr>
            <a:fld id="{2819EDFC-9E80-4296-A58B-5E7009442C96}" type="datetimeFigureOut">
              <a:rPr lang="es-ES" kern="1200" smtClean="0">
                <a:solidFill>
                  <a:prstClr val="black">
                    <a:tint val="75000"/>
                  </a:prstClr>
                </a:solidFill>
                <a:latin typeface="Calibri"/>
                <a:ea typeface="+mn-ea"/>
                <a:cs typeface="+mn-cs"/>
              </a:rPr>
              <a:pPr>
                <a:buClrTx/>
              </a:pPr>
              <a:t>17/01/2024</a:t>
            </a:fld>
            <a:endParaRPr lang="es-ES" kern="1200">
              <a:solidFill>
                <a:prstClr val="black">
                  <a:tint val="75000"/>
                </a:prstClr>
              </a:solidFill>
              <a:latin typeface="Calibri"/>
              <a:ea typeface="+mn-ea"/>
              <a:cs typeface="+mn-cs"/>
            </a:endParaRPr>
          </a:p>
        </p:txBody>
      </p:sp>
      <p:sp>
        <p:nvSpPr>
          <p:cNvPr id="8" name="7 Marcador de pie de página"/>
          <p:cNvSpPr>
            <a:spLocks noGrp="1"/>
          </p:cNvSpPr>
          <p:nvPr>
            <p:ph type="ftr" sz="quarter" idx="11"/>
          </p:nvPr>
        </p:nvSpPr>
        <p:spPr/>
        <p:txBody>
          <a:bodyPr/>
          <a:lstStyle/>
          <a:p>
            <a:pPr>
              <a:buClrTx/>
            </a:pPr>
            <a:endParaRPr lang="es-ES" kern="1200">
              <a:solidFill>
                <a:prstClr val="black">
                  <a:tint val="75000"/>
                </a:prstClr>
              </a:solidFill>
              <a:latin typeface="Calibri"/>
              <a:ea typeface="+mn-ea"/>
              <a:cs typeface="+mn-cs"/>
            </a:endParaRPr>
          </a:p>
        </p:txBody>
      </p:sp>
      <p:sp>
        <p:nvSpPr>
          <p:cNvPr id="9" name="8 Marcador de número de diapositiva"/>
          <p:cNvSpPr>
            <a:spLocks noGrp="1"/>
          </p:cNvSpPr>
          <p:nvPr>
            <p:ph type="sldNum" sz="quarter" idx="12"/>
          </p:nvPr>
        </p:nvSpPr>
        <p:spPr/>
        <p:txBody>
          <a:bodyPr/>
          <a:lstStyle/>
          <a:p>
            <a:pPr>
              <a:buClrTx/>
            </a:pPr>
            <a:fld id="{55924067-5F77-4AC9-B05B-6F8ECF00F7C1}" type="slidenum">
              <a:rPr lang="es-ES" kern="1200" smtClean="0">
                <a:solidFill>
                  <a:prstClr val="black">
                    <a:tint val="75000"/>
                  </a:prstClr>
                </a:solidFill>
                <a:latin typeface="Calibri"/>
                <a:ea typeface="+mn-ea"/>
                <a:cs typeface="+mn-cs"/>
              </a:rPr>
              <a:pPr>
                <a:buClrTx/>
              </a:pPr>
              <a:t>‹#›</a:t>
            </a:fld>
            <a:endParaRPr lang="es-E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55387728"/>
      </p:ext>
    </p:extLst>
  </p:cSld>
  <p:clrMapOvr>
    <a:masterClrMapping/>
  </p:clrMapOvr>
  <p:transition spd="slow">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pPr>
              <a:buClrTx/>
            </a:pPr>
            <a:fld id="{2819EDFC-9E80-4296-A58B-5E7009442C96}" type="datetimeFigureOut">
              <a:rPr lang="es-ES" kern="1200" smtClean="0">
                <a:solidFill>
                  <a:prstClr val="black">
                    <a:tint val="75000"/>
                  </a:prstClr>
                </a:solidFill>
                <a:latin typeface="Calibri"/>
                <a:ea typeface="+mn-ea"/>
                <a:cs typeface="+mn-cs"/>
              </a:rPr>
              <a:pPr>
                <a:buClrTx/>
              </a:pPr>
              <a:t>17/01/2024</a:t>
            </a:fld>
            <a:endParaRPr lang="es-ES" kern="1200">
              <a:solidFill>
                <a:prstClr val="black">
                  <a:tint val="75000"/>
                </a:prstClr>
              </a:solidFill>
              <a:latin typeface="Calibri"/>
              <a:ea typeface="+mn-ea"/>
              <a:cs typeface="+mn-cs"/>
            </a:endParaRPr>
          </a:p>
        </p:txBody>
      </p:sp>
      <p:sp>
        <p:nvSpPr>
          <p:cNvPr id="4" name="3 Marcador de pie de página"/>
          <p:cNvSpPr>
            <a:spLocks noGrp="1"/>
          </p:cNvSpPr>
          <p:nvPr>
            <p:ph type="ftr" sz="quarter" idx="11"/>
          </p:nvPr>
        </p:nvSpPr>
        <p:spPr/>
        <p:txBody>
          <a:bodyPr/>
          <a:lstStyle/>
          <a:p>
            <a:pPr>
              <a:buClrTx/>
            </a:pPr>
            <a:endParaRPr lang="es-ES" kern="1200">
              <a:solidFill>
                <a:prstClr val="black">
                  <a:tint val="75000"/>
                </a:prstClr>
              </a:solidFill>
              <a:latin typeface="Calibri"/>
              <a:ea typeface="+mn-ea"/>
              <a:cs typeface="+mn-cs"/>
            </a:endParaRPr>
          </a:p>
        </p:txBody>
      </p:sp>
      <p:sp>
        <p:nvSpPr>
          <p:cNvPr id="5" name="4 Marcador de número de diapositiva"/>
          <p:cNvSpPr>
            <a:spLocks noGrp="1"/>
          </p:cNvSpPr>
          <p:nvPr>
            <p:ph type="sldNum" sz="quarter" idx="12"/>
          </p:nvPr>
        </p:nvSpPr>
        <p:spPr/>
        <p:txBody>
          <a:bodyPr/>
          <a:lstStyle/>
          <a:p>
            <a:pPr>
              <a:buClrTx/>
            </a:pPr>
            <a:fld id="{55924067-5F77-4AC9-B05B-6F8ECF00F7C1}" type="slidenum">
              <a:rPr lang="es-ES" kern="1200" smtClean="0">
                <a:solidFill>
                  <a:prstClr val="black">
                    <a:tint val="75000"/>
                  </a:prstClr>
                </a:solidFill>
                <a:latin typeface="Calibri"/>
                <a:ea typeface="+mn-ea"/>
                <a:cs typeface="+mn-cs"/>
              </a:rPr>
              <a:pPr>
                <a:buClrTx/>
              </a:pPr>
              <a:t>‹#›</a:t>
            </a:fld>
            <a:endParaRPr lang="es-E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99656063"/>
      </p:ext>
    </p:extLst>
  </p:cSld>
  <p:clrMapOvr>
    <a:masterClrMapping/>
  </p:clrMapOvr>
  <p:transition spd="slow">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buClrTx/>
            </a:pPr>
            <a:fld id="{2819EDFC-9E80-4296-A58B-5E7009442C96}" type="datetimeFigureOut">
              <a:rPr lang="es-ES" kern="1200" smtClean="0">
                <a:solidFill>
                  <a:prstClr val="black">
                    <a:tint val="75000"/>
                  </a:prstClr>
                </a:solidFill>
                <a:latin typeface="Calibri"/>
                <a:ea typeface="+mn-ea"/>
                <a:cs typeface="+mn-cs"/>
              </a:rPr>
              <a:pPr>
                <a:buClrTx/>
              </a:pPr>
              <a:t>17/01/2024</a:t>
            </a:fld>
            <a:endParaRPr lang="es-ES" kern="1200">
              <a:solidFill>
                <a:prstClr val="black">
                  <a:tint val="75000"/>
                </a:prstClr>
              </a:solidFill>
              <a:latin typeface="Calibri"/>
              <a:ea typeface="+mn-ea"/>
              <a:cs typeface="+mn-cs"/>
            </a:endParaRPr>
          </a:p>
        </p:txBody>
      </p:sp>
      <p:sp>
        <p:nvSpPr>
          <p:cNvPr id="3" name="2 Marcador de pie de página"/>
          <p:cNvSpPr>
            <a:spLocks noGrp="1"/>
          </p:cNvSpPr>
          <p:nvPr>
            <p:ph type="ftr" sz="quarter" idx="11"/>
          </p:nvPr>
        </p:nvSpPr>
        <p:spPr/>
        <p:txBody>
          <a:bodyPr/>
          <a:lstStyle/>
          <a:p>
            <a:pPr>
              <a:buClrTx/>
            </a:pPr>
            <a:endParaRPr lang="es-ES" kern="1200">
              <a:solidFill>
                <a:prstClr val="black">
                  <a:tint val="75000"/>
                </a:prstClr>
              </a:solidFill>
              <a:latin typeface="Calibri"/>
              <a:ea typeface="+mn-ea"/>
              <a:cs typeface="+mn-cs"/>
            </a:endParaRPr>
          </a:p>
        </p:txBody>
      </p:sp>
      <p:sp>
        <p:nvSpPr>
          <p:cNvPr id="4" name="3 Marcador de número de diapositiva"/>
          <p:cNvSpPr>
            <a:spLocks noGrp="1"/>
          </p:cNvSpPr>
          <p:nvPr>
            <p:ph type="sldNum" sz="quarter" idx="12"/>
          </p:nvPr>
        </p:nvSpPr>
        <p:spPr/>
        <p:txBody>
          <a:bodyPr/>
          <a:lstStyle/>
          <a:p>
            <a:pPr>
              <a:buClrTx/>
            </a:pPr>
            <a:fld id="{55924067-5F77-4AC9-B05B-6F8ECF00F7C1}" type="slidenum">
              <a:rPr lang="es-ES" kern="1200" smtClean="0">
                <a:solidFill>
                  <a:prstClr val="black">
                    <a:tint val="75000"/>
                  </a:prstClr>
                </a:solidFill>
                <a:latin typeface="Calibri"/>
                <a:ea typeface="+mn-ea"/>
                <a:cs typeface="+mn-cs"/>
              </a:rPr>
              <a:pPr>
                <a:buClrTx/>
              </a:pPr>
              <a:t>‹#›</a:t>
            </a:fld>
            <a:endParaRPr lang="es-E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1597187"/>
      </p:ext>
    </p:extLst>
  </p:cSld>
  <p:clrMapOvr>
    <a:masterClrMapping/>
  </p:clrMapOvr>
  <p:transition spd="slow">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a:buClrTx/>
            </a:pPr>
            <a:fld id="{2819EDFC-9E80-4296-A58B-5E7009442C96}" type="datetimeFigureOut">
              <a:rPr lang="es-ES" kern="1200" smtClean="0">
                <a:solidFill>
                  <a:prstClr val="black">
                    <a:tint val="75000"/>
                  </a:prstClr>
                </a:solidFill>
                <a:latin typeface="Calibri"/>
                <a:ea typeface="+mn-ea"/>
                <a:cs typeface="+mn-cs"/>
              </a:rPr>
              <a:pPr>
                <a:buClrTx/>
              </a:pPr>
              <a:t>17/01/2024</a:t>
            </a:fld>
            <a:endParaRPr lang="es-ES" kern="1200">
              <a:solidFill>
                <a:prstClr val="black">
                  <a:tint val="75000"/>
                </a:prstClr>
              </a:solidFill>
              <a:latin typeface="Calibri"/>
              <a:ea typeface="+mn-ea"/>
              <a:cs typeface="+mn-cs"/>
            </a:endParaRPr>
          </a:p>
        </p:txBody>
      </p:sp>
      <p:sp>
        <p:nvSpPr>
          <p:cNvPr id="6" name="5 Marcador de pie de página"/>
          <p:cNvSpPr>
            <a:spLocks noGrp="1"/>
          </p:cNvSpPr>
          <p:nvPr>
            <p:ph type="ftr" sz="quarter" idx="11"/>
          </p:nvPr>
        </p:nvSpPr>
        <p:spPr/>
        <p:txBody>
          <a:bodyPr/>
          <a:lstStyle/>
          <a:p>
            <a:pPr>
              <a:buClrTx/>
            </a:pPr>
            <a:endParaRPr lang="es-ES" kern="1200">
              <a:solidFill>
                <a:prstClr val="black">
                  <a:tint val="75000"/>
                </a:prstClr>
              </a:solidFill>
              <a:latin typeface="Calibri"/>
              <a:ea typeface="+mn-ea"/>
              <a:cs typeface="+mn-cs"/>
            </a:endParaRPr>
          </a:p>
        </p:txBody>
      </p:sp>
      <p:sp>
        <p:nvSpPr>
          <p:cNvPr id="7" name="6 Marcador de número de diapositiva"/>
          <p:cNvSpPr>
            <a:spLocks noGrp="1"/>
          </p:cNvSpPr>
          <p:nvPr>
            <p:ph type="sldNum" sz="quarter" idx="12"/>
          </p:nvPr>
        </p:nvSpPr>
        <p:spPr/>
        <p:txBody>
          <a:bodyPr/>
          <a:lstStyle/>
          <a:p>
            <a:pPr>
              <a:buClrTx/>
            </a:pPr>
            <a:fld id="{55924067-5F77-4AC9-B05B-6F8ECF00F7C1}" type="slidenum">
              <a:rPr lang="es-ES" kern="1200" smtClean="0">
                <a:solidFill>
                  <a:prstClr val="black">
                    <a:tint val="75000"/>
                  </a:prstClr>
                </a:solidFill>
                <a:latin typeface="Calibri"/>
                <a:ea typeface="+mn-ea"/>
                <a:cs typeface="+mn-cs"/>
              </a:rPr>
              <a:pPr>
                <a:buClrTx/>
              </a:pPr>
              <a:t>‹#›</a:t>
            </a:fld>
            <a:endParaRPr lang="es-E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39140615"/>
      </p:ext>
    </p:extLst>
  </p:cSld>
  <p:clrMapOvr>
    <a:masterClrMapping/>
  </p:clrMapOvr>
  <p:transition spd="slow">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a:buClrTx/>
            </a:pPr>
            <a:fld id="{2819EDFC-9E80-4296-A58B-5E7009442C96}" type="datetimeFigureOut">
              <a:rPr lang="es-ES" kern="1200" smtClean="0">
                <a:solidFill>
                  <a:prstClr val="black">
                    <a:tint val="75000"/>
                  </a:prstClr>
                </a:solidFill>
                <a:latin typeface="Calibri"/>
                <a:ea typeface="+mn-ea"/>
                <a:cs typeface="+mn-cs"/>
              </a:rPr>
              <a:pPr>
                <a:buClrTx/>
              </a:pPr>
              <a:t>17/01/2024</a:t>
            </a:fld>
            <a:endParaRPr lang="es-ES" kern="1200">
              <a:solidFill>
                <a:prstClr val="black">
                  <a:tint val="75000"/>
                </a:prstClr>
              </a:solidFill>
              <a:latin typeface="Calibri"/>
              <a:ea typeface="+mn-ea"/>
              <a:cs typeface="+mn-cs"/>
            </a:endParaRPr>
          </a:p>
        </p:txBody>
      </p:sp>
      <p:sp>
        <p:nvSpPr>
          <p:cNvPr id="6" name="5 Marcador de pie de página"/>
          <p:cNvSpPr>
            <a:spLocks noGrp="1"/>
          </p:cNvSpPr>
          <p:nvPr>
            <p:ph type="ftr" sz="quarter" idx="11"/>
          </p:nvPr>
        </p:nvSpPr>
        <p:spPr/>
        <p:txBody>
          <a:bodyPr/>
          <a:lstStyle/>
          <a:p>
            <a:pPr>
              <a:buClrTx/>
            </a:pPr>
            <a:endParaRPr lang="es-ES" kern="1200">
              <a:solidFill>
                <a:prstClr val="black">
                  <a:tint val="75000"/>
                </a:prstClr>
              </a:solidFill>
              <a:latin typeface="Calibri"/>
              <a:ea typeface="+mn-ea"/>
              <a:cs typeface="+mn-cs"/>
            </a:endParaRPr>
          </a:p>
        </p:txBody>
      </p:sp>
      <p:sp>
        <p:nvSpPr>
          <p:cNvPr id="7" name="6 Marcador de número de diapositiva"/>
          <p:cNvSpPr>
            <a:spLocks noGrp="1"/>
          </p:cNvSpPr>
          <p:nvPr>
            <p:ph type="sldNum" sz="quarter" idx="12"/>
          </p:nvPr>
        </p:nvSpPr>
        <p:spPr/>
        <p:txBody>
          <a:bodyPr/>
          <a:lstStyle/>
          <a:p>
            <a:pPr>
              <a:buClrTx/>
            </a:pPr>
            <a:fld id="{55924067-5F77-4AC9-B05B-6F8ECF00F7C1}" type="slidenum">
              <a:rPr lang="es-ES" kern="1200" smtClean="0">
                <a:solidFill>
                  <a:prstClr val="black">
                    <a:tint val="75000"/>
                  </a:prstClr>
                </a:solidFill>
                <a:latin typeface="Calibri"/>
                <a:ea typeface="+mn-ea"/>
                <a:cs typeface="+mn-cs"/>
              </a:rPr>
              <a:pPr>
                <a:buClrTx/>
              </a:pPr>
              <a:t>‹#›</a:t>
            </a:fld>
            <a:endParaRPr lang="es-E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75217996"/>
      </p:ext>
    </p:extLst>
  </p:cSld>
  <p:clrMapOvr>
    <a:masterClrMapping/>
  </p:clrMapOvr>
  <p:transition spd="slow">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a:buClrTx/>
            </a:pPr>
            <a:fld id="{2819EDFC-9E80-4296-A58B-5E7009442C96}" type="datetimeFigureOut">
              <a:rPr lang="es-ES" kern="1200" smtClean="0">
                <a:solidFill>
                  <a:prstClr val="black">
                    <a:tint val="75000"/>
                  </a:prstClr>
                </a:solidFill>
                <a:latin typeface="Calibri"/>
                <a:ea typeface="+mn-ea"/>
                <a:cs typeface="+mn-cs"/>
              </a:rPr>
              <a:pPr>
                <a:buClrTx/>
              </a:pPr>
              <a:t>17/01/2024</a:t>
            </a:fld>
            <a:endParaRPr lang="es-ES" kern="1200">
              <a:solidFill>
                <a:prstClr val="black">
                  <a:tint val="75000"/>
                </a:prstClr>
              </a:solidFill>
              <a:latin typeface="Calibri"/>
              <a:ea typeface="+mn-ea"/>
              <a:cs typeface="+mn-cs"/>
            </a:endParaRPr>
          </a:p>
        </p:txBody>
      </p:sp>
      <p:sp>
        <p:nvSpPr>
          <p:cNvPr id="5" name="4 Marcador de pie de página"/>
          <p:cNvSpPr>
            <a:spLocks noGrp="1"/>
          </p:cNvSpPr>
          <p:nvPr>
            <p:ph type="ftr" sz="quarter" idx="11"/>
          </p:nvPr>
        </p:nvSpPr>
        <p:spPr/>
        <p:txBody>
          <a:bodyPr/>
          <a:lstStyle/>
          <a:p>
            <a:pPr>
              <a:buClrTx/>
            </a:pPr>
            <a:endParaRPr lang="es-ES" kern="1200">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12"/>
          </p:nvPr>
        </p:nvSpPr>
        <p:spPr/>
        <p:txBody>
          <a:bodyPr/>
          <a:lstStyle/>
          <a:p>
            <a:pPr>
              <a:buClrTx/>
            </a:pPr>
            <a:fld id="{55924067-5F77-4AC9-B05B-6F8ECF00F7C1}" type="slidenum">
              <a:rPr lang="es-ES" kern="1200" smtClean="0">
                <a:solidFill>
                  <a:prstClr val="black">
                    <a:tint val="75000"/>
                  </a:prstClr>
                </a:solidFill>
                <a:latin typeface="Calibri"/>
                <a:ea typeface="+mn-ea"/>
                <a:cs typeface="+mn-cs"/>
              </a:rPr>
              <a:pPr>
                <a:buClrTx/>
              </a:pPr>
              <a:t>‹#›</a:t>
            </a:fld>
            <a:endParaRPr lang="es-E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87200014"/>
      </p:ext>
    </p:extLst>
  </p:cSld>
  <p:clrMapOvr>
    <a:masterClrMapping/>
  </p:clrMapOvr>
  <p:transition spd="slow">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a:buClrTx/>
            </a:pPr>
            <a:fld id="{2819EDFC-9E80-4296-A58B-5E7009442C96}" type="datetimeFigureOut">
              <a:rPr lang="es-ES" kern="1200" smtClean="0">
                <a:solidFill>
                  <a:prstClr val="black">
                    <a:tint val="75000"/>
                  </a:prstClr>
                </a:solidFill>
                <a:latin typeface="Calibri"/>
                <a:ea typeface="+mn-ea"/>
                <a:cs typeface="+mn-cs"/>
              </a:rPr>
              <a:pPr>
                <a:buClrTx/>
              </a:pPr>
              <a:t>17/01/2024</a:t>
            </a:fld>
            <a:endParaRPr lang="es-ES" kern="1200">
              <a:solidFill>
                <a:prstClr val="black">
                  <a:tint val="75000"/>
                </a:prstClr>
              </a:solidFill>
              <a:latin typeface="Calibri"/>
              <a:ea typeface="+mn-ea"/>
              <a:cs typeface="+mn-cs"/>
            </a:endParaRPr>
          </a:p>
        </p:txBody>
      </p:sp>
      <p:sp>
        <p:nvSpPr>
          <p:cNvPr id="5" name="4 Marcador de pie de página"/>
          <p:cNvSpPr>
            <a:spLocks noGrp="1"/>
          </p:cNvSpPr>
          <p:nvPr>
            <p:ph type="ftr" sz="quarter" idx="11"/>
          </p:nvPr>
        </p:nvSpPr>
        <p:spPr/>
        <p:txBody>
          <a:bodyPr/>
          <a:lstStyle/>
          <a:p>
            <a:pPr>
              <a:buClrTx/>
            </a:pPr>
            <a:endParaRPr lang="es-ES" kern="1200">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12"/>
          </p:nvPr>
        </p:nvSpPr>
        <p:spPr/>
        <p:txBody>
          <a:bodyPr/>
          <a:lstStyle/>
          <a:p>
            <a:pPr>
              <a:buClrTx/>
            </a:pPr>
            <a:fld id="{55924067-5F77-4AC9-B05B-6F8ECF00F7C1}" type="slidenum">
              <a:rPr lang="es-ES" kern="1200" smtClean="0">
                <a:solidFill>
                  <a:prstClr val="black">
                    <a:tint val="75000"/>
                  </a:prstClr>
                </a:solidFill>
                <a:latin typeface="Calibri"/>
                <a:ea typeface="+mn-ea"/>
                <a:cs typeface="+mn-cs"/>
              </a:rPr>
              <a:pPr>
                <a:buClrTx/>
              </a:pPr>
              <a:t>‹#›</a:t>
            </a:fld>
            <a:endParaRPr lang="es-E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33813375"/>
      </p:ext>
    </p:extLst>
  </p:cSld>
  <p:clrMapOvr>
    <a:masterClrMapping/>
  </p:clrMapOvr>
  <p:transition spd="slow">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293808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grpSp>
        <p:nvGrpSpPr>
          <p:cNvPr id="20" name="Google Shape;20;p4"/>
          <p:cNvGrpSpPr/>
          <p:nvPr/>
        </p:nvGrpSpPr>
        <p:grpSpPr>
          <a:xfrm>
            <a:off x="-323257" y="417801"/>
            <a:ext cx="12726425" cy="1166151"/>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4"/>
          <p:cNvSpPr txBox="1">
            <a:spLocks noGrp="1"/>
          </p:cNvSpPr>
          <p:nvPr>
            <p:ph type="body" idx="1"/>
          </p:nvPr>
        </p:nvSpPr>
        <p:spPr>
          <a:xfrm>
            <a:off x="817400" y="1765167"/>
            <a:ext cx="10572400" cy="383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sz="1600"/>
            </a:lvl2pPr>
            <a:lvl3pPr marL="1828754" lvl="2" indent="-406390" rtl="0">
              <a:spcBef>
                <a:spcPts val="2133"/>
              </a:spcBef>
              <a:spcAft>
                <a:spcPts val="0"/>
              </a:spcAft>
              <a:buClr>
                <a:srgbClr val="434343"/>
              </a:buClr>
              <a:buSzPts val="1200"/>
              <a:buFont typeface="Roboto Condensed Light"/>
              <a:buAutoNum type="romanLcPeriod"/>
              <a:defRPr sz="1600"/>
            </a:lvl3pPr>
            <a:lvl4pPr marL="2438339" lvl="3" indent="-406390" rtl="0">
              <a:spcBef>
                <a:spcPts val="2133"/>
              </a:spcBef>
              <a:spcAft>
                <a:spcPts val="0"/>
              </a:spcAft>
              <a:buClr>
                <a:srgbClr val="434343"/>
              </a:buClr>
              <a:buSzPts val="1200"/>
              <a:buFont typeface="Roboto Condensed Light"/>
              <a:buAutoNum type="arabicPeriod"/>
              <a:defRPr sz="1600"/>
            </a:lvl4pPr>
            <a:lvl5pPr marL="3047924" lvl="4" indent="-406390" rtl="0">
              <a:spcBef>
                <a:spcPts val="2133"/>
              </a:spcBef>
              <a:spcAft>
                <a:spcPts val="0"/>
              </a:spcAft>
              <a:buClr>
                <a:srgbClr val="434343"/>
              </a:buClr>
              <a:buSzPts val="1200"/>
              <a:buFont typeface="Roboto Condensed Light"/>
              <a:buAutoNum type="alphaLcPeriod"/>
              <a:defRPr sz="1600"/>
            </a:lvl5pPr>
            <a:lvl6pPr marL="3657509" lvl="5" indent="-406390" rtl="0">
              <a:spcBef>
                <a:spcPts val="2133"/>
              </a:spcBef>
              <a:spcAft>
                <a:spcPts val="0"/>
              </a:spcAft>
              <a:buClr>
                <a:srgbClr val="434343"/>
              </a:buClr>
              <a:buSzPts val="1200"/>
              <a:buFont typeface="Roboto Condensed Light"/>
              <a:buAutoNum type="romanLcPeriod"/>
              <a:defRPr sz="1600"/>
            </a:lvl6pPr>
            <a:lvl7pPr marL="4267093" lvl="6" indent="-406390" rtl="0">
              <a:spcBef>
                <a:spcPts val="2133"/>
              </a:spcBef>
              <a:spcAft>
                <a:spcPts val="0"/>
              </a:spcAft>
              <a:buClr>
                <a:srgbClr val="434343"/>
              </a:buClr>
              <a:buSzPts val="1200"/>
              <a:buFont typeface="Roboto Condensed Light"/>
              <a:buAutoNum type="arabicPeriod"/>
              <a:defRPr sz="1600"/>
            </a:lvl7pPr>
            <a:lvl8pPr marL="4876678" lvl="7" indent="-406390" rtl="0">
              <a:spcBef>
                <a:spcPts val="2133"/>
              </a:spcBef>
              <a:spcAft>
                <a:spcPts val="0"/>
              </a:spcAft>
              <a:buClr>
                <a:srgbClr val="434343"/>
              </a:buClr>
              <a:buSzPts val="1200"/>
              <a:buFont typeface="Roboto Condensed Light"/>
              <a:buAutoNum type="alphaLcPeriod"/>
              <a:defRPr sz="1600"/>
            </a:lvl8pPr>
            <a:lvl9pPr marL="5486263" lvl="8" indent="-406390" rtl="0">
              <a:spcBef>
                <a:spcPts val="2133"/>
              </a:spcBef>
              <a:spcAft>
                <a:spcPts val="2133"/>
              </a:spcAft>
              <a:buClr>
                <a:srgbClr val="434343"/>
              </a:buClr>
              <a:buSzPts val="1200"/>
              <a:buFont typeface="Roboto Condensed Light"/>
              <a:buAutoNum type="romanLcPeriod"/>
              <a:defRPr sz="1600"/>
            </a:lvl9pPr>
          </a:lstStyle>
          <a:p>
            <a:endParaRPr/>
          </a:p>
        </p:txBody>
      </p:sp>
      <p:sp>
        <p:nvSpPr>
          <p:cNvPr id="26" name="Google Shape;26;p4"/>
          <p:cNvSpPr/>
          <p:nvPr/>
        </p:nvSpPr>
        <p:spPr>
          <a:xfrm>
            <a:off x="-2044" y="6081176"/>
            <a:ext cx="12200936" cy="776872"/>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4"/>
          <p:cNvGrpSpPr/>
          <p:nvPr/>
        </p:nvGrpSpPr>
        <p:grpSpPr>
          <a:xfrm>
            <a:off x="-2044" y="5896843"/>
            <a:ext cx="12200936" cy="961207"/>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2265399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900" y="489200"/>
            <a:ext cx="12194000" cy="1445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1293927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6" name="Google Shape;46;p7"/>
          <p:cNvGrpSpPr/>
          <p:nvPr/>
        </p:nvGrpSpPr>
        <p:grpSpPr>
          <a:xfrm>
            <a:off x="-1600" y="5896807"/>
            <a:ext cx="12192383" cy="961207"/>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50679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41997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
        <p:cNvGrpSpPr/>
        <p:nvPr/>
      </p:nvGrpSpPr>
      <p:grpSpPr>
        <a:xfrm>
          <a:off x="0" y="0"/>
          <a:ext cx="0" cy="0"/>
          <a:chOff x="0" y="0"/>
          <a:chExt cx="0" cy="0"/>
        </a:xfrm>
      </p:grpSpPr>
      <p:sp>
        <p:nvSpPr>
          <p:cNvPr id="53" name="Google Shape;53;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5" name="Google Shape;55;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6" name="Google Shape;5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3052776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2293365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3821217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2329782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603414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2069621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4" name="Google Shape;74;p18">
            <a:hlinkClick r:id="" action="ppaction://noaction"/>
          </p:cNvPr>
          <p:cNvSpPr txBox="1">
            <a:spLocks noGrp="1"/>
          </p:cNvSpPr>
          <p:nvPr>
            <p:ph type="title" idx="2"/>
          </p:nvPr>
        </p:nvSpPr>
        <p:spPr>
          <a:xfrm>
            <a:off x="961200"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5" name="Google Shape;75;p18">
            <a:hlinkClick r:id="" action="ppaction://noaction"/>
          </p:cNvPr>
          <p:cNvSpPr txBox="1">
            <a:spLocks noGrp="1"/>
          </p:cNvSpPr>
          <p:nvPr>
            <p:ph type="title" idx="3"/>
          </p:nvPr>
        </p:nvSpPr>
        <p:spPr>
          <a:xfrm>
            <a:off x="3620233"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8">
            <a:hlinkClick r:id="" action="ppaction://noaction"/>
          </p:cNvPr>
          <p:cNvSpPr txBox="1">
            <a:spLocks noGrp="1"/>
          </p:cNvSpPr>
          <p:nvPr>
            <p:ph type="title" idx="4"/>
          </p:nvPr>
        </p:nvSpPr>
        <p:spPr>
          <a:xfrm>
            <a:off x="6279267"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8">
            <a:hlinkClick r:id="" action="ppaction://noaction"/>
          </p:cNvPr>
          <p:cNvSpPr txBox="1">
            <a:spLocks noGrp="1"/>
          </p:cNvSpPr>
          <p:nvPr>
            <p:ph type="title" idx="5"/>
          </p:nvPr>
        </p:nvSpPr>
        <p:spPr>
          <a:xfrm>
            <a:off x="8938301"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8">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63919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97" name="Google Shape;97;p21"/>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 name="Google Shape;98;p21"/>
          <p:cNvGrpSpPr/>
          <p:nvPr/>
        </p:nvGrpSpPr>
        <p:grpSpPr>
          <a:xfrm>
            <a:off x="-1600" y="5896807"/>
            <a:ext cx="12192383" cy="961207"/>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21">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8453410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8" Type="http://schemas.openxmlformats.org/officeDocument/2006/relationships/slideLayout" Target="../slideLayouts/slideLayout17.xml"/><Relationship Id="rId3"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636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400"/>
              <a:buFont typeface="Neucha"/>
              <a:buNone/>
              <a:defRPr sz="3400" b="1">
                <a:solidFill>
                  <a:schemeClr val="dk1"/>
                </a:solidFill>
                <a:latin typeface="Neucha"/>
                <a:ea typeface="Neucha"/>
                <a:cs typeface="Neucha"/>
                <a:sym typeface="Neucha"/>
              </a:defRPr>
            </a:lvl1pPr>
            <a:lvl2pPr lvl="1" rtl="0">
              <a:spcBef>
                <a:spcPts val="0"/>
              </a:spcBef>
              <a:spcAft>
                <a:spcPts val="0"/>
              </a:spcAft>
              <a:buClr>
                <a:schemeClr val="accent3"/>
              </a:buClr>
              <a:buSzPts val="2800"/>
              <a:buNone/>
              <a:defRPr sz="2800">
                <a:solidFill>
                  <a:schemeClr val="accent3"/>
                </a:solidFill>
              </a:defRPr>
            </a:lvl2pPr>
            <a:lvl3pPr lvl="2" rtl="0">
              <a:spcBef>
                <a:spcPts val="0"/>
              </a:spcBef>
              <a:spcAft>
                <a:spcPts val="0"/>
              </a:spcAft>
              <a:buClr>
                <a:schemeClr val="accent3"/>
              </a:buClr>
              <a:buSzPts val="2800"/>
              <a:buNone/>
              <a:defRPr sz="2800">
                <a:solidFill>
                  <a:schemeClr val="accent3"/>
                </a:solidFill>
              </a:defRPr>
            </a:lvl3pPr>
            <a:lvl4pPr lvl="3" rtl="0">
              <a:spcBef>
                <a:spcPts val="0"/>
              </a:spcBef>
              <a:spcAft>
                <a:spcPts val="0"/>
              </a:spcAft>
              <a:buClr>
                <a:schemeClr val="accent3"/>
              </a:buClr>
              <a:buSzPts val="2800"/>
              <a:buNone/>
              <a:defRPr sz="2800">
                <a:solidFill>
                  <a:schemeClr val="accent3"/>
                </a:solidFill>
              </a:defRPr>
            </a:lvl4pPr>
            <a:lvl5pPr lvl="4" rtl="0">
              <a:spcBef>
                <a:spcPts val="0"/>
              </a:spcBef>
              <a:spcAft>
                <a:spcPts val="0"/>
              </a:spcAft>
              <a:buClr>
                <a:schemeClr val="accent3"/>
              </a:buClr>
              <a:buSzPts val="2800"/>
              <a:buNone/>
              <a:defRPr sz="2800">
                <a:solidFill>
                  <a:schemeClr val="accent3"/>
                </a:solidFill>
              </a:defRPr>
            </a:lvl5pPr>
            <a:lvl6pPr lvl="5" rtl="0">
              <a:spcBef>
                <a:spcPts val="0"/>
              </a:spcBef>
              <a:spcAft>
                <a:spcPts val="0"/>
              </a:spcAft>
              <a:buClr>
                <a:schemeClr val="accent3"/>
              </a:buClr>
              <a:buSzPts val="2800"/>
              <a:buNone/>
              <a:defRPr sz="2800">
                <a:solidFill>
                  <a:schemeClr val="accent3"/>
                </a:solidFill>
              </a:defRPr>
            </a:lvl6pPr>
            <a:lvl7pPr lvl="6" rtl="0">
              <a:spcBef>
                <a:spcPts val="0"/>
              </a:spcBef>
              <a:spcAft>
                <a:spcPts val="0"/>
              </a:spcAft>
              <a:buClr>
                <a:schemeClr val="accent3"/>
              </a:buClr>
              <a:buSzPts val="2800"/>
              <a:buNone/>
              <a:defRPr sz="2800">
                <a:solidFill>
                  <a:schemeClr val="accent3"/>
                </a:solidFill>
              </a:defRPr>
            </a:lvl7pPr>
            <a:lvl8pPr lvl="7" rtl="0">
              <a:spcBef>
                <a:spcPts val="0"/>
              </a:spcBef>
              <a:spcAft>
                <a:spcPts val="0"/>
              </a:spcAft>
              <a:buClr>
                <a:schemeClr val="accent3"/>
              </a:buClr>
              <a:buSzPts val="2800"/>
              <a:buNone/>
              <a:defRPr sz="2800">
                <a:solidFill>
                  <a:schemeClr val="accent3"/>
                </a:solidFill>
              </a:defRPr>
            </a:lvl8pPr>
            <a:lvl9pPr lvl="8" rtl="0">
              <a:spcBef>
                <a:spcPts val="0"/>
              </a:spcBef>
              <a:spcAft>
                <a:spcPts val="0"/>
              </a:spcAft>
              <a:buClr>
                <a:schemeClr val="accent3"/>
              </a:buClr>
              <a:buSzPts val="2800"/>
              <a:buNone/>
              <a:defRPr sz="2800">
                <a:solidFill>
                  <a:schemeClr val="accent3"/>
                </a:solidFill>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1pPr>
            <a:lvl2pPr marL="914400" lvl="1"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2pPr>
            <a:lvl3pPr marL="1371600" lvl="2"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3pPr>
            <a:lvl4pPr marL="1828800" lvl="3"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4pPr>
            <a:lvl5pPr marL="2286000" lvl="4"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5pPr>
            <a:lvl6pPr marL="2743200" lvl="5"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6pPr>
            <a:lvl7pPr marL="3200400" lvl="6"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7pPr>
            <a:lvl8pPr marL="3657600" lvl="7"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8pPr>
            <a:lvl9pPr marL="4114800" lvl="8"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9pPr>
          </a:lstStyle>
          <a:p>
            <a:endParaRPr/>
          </a:p>
        </p:txBody>
      </p:sp>
    </p:spTree>
    <p:extLst>
      <p:ext uri="{BB962C8B-B14F-4D97-AF65-F5344CB8AC3E}">
        <p14:creationId xmlns:p14="http://schemas.microsoft.com/office/powerpoint/2010/main" val="330713084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pPr>
            <a:fld id="{2819EDFC-9E80-4296-A58B-5E7009442C96}" type="datetimeFigureOut">
              <a:rPr lang="es-ES" kern="1200" smtClean="0">
                <a:solidFill>
                  <a:prstClr val="black">
                    <a:tint val="75000"/>
                  </a:prstClr>
                </a:solidFill>
                <a:latin typeface="Calibri"/>
                <a:ea typeface="+mn-ea"/>
                <a:cs typeface="+mn-cs"/>
              </a:rPr>
              <a:pPr>
                <a:buClrTx/>
              </a:pPr>
              <a:t>17/01/2024</a:t>
            </a:fld>
            <a:endParaRPr lang="es-ES" kern="1200">
              <a:solidFill>
                <a:prstClr val="black">
                  <a:tint val="75000"/>
                </a:prstClr>
              </a:solidFill>
              <a:latin typeface="Calibri"/>
              <a:ea typeface="+mn-ea"/>
              <a:cs typeface="+mn-cs"/>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pPr>
            <a:endParaRPr lang="es-ES" kern="1200">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pPr>
            <a:fld id="{55924067-5F77-4AC9-B05B-6F8ECF00F7C1}" type="slidenum">
              <a:rPr lang="es-ES" kern="1200" smtClean="0">
                <a:solidFill>
                  <a:prstClr val="black">
                    <a:tint val="75000"/>
                  </a:prstClr>
                </a:solidFill>
                <a:latin typeface="Calibri"/>
                <a:ea typeface="+mn-ea"/>
                <a:cs typeface="+mn-cs"/>
              </a:rPr>
              <a:pPr>
                <a:buClrTx/>
              </a:pPr>
              <a:t>‹#›</a:t>
            </a:fld>
            <a:endParaRPr lang="es-E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288686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spd="slow">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856436401"/>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47.xml"/><Relationship Id="rId5" Type="http://schemas.openxmlformats.org/officeDocument/2006/relationships/image" Target="../media/image5.png"/><Relationship Id="rId4" Type="http://schemas.openxmlformats.org/officeDocument/2006/relationships/audio" Target="../media/audio4.wav"/></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47.xml"/><Relationship Id="rId5" Type="http://schemas.openxmlformats.org/officeDocument/2006/relationships/image" Target="../media/image5.png"/><Relationship Id="rId4" Type="http://schemas.openxmlformats.org/officeDocument/2006/relationships/audio" Target="../media/audio4.wav"/></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47.xml"/><Relationship Id="rId5" Type="http://schemas.openxmlformats.org/officeDocument/2006/relationships/image" Target="../media/image5.png"/><Relationship Id="rId4" Type="http://schemas.openxmlformats.org/officeDocument/2006/relationships/audio" Target="../media/audio4.wav"/></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47.xml"/><Relationship Id="rId4" Type="http://schemas.openxmlformats.org/officeDocument/2006/relationships/audio" Target="../media/audio4.wav"/></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0"/>
        <p:cNvGrpSpPr/>
        <p:nvPr/>
      </p:nvGrpSpPr>
      <p:grpSpPr>
        <a:xfrm>
          <a:off x="0" y="0"/>
          <a:ext cx="0" cy="0"/>
          <a:chOff x="0" y="0"/>
          <a:chExt cx="0" cy="0"/>
        </a:xfrm>
      </p:grpSpPr>
      <p:sp>
        <p:nvSpPr>
          <p:cNvPr id="2041" name="Google Shape;2041;p43"/>
          <p:cNvSpPr txBox="1">
            <a:spLocks noGrp="1"/>
          </p:cNvSpPr>
          <p:nvPr>
            <p:ph type="ctrTitle"/>
          </p:nvPr>
        </p:nvSpPr>
        <p:spPr>
          <a:xfrm>
            <a:off x="1553200" y="2312159"/>
            <a:ext cx="9085600" cy="2093200"/>
          </a:xfrm>
          <a:prstGeom prst="rect">
            <a:avLst/>
          </a:prstGeom>
        </p:spPr>
        <p:txBody>
          <a:bodyPr spcFirstLastPara="1" wrap="square" lIns="121900" tIns="121900" rIns="121900" bIns="121900" anchor="t" anchorCtr="0">
            <a:noAutofit/>
          </a:bodyPr>
          <a:lstStyle/>
          <a:p>
            <a:r>
              <a:rPr lang="en-US" dirty="0"/>
              <a:t>Gender Equality</a:t>
            </a:r>
          </a:p>
        </p:txBody>
      </p:sp>
      <p:sp>
        <p:nvSpPr>
          <p:cNvPr id="2042" name="Google Shape;2042;p43"/>
          <p:cNvSpPr txBox="1">
            <a:spLocks noGrp="1"/>
          </p:cNvSpPr>
          <p:nvPr>
            <p:ph type="subTitle" idx="1"/>
          </p:nvPr>
        </p:nvSpPr>
        <p:spPr>
          <a:xfrm>
            <a:off x="3134887" y="5685102"/>
            <a:ext cx="5694800" cy="723600"/>
          </a:xfrm>
          <a:prstGeom prst="rect">
            <a:avLst/>
          </a:prstGeom>
        </p:spPr>
        <p:txBody>
          <a:bodyPr spcFirstLastPara="1" wrap="square" lIns="121900" tIns="121900" rIns="121900" bIns="121900" anchor="t" anchorCtr="0">
            <a:noAutofit/>
          </a:bodyPr>
          <a:lstStyle/>
          <a:p>
            <a:pPr marL="0" indent="0">
              <a:buClr>
                <a:schemeClr val="dk1"/>
              </a:buClr>
              <a:buSzPts val="1100"/>
            </a:pPr>
            <a:r>
              <a:rPr lang="en-US" sz="2400" b="1" i="1"/>
              <a:t>For an equal world</a:t>
            </a:r>
            <a:endParaRPr lang="en-US" sz="2400" b="1" i="1" dirty="0"/>
          </a:p>
        </p:txBody>
      </p:sp>
      <p:sp>
        <p:nvSpPr>
          <p:cNvPr id="2043" name="Google Shape;2043;p43"/>
          <p:cNvSpPr txBox="1">
            <a:spLocks noGrp="1"/>
          </p:cNvSpPr>
          <p:nvPr>
            <p:ph type="subTitle" idx="1"/>
          </p:nvPr>
        </p:nvSpPr>
        <p:spPr>
          <a:xfrm>
            <a:off x="8789274" y="879494"/>
            <a:ext cx="2524400" cy="610400"/>
          </a:xfrm>
          <a:prstGeom prst="rect">
            <a:avLst/>
          </a:prstGeom>
        </p:spPr>
        <p:txBody>
          <a:bodyPr spcFirstLastPara="1" wrap="square" lIns="121900" tIns="121900" rIns="121900" bIns="121900" anchor="t" anchorCtr="0">
            <a:noAutofit/>
          </a:bodyPr>
          <a:lstStyle/>
          <a:p>
            <a:pPr marL="0" indent="0">
              <a:buClr>
                <a:schemeClr val="dk1"/>
              </a:buClr>
              <a:buSzPts val="1100"/>
            </a:pPr>
            <a:r>
              <a:rPr lang="en" sz="4400" b="1" dirty="0">
                <a:solidFill>
                  <a:schemeClr val="lt1"/>
                </a:solidFill>
              </a:rPr>
              <a:t>Unit 6</a:t>
            </a:r>
            <a:endParaRPr sz="4400" b="1" dirty="0">
              <a:solidFill>
                <a:schemeClr val="lt1"/>
              </a:solidFill>
            </a:endParaRPr>
          </a:p>
        </p:txBody>
      </p:sp>
      <p:grpSp>
        <p:nvGrpSpPr>
          <p:cNvPr id="2044" name="Google Shape;2044;p43"/>
          <p:cNvGrpSpPr/>
          <p:nvPr/>
        </p:nvGrpSpPr>
        <p:grpSpPr>
          <a:xfrm>
            <a:off x="8568940" y="452530"/>
            <a:ext cx="2965069" cy="1456097"/>
            <a:chOff x="2995461" y="1023540"/>
            <a:chExt cx="1201600" cy="590118"/>
          </a:xfrm>
        </p:grpSpPr>
        <p:sp>
          <p:nvSpPr>
            <p:cNvPr id="2045" name="Google Shape;2045;p43"/>
            <p:cNvSpPr/>
            <p:nvPr/>
          </p:nvSpPr>
          <p:spPr>
            <a:xfrm>
              <a:off x="2995461" y="1181795"/>
              <a:ext cx="1201600" cy="431864"/>
            </a:xfrm>
            <a:custGeom>
              <a:avLst/>
              <a:gdLst/>
              <a:ahLst/>
              <a:cxnLst/>
              <a:rect l="l" t="t" r="r" b="b"/>
              <a:pathLst>
                <a:path w="24980" h="8978" extrusionOk="0">
                  <a:moveTo>
                    <a:pt x="17611" y="347"/>
                  </a:moveTo>
                  <a:cubicBezTo>
                    <a:pt x="18394" y="347"/>
                    <a:pt x="19173" y="385"/>
                    <a:pt x="19939" y="474"/>
                  </a:cubicBezTo>
                  <a:cubicBezTo>
                    <a:pt x="21539" y="669"/>
                    <a:pt x="23246" y="1314"/>
                    <a:pt x="23777" y="2995"/>
                  </a:cubicBezTo>
                  <a:cubicBezTo>
                    <a:pt x="24193" y="4305"/>
                    <a:pt x="23327" y="5649"/>
                    <a:pt x="22345" y="6462"/>
                  </a:cubicBezTo>
                  <a:cubicBezTo>
                    <a:pt x="21062" y="7531"/>
                    <a:pt x="19214" y="7779"/>
                    <a:pt x="17587" y="7974"/>
                  </a:cubicBezTo>
                  <a:cubicBezTo>
                    <a:pt x="15715" y="8216"/>
                    <a:pt x="13853" y="8403"/>
                    <a:pt x="11976" y="8403"/>
                  </a:cubicBezTo>
                  <a:cubicBezTo>
                    <a:pt x="11246" y="8403"/>
                    <a:pt x="10514" y="8374"/>
                    <a:pt x="9778" y="8310"/>
                  </a:cubicBezTo>
                  <a:cubicBezTo>
                    <a:pt x="8374" y="8230"/>
                    <a:pt x="6976" y="8089"/>
                    <a:pt x="5578" y="7921"/>
                  </a:cubicBezTo>
                  <a:cubicBezTo>
                    <a:pt x="5436" y="7921"/>
                    <a:pt x="5174" y="7837"/>
                    <a:pt x="4964" y="7837"/>
                  </a:cubicBezTo>
                  <a:cubicBezTo>
                    <a:pt x="4875" y="7837"/>
                    <a:pt x="4796" y="7852"/>
                    <a:pt x="4738" y="7894"/>
                  </a:cubicBezTo>
                  <a:cubicBezTo>
                    <a:pt x="4394" y="8086"/>
                    <a:pt x="4075" y="8385"/>
                    <a:pt x="3778" y="8645"/>
                  </a:cubicBezTo>
                  <a:lnTo>
                    <a:pt x="3778" y="8645"/>
                  </a:lnTo>
                  <a:cubicBezTo>
                    <a:pt x="3765" y="8442"/>
                    <a:pt x="3742" y="8228"/>
                    <a:pt x="3784" y="8035"/>
                  </a:cubicBezTo>
                  <a:cubicBezTo>
                    <a:pt x="3811" y="7947"/>
                    <a:pt x="3757" y="7867"/>
                    <a:pt x="3696" y="7867"/>
                  </a:cubicBezTo>
                  <a:cubicBezTo>
                    <a:pt x="2218" y="7497"/>
                    <a:pt x="813" y="6382"/>
                    <a:pt x="645" y="4782"/>
                  </a:cubicBezTo>
                  <a:cubicBezTo>
                    <a:pt x="450" y="2880"/>
                    <a:pt x="2608" y="2094"/>
                    <a:pt x="4032" y="1563"/>
                  </a:cubicBezTo>
                  <a:cubicBezTo>
                    <a:pt x="5773" y="945"/>
                    <a:pt x="7507" y="891"/>
                    <a:pt x="9328" y="777"/>
                  </a:cubicBezTo>
                  <a:cubicBezTo>
                    <a:pt x="11089" y="696"/>
                    <a:pt x="12883" y="642"/>
                    <a:pt x="14651" y="501"/>
                  </a:cubicBezTo>
                  <a:cubicBezTo>
                    <a:pt x="15633" y="408"/>
                    <a:pt x="16625" y="347"/>
                    <a:pt x="17611" y="347"/>
                  </a:cubicBezTo>
                  <a:close/>
                  <a:moveTo>
                    <a:pt x="17682" y="0"/>
                  </a:moveTo>
                  <a:cubicBezTo>
                    <a:pt x="16250" y="0"/>
                    <a:pt x="14821" y="137"/>
                    <a:pt x="13387" y="273"/>
                  </a:cubicBezTo>
                  <a:cubicBezTo>
                    <a:pt x="11344" y="441"/>
                    <a:pt x="9274" y="414"/>
                    <a:pt x="7225" y="555"/>
                  </a:cubicBezTo>
                  <a:cubicBezTo>
                    <a:pt x="5437" y="669"/>
                    <a:pt x="3643" y="1254"/>
                    <a:pt x="2077" y="2067"/>
                  </a:cubicBezTo>
                  <a:cubicBezTo>
                    <a:pt x="706" y="2766"/>
                    <a:pt x="0" y="4137"/>
                    <a:pt x="538" y="5622"/>
                  </a:cubicBezTo>
                  <a:cubicBezTo>
                    <a:pt x="966" y="6894"/>
                    <a:pt x="2208" y="7771"/>
                    <a:pt x="3478" y="8108"/>
                  </a:cubicBezTo>
                  <a:lnTo>
                    <a:pt x="3478" y="8108"/>
                  </a:lnTo>
                  <a:cubicBezTo>
                    <a:pt x="3466" y="8356"/>
                    <a:pt x="3560" y="8566"/>
                    <a:pt x="3608" y="8802"/>
                  </a:cubicBezTo>
                  <a:lnTo>
                    <a:pt x="3608" y="8802"/>
                  </a:lnTo>
                  <a:cubicBezTo>
                    <a:pt x="3577" y="8875"/>
                    <a:pt x="3645" y="8977"/>
                    <a:pt x="3724" y="8977"/>
                  </a:cubicBezTo>
                  <a:cubicBezTo>
                    <a:pt x="3744" y="8977"/>
                    <a:pt x="3764" y="8971"/>
                    <a:pt x="3784" y="8956"/>
                  </a:cubicBezTo>
                  <a:cubicBezTo>
                    <a:pt x="4066" y="8734"/>
                    <a:pt x="4342" y="8566"/>
                    <a:pt x="4624" y="8337"/>
                  </a:cubicBezTo>
                  <a:cubicBezTo>
                    <a:pt x="4753" y="8236"/>
                    <a:pt x="4854" y="8204"/>
                    <a:pt x="4964" y="8204"/>
                  </a:cubicBezTo>
                  <a:cubicBezTo>
                    <a:pt x="5065" y="8204"/>
                    <a:pt x="5175" y="8231"/>
                    <a:pt x="5323" y="8257"/>
                  </a:cubicBezTo>
                  <a:cubicBezTo>
                    <a:pt x="6216" y="8398"/>
                    <a:pt x="7117" y="8478"/>
                    <a:pt x="8011" y="8566"/>
                  </a:cubicBezTo>
                  <a:cubicBezTo>
                    <a:pt x="9427" y="8698"/>
                    <a:pt x="10860" y="8814"/>
                    <a:pt x="12293" y="8814"/>
                  </a:cubicBezTo>
                  <a:cubicBezTo>
                    <a:pt x="12676" y="8814"/>
                    <a:pt x="13058" y="8806"/>
                    <a:pt x="13441" y="8788"/>
                  </a:cubicBezTo>
                  <a:cubicBezTo>
                    <a:pt x="15094" y="8707"/>
                    <a:pt x="16774" y="8505"/>
                    <a:pt x="18427" y="8284"/>
                  </a:cubicBezTo>
                  <a:cubicBezTo>
                    <a:pt x="19886" y="8089"/>
                    <a:pt x="21398" y="7699"/>
                    <a:pt x="22601" y="6771"/>
                  </a:cubicBezTo>
                  <a:cubicBezTo>
                    <a:pt x="24476" y="5347"/>
                    <a:pt x="24980" y="2598"/>
                    <a:pt x="22883" y="1086"/>
                  </a:cubicBezTo>
                  <a:cubicBezTo>
                    <a:pt x="21673" y="192"/>
                    <a:pt x="20134" y="105"/>
                    <a:pt x="18683" y="24"/>
                  </a:cubicBezTo>
                  <a:cubicBezTo>
                    <a:pt x="18349" y="8"/>
                    <a:pt x="18015" y="0"/>
                    <a:pt x="1768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6" name="Google Shape;2046;p43"/>
            <p:cNvSpPr/>
            <p:nvPr/>
          </p:nvSpPr>
          <p:spPr>
            <a:xfrm>
              <a:off x="4147205" y="1444862"/>
              <a:ext cx="22993" cy="40214"/>
            </a:xfrm>
            <a:custGeom>
              <a:avLst/>
              <a:gdLst/>
              <a:ahLst/>
              <a:cxnLst/>
              <a:rect l="l" t="t" r="r" b="b"/>
              <a:pathLst>
                <a:path w="478" h="836" extrusionOk="0">
                  <a:moveTo>
                    <a:pt x="374" y="0"/>
                  </a:moveTo>
                  <a:cubicBezTo>
                    <a:pt x="350" y="0"/>
                    <a:pt x="323" y="15"/>
                    <a:pt x="310" y="46"/>
                  </a:cubicBezTo>
                  <a:cubicBezTo>
                    <a:pt x="249" y="153"/>
                    <a:pt x="196" y="294"/>
                    <a:pt x="142" y="409"/>
                  </a:cubicBezTo>
                  <a:cubicBezTo>
                    <a:pt x="81" y="516"/>
                    <a:pt x="1" y="630"/>
                    <a:pt x="1" y="745"/>
                  </a:cubicBezTo>
                  <a:cubicBezTo>
                    <a:pt x="1" y="805"/>
                    <a:pt x="31" y="835"/>
                    <a:pt x="72" y="835"/>
                  </a:cubicBezTo>
                  <a:cubicBezTo>
                    <a:pt x="85" y="835"/>
                    <a:pt x="100" y="832"/>
                    <a:pt x="115" y="825"/>
                  </a:cubicBezTo>
                  <a:cubicBezTo>
                    <a:pt x="249" y="772"/>
                    <a:pt x="310" y="604"/>
                    <a:pt x="364" y="489"/>
                  </a:cubicBezTo>
                  <a:cubicBezTo>
                    <a:pt x="417" y="348"/>
                    <a:pt x="478" y="180"/>
                    <a:pt x="417" y="46"/>
                  </a:cubicBezTo>
                  <a:cubicBezTo>
                    <a:pt x="417" y="15"/>
                    <a:pt x="397" y="0"/>
                    <a:pt x="37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7" name="Google Shape;2047;p43"/>
            <p:cNvSpPr/>
            <p:nvPr/>
          </p:nvSpPr>
          <p:spPr>
            <a:xfrm>
              <a:off x="4162068" y="1477619"/>
              <a:ext cx="22175" cy="17942"/>
            </a:xfrm>
            <a:custGeom>
              <a:avLst/>
              <a:gdLst/>
              <a:ahLst/>
              <a:cxnLst/>
              <a:rect l="l" t="t" r="r" b="b"/>
              <a:pathLst>
                <a:path w="461" h="373" extrusionOk="0">
                  <a:moveTo>
                    <a:pt x="344" y="0"/>
                  </a:moveTo>
                  <a:cubicBezTo>
                    <a:pt x="319" y="0"/>
                    <a:pt x="294" y="11"/>
                    <a:pt x="276" y="37"/>
                  </a:cubicBezTo>
                  <a:cubicBezTo>
                    <a:pt x="223" y="117"/>
                    <a:pt x="142" y="205"/>
                    <a:pt x="55" y="232"/>
                  </a:cubicBezTo>
                  <a:cubicBezTo>
                    <a:pt x="1" y="285"/>
                    <a:pt x="55" y="373"/>
                    <a:pt x="108" y="373"/>
                  </a:cubicBezTo>
                  <a:cubicBezTo>
                    <a:pt x="250" y="312"/>
                    <a:pt x="364" y="232"/>
                    <a:pt x="418" y="117"/>
                  </a:cubicBezTo>
                  <a:cubicBezTo>
                    <a:pt x="460" y="61"/>
                    <a:pt x="403" y="0"/>
                    <a:pt x="34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8" name="Google Shape;2048;p43"/>
            <p:cNvSpPr/>
            <p:nvPr/>
          </p:nvSpPr>
          <p:spPr>
            <a:xfrm>
              <a:off x="4040852" y="1075298"/>
              <a:ext cx="33672" cy="16211"/>
            </a:xfrm>
            <a:custGeom>
              <a:avLst/>
              <a:gdLst/>
              <a:ahLst/>
              <a:cxnLst/>
              <a:rect l="l" t="t" r="r" b="b"/>
              <a:pathLst>
                <a:path w="700" h="337" extrusionOk="0">
                  <a:moveTo>
                    <a:pt x="223" y="0"/>
                  </a:moveTo>
                  <a:cubicBezTo>
                    <a:pt x="196" y="0"/>
                    <a:pt x="142" y="27"/>
                    <a:pt x="108" y="27"/>
                  </a:cubicBezTo>
                  <a:cubicBezTo>
                    <a:pt x="1" y="54"/>
                    <a:pt x="1" y="195"/>
                    <a:pt x="81" y="249"/>
                  </a:cubicBezTo>
                  <a:cubicBezTo>
                    <a:pt x="108" y="249"/>
                    <a:pt x="108" y="276"/>
                    <a:pt x="142" y="303"/>
                  </a:cubicBezTo>
                  <a:cubicBezTo>
                    <a:pt x="196" y="303"/>
                    <a:pt x="223" y="336"/>
                    <a:pt x="276" y="336"/>
                  </a:cubicBezTo>
                  <a:lnTo>
                    <a:pt x="505" y="336"/>
                  </a:lnTo>
                  <a:cubicBezTo>
                    <a:pt x="612" y="336"/>
                    <a:pt x="700" y="168"/>
                    <a:pt x="585" y="108"/>
                  </a:cubicBezTo>
                  <a:cubicBezTo>
                    <a:pt x="505" y="81"/>
                    <a:pt x="417" y="54"/>
                    <a:pt x="364" y="27"/>
                  </a:cubicBezTo>
                  <a:cubicBezTo>
                    <a:pt x="310" y="0"/>
                    <a:pt x="276" y="0"/>
                    <a:pt x="22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9" name="Google Shape;2049;p43"/>
            <p:cNvSpPr/>
            <p:nvPr/>
          </p:nvSpPr>
          <p:spPr>
            <a:xfrm>
              <a:off x="3950662" y="1055480"/>
              <a:ext cx="25591" cy="16643"/>
            </a:xfrm>
            <a:custGeom>
              <a:avLst/>
              <a:gdLst/>
              <a:ahLst/>
              <a:cxnLst/>
              <a:rect l="l" t="t" r="r" b="b"/>
              <a:pathLst>
                <a:path w="532" h="346" extrusionOk="0">
                  <a:moveTo>
                    <a:pt x="213" y="0"/>
                  </a:moveTo>
                  <a:cubicBezTo>
                    <a:pt x="149" y="0"/>
                    <a:pt x="91" y="23"/>
                    <a:pt x="55" y="76"/>
                  </a:cubicBezTo>
                  <a:cubicBezTo>
                    <a:pt x="1" y="103"/>
                    <a:pt x="1" y="157"/>
                    <a:pt x="1" y="211"/>
                  </a:cubicBezTo>
                  <a:cubicBezTo>
                    <a:pt x="28" y="244"/>
                    <a:pt x="55" y="298"/>
                    <a:pt x="108" y="298"/>
                  </a:cubicBezTo>
                  <a:cubicBezTo>
                    <a:pt x="129" y="307"/>
                    <a:pt x="148" y="310"/>
                    <a:pt x="167" y="310"/>
                  </a:cubicBezTo>
                  <a:cubicBezTo>
                    <a:pt x="199" y="310"/>
                    <a:pt x="229" y="302"/>
                    <a:pt x="259" y="299"/>
                  </a:cubicBezTo>
                  <a:lnTo>
                    <a:pt x="259" y="299"/>
                  </a:lnTo>
                  <a:cubicBezTo>
                    <a:pt x="252" y="301"/>
                    <a:pt x="258" y="307"/>
                    <a:pt x="276" y="325"/>
                  </a:cubicBezTo>
                  <a:lnTo>
                    <a:pt x="337" y="325"/>
                  </a:lnTo>
                  <a:cubicBezTo>
                    <a:pt x="350" y="338"/>
                    <a:pt x="364" y="345"/>
                    <a:pt x="381" y="345"/>
                  </a:cubicBezTo>
                  <a:cubicBezTo>
                    <a:pt x="397" y="345"/>
                    <a:pt x="417" y="338"/>
                    <a:pt x="444" y="325"/>
                  </a:cubicBezTo>
                  <a:cubicBezTo>
                    <a:pt x="505" y="325"/>
                    <a:pt x="532" y="271"/>
                    <a:pt x="532" y="244"/>
                  </a:cubicBezTo>
                  <a:cubicBezTo>
                    <a:pt x="513" y="107"/>
                    <a:pt x="351" y="0"/>
                    <a:pt x="21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0" name="Google Shape;2050;p43"/>
            <p:cNvSpPr/>
            <p:nvPr/>
          </p:nvSpPr>
          <p:spPr>
            <a:xfrm>
              <a:off x="4008528" y="1023540"/>
              <a:ext cx="17509" cy="21358"/>
            </a:xfrm>
            <a:custGeom>
              <a:avLst/>
              <a:gdLst/>
              <a:ahLst/>
              <a:cxnLst/>
              <a:rect l="l" t="t" r="r" b="b"/>
              <a:pathLst>
                <a:path w="364" h="444" extrusionOk="0">
                  <a:moveTo>
                    <a:pt x="186" y="0"/>
                  </a:moveTo>
                  <a:cubicBezTo>
                    <a:pt x="185" y="0"/>
                    <a:pt x="180" y="2"/>
                    <a:pt x="169" y="8"/>
                  </a:cubicBezTo>
                  <a:lnTo>
                    <a:pt x="177" y="8"/>
                  </a:lnTo>
                  <a:cubicBezTo>
                    <a:pt x="184" y="3"/>
                    <a:pt x="188" y="0"/>
                    <a:pt x="186" y="0"/>
                  </a:cubicBezTo>
                  <a:close/>
                  <a:moveTo>
                    <a:pt x="177" y="8"/>
                  </a:moveTo>
                  <a:cubicBezTo>
                    <a:pt x="160" y="18"/>
                    <a:pt x="127" y="35"/>
                    <a:pt x="108" y="35"/>
                  </a:cubicBezTo>
                  <a:lnTo>
                    <a:pt x="81" y="68"/>
                  </a:lnTo>
                  <a:cubicBezTo>
                    <a:pt x="28" y="122"/>
                    <a:pt x="1" y="263"/>
                    <a:pt x="1" y="344"/>
                  </a:cubicBezTo>
                  <a:cubicBezTo>
                    <a:pt x="1" y="401"/>
                    <a:pt x="47" y="444"/>
                    <a:pt x="103" y="444"/>
                  </a:cubicBezTo>
                  <a:cubicBezTo>
                    <a:pt x="133" y="444"/>
                    <a:pt x="166" y="432"/>
                    <a:pt x="196" y="404"/>
                  </a:cubicBezTo>
                  <a:cubicBezTo>
                    <a:pt x="223" y="371"/>
                    <a:pt x="249" y="317"/>
                    <a:pt x="276" y="290"/>
                  </a:cubicBezTo>
                  <a:cubicBezTo>
                    <a:pt x="310" y="236"/>
                    <a:pt x="337" y="203"/>
                    <a:pt x="337" y="149"/>
                  </a:cubicBezTo>
                  <a:cubicBezTo>
                    <a:pt x="364" y="68"/>
                    <a:pt x="276" y="8"/>
                    <a:pt x="223" y="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1" name="Google Shape;2051;p43"/>
            <p:cNvSpPr/>
            <p:nvPr/>
          </p:nvSpPr>
          <p:spPr>
            <a:xfrm>
              <a:off x="3995444" y="1103389"/>
              <a:ext cx="15730" cy="24773"/>
            </a:xfrm>
            <a:custGeom>
              <a:avLst/>
              <a:gdLst/>
              <a:ahLst/>
              <a:cxnLst/>
              <a:rect l="l" t="t" r="r" b="b"/>
              <a:pathLst>
                <a:path w="327" h="515" extrusionOk="0">
                  <a:moveTo>
                    <a:pt x="159" y="1"/>
                  </a:moveTo>
                  <a:cubicBezTo>
                    <a:pt x="132" y="1"/>
                    <a:pt x="105" y="1"/>
                    <a:pt x="78" y="28"/>
                  </a:cubicBezTo>
                  <a:lnTo>
                    <a:pt x="78" y="169"/>
                  </a:lnTo>
                  <a:cubicBezTo>
                    <a:pt x="44" y="223"/>
                    <a:pt x="44" y="283"/>
                    <a:pt x="17" y="337"/>
                  </a:cubicBezTo>
                  <a:cubicBezTo>
                    <a:pt x="1" y="442"/>
                    <a:pt x="80" y="515"/>
                    <a:pt x="164" y="515"/>
                  </a:cubicBezTo>
                  <a:cubicBezTo>
                    <a:pt x="214" y="515"/>
                    <a:pt x="267" y="488"/>
                    <a:pt x="300" y="424"/>
                  </a:cubicBezTo>
                  <a:cubicBezTo>
                    <a:pt x="327" y="310"/>
                    <a:pt x="273" y="55"/>
                    <a:pt x="15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2" name="Google Shape;2052;p43"/>
            <p:cNvSpPr/>
            <p:nvPr/>
          </p:nvSpPr>
          <p:spPr>
            <a:xfrm>
              <a:off x="4039554" y="1041338"/>
              <a:ext cx="18808" cy="17846"/>
            </a:xfrm>
            <a:custGeom>
              <a:avLst/>
              <a:gdLst/>
              <a:ahLst/>
              <a:cxnLst/>
              <a:rect l="l" t="t" r="r" b="b"/>
              <a:pathLst>
                <a:path w="391" h="371" extrusionOk="0">
                  <a:moveTo>
                    <a:pt x="337" y="1"/>
                  </a:moveTo>
                  <a:cubicBezTo>
                    <a:pt x="250" y="1"/>
                    <a:pt x="196" y="61"/>
                    <a:pt x="135" y="115"/>
                  </a:cubicBezTo>
                  <a:cubicBezTo>
                    <a:pt x="82" y="142"/>
                    <a:pt x="1" y="229"/>
                    <a:pt x="28" y="310"/>
                  </a:cubicBezTo>
                  <a:cubicBezTo>
                    <a:pt x="28" y="337"/>
                    <a:pt x="55" y="370"/>
                    <a:pt x="82" y="370"/>
                  </a:cubicBezTo>
                  <a:cubicBezTo>
                    <a:pt x="169" y="370"/>
                    <a:pt x="223" y="310"/>
                    <a:pt x="276" y="256"/>
                  </a:cubicBezTo>
                  <a:cubicBezTo>
                    <a:pt x="303" y="202"/>
                    <a:pt x="364" y="142"/>
                    <a:pt x="364" y="61"/>
                  </a:cubicBezTo>
                  <a:cubicBezTo>
                    <a:pt x="391" y="34"/>
                    <a:pt x="364" y="34"/>
                    <a:pt x="33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3" name="Google Shape;2053;p43"/>
            <p:cNvSpPr/>
            <p:nvPr/>
          </p:nvSpPr>
          <p:spPr>
            <a:xfrm>
              <a:off x="3978994" y="1027629"/>
              <a:ext cx="16018" cy="19818"/>
            </a:xfrm>
            <a:custGeom>
              <a:avLst/>
              <a:gdLst/>
              <a:ahLst/>
              <a:cxnLst/>
              <a:rect l="l" t="t" r="r" b="b"/>
              <a:pathLst>
                <a:path w="333" h="412" extrusionOk="0">
                  <a:moveTo>
                    <a:pt x="151" y="0"/>
                  </a:moveTo>
                  <a:cubicBezTo>
                    <a:pt x="77" y="0"/>
                    <a:pt x="0" y="74"/>
                    <a:pt x="50" y="178"/>
                  </a:cubicBezTo>
                  <a:cubicBezTo>
                    <a:pt x="84" y="205"/>
                    <a:pt x="111" y="259"/>
                    <a:pt x="138" y="286"/>
                  </a:cubicBezTo>
                  <a:cubicBezTo>
                    <a:pt x="165" y="346"/>
                    <a:pt x="191" y="373"/>
                    <a:pt x="218" y="400"/>
                  </a:cubicBezTo>
                  <a:cubicBezTo>
                    <a:pt x="236" y="408"/>
                    <a:pt x="251" y="411"/>
                    <a:pt x="264" y="411"/>
                  </a:cubicBezTo>
                  <a:cubicBezTo>
                    <a:pt x="295" y="411"/>
                    <a:pt x="314" y="392"/>
                    <a:pt x="333" y="373"/>
                  </a:cubicBezTo>
                  <a:cubicBezTo>
                    <a:pt x="333" y="323"/>
                    <a:pt x="333" y="267"/>
                    <a:pt x="311" y="238"/>
                  </a:cubicBezTo>
                  <a:lnTo>
                    <a:pt x="311" y="238"/>
                  </a:lnTo>
                  <a:cubicBezTo>
                    <a:pt x="311" y="227"/>
                    <a:pt x="309" y="216"/>
                    <a:pt x="306" y="205"/>
                  </a:cubicBezTo>
                  <a:cubicBezTo>
                    <a:pt x="296" y="196"/>
                    <a:pt x="290" y="182"/>
                    <a:pt x="285" y="168"/>
                  </a:cubicBezTo>
                  <a:lnTo>
                    <a:pt x="285" y="168"/>
                  </a:lnTo>
                  <a:cubicBezTo>
                    <a:pt x="276" y="125"/>
                    <a:pt x="269" y="81"/>
                    <a:pt x="252" y="64"/>
                  </a:cubicBezTo>
                  <a:cubicBezTo>
                    <a:pt x="250" y="65"/>
                    <a:pt x="247" y="66"/>
                    <a:pt x="245" y="67"/>
                  </a:cubicBezTo>
                  <a:lnTo>
                    <a:pt x="245" y="67"/>
                  </a:lnTo>
                  <a:cubicBezTo>
                    <a:pt x="227" y="20"/>
                    <a:pt x="190" y="0"/>
                    <a:pt x="1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4" name="Google Shape;2054;p43"/>
            <p:cNvSpPr/>
            <p:nvPr/>
          </p:nvSpPr>
          <p:spPr>
            <a:xfrm>
              <a:off x="4023391" y="1105986"/>
              <a:ext cx="20107" cy="18808"/>
            </a:xfrm>
            <a:custGeom>
              <a:avLst/>
              <a:gdLst/>
              <a:ahLst/>
              <a:cxnLst/>
              <a:rect l="l" t="t" r="r" b="b"/>
              <a:pathLst>
                <a:path w="418" h="391" extrusionOk="0">
                  <a:moveTo>
                    <a:pt x="55" y="1"/>
                  </a:moveTo>
                  <a:cubicBezTo>
                    <a:pt x="28" y="1"/>
                    <a:pt x="28" y="34"/>
                    <a:pt x="1" y="61"/>
                  </a:cubicBezTo>
                  <a:cubicBezTo>
                    <a:pt x="1" y="115"/>
                    <a:pt x="82" y="202"/>
                    <a:pt x="108" y="256"/>
                  </a:cubicBezTo>
                  <a:cubicBezTo>
                    <a:pt x="135" y="283"/>
                    <a:pt x="135" y="337"/>
                    <a:pt x="169" y="370"/>
                  </a:cubicBezTo>
                  <a:cubicBezTo>
                    <a:pt x="196" y="384"/>
                    <a:pt x="223" y="391"/>
                    <a:pt x="250" y="391"/>
                  </a:cubicBezTo>
                  <a:cubicBezTo>
                    <a:pt x="278" y="391"/>
                    <a:pt x="307" y="384"/>
                    <a:pt x="337" y="370"/>
                  </a:cubicBezTo>
                  <a:cubicBezTo>
                    <a:pt x="418" y="283"/>
                    <a:pt x="303" y="202"/>
                    <a:pt x="250" y="115"/>
                  </a:cubicBezTo>
                  <a:cubicBezTo>
                    <a:pt x="196" y="88"/>
                    <a:pt x="135" y="1"/>
                    <a:pt x="5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5" name="Google Shape;2055;p43"/>
            <p:cNvSpPr/>
            <p:nvPr/>
          </p:nvSpPr>
          <p:spPr>
            <a:xfrm>
              <a:off x="3962639" y="1093047"/>
              <a:ext cx="14912" cy="17221"/>
            </a:xfrm>
            <a:custGeom>
              <a:avLst/>
              <a:gdLst/>
              <a:ahLst/>
              <a:cxnLst/>
              <a:rect l="l" t="t" r="r" b="b"/>
              <a:pathLst>
                <a:path w="310" h="358" extrusionOk="0">
                  <a:moveTo>
                    <a:pt x="210" y="1"/>
                  </a:moveTo>
                  <a:cubicBezTo>
                    <a:pt x="195" y="1"/>
                    <a:pt x="182" y="8"/>
                    <a:pt x="168" y="21"/>
                  </a:cubicBezTo>
                  <a:cubicBezTo>
                    <a:pt x="195" y="21"/>
                    <a:pt x="142" y="48"/>
                    <a:pt x="168" y="48"/>
                  </a:cubicBezTo>
                  <a:cubicBezTo>
                    <a:pt x="142" y="48"/>
                    <a:pt x="142" y="75"/>
                    <a:pt x="142" y="75"/>
                  </a:cubicBezTo>
                  <a:cubicBezTo>
                    <a:pt x="115" y="102"/>
                    <a:pt x="88" y="102"/>
                    <a:pt x="54" y="135"/>
                  </a:cubicBezTo>
                  <a:cubicBezTo>
                    <a:pt x="27" y="162"/>
                    <a:pt x="0" y="189"/>
                    <a:pt x="0" y="243"/>
                  </a:cubicBezTo>
                  <a:cubicBezTo>
                    <a:pt x="0" y="303"/>
                    <a:pt x="27" y="330"/>
                    <a:pt x="88" y="357"/>
                  </a:cubicBezTo>
                  <a:cubicBezTo>
                    <a:pt x="168" y="357"/>
                    <a:pt x="256" y="270"/>
                    <a:pt x="283" y="189"/>
                  </a:cubicBezTo>
                  <a:cubicBezTo>
                    <a:pt x="283" y="162"/>
                    <a:pt x="310" y="135"/>
                    <a:pt x="283" y="102"/>
                  </a:cubicBezTo>
                  <a:lnTo>
                    <a:pt x="283" y="48"/>
                  </a:lnTo>
                  <a:cubicBezTo>
                    <a:pt x="256" y="48"/>
                    <a:pt x="256" y="21"/>
                    <a:pt x="256" y="21"/>
                  </a:cubicBezTo>
                  <a:cubicBezTo>
                    <a:pt x="239" y="8"/>
                    <a:pt x="224" y="1"/>
                    <a:pt x="2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56" name="Google Shape;2056;p43"/>
          <p:cNvGrpSpPr/>
          <p:nvPr/>
        </p:nvGrpSpPr>
        <p:grpSpPr>
          <a:xfrm>
            <a:off x="663735" y="4862484"/>
            <a:ext cx="1280803" cy="1353349"/>
            <a:chOff x="213189" y="1270104"/>
            <a:chExt cx="434839" cy="459468"/>
          </a:xfrm>
        </p:grpSpPr>
        <p:sp>
          <p:nvSpPr>
            <p:cNvPr id="2057" name="Google Shape;2057;p43"/>
            <p:cNvSpPr/>
            <p:nvPr/>
          </p:nvSpPr>
          <p:spPr>
            <a:xfrm>
              <a:off x="354464" y="1314982"/>
              <a:ext cx="32373" cy="16211"/>
            </a:xfrm>
            <a:custGeom>
              <a:avLst/>
              <a:gdLst/>
              <a:ahLst/>
              <a:cxnLst/>
              <a:rect l="l" t="t" r="r" b="b"/>
              <a:pathLst>
                <a:path w="673" h="337" extrusionOk="0">
                  <a:moveTo>
                    <a:pt x="222" y="0"/>
                  </a:moveTo>
                  <a:lnTo>
                    <a:pt x="114" y="54"/>
                  </a:lnTo>
                  <a:cubicBezTo>
                    <a:pt x="27" y="81"/>
                    <a:pt x="0" y="222"/>
                    <a:pt x="88" y="249"/>
                  </a:cubicBezTo>
                  <a:cubicBezTo>
                    <a:pt x="114" y="282"/>
                    <a:pt x="141" y="309"/>
                    <a:pt x="195" y="336"/>
                  </a:cubicBezTo>
                  <a:lnTo>
                    <a:pt x="309" y="336"/>
                  </a:lnTo>
                  <a:cubicBezTo>
                    <a:pt x="390" y="309"/>
                    <a:pt x="477" y="309"/>
                    <a:pt x="558" y="309"/>
                  </a:cubicBezTo>
                  <a:cubicBezTo>
                    <a:pt x="672" y="282"/>
                    <a:pt x="672" y="81"/>
                    <a:pt x="558" y="54"/>
                  </a:cubicBezTo>
                  <a:cubicBezTo>
                    <a:pt x="504" y="27"/>
                    <a:pt x="424" y="27"/>
                    <a:pt x="363" y="27"/>
                  </a:cubicBezTo>
                  <a:cubicBezTo>
                    <a:pt x="309" y="27"/>
                    <a:pt x="283" y="0"/>
                    <a:pt x="22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8" name="Google Shape;2058;p43"/>
            <p:cNvSpPr/>
            <p:nvPr/>
          </p:nvSpPr>
          <p:spPr>
            <a:xfrm>
              <a:off x="260040" y="1310268"/>
              <a:ext cx="28525" cy="15393"/>
            </a:xfrm>
            <a:custGeom>
              <a:avLst/>
              <a:gdLst/>
              <a:ahLst/>
              <a:cxnLst/>
              <a:rect l="l" t="t" r="r" b="b"/>
              <a:pathLst>
                <a:path w="593" h="320" extrusionOk="0">
                  <a:moveTo>
                    <a:pt x="287" y="1"/>
                  </a:moveTo>
                  <a:cubicBezTo>
                    <a:pt x="202" y="1"/>
                    <a:pt x="122" y="32"/>
                    <a:pt x="61" y="98"/>
                  </a:cubicBezTo>
                  <a:cubicBezTo>
                    <a:pt x="1" y="212"/>
                    <a:pt x="88" y="320"/>
                    <a:pt x="203" y="320"/>
                  </a:cubicBezTo>
                  <a:lnTo>
                    <a:pt x="310" y="320"/>
                  </a:lnTo>
                  <a:lnTo>
                    <a:pt x="337" y="293"/>
                  </a:lnTo>
                  <a:cubicBezTo>
                    <a:pt x="397" y="293"/>
                    <a:pt x="451" y="320"/>
                    <a:pt x="505" y="320"/>
                  </a:cubicBezTo>
                  <a:cubicBezTo>
                    <a:pt x="565" y="293"/>
                    <a:pt x="592" y="239"/>
                    <a:pt x="592" y="179"/>
                  </a:cubicBezTo>
                  <a:cubicBezTo>
                    <a:pt x="565" y="71"/>
                    <a:pt x="451" y="44"/>
                    <a:pt x="371" y="11"/>
                  </a:cubicBezTo>
                  <a:cubicBezTo>
                    <a:pt x="342" y="4"/>
                    <a:pt x="314" y="1"/>
                    <a:pt x="28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9" name="Google Shape;2059;p43"/>
            <p:cNvSpPr/>
            <p:nvPr/>
          </p:nvSpPr>
          <p:spPr>
            <a:xfrm>
              <a:off x="315357" y="1270104"/>
              <a:ext cx="16211" cy="21983"/>
            </a:xfrm>
            <a:custGeom>
              <a:avLst/>
              <a:gdLst/>
              <a:ahLst/>
              <a:cxnLst/>
              <a:rect l="l" t="t" r="r" b="b"/>
              <a:pathLst>
                <a:path w="337" h="457" extrusionOk="0">
                  <a:moveTo>
                    <a:pt x="199" y="1"/>
                  </a:moveTo>
                  <a:cubicBezTo>
                    <a:pt x="190" y="1"/>
                    <a:pt x="179" y="2"/>
                    <a:pt x="168" y="6"/>
                  </a:cubicBezTo>
                  <a:lnTo>
                    <a:pt x="141" y="6"/>
                  </a:lnTo>
                  <a:cubicBezTo>
                    <a:pt x="140" y="7"/>
                    <a:pt x="139" y="8"/>
                    <a:pt x="139" y="9"/>
                  </a:cubicBezTo>
                  <a:lnTo>
                    <a:pt x="139" y="9"/>
                  </a:lnTo>
                  <a:cubicBezTo>
                    <a:pt x="95" y="19"/>
                    <a:pt x="54" y="49"/>
                    <a:pt x="27" y="93"/>
                  </a:cubicBezTo>
                  <a:cubicBezTo>
                    <a:pt x="0" y="147"/>
                    <a:pt x="0" y="207"/>
                    <a:pt x="0" y="234"/>
                  </a:cubicBezTo>
                  <a:lnTo>
                    <a:pt x="0" y="375"/>
                  </a:lnTo>
                  <a:cubicBezTo>
                    <a:pt x="17" y="427"/>
                    <a:pt x="71" y="457"/>
                    <a:pt x="122" y="457"/>
                  </a:cubicBezTo>
                  <a:cubicBezTo>
                    <a:pt x="149" y="457"/>
                    <a:pt x="176" y="448"/>
                    <a:pt x="195" y="429"/>
                  </a:cubicBezTo>
                  <a:cubicBezTo>
                    <a:pt x="229" y="375"/>
                    <a:pt x="255" y="315"/>
                    <a:pt x="282" y="261"/>
                  </a:cubicBezTo>
                  <a:cubicBezTo>
                    <a:pt x="309" y="234"/>
                    <a:pt x="336" y="207"/>
                    <a:pt x="309" y="147"/>
                  </a:cubicBezTo>
                  <a:cubicBezTo>
                    <a:pt x="309" y="76"/>
                    <a:pt x="268" y="1"/>
                    <a:pt x="19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0" name="Google Shape;2060;p43"/>
            <p:cNvSpPr/>
            <p:nvPr/>
          </p:nvSpPr>
          <p:spPr>
            <a:xfrm>
              <a:off x="316608" y="1351155"/>
              <a:ext cx="14960" cy="24580"/>
            </a:xfrm>
            <a:custGeom>
              <a:avLst/>
              <a:gdLst/>
              <a:ahLst/>
              <a:cxnLst/>
              <a:rect l="l" t="t" r="r" b="b"/>
              <a:pathLst>
                <a:path w="311" h="511" extrusionOk="0">
                  <a:moveTo>
                    <a:pt x="88" y="1"/>
                  </a:moveTo>
                  <a:cubicBezTo>
                    <a:pt x="61" y="1"/>
                    <a:pt x="35" y="1"/>
                    <a:pt x="35" y="34"/>
                  </a:cubicBezTo>
                  <a:cubicBezTo>
                    <a:pt x="1" y="88"/>
                    <a:pt x="35" y="142"/>
                    <a:pt x="35" y="202"/>
                  </a:cubicBezTo>
                  <a:cubicBezTo>
                    <a:pt x="35" y="256"/>
                    <a:pt x="1" y="310"/>
                    <a:pt x="1" y="370"/>
                  </a:cubicBezTo>
                  <a:cubicBezTo>
                    <a:pt x="1" y="461"/>
                    <a:pt x="75" y="511"/>
                    <a:pt x="148" y="511"/>
                  </a:cubicBezTo>
                  <a:cubicBezTo>
                    <a:pt x="210" y="511"/>
                    <a:pt x="271" y="475"/>
                    <a:pt x="283" y="397"/>
                  </a:cubicBezTo>
                  <a:cubicBezTo>
                    <a:pt x="310" y="283"/>
                    <a:pt x="229" y="34"/>
                    <a:pt x="8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1" name="Google Shape;2061;p43"/>
            <p:cNvSpPr/>
            <p:nvPr/>
          </p:nvSpPr>
          <p:spPr>
            <a:xfrm>
              <a:off x="347681" y="1282610"/>
              <a:ext cx="17509" cy="17846"/>
            </a:xfrm>
            <a:custGeom>
              <a:avLst/>
              <a:gdLst/>
              <a:ahLst/>
              <a:cxnLst/>
              <a:rect l="l" t="t" r="r" b="b"/>
              <a:pathLst>
                <a:path w="364" h="371" extrusionOk="0">
                  <a:moveTo>
                    <a:pt x="309" y="1"/>
                  </a:moveTo>
                  <a:cubicBezTo>
                    <a:pt x="255" y="1"/>
                    <a:pt x="168" y="82"/>
                    <a:pt x="141" y="115"/>
                  </a:cubicBezTo>
                  <a:cubicBezTo>
                    <a:pt x="87" y="169"/>
                    <a:pt x="0" y="283"/>
                    <a:pt x="87" y="337"/>
                  </a:cubicBezTo>
                  <a:cubicBezTo>
                    <a:pt x="111" y="360"/>
                    <a:pt x="135" y="370"/>
                    <a:pt x="158" y="370"/>
                  </a:cubicBezTo>
                  <a:cubicBezTo>
                    <a:pt x="214" y="370"/>
                    <a:pt x="263" y="312"/>
                    <a:pt x="282" y="250"/>
                  </a:cubicBezTo>
                  <a:cubicBezTo>
                    <a:pt x="309" y="223"/>
                    <a:pt x="309" y="196"/>
                    <a:pt x="336" y="169"/>
                  </a:cubicBezTo>
                  <a:cubicBezTo>
                    <a:pt x="336" y="115"/>
                    <a:pt x="363" y="82"/>
                    <a:pt x="363" y="55"/>
                  </a:cubicBezTo>
                  <a:cubicBezTo>
                    <a:pt x="363" y="28"/>
                    <a:pt x="336" y="1"/>
                    <a:pt x="30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2" name="Google Shape;2062;p43"/>
            <p:cNvSpPr/>
            <p:nvPr/>
          </p:nvSpPr>
          <p:spPr>
            <a:xfrm>
              <a:off x="285534" y="1279050"/>
              <a:ext cx="17894" cy="18519"/>
            </a:xfrm>
            <a:custGeom>
              <a:avLst/>
              <a:gdLst/>
              <a:ahLst/>
              <a:cxnLst/>
              <a:rect l="l" t="t" r="r" b="b"/>
              <a:pathLst>
                <a:path w="372" h="385" extrusionOk="0">
                  <a:moveTo>
                    <a:pt x="165" y="1"/>
                  </a:moveTo>
                  <a:cubicBezTo>
                    <a:pt x="83" y="1"/>
                    <a:pt x="1" y="80"/>
                    <a:pt x="62" y="156"/>
                  </a:cubicBezTo>
                  <a:cubicBezTo>
                    <a:pt x="72" y="178"/>
                    <a:pt x="82" y="195"/>
                    <a:pt x="93" y="211"/>
                  </a:cubicBezTo>
                  <a:lnTo>
                    <a:pt x="93" y="211"/>
                  </a:lnTo>
                  <a:cubicBezTo>
                    <a:pt x="92" y="213"/>
                    <a:pt x="91" y="215"/>
                    <a:pt x="89" y="216"/>
                  </a:cubicBezTo>
                  <a:cubicBezTo>
                    <a:pt x="94" y="218"/>
                    <a:pt x="98" y="220"/>
                    <a:pt x="102" y="223"/>
                  </a:cubicBezTo>
                  <a:lnTo>
                    <a:pt x="102" y="223"/>
                  </a:lnTo>
                  <a:cubicBezTo>
                    <a:pt x="120" y="246"/>
                    <a:pt x="143" y="267"/>
                    <a:pt x="177" y="297"/>
                  </a:cubicBezTo>
                  <a:cubicBezTo>
                    <a:pt x="203" y="324"/>
                    <a:pt x="230" y="384"/>
                    <a:pt x="284" y="384"/>
                  </a:cubicBezTo>
                  <a:cubicBezTo>
                    <a:pt x="311" y="384"/>
                    <a:pt x="371" y="357"/>
                    <a:pt x="371" y="324"/>
                  </a:cubicBezTo>
                  <a:cubicBezTo>
                    <a:pt x="371" y="296"/>
                    <a:pt x="365" y="269"/>
                    <a:pt x="353" y="245"/>
                  </a:cubicBezTo>
                  <a:lnTo>
                    <a:pt x="353" y="245"/>
                  </a:lnTo>
                  <a:cubicBezTo>
                    <a:pt x="358" y="230"/>
                    <a:pt x="356" y="212"/>
                    <a:pt x="345" y="189"/>
                  </a:cubicBezTo>
                  <a:cubicBezTo>
                    <a:pt x="311" y="156"/>
                    <a:pt x="257" y="102"/>
                    <a:pt x="257" y="48"/>
                  </a:cubicBezTo>
                  <a:cubicBezTo>
                    <a:pt x="233" y="14"/>
                    <a:pt x="199" y="1"/>
                    <a:pt x="16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3" name="Google Shape;2063;p43"/>
            <p:cNvSpPr/>
            <p:nvPr/>
          </p:nvSpPr>
          <p:spPr>
            <a:xfrm>
              <a:off x="342486" y="1349856"/>
              <a:ext cx="21406" cy="17173"/>
            </a:xfrm>
            <a:custGeom>
              <a:avLst/>
              <a:gdLst/>
              <a:ahLst/>
              <a:cxnLst/>
              <a:rect l="l" t="t" r="r" b="b"/>
              <a:pathLst>
                <a:path w="445" h="357" extrusionOk="0">
                  <a:moveTo>
                    <a:pt x="27" y="1"/>
                  </a:moveTo>
                  <a:cubicBezTo>
                    <a:pt x="1" y="28"/>
                    <a:pt x="1" y="28"/>
                    <a:pt x="1" y="61"/>
                  </a:cubicBezTo>
                  <a:cubicBezTo>
                    <a:pt x="1" y="142"/>
                    <a:pt x="81" y="196"/>
                    <a:pt x="108" y="256"/>
                  </a:cubicBezTo>
                  <a:cubicBezTo>
                    <a:pt x="135" y="283"/>
                    <a:pt x="169" y="310"/>
                    <a:pt x="195" y="337"/>
                  </a:cubicBezTo>
                  <a:cubicBezTo>
                    <a:pt x="209" y="350"/>
                    <a:pt x="236" y="357"/>
                    <a:pt x="264" y="357"/>
                  </a:cubicBezTo>
                  <a:cubicBezTo>
                    <a:pt x="291" y="357"/>
                    <a:pt x="320" y="350"/>
                    <a:pt x="337" y="337"/>
                  </a:cubicBezTo>
                  <a:cubicBezTo>
                    <a:pt x="444" y="256"/>
                    <a:pt x="303" y="142"/>
                    <a:pt x="249" y="115"/>
                  </a:cubicBezTo>
                  <a:cubicBezTo>
                    <a:pt x="195" y="61"/>
                    <a:pt x="108" y="1"/>
                    <a:pt x="2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4" name="Google Shape;2064;p43"/>
            <p:cNvSpPr/>
            <p:nvPr/>
          </p:nvSpPr>
          <p:spPr>
            <a:xfrm>
              <a:off x="280435" y="1346296"/>
              <a:ext cx="13613" cy="17365"/>
            </a:xfrm>
            <a:custGeom>
              <a:avLst/>
              <a:gdLst/>
              <a:ahLst/>
              <a:cxnLst/>
              <a:rect l="l" t="t" r="r" b="b"/>
              <a:pathLst>
                <a:path w="283" h="361" extrusionOk="0">
                  <a:moveTo>
                    <a:pt x="195" y="1"/>
                  </a:moveTo>
                  <a:cubicBezTo>
                    <a:pt x="182" y="1"/>
                    <a:pt x="168" y="8"/>
                    <a:pt x="168" y="21"/>
                  </a:cubicBezTo>
                  <a:lnTo>
                    <a:pt x="141" y="21"/>
                  </a:lnTo>
                  <a:cubicBezTo>
                    <a:pt x="141" y="48"/>
                    <a:pt x="141" y="48"/>
                    <a:pt x="115" y="75"/>
                  </a:cubicBezTo>
                  <a:cubicBezTo>
                    <a:pt x="115" y="75"/>
                    <a:pt x="81" y="102"/>
                    <a:pt x="54" y="135"/>
                  </a:cubicBezTo>
                  <a:cubicBezTo>
                    <a:pt x="0" y="189"/>
                    <a:pt x="0" y="303"/>
                    <a:pt x="81" y="357"/>
                  </a:cubicBezTo>
                  <a:cubicBezTo>
                    <a:pt x="91" y="359"/>
                    <a:pt x="100" y="360"/>
                    <a:pt x="109" y="360"/>
                  </a:cubicBezTo>
                  <a:cubicBezTo>
                    <a:pt x="204" y="360"/>
                    <a:pt x="252" y="238"/>
                    <a:pt x="283" y="189"/>
                  </a:cubicBezTo>
                  <a:lnTo>
                    <a:pt x="283" y="75"/>
                  </a:lnTo>
                  <a:cubicBezTo>
                    <a:pt x="283" y="48"/>
                    <a:pt x="249" y="48"/>
                    <a:pt x="249" y="21"/>
                  </a:cubicBezTo>
                  <a:lnTo>
                    <a:pt x="222" y="21"/>
                  </a:lnTo>
                  <a:cubicBezTo>
                    <a:pt x="222" y="8"/>
                    <a:pt x="209" y="1"/>
                    <a:pt x="19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5" name="Google Shape;2065;p43"/>
            <p:cNvSpPr/>
            <p:nvPr/>
          </p:nvSpPr>
          <p:spPr>
            <a:xfrm>
              <a:off x="213189" y="1611384"/>
              <a:ext cx="117659" cy="118188"/>
            </a:xfrm>
            <a:custGeom>
              <a:avLst/>
              <a:gdLst/>
              <a:ahLst/>
              <a:cxnLst/>
              <a:rect l="l" t="t" r="r" b="b"/>
              <a:pathLst>
                <a:path w="2446" h="2457" extrusionOk="0">
                  <a:moveTo>
                    <a:pt x="468" y="0"/>
                  </a:moveTo>
                  <a:cubicBezTo>
                    <a:pt x="414" y="0"/>
                    <a:pt x="353" y="43"/>
                    <a:pt x="339" y="108"/>
                  </a:cubicBezTo>
                  <a:lnTo>
                    <a:pt x="339" y="108"/>
                  </a:lnTo>
                  <a:cubicBezTo>
                    <a:pt x="338" y="108"/>
                    <a:pt x="337" y="108"/>
                    <a:pt x="336" y="108"/>
                  </a:cubicBezTo>
                  <a:cubicBezTo>
                    <a:pt x="276" y="807"/>
                    <a:pt x="195" y="1479"/>
                    <a:pt x="27" y="2185"/>
                  </a:cubicBezTo>
                  <a:cubicBezTo>
                    <a:pt x="0" y="2265"/>
                    <a:pt x="54" y="2353"/>
                    <a:pt x="135" y="2380"/>
                  </a:cubicBezTo>
                  <a:cubicBezTo>
                    <a:pt x="283" y="2436"/>
                    <a:pt x="435" y="2456"/>
                    <a:pt x="588" y="2456"/>
                  </a:cubicBezTo>
                  <a:cubicBezTo>
                    <a:pt x="817" y="2456"/>
                    <a:pt x="1051" y="2412"/>
                    <a:pt x="1284" y="2380"/>
                  </a:cubicBezTo>
                  <a:cubicBezTo>
                    <a:pt x="1593" y="2319"/>
                    <a:pt x="2043" y="2380"/>
                    <a:pt x="2353" y="2185"/>
                  </a:cubicBezTo>
                  <a:cubicBezTo>
                    <a:pt x="2446" y="2109"/>
                    <a:pt x="2418" y="1886"/>
                    <a:pt x="2281" y="1886"/>
                  </a:cubicBezTo>
                  <a:cubicBezTo>
                    <a:pt x="2260" y="1886"/>
                    <a:pt x="2237" y="1891"/>
                    <a:pt x="2211" y="1902"/>
                  </a:cubicBezTo>
                  <a:cubicBezTo>
                    <a:pt x="1956" y="2017"/>
                    <a:pt x="1681" y="1983"/>
                    <a:pt x="1398" y="2017"/>
                  </a:cubicBezTo>
                  <a:cubicBezTo>
                    <a:pt x="1130" y="2054"/>
                    <a:pt x="858" y="2119"/>
                    <a:pt x="588" y="2119"/>
                  </a:cubicBezTo>
                  <a:cubicBezTo>
                    <a:pt x="515" y="2119"/>
                    <a:pt x="441" y="2115"/>
                    <a:pt x="368" y="2103"/>
                  </a:cubicBezTo>
                  <a:lnTo>
                    <a:pt x="368" y="2103"/>
                  </a:lnTo>
                  <a:cubicBezTo>
                    <a:pt x="500" y="1446"/>
                    <a:pt x="664" y="727"/>
                    <a:pt x="558" y="81"/>
                  </a:cubicBezTo>
                  <a:cubicBezTo>
                    <a:pt x="547" y="25"/>
                    <a:pt x="510" y="0"/>
                    <a:pt x="46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6" name="Google Shape;2066;p43"/>
            <p:cNvSpPr/>
            <p:nvPr/>
          </p:nvSpPr>
          <p:spPr>
            <a:xfrm>
              <a:off x="229736" y="1599070"/>
              <a:ext cx="66911" cy="44832"/>
            </a:xfrm>
            <a:custGeom>
              <a:avLst/>
              <a:gdLst/>
              <a:ahLst/>
              <a:cxnLst/>
              <a:rect l="l" t="t" r="r" b="b"/>
              <a:pathLst>
                <a:path w="1391" h="932" extrusionOk="0">
                  <a:moveTo>
                    <a:pt x="458" y="1"/>
                  </a:moveTo>
                  <a:cubicBezTo>
                    <a:pt x="231" y="1"/>
                    <a:pt x="1" y="97"/>
                    <a:pt x="19" y="364"/>
                  </a:cubicBezTo>
                  <a:cubicBezTo>
                    <a:pt x="38" y="407"/>
                    <a:pt x="85" y="447"/>
                    <a:pt x="132" y="447"/>
                  </a:cubicBezTo>
                  <a:cubicBezTo>
                    <a:pt x="151" y="447"/>
                    <a:pt x="170" y="440"/>
                    <a:pt x="187" y="425"/>
                  </a:cubicBezTo>
                  <a:cubicBezTo>
                    <a:pt x="241" y="364"/>
                    <a:pt x="295" y="257"/>
                    <a:pt x="382" y="257"/>
                  </a:cubicBezTo>
                  <a:cubicBezTo>
                    <a:pt x="404" y="251"/>
                    <a:pt x="425" y="249"/>
                    <a:pt x="445" y="249"/>
                  </a:cubicBezTo>
                  <a:cubicBezTo>
                    <a:pt x="556" y="249"/>
                    <a:pt x="644" y="319"/>
                    <a:pt x="718" y="364"/>
                  </a:cubicBezTo>
                  <a:cubicBezTo>
                    <a:pt x="913" y="478"/>
                    <a:pt x="1054" y="673"/>
                    <a:pt x="1169" y="868"/>
                  </a:cubicBezTo>
                  <a:cubicBezTo>
                    <a:pt x="1179" y="913"/>
                    <a:pt x="1211" y="932"/>
                    <a:pt x="1246" y="932"/>
                  </a:cubicBezTo>
                  <a:cubicBezTo>
                    <a:pt x="1301" y="932"/>
                    <a:pt x="1363" y="884"/>
                    <a:pt x="1363" y="814"/>
                  </a:cubicBezTo>
                  <a:cubicBezTo>
                    <a:pt x="1390" y="478"/>
                    <a:pt x="1027" y="196"/>
                    <a:pt x="745" y="55"/>
                  </a:cubicBezTo>
                  <a:cubicBezTo>
                    <a:pt x="667" y="21"/>
                    <a:pt x="563" y="1"/>
                    <a:pt x="45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7" name="Google Shape;2067;p43"/>
            <p:cNvSpPr/>
            <p:nvPr/>
          </p:nvSpPr>
          <p:spPr>
            <a:xfrm>
              <a:off x="284284" y="1631442"/>
              <a:ext cx="51470" cy="46611"/>
            </a:xfrm>
            <a:custGeom>
              <a:avLst/>
              <a:gdLst/>
              <a:ahLst/>
              <a:cxnLst/>
              <a:rect l="l" t="t" r="r" b="b"/>
              <a:pathLst>
                <a:path w="1070" h="969" extrusionOk="0">
                  <a:moveTo>
                    <a:pt x="283" y="0"/>
                  </a:moveTo>
                  <a:cubicBezTo>
                    <a:pt x="169" y="0"/>
                    <a:pt x="1" y="88"/>
                    <a:pt x="1" y="195"/>
                  </a:cubicBezTo>
                  <a:cubicBezTo>
                    <a:pt x="1" y="214"/>
                    <a:pt x="17" y="236"/>
                    <a:pt x="37" y="236"/>
                  </a:cubicBezTo>
                  <a:cubicBezTo>
                    <a:pt x="45" y="236"/>
                    <a:pt x="53" y="232"/>
                    <a:pt x="61" y="222"/>
                  </a:cubicBezTo>
                  <a:cubicBezTo>
                    <a:pt x="142" y="222"/>
                    <a:pt x="203" y="168"/>
                    <a:pt x="283" y="168"/>
                  </a:cubicBezTo>
                  <a:cubicBezTo>
                    <a:pt x="371" y="168"/>
                    <a:pt x="478" y="222"/>
                    <a:pt x="539" y="283"/>
                  </a:cubicBezTo>
                  <a:cubicBezTo>
                    <a:pt x="707" y="424"/>
                    <a:pt x="760" y="645"/>
                    <a:pt x="673" y="840"/>
                  </a:cubicBezTo>
                  <a:cubicBezTo>
                    <a:pt x="651" y="884"/>
                    <a:pt x="687" y="969"/>
                    <a:pt x="745" y="969"/>
                  </a:cubicBezTo>
                  <a:cubicBezTo>
                    <a:pt x="758" y="969"/>
                    <a:pt x="772" y="964"/>
                    <a:pt x="787" y="955"/>
                  </a:cubicBezTo>
                  <a:cubicBezTo>
                    <a:pt x="1069" y="726"/>
                    <a:pt x="901" y="363"/>
                    <a:pt x="673" y="168"/>
                  </a:cubicBezTo>
                  <a:cubicBezTo>
                    <a:pt x="565" y="54"/>
                    <a:pt x="424" y="0"/>
                    <a:pt x="28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8" name="Google Shape;2068;p43"/>
            <p:cNvSpPr/>
            <p:nvPr/>
          </p:nvSpPr>
          <p:spPr>
            <a:xfrm>
              <a:off x="319542" y="1670549"/>
              <a:ext cx="22993" cy="33672"/>
            </a:xfrm>
            <a:custGeom>
              <a:avLst/>
              <a:gdLst/>
              <a:ahLst/>
              <a:cxnLst/>
              <a:rect l="l" t="t" r="r" b="b"/>
              <a:pathLst>
                <a:path w="478" h="700" extrusionOk="0">
                  <a:moveTo>
                    <a:pt x="182" y="0"/>
                  </a:moveTo>
                  <a:cubicBezTo>
                    <a:pt x="142" y="0"/>
                    <a:pt x="99" y="9"/>
                    <a:pt x="54" y="27"/>
                  </a:cubicBezTo>
                  <a:cubicBezTo>
                    <a:pt x="0" y="54"/>
                    <a:pt x="27" y="142"/>
                    <a:pt x="81" y="142"/>
                  </a:cubicBezTo>
                  <a:cubicBezTo>
                    <a:pt x="113" y="128"/>
                    <a:pt x="140" y="122"/>
                    <a:pt x="164" y="122"/>
                  </a:cubicBezTo>
                  <a:cubicBezTo>
                    <a:pt x="244" y="122"/>
                    <a:pt x="276" y="194"/>
                    <a:pt x="276" y="283"/>
                  </a:cubicBezTo>
                  <a:cubicBezTo>
                    <a:pt x="249" y="390"/>
                    <a:pt x="168" y="531"/>
                    <a:pt x="81" y="558"/>
                  </a:cubicBezTo>
                  <a:cubicBezTo>
                    <a:pt x="27" y="585"/>
                    <a:pt x="54" y="699"/>
                    <a:pt x="108" y="699"/>
                  </a:cubicBezTo>
                  <a:cubicBezTo>
                    <a:pt x="336" y="672"/>
                    <a:pt x="478" y="478"/>
                    <a:pt x="444" y="249"/>
                  </a:cubicBezTo>
                  <a:cubicBezTo>
                    <a:pt x="423" y="99"/>
                    <a:pt x="318" y="0"/>
                    <a:pt x="18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9" name="Google Shape;2069;p43"/>
            <p:cNvSpPr/>
            <p:nvPr/>
          </p:nvSpPr>
          <p:spPr>
            <a:xfrm>
              <a:off x="232334" y="1457122"/>
              <a:ext cx="143105" cy="151186"/>
            </a:xfrm>
            <a:custGeom>
              <a:avLst/>
              <a:gdLst/>
              <a:ahLst/>
              <a:cxnLst/>
              <a:rect l="l" t="t" r="r" b="b"/>
              <a:pathLst>
                <a:path w="2975" h="3143" extrusionOk="0">
                  <a:moveTo>
                    <a:pt x="2837" y="1"/>
                  </a:moveTo>
                  <a:cubicBezTo>
                    <a:pt x="2823" y="1"/>
                    <a:pt x="2808" y="5"/>
                    <a:pt x="2795" y="15"/>
                  </a:cubicBezTo>
                  <a:cubicBezTo>
                    <a:pt x="2176" y="351"/>
                    <a:pt x="1672" y="882"/>
                    <a:pt x="1222" y="1386"/>
                  </a:cubicBezTo>
                  <a:cubicBezTo>
                    <a:pt x="745" y="1890"/>
                    <a:pt x="301" y="2448"/>
                    <a:pt x="19" y="3066"/>
                  </a:cubicBezTo>
                  <a:cubicBezTo>
                    <a:pt x="0" y="3104"/>
                    <a:pt x="21" y="3143"/>
                    <a:pt x="45" y="3143"/>
                  </a:cubicBezTo>
                  <a:cubicBezTo>
                    <a:pt x="55" y="3143"/>
                    <a:pt x="65" y="3136"/>
                    <a:pt x="73" y="3120"/>
                  </a:cubicBezTo>
                  <a:cubicBezTo>
                    <a:pt x="523" y="2589"/>
                    <a:pt x="913" y="2032"/>
                    <a:pt x="1363" y="1554"/>
                  </a:cubicBezTo>
                  <a:cubicBezTo>
                    <a:pt x="1840" y="1050"/>
                    <a:pt x="2425" y="654"/>
                    <a:pt x="2902" y="183"/>
                  </a:cubicBezTo>
                  <a:cubicBezTo>
                    <a:pt x="2975" y="111"/>
                    <a:pt x="2908" y="1"/>
                    <a:pt x="283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0" name="Google Shape;2070;p43"/>
            <p:cNvSpPr/>
            <p:nvPr/>
          </p:nvSpPr>
          <p:spPr>
            <a:xfrm>
              <a:off x="365142" y="1462943"/>
              <a:ext cx="99909" cy="101929"/>
            </a:xfrm>
            <a:custGeom>
              <a:avLst/>
              <a:gdLst/>
              <a:ahLst/>
              <a:cxnLst/>
              <a:rect l="l" t="t" r="r" b="b"/>
              <a:pathLst>
                <a:path w="2077" h="2119" extrusionOk="0">
                  <a:moveTo>
                    <a:pt x="130" y="0"/>
                  </a:moveTo>
                  <a:cubicBezTo>
                    <a:pt x="107" y="0"/>
                    <a:pt x="84" y="1"/>
                    <a:pt x="61" y="2"/>
                  </a:cubicBezTo>
                  <a:cubicBezTo>
                    <a:pt x="0" y="2"/>
                    <a:pt x="0" y="89"/>
                    <a:pt x="61" y="89"/>
                  </a:cubicBezTo>
                  <a:cubicBezTo>
                    <a:pt x="1069" y="311"/>
                    <a:pt x="1512" y="1124"/>
                    <a:pt x="1848" y="2045"/>
                  </a:cubicBezTo>
                  <a:cubicBezTo>
                    <a:pt x="1863" y="2095"/>
                    <a:pt x="1909" y="2118"/>
                    <a:pt x="1956" y="2118"/>
                  </a:cubicBezTo>
                  <a:cubicBezTo>
                    <a:pt x="2016" y="2118"/>
                    <a:pt x="2077" y="2082"/>
                    <a:pt x="2077" y="2018"/>
                  </a:cubicBezTo>
                  <a:cubicBezTo>
                    <a:pt x="1965" y="1092"/>
                    <a:pt x="1110" y="0"/>
                    <a:pt x="13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1" name="Google Shape;2071;p43"/>
            <p:cNvSpPr/>
            <p:nvPr/>
          </p:nvSpPr>
          <p:spPr>
            <a:xfrm>
              <a:off x="311846" y="1553037"/>
              <a:ext cx="164943" cy="164511"/>
            </a:xfrm>
            <a:custGeom>
              <a:avLst/>
              <a:gdLst/>
              <a:ahLst/>
              <a:cxnLst/>
              <a:rect l="l" t="t" r="r" b="b"/>
              <a:pathLst>
                <a:path w="3429" h="3420" extrusionOk="0">
                  <a:moveTo>
                    <a:pt x="3287" y="1"/>
                  </a:moveTo>
                  <a:cubicBezTo>
                    <a:pt x="3280" y="1"/>
                    <a:pt x="3273" y="2"/>
                    <a:pt x="3265" y="4"/>
                  </a:cubicBezTo>
                  <a:lnTo>
                    <a:pt x="3158" y="4"/>
                  </a:lnTo>
                  <a:cubicBezTo>
                    <a:pt x="3095" y="4"/>
                    <a:pt x="3035" y="91"/>
                    <a:pt x="3047" y="152"/>
                  </a:cubicBezTo>
                  <a:lnTo>
                    <a:pt x="3047" y="152"/>
                  </a:lnTo>
                  <a:cubicBezTo>
                    <a:pt x="2523" y="699"/>
                    <a:pt x="2022" y="1248"/>
                    <a:pt x="1444" y="1745"/>
                  </a:cubicBezTo>
                  <a:cubicBezTo>
                    <a:pt x="913" y="2222"/>
                    <a:pt x="355" y="2726"/>
                    <a:pt x="19" y="3337"/>
                  </a:cubicBezTo>
                  <a:cubicBezTo>
                    <a:pt x="0" y="3380"/>
                    <a:pt x="22" y="3420"/>
                    <a:pt x="55" y="3420"/>
                  </a:cubicBezTo>
                  <a:cubicBezTo>
                    <a:pt x="69" y="3420"/>
                    <a:pt x="84" y="3413"/>
                    <a:pt x="100" y="3398"/>
                  </a:cubicBezTo>
                  <a:cubicBezTo>
                    <a:pt x="604" y="2833"/>
                    <a:pt x="1169" y="2302"/>
                    <a:pt x="1753" y="1825"/>
                  </a:cubicBezTo>
                  <a:cubicBezTo>
                    <a:pt x="2345" y="1348"/>
                    <a:pt x="2956" y="844"/>
                    <a:pt x="3380" y="206"/>
                  </a:cubicBezTo>
                  <a:cubicBezTo>
                    <a:pt x="3429" y="126"/>
                    <a:pt x="3365" y="1"/>
                    <a:pt x="328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2" name="Google Shape;2072;p43"/>
            <p:cNvSpPr/>
            <p:nvPr/>
          </p:nvSpPr>
          <p:spPr>
            <a:xfrm>
              <a:off x="363843" y="1411859"/>
              <a:ext cx="175237" cy="155179"/>
            </a:xfrm>
            <a:custGeom>
              <a:avLst/>
              <a:gdLst/>
              <a:ahLst/>
              <a:cxnLst/>
              <a:rect l="l" t="t" r="r" b="b"/>
              <a:pathLst>
                <a:path w="3643" h="3226" extrusionOk="0">
                  <a:moveTo>
                    <a:pt x="1262" y="1"/>
                  </a:moveTo>
                  <a:cubicBezTo>
                    <a:pt x="1124" y="1"/>
                    <a:pt x="983" y="27"/>
                    <a:pt x="840" y="83"/>
                  </a:cubicBezTo>
                  <a:cubicBezTo>
                    <a:pt x="531" y="224"/>
                    <a:pt x="27" y="560"/>
                    <a:pt x="0" y="956"/>
                  </a:cubicBezTo>
                  <a:cubicBezTo>
                    <a:pt x="0" y="988"/>
                    <a:pt x="21" y="1001"/>
                    <a:pt x="43" y="1001"/>
                  </a:cubicBezTo>
                  <a:cubicBezTo>
                    <a:pt x="59" y="1001"/>
                    <a:pt x="76" y="994"/>
                    <a:pt x="88" y="983"/>
                  </a:cubicBezTo>
                  <a:cubicBezTo>
                    <a:pt x="256" y="701"/>
                    <a:pt x="592" y="533"/>
                    <a:pt x="867" y="392"/>
                  </a:cubicBezTo>
                  <a:cubicBezTo>
                    <a:pt x="999" y="324"/>
                    <a:pt x="1128" y="295"/>
                    <a:pt x="1251" y="295"/>
                  </a:cubicBezTo>
                  <a:cubicBezTo>
                    <a:pt x="1630" y="295"/>
                    <a:pt x="1966" y="569"/>
                    <a:pt x="2245" y="842"/>
                  </a:cubicBezTo>
                  <a:cubicBezTo>
                    <a:pt x="2520" y="1178"/>
                    <a:pt x="2715" y="1568"/>
                    <a:pt x="2829" y="1991"/>
                  </a:cubicBezTo>
                  <a:cubicBezTo>
                    <a:pt x="2971" y="2522"/>
                    <a:pt x="2608" y="2771"/>
                    <a:pt x="2245" y="3053"/>
                  </a:cubicBezTo>
                  <a:cubicBezTo>
                    <a:pt x="2167" y="3131"/>
                    <a:pt x="2250" y="3225"/>
                    <a:pt x="2326" y="3225"/>
                  </a:cubicBezTo>
                  <a:cubicBezTo>
                    <a:pt x="2335" y="3225"/>
                    <a:pt x="2344" y="3224"/>
                    <a:pt x="2352" y="3221"/>
                  </a:cubicBezTo>
                  <a:cubicBezTo>
                    <a:pt x="3643" y="2663"/>
                    <a:pt x="3085" y="1319"/>
                    <a:pt x="2325" y="533"/>
                  </a:cubicBezTo>
                  <a:cubicBezTo>
                    <a:pt x="2034" y="222"/>
                    <a:pt x="1665" y="1"/>
                    <a:pt x="126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3" name="Google Shape;2073;p43"/>
            <p:cNvSpPr/>
            <p:nvPr/>
          </p:nvSpPr>
          <p:spPr>
            <a:xfrm>
              <a:off x="429791" y="1380641"/>
              <a:ext cx="137429" cy="149984"/>
            </a:xfrm>
            <a:custGeom>
              <a:avLst/>
              <a:gdLst/>
              <a:ahLst/>
              <a:cxnLst/>
              <a:rect l="l" t="t" r="r" b="b"/>
              <a:pathLst>
                <a:path w="2857" h="3118" extrusionOk="0">
                  <a:moveTo>
                    <a:pt x="1170" y="1"/>
                  </a:moveTo>
                  <a:cubicBezTo>
                    <a:pt x="711" y="1"/>
                    <a:pt x="349" y="361"/>
                    <a:pt x="34" y="651"/>
                  </a:cubicBezTo>
                  <a:cubicBezTo>
                    <a:pt x="0" y="651"/>
                    <a:pt x="34" y="705"/>
                    <a:pt x="61" y="705"/>
                  </a:cubicBezTo>
                  <a:cubicBezTo>
                    <a:pt x="255" y="678"/>
                    <a:pt x="397" y="597"/>
                    <a:pt x="565" y="456"/>
                  </a:cubicBezTo>
                  <a:cubicBezTo>
                    <a:pt x="759" y="324"/>
                    <a:pt x="937" y="265"/>
                    <a:pt x="1107" y="265"/>
                  </a:cubicBezTo>
                  <a:cubicBezTo>
                    <a:pt x="1401" y="265"/>
                    <a:pt x="1667" y="441"/>
                    <a:pt x="1936" y="705"/>
                  </a:cubicBezTo>
                  <a:cubicBezTo>
                    <a:pt x="2325" y="1068"/>
                    <a:pt x="2608" y="1605"/>
                    <a:pt x="2352" y="2136"/>
                  </a:cubicBezTo>
                  <a:cubicBezTo>
                    <a:pt x="2184" y="2472"/>
                    <a:pt x="1848" y="2721"/>
                    <a:pt x="1546" y="2950"/>
                  </a:cubicBezTo>
                  <a:cubicBezTo>
                    <a:pt x="1485" y="3003"/>
                    <a:pt x="1485" y="3118"/>
                    <a:pt x="1600" y="3118"/>
                  </a:cubicBezTo>
                  <a:cubicBezTo>
                    <a:pt x="2016" y="3118"/>
                    <a:pt x="2325" y="2667"/>
                    <a:pt x="2554" y="2358"/>
                  </a:cubicBezTo>
                  <a:cubicBezTo>
                    <a:pt x="2856" y="1881"/>
                    <a:pt x="2749" y="1377"/>
                    <a:pt x="2440" y="900"/>
                  </a:cubicBezTo>
                  <a:cubicBezTo>
                    <a:pt x="2184" y="537"/>
                    <a:pt x="1741" y="33"/>
                    <a:pt x="1264" y="6"/>
                  </a:cubicBezTo>
                  <a:cubicBezTo>
                    <a:pt x="1232" y="3"/>
                    <a:pt x="1201" y="1"/>
                    <a:pt x="117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4" name="Google Shape;2074;p43"/>
            <p:cNvSpPr/>
            <p:nvPr/>
          </p:nvSpPr>
          <p:spPr>
            <a:xfrm>
              <a:off x="408915" y="1445578"/>
              <a:ext cx="26408" cy="15248"/>
            </a:xfrm>
            <a:custGeom>
              <a:avLst/>
              <a:gdLst/>
              <a:ahLst/>
              <a:cxnLst/>
              <a:rect l="l" t="t" r="r" b="b"/>
              <a:pathLst>
                <a:path w="549" h="317" extrusionOk="0">
                  <a:moveTo>
                    <a:pt x="468" y="0"/>
                  </a:moveTo>
                  <a:cubicBezTo>
                    <a:pt x="300" y="0"/>
                    <a:pt x="159" y="87"/>
                    <a:pt x="44" y="222"/>
                  </a:cubicBezTo>
                  <a:cubicBezTo>
                    <a:pt x="0" y="271"/>
                    <a:pt x="46" y="316"/>
                    <a:pt x="98" y="316"/>
                  </a:cubicBezTo>
                  <a:cubicBezTo>
                    <a:pt x="109" y="316"/>
                    <a:pt x="121" y="314"/>
                    <a:pt x="132" y="309"/>
                  </a:cubicBezTo>
                  <a:cubicBezTo>
                    <a:pt x="239" y="195"/>
                    <a:pt x="353" y="168"/>
                    <a:pt x="495" y="114"/>
                  </a:cubicBezTo>
                  <a:cubicBezTo>
                    <a:pt x="548" y="87"/>
                    <a:pt x="521" y="0"/>
                    <a:pt x="46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5" name="Google Shape;2075;p43"/>
            <p:cNvSpPr/>
            <p:nvPr/>
          </p:nvSpPr>
          <p:spPr>
            <a:xfrm>
              <a:off x="427770" y="1453659"/>
              <a:ext cx="23715" cy="14431"/>
            </a:xfrm>
            <a:custGeom>
              <a:avLst/>
              <a:gdLst/>
              <a:ahLst/>
              <a:cxnLst/>
              <a:rect l="l" t="t" r="r" b="b"/>
              <a:pathLst>
                <a:path w="493" h="300" extrusionOk="0">
                  <a:moveTo>
                    <a:pt x="378" y="0"/>
                  </a:moveTo>
                  <a:cubicBezTo>
                    <a:pt x="244" y="27"/>
                    <a:pt x="129" y="114"/>
                    <a:pt x="42" y="195"/>
                  </a:cubicBezTo>
                  <a:cubicBezTo>
                    <a:pt x="1" y="241"/>
                    <a:pt x="43" y="300"/>
                    <a:pt x="89" y="300"/>
                  </a:cubicBezTo>
                  <a:cubicBezTo>
                    <a:pt x="103" y="300"/>
                    <a:pt x="117" y="295"/>
                    <a:pt x="129" y="282"/>
                  </a:cubicBezTo>
                  <a:cubicBezTo>
                    <a:pt x="210" y="222"/>
                    <a:pt x="324" y="168"/>
                    <a:pt x="412" y="114"/>
                  </a:cubicBezTo>
                  <a:cubicBezTo>
                    <a:pt x="492" y="87"/>
                    <a:pt x="439" y="0"/>
                    <a:pt x="37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6" name="Google Shape;2076;p43"/>
            <p:cNvSpPr/>
            <p:nvPr/>
          </p:nvSpPr>
          <p:spPr>
            <a:xfrm>
              <a:off x="437246" y="1470110"/>
              <a:ext cx="26504" cy="14142"/>
            </a:xfrm>
            <a:custGeom>
              <a:avLst/>
              <a:gdLst/>
              <a:ahLst/>
              <a:cxnLst/>
              <a:rect l="l" t="t" r="r" b="b"/>
              <a:pathLst>
                <a:path w="551" h="294" extrusionOk="0">
                  <a:moveTo>
                    <a:pt x="363" y="1"/>
                  </a:moveTo>
                  <a:cubicBezTo>
                    <a:pt x="324" y="1"/>
                    <a:pt x="282" y="8"/>
                    <a:pt x="242" y="21"/>
                  </a:cubicBezTo>
                  <a:cubicBezTo>
                    <a:pt x="181" y="81"/>
                    <a:pt x="127" y="135"/>
                    <a:pt x="47" y="189"/>
                  </a:cubicBezTo>
                  <a:cubicBezTo>
                    <a:pt x="0" y="236"/>
                    <a:pt x="57" y="294"/>
                    <a:pt x="110" y="294"/>
                  </a:cubicBezTo>
                  <a:cubicBezTo>
                    <a:pt x="126" y="294"/>
                    <a:pt x="142" y="289"/>
                    <a:pt x="154" y="276"/>
                  </a:cubicBezTo>
                  <a:cubicBezTo>
                    <a:pt x="242" y="216"/>
                    <a:pt x="349" y="162"/>
                    <a:pt x="463" y="135"/>
                  </a:cubicBezTo>
                  <a:cubicBezTo>
                    <a:pt x="517" y="135"/>
                    <a:pt x="551" y="48"/>
                    <a:pt x="463" y="21"/>
                  </a:cubicBezTo>
                  <a:cubicBezTo>
                    <a:pt x="436" y="8"/>
                    <a:pt x="401" y="1"/>
                    <a:pt x="36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7" name="Google Shape;2077;p43"/>
            <p:cNvSpPr/>
            <p:nvPr/>
          </p:nvSpPr>
          <p:spPr>
            <a:xfrm>
              <a:off x="451004" y="1489014"/>
              <a:ext cx="23426" cy="12699"/>
            </a:xfrm>
            <a:custGeom>
              <a:avLst/>
              <a:gdLst/>
              <a:ahLst/>
              <a:cxnLst/>
              <a:rect l="l" t="t" r="r" b="b"/>
              <a:pathLst>
                <a:path w="487" h="264" extrusionOk="0">
                  <a:moveTo>
                    <a:pt x="318" y="0"/>
                  </a:moveTo>
                  <a:cubicBezTo>
                    <a:pt x="219" y="0"/>
                    <a:pt x="127" y="54"/>
                    <a:pt x="63" y="132"/>
                  </a:cubicBezTo>
                  <a:cubicBezTo>
                    <a:pt x="1" y="200"/>
                    <a:pt x="55" y="264"/>
                    <a:pt x="121" y="264"/>
                  </a:cubicBezTo>
                  <a:cubicBezTo>
                    <a:pt x="140" y="264"/>
                    <a:pt x="159" y="258"/>
                    <a:pt x="177" y="246"/>
                  </a:cubicBezTo>
                  <a:cubicBezTo>
                    <a:pt x="231" y="192"/>
                    <a:pt x="318" y="132"/>
                    <a:pt x="399" y="132"/>
                  </a:cubicBezTo>
                  <a:cubicBezTo>
                    <a:pt x="487" y="132"/>
                    <a:pt x="487" y="51"/>
                    <a:pt x="433" y="24"/>
                  </a:cubicBezTo>
                  <a:cubicBezTo>
                    <a:pt x="394" y="8"/>
                    <a:pt x="356" y="0"/>
                    <a:pt x="31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8" name="Google Shape;2078;p43"/>
            <p:cNvSpPr/>
            <p:nvPr/>
          </p:nvSpPr>
          <p:spPr>
            <a:xfrm>
              <a:off x="468657" y="1509938"/>
              <a:ext cx="19337" cy="11208"/>
            </a:xfrm>
            <a:custGeom>
              <a:avLst/>
              <a:gdLst/>
              <a:ahLst/>
              <a:cxnLst/>
              <a:rect l="l" t="t" r="r" b="b"/>
              <a:pathLst>
                <a:path w="402" h="233" extrusionOk="0">
                  <a:moveTo>
                    <a:pt x="240" y="0"/>
                  </a:moveTo>
                  <a:cubicBezTo>
                    <a:pt x="176" y="0"/>
                    <a:pt x="115" y="41"/>
                    <a:pt x="66" y="93"/>
                  </a:cubicBezTo>
                  <a:cubicBezTo>
                    <a:pt x="1" y="154"/>
                    <a:pt x="48" y="232"/>
                    <a:pt x="109" y="232"/>
                  </a:cubicBezTo>
                  <a:cubicBezTo>
                    <a:pt x="130" y="232"/>
                    <a:pt x="153" y="223"/>
                    <a:pt x="173" y="201"/>
                  </a:cubicBezTo>
                  <a:cubicBezTo>
                    <a:pt x="192" y="182"/>
                    <a:pt x="228" y="163"/>
                    <a:pt x="266" y="163"/>
                  </a:cubicBezTo>
                  <a:cubicBezTo>
                    <a:pt x="282" y="163"/>
                    <a:pt x="299" y="166"/>
                    <a:pt x="314" y="174"/>
                  </a:cubicBezTo>
                  <a:cubicBezTo>
                    <a:pt x="368" y="174"/>
                    <a:pt x="402" y="93"/>
                    <a:pt x="368" y="60"/>
                  </a:cubicBezTo>
                  <a:cubicBezTo>
                    <a:pt x="326" y="17"/>
                    <a:pt x="282" y="0"/>
                    <a:pt x="24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9" name="Google Shape;2079;p43"/>
            <p:cNvSpPr/>
            <p:nvPr/>
          </p:nvSpPr>
          <p:spPr>
            <a:xfrm>
              <a:off x="470725" y="1519125"/>
              <a:ext cx="15681" cy="21550"/>
            </a:xfrm>
            <a:custGeom>
              <a:avLst/>
              <a:gdLst/>
              <a:ahLst/>
              <a:cxnLst/>
              <a:rect l="l" t="t" r="r" b="b"/>
              <a:pathLst>
                <a:path w="326" h="448" extrusionOk="0">
                  <a:moveTo>
                    <a:pt x="273" y="0"/>
                  </a:moveTo>
                  <a:cubicBezTo>
                    <a:pt x="252" y="0"/>
                    <a:pt x="229" y="13"/>
                    <a:pt x="218" y="37"/>
                  </a:cubicBezTo>
                  <a:cubicBezTo>
                    <a:pt x="218" y="151"/>
                    <a:pt x="130" y="239"/>
                    <a:pt x="50" y="319"/>
                  </a:cubicBezTo>
                  <a:cubicBezTo>
                    <a:pt x="0" y="363"/>
                    <a:pt x="50" y="447"/>
                    <a:pt x="113" y="447"/>
                  </a:cubicBezTo>
                  <a:cubicBezTo>
                    <a:pt x="127" y="447"/>
                    <a:pt x="142" y="443"/>
                    <a:pt x="157" y="433"/>
                  </a:cubicBezTo>
                  <a:cubicBezTo>
                    <a:pt x="271" y="319"/>
                    <a:pt x="325" y="205"/>
                    <a:pt x="325" y="71"/>
                  </a:cubicBezTo>
                  <a:cubicBezTo>
                    <a:pt x="325" y="22"/>
                    <a:pt x="300" y="0"/>
                    <a:pt x="27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0" name="Google Shape;2080;p43"/>
            <p:cNvSpPr/>
            <p:nvPr/>
          </p:nvSpPr>
          <p:spPr>
            <a:xfrm>
              <a:off x="489485" y="1410271"/>
              <a:ext cx="38626" cy="33095"/>
            </a:xfrm>
            <a:custGeom>
              <a:avLst/>
              <a:gdLst/>
              <a:ahLst/>
              <a:cxnLst/>
              <a:rect l="l" t="t" r="r" b="b"/>
              <a:pathLst>
                <a:path w="803" h="688" extrusionOk="0">
                  <a:moveTo>
                    <a:pt x="34" y="1"/>
                  </a:moveTo>
                  <a:cubicBezTo>
                    <a:pt x="14" y="1"/>
                    <a:pt x="1" y="40"/>
                    <a:pt x="23" y="62"/>
                  </a:cubicBezTo>
                  <a:cubicBezTo>
                    <a:pt x="137" y="176"/>
                    <a:pt x="244" y="257"/>
                    <a:pt x="332" y="371"/>
                  </a:cubicBezTo>
                  <a:cubicBezTo>
                    <a:pt x="439" y="452"/>
                    <a:pt x="527" y="566"/>
                    <a:pt x="668" y="680"/>
                  </a:cubicBezTo>
                  <a:cubicBezTo>
                    <a:pt x="677" y="685"/>
                    <a:pt x="688" y="687"/>
                    <a:pt x="699" y="687"/>
                  </a:cubicBezTo>
                  <a:cubicBezTo>
                    <a:pt x="749" y="687"/>
                    <a:pt x="803" y="642"/>
                    <a:pt x="775" y="593"/>
                  </a:cubicBezTo>
                  <a:cubicBezTo>
                    <a:pt x="607" y="344"/>
                    <a:pt x="332" y="89"/>
                    <a:pt x="49" y="8"/>
                  </a:cubicBezTo>
                  <a:cubicBezTo>
                    <a:pt x="44" y="3"/>
                    <a:pt x="39" y="1"/>
                    <a:pt x="3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1" name="Google Shape;2081;p43"/>
            <p:cNvSpPr/>
            <p:nvPr/>
          </p:nvSpPr>
          <p:spPr>
            <a:xfrm>
              <a:off x="527629" y="1453322"/>
              <a:ext cx="10150" cy="10246"/>
            </a:xfrm>
            <a:custGeom>
              <a:avLst/>
              <a:gdLst/>
              <a:ahLst/>
              <a:cxnLst/>
              <a:rect l="l" t="t" r="r" b="b"/>
              <a:pathLst>
                <a:path w="211" h="213" extrusionOk="0">
                  <a:moveTo>
                    <a:pt x="92" y="0"/>
                  </a:moveTo>
                  <a:cubicBezTo>
                    <a:pt x="44" y="0"/>
                    <a:pt x="0" y="52"/>
                    <a:pt x="43" y="94"/>
                  </a:cubicBezTo>
                  <a:cubicBezTo>
                    <a:pt x="70" y="148"/>
                    <a:pt x="96" y="175"/>
                    <a:pt x="123" y="202"/>
                  </a:cubicBezTo>
                  <a:cubicBezTo>
                    <a:pt x="131" y="209"/>
                    <a:pt x="140" y="213"/>
                    <a:pt x="150" y="213"/>
                  </a:cubicBezTo>
                  <a:cubicBezTo>
                    <a:pt x="178" y="213"/>
                    <a:pt x="211" y="188"/>
                    <a:pt x="211" y="148"/>
                  </a:cubicBezTo>
                  <a:cubicBezTo>
                    <a:pt x="211" y="94"/>
                    <a:pt x="184" y="61"/>
                    <a:pt x="150" y="34"/>
                  </a:cubicBezTo>
                  <a:cubicBezTo>
                    <a:pt x="134" y="10"/>
                    <a:pt x="112" y="0"/>
                    <a:pt x="9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2" name="Google Shape;2082;p43"/>
            <p:cNvSpPr/>
            <p:nvPr/>
          </p:nvSpPr>
          <p:spPr>
            <a:xfrm>
              <a:off x="274326" y="1528265"/>
              <a:ext cx="103950" cy="86248"/>
            </a:xfrm>
            <a:custGeom>
              <a:avLst/>
              <a:gdLst/>
              <a:ahLst/>
              <a:cxnLst/>
              <a:rect l="l" t="t" r="r" b="b"/>
              <a:pathLst>
                <a:path w="2161" h="1793" extrusionOk="0">
                  <a:moveTo>
                    <a:pt x="2098" y="1"/>
                  </a:moveTo>
                  <a:cubicBezTo>
                    <a:pt x="2086" y="1"/>
                    <a:pt x="2072" y="5"/>
                    <a:pt x="2056" y="15"/>
                  </a:cubicBezTo>
                  <a:cubicBezTo>
                    <a:pt x="1276" y="438"/>
                    <a:pt x="658" y="1110"/>
                    <a:pt x="40" y="1729"/>
                  </a:cubicBezTo>
                  <a:cubicBezTo>
                    <a:pt x="1" y="1768"/>
                    <a:pt x="19" y="1793"/>
                    <a:pt x="45" y="1793"/>
                  </a:cubicBezTo>
                  <a:cubicBezTo>
                    <a:pt x="54" y="1793"/>
                    <a:pt x="65" y="1790"/>
                    <a:pt x="74" y="1782"/>
                  </a:cubicBezTo>
                  <a:cubicBezTo>
                    <a:pt x="712" y="1164"/>
                    <a:pt x="1384" y="606"/>
                    <a:pt x="2117" y="102"/>
                  </a:cubicBezTo>
                  <a:cubicBezTo>
                    <a:pt x="2160" y="80"/>
                    <a:pt x="2151" y="1"/>
                    <a:pt x="209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3" name="Google Shape;2083;p43"/>
            <p:cNvSpPr/>
            <p:nvPr/>
          </p:nvSpPr>
          <p:spPr>
            <a:xfrm>
              <a:off x="341188" y="1554336"/>
              <a:ext cx="62581" cy="54548"/>
            </a:xfrm>
            <a:custGeom>
              <a:avLst/>
              <a:gdLst/>
              <a:ahLst/>
              <a:cxnLst/>
              <a:rect l="l" t="t" r="r" b="b"/>
              <a:pathLst>
                <a:path w="1301" h="1134" extrusionOk="0">
                  <a:moveTo>
                    <a:pt x="1208" y="1"/>
                  </a:moveTo>
                  <a:cubicBezTo>
                    <a:pt x="1195" y="1"/>
                    <a:pt x="1182" y="4"/>
                    <a:pt x="1170" y="11"/>
                  </a:cubicBezTo>
                  <a:cubicBezTo>
                    <a:pt x="807" y="373"/>
                    <a:pt x="417" y="736"/>
                    <a:pt x="28" y="1072"/>
                  </a:cubicBezTo>
                  <a:cubicBezTo>
                    <a:pt x="0" y="1094"/>
                    <a:pt x="35" y="1133"/>
                    <a:pt x="77" y="1133"/>
                  </a:cubicBezTo>
                  <a:cubicBezTo>
                    <a:pt x="87" y="1133"/>
                    <a:pt x="98" y="1131"/>
                    <a:pt x="108" y="1126"/>
                  </a:cubicBezTo>
                  <a:cubicBezTo>
                    <a:pt x="498" y="790"/>
                    <a:pt x="921" y="481"/>
                    <a:pt x="1257" y="91"/>
                  </a:cubicBezTo>
                  <a:cubicBezTo>
                    <a:pt x="1300" y="48"/>
                    <a:pt x="1257" y="1"/>
                    <a:pt x="120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4" name="Google Shape;2084;p43"/>
            <p:cNvSpPr/>
            <p:nvPr/>
          </p:nvSpPr>
          <p:spPr>
            <a:xfrm>
              <a:off x="230650" y="1674253"/>
              <a:ext cx="47237" cy="38915"/>
            </a:xfrm>
            <a:custGeom>
              <a:avLst/>
              <a:gdLst/>
              <a:ahLst/>
              <a:cxnLst/>
              <a:rect l="l" t="t" r="r" b="b"/>
              <a:pathLst>
                <a:path w="982" h="809" extrusionOk="0">
                  <a:moveTo>
                    <a:pt x="114" y="0"/>
                  </a:moveTo>
                  <a:cubicBezTo>
                    <a:pt x="94" y="0"/>
                    <a:pt x="74" y="1"/>
                    <a:pt x="54" y="4"/>
                  </a:cubicBezTo>
                  <a:cubicBezTo>
                    <a:pt x="0" y="38"/>
                    <a:pt x="0" y="91"/>
                    <a:pt x="54" y="118"/>
                  </a:cubicBezTo>
                  <a:cubicBezTo>
                    <a:pt x="222" y="145"/>
                    <a:pt x="363" y="206"/>
                    <a:pt x="504" y="340"/>
                  </a:cubicBezTo>
                  <a:cubicBezTo>
                    <a:pt x="558" y="401"/>
                    <a:pt x="612" y="481"/>
                    <a:pt x="646" y="569"/>
                  </a:cubicBezTo>
                  <a:cubicBezTo>
                    <a:pt x="699" y="649"/>
                    <a:pt x="699" y="710"/>
                    <a:pt x="753" y="790"/>
                  </a:cubicBezTo>
                  <a:cubicBezTo>
                    <a:pt x="764" y="801"/>
                    <a:pt x="786" y="808"/>
                    <a:pt x="809" y="808"/>
                  </a:cubicBezTo>
                  <a:cubicBezTo>
                    <a:pt x="842" y="808"/>
                    <a:pt x="878" y="795"/>
                    <a:pt x="894" y="763"/>
                  </a:cubicBezTo>
                  <a:cubicBezTo>
                    <a:pt x="982" y="569"/>
                    <a:pt x="753" y="340"/>
                    <a:pt x="612" y="206"/>
                  </a:cubicBezTo>
                  <a:cubicBezTo>
                    <a:pt x="491" y="103"/>
                    <a:pt x="294" y="0"/>
                    <a:pt x="11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43"/>
            <p:cNvSpPr/>
            <p:nvPr/>
          </p:nvSpPr>
          <p:spPr>
            <a:xfrm>
              <a:off x="224060" y="1698352"/>
              <a:ext cx="18616" cy="19433"/>
            </a:xfrm>
            <a:custGeom>
              <a:avLst/>
              <a:gdLst/>
              <a:ahLst/>
              <a:cxnLst/>
              <a:rect l="l" t="t" r="r" b="b"/>
              <a:pathLst>
                <a:path w="387" h="404" extrusionOk="0">
                  <a:moveTo>
                    <a:pt x="61" y="0"/>
                  </a:moveTo>
                  <a:cubicBezTo>
                    <a:pt x="34" y="0"/>
                    <a:pt x="1" y="45"/>
                    <a:pt x="23" y="68"/>
                  </a:cubicBezTo>
                  <a:cubicBezTo>
                    <a:pt x="77" y="121"/>
                    <a:pt x="110" y="175"/>
                    <a:pt x="164" y="236"/>
                  </a:cubicBezTo>
                  <a:cubicBezTo>
                    <a:pt x="191" y="289"/>
                    <a:pt x="218" y="377"/>
                    <a:pt x="305" y="404"/>
                  </a:cubicBezTo>
                  <a:cubicBezTo>
                    <a:pt x="332" y="404"/>
                    <a:pt x="359" y="404"/>
                    <a:pt x="359" y="343"/>
                  </a:cubicBezTo>
                  <a:cubicBezTo>
                    <a:pt x="386" y="262"/>
                    <a:pt x="305" y="209"/>
                    <a:pt x="278" y="148"/>
                  </a:cubicBezTo>
                  <a:cubicBezTo>
                    <a:pt x="218" y="94"/>
                    <a:pt x="164" y="68"/>
                    <a:pt x="77" y="7"/>
                  </a:cubicBezTo>
                  <a:cubicBezTo>
                    <a:pt x="72" y="2"/>
                    <a:pt x="67" y="0"/>
                    <a:pt x="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6" name="Google Shape;2086;p43"/>
            <p:cNvSpPr/>
            <p:nvPr/>
          </p:nvSpPr>
          <p:spPr>
            <a:xfrm>
              <a:off x="231949" y="1693397"/>
              <a:ext cx="24292" cy="20732"/>
            </a:xfrm>
            <a:custGeom>
              <a:avLst/>
              <a:gdLst/>
              <a:ahLst/>
              <a:cxnLst/>
              <a:rect l="l" t="t" r="r" b="b"/>
              <a:pathLst>
                <a:path w="505" h="431" extrusionOk="0">
                  <a:moveTo>
                    <a:pt x="124" y="0"/>
                  </a:moveTo>
                  <a:cubicBezTo>
                    <a:pt x="83" y="0"/>
                    <a:pt x="44" y="23"/>
                    <a:pt x="27" y="56"/>
                  </a:cubicBezTo>
                  <a:cubicBezTo>
                    <a:pt x="0" y="144"/>
                    <a:pt x="27" y="197"/>
                    <a:pt x="81" y="224"/>
                  </a:cubicBezTo>
                  <a:cubicBezTo>
                    <a:pt x="54" y="224"/>
                    <a:pt x="81" y="251"/>
                    <a:pt x="81" y="251"/>
                  </a:cubicBezTo>
                  <a:cubicBezTo>
                    <a:pt x="114" y="251"/>
                    <a:pt x="114" y="278"/>
                    <a:pt x="141" y="278"/>
                  </a:cubicBezTo>
                  <a:cubicBezTo>
                    <a:pt x="141" y="312"/>
                    <a:pt x="168" y="339"/>
                    <a:pt x="195" y="365"/>
                  </a:cubicBezTo>
                  <a:cubicBezTo>
                    <a:pt x="226" y="397"/>
                    <a:pt x="278" y="430"/>
                    <a:pt x="327" y="430"/>
                  </a:cubicBezTo>
                  <a:cubicBezTo>
                    <a:pt x="361" y="430"/>
                    <a:pt x="394" y="413"/>
                    <a:pt x="417" y="365"/>
                  </a:cubicBezTo>
                  <a:cubicBezTo>
                    <a:pt x="504" y="251"/>
                    <a:pt x="282" y="83"/>
                    <a:pt x="195" y="29"/>
                  </a:cubicBezTo>
                  <a:cubicBezTo>
                    <a:pt x="175" y="9"/>
                    <a:pt x="149" y="0"/>
                    <a:pt x="12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7" name="Google Shape;2087;p43"/>
            <p:cNvSpPr/>
            <p:nvPr/>
          </p:nvSpPr>
          <p:spPr>
            <a:xfrm>
              <a:off x="231276" y="1681179"/>
              <a:ext cx="27563" cy="30160"/>
            </a:xfrm>
            <a:custGeom>
              <a:avLst/>
              <a:gdLst/>
              <a:ahLst/>
              <a:cxnLst/>
              <a:rect l="l" t="t" r="r" b="b"/>
              <a:pathLst>
                <a:path w="573" h="627" extrusionOk="0">
                  <a:moveTo>
                    <a:pt x="83" y="1"/>
                  </a:moveTo>
                  <a:cubicBezTo>
                    <a:pt x="37" y="1"/>
                    <a:pt x="0" y="81"/>
                    <a:pt x="41" y="142"/>
                  </a:cubicBezTo>
                  <a:cubicBezTo>
                    <a:pt x="95" y="230"/>
                    <a:pt x="182" y="283"/>
                    <a:pt x="236" y="364"/>
                  </a:cubicBezTo>
                  <a:cubicBezTo>
                    <a:pt x="323" y="451"/>
                    <a:pt x="377" y="532"/>
                    <a:pt x="464" y="619"/>
                  </a:cubicBezTo>
                  <a:cubicBezTo>
                    <a:pt x="474" y="624"/>
                    <a:pt x="484" y="627"/>
                    <a:pt x="493" y="627"/>
                  </a:cubicBezTo>
                  <a:cubicBezTo>
                    <a:pt x="536" y="627"/>
                    <a:pt x="572" y="582"/>
                    <a:pt x="572" y="532"/>
                  </a:cubicBezTo>
                  <a:cubicBezTo>
                    <a:pt x="572" y="425"/>
                    <a:pt x="464" y="337"/>
                    <a:pt x="377" y="283"/>
                  </a:cubicBezTo>
                  <a:lnTo>
                    <a:pt x="128" y="28"/>
                  </a:lnTo>
                  <a:cubicBezTo>
                    <a:pt x="114" y="9"/>
                    <a:pt x="98" y="1"/>
                    <a:pt x="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8" name="Google Shape;2088;p43"/>
            <p:cNvSpPr/>
            <p:nvPr/>
          </p:nvSpPr>
          <p:spPr>
            <a:xfrm>
              <a:off x="242531" y="1690896"/>
              <a:ext cx="24388" cy="22801"/>
            </a:xfrm>
            <a:custGeom>
              <a:avLst/>
              <a:gdLst/>
              <a:ahLst/>
              <a:cxnLst/>
              <a:rect l="l" t="t" r="r" b="b"/>
              <a:pathLst>
                <a:path w="507" h="474" extrusionOk="0">
                  <a:moveTo>
                    <a:pt x="138" y="0"/>
                  </a:moveTo>
                  <a:cubicBezTo>
                    <a:pt x="66" y="0"/>
                    <a:pt x="1" y="99"/>
                    <a:pt x="89" y="162"/>
                  </a:cubicBezTo>
                  <a:cubicBezTo>
                    <a:pt x="197" y="249"/>
                    <a:pt x="284" y="364"/>
                    <a:pt x="365" y="444"/>
                  </a:cubicBezTo>
                  <a:cubicBezTo>
                    <a:pt x="388" y="465"/>
                    <a:pt x="414" y="474"/>
                    <a:pt x="437" y="474"/>
                  </a:cubicBezTo>
                  <a:cubicBezTo>
                    <a:pt x="475" y="474"/>
                    <a:pt x="506" y="451"/>
                    <a:pt x="506" y="417"/>
                  </a:cubicBezTo>
                  <a:cubicBezTo>
                    <a:pt x="479" y="249"/>
                    <a:pt x="338" y="135"/>
                    <a:pt x="197" y="28"/>
                  </a:cubicBezTo>
                  <a:cubicBezTo>
                    <a:pt x="179" y="8"/>
                    <a:pt x="158" y="0"/>
                    <a:pt x="13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9" name="Google Shape;2089;p43"/>
            <p:cNvSpPr/>
            <p:nvPr/>
          </p:nvSpPr>
          <p:spPr>
            <a:xfrm>
              <a:off x="245850" y="1689068"/>
              <a:ext cx="21069" cy="16451"/>
            </a:xfrm>
            <a:custGeom>
              <a:avLst/>
              <a:gdLst/>
              <a:ahLst/>
              <a:cxnLst/>
              <a:rect l="l" t="t" r="r" b="b"/>
              <a:pathLst>
                <a:path w="438" h="342" extrusionOk="0">
                  <a:moveTo>
                    <a:pt x="55" y="0"/>
                  </a:moveTo>
                  <a:cubicBezTo>
                    <a:pt x="15" y="0"/>
                    <a:pt x="0" y="73"/>
                    <a:pt x="47" y="119"/>
                  </a:cubicBezTo>
                  <a:cubicBezTo>
                    <a:pt x="101" y="146"/>
                    <a:pt x="161" y="200"/>
                    <a:pt x="215" y="234"/>
                  </a:cubicBezTo>
                  <a:cubicBezTo>
                    <a:pt x="269" y="287"/>
                    <a:pt x="330" y="341"/>
                    <a:pt x="383" y="341"/>
                  </a:cubicBezTo>
                  <a:cubicBezTo>
                    <a:pt x="437" y="341"/>
                    <a:pt x="437" y="314"/>
                    <a:pt x="437" y="287"/>
                  </a:cubicBezTo>
                  <a:cubicBezTo>
                    <a:pt x="410" y="200"/>
                    <a:pt x="330" y="173"/>
                    <a:pt x="269" y="146"/>
                  </a:cubicBezTo>
                  <a:cubicBezTo>
                    <a:pt x="215" y="93"/>
                    <a:pt x="161" y="66"/>
                    <a:pt x="74" y="5"/>
                  </a:cubicBezTo>
                  <a:cubicBezTo>
                    <a:pt x="67" y="2"/>
                    <a:pt x="61" y="0"/>
                    <a:pt x="5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0" name="Google Shape;2090;p43"/>
            <p:cNvSpPr/>
            <p:nvPr/>
          </p:nvSpPr>
          <p:spPr>
            <a:xfrm>
              <a:off x="232767" y="1676706"/>
              <a:ext cx="33431" cy="25591"/>
            </a:xfrm>
            <a:custGeom>
              <a:avLst/>
              <a:gdLst/>
              <a:ahLst/>
              <a:cxnLst/>
              <a:rect l="l" t="t" r="r" b="b"/>
              <a:pathLst>
                <a:path w="695" h="532" extrusionOk="0">
                  <a:moveTo>
                    <a:pt x="147" y="1"/>
                  </a:moveTo>
                  <a:cubicBezTo>
                    <a:pt x="44" y="1"/>
                    <a:pt x="0" y="134"/>
                    <a:pt x="97" y="208"/>
                  </a:cubicBezTo>
                  <a:cubicBezTo>
                    <a:pt x="232" y="323"/>
                    <a:pt x="373" y="457"/>
                    <a:pt x="514" y="518"/>
                  </a:cubicBezTo>
                  <a:cubicBezTo>
                    <a:pt x="535" y="527"/>
                    <a:pt x="554" y="531"/>
                    <a:pt x="572" y="531"/>
                  </a:cubicBezTo>
                  <a:cubicBezTo>
                    <a:pt x="652" y="531"/>
                    <a:pt x="695" y="443"/>
                    <a:pt x="628" y="376"/>
                  </a:cubicBezTo>
                  <a:cubicBezTo>
                    <a:pt x="514" y="235"/>
                    <a:pt x="346" y="121"/>
                    <a:pt x="205" y="14"/>
                  </a:cubicBezTo>
                  <a:cubicBezTo>
                    <a:pt x="184" y="5"/>
                    <a:pt x="165" y="1"/>
                    <a:pt x="14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1" name="Google Shape;2091;p43"/>
            <p:cNvSpPr/>
            <p:nvPr/>
          </p:nvSpPr>
          <p:spPr>
            <a:xfrm>
              <a:off x="247390" y="1684787"/>
              <a:ext cx="23522" cy="15778"/>
            </a:xfrm>
            <a:custGeom>
              <a:avLst/>
              <a:gdLst/>
              <a:ahLst/>
              <a:cxnLst/>
              <a:rect l="l" t="t" r="r" b="b"/>
              <a:pathLst>
                <a:path w="489" h="328" extrusionOk="0">
                  <a:moveTo>
                    <a:pt x="118" y="1"/>
                  </a:moveTo>
                  <a:cubicBezTo>
                    <a:pt x="49" y="1"/>
                    <a:pt x="0" y="130"/>
                    <a:pt x="69" y="182"/>
                  </a:cubicBezTo>
                  <a:cubicBezTo>
                    <a:pt x="183" y="235"/>
                    <a:pt x="264" y="289"/>
                    <a:pt x="378" y="323"/>
                  </a:cubicBezTo>
                  <a:cubicBezTo>
                    <a:pt x="385" y="326"/>
                    <a:pt x="392" y="328"/>
                    <a:pt x="399" y="328"/>
                  </a:cubicBezTo>
                  <a:cubicBezTo>
                    <a:pt x="446" y="328"/>
                    <a:pt x="489" y="259"/>
                    <a:pt x="466" y="235"/>
                  </a:cubicBezTo>
                  <a:cubicBezTo>
                    <a:pt x="351" y="155"/>
                    <a:pt x="264" y="94"/>
                    <a:pt x="156" y="14"/>
                  </a:cubicBezTo>
                  <a:cubicBezTo>
                    <a:pt x="143" y="5"/>
                    <a:pt x="131" y="1"/>
                    <a:pt x="11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2" name="Google Shape;2092;p43"/>
            <p:cNvSpPr/>
            <p:nvPr/>
          </p:nvSpPr>
          <p:spPr>
            <a:xfrm>
              <a:off x="374811" y="1709656"/>
              <a:ext cx="33672" cy="8226"/>
            </a:xfrm>
            <a:custGeom>
              <a:avLst/>
              <a:gdLst/>
              <a:ahLst/>
              <a:cxnLst/>
              <a:rect l="l" t="t" r="r" b="b"/>
              <a:pathLst>
                <a:path w="700" h="171" extrusionOk="0">
                  <a:moveTo>
                    <a:pt x="612" y="1"/>
                  </a:moveTo>
                  <a:cubicBezTo>
                    <a:pt x="444" y="1"/>
                    <a:pt x="249" y="27"/>
                    <a:pt x="81" y="54"/>
                  </a:cubicBezTo>
                  <a:cubicBezTo>
                    <a:pt x="28" y="54"/>
                    <a:pt x="1" y="142"/>
                    <a:pt x="54" y="142"/>
                  </a:cubicBezTo>
                  <a:cubicBezTo>
                    <a:pt x="127" y="162"/>
                    <a:pt x="200" y="171"/>
                    <a:pt x="273" y="171"/>
                  </a:cubicBezTo>
                  <a:cubicBezTo>
                    <a:pt x="395" y="171"/>
                    <a:pt x="517" y="146"/>
                    <a:pt x="639" y="108"/>
                  </a:cubicBezTo>
                  <a:cubicBezTo>
                    <a:pt x="700" y="108"/>
                    <a:pt x="700" y="1"/>
                    <a:pt x="61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3" name="Google Shape;2093;p43"/>
            <p:cNvSpPr/>
            <p:nvPr/>
          </p:nvSpPr>
          <p:spPr>
            <a:xfrm>
              <a:off x="445376" y="1687769"/>
              <a:ext cx="28861" cy="19722"/>
            </a:xfrm>
            <a:custGeom>
              <a:avLst/>
              <a:gdLst/>
              <a:ahLst/>
              <a:cxnLst/>
              <a:rect l="l" t="t" r="r" b="b"/>
              <a:pathLst>
                <a:path w="600" h="410" extrusionOk="0">
                  <a:moveTo>
                    <a:pt x="496" y="0"/>
                  </a:moveTo>
                  <a:cubicBezTo>
                    <a:pt x="486" y="0"/>
                    <a:pt x="474" y="2"/>
                    <a:pt x="462" y="5"/>
                  </a:cubicBezTo>
                  <a:cubicBezTo>
                    <a:pt x="348" y="93"/>
                    <a:pt x="214" y="173"/>
                    <a:pt x="73" y="261"/>
                  </a:cubicBezTo>
                  <a:cubicBezTo>
                    <a:pt x="0" y="305"/>
                    <a:pt x="48" y="410"/>
                    <a:pt x="112" y="410"/>
                  </a:cubicBezTo>
                  <a:cubicBezTo>
                    <a:pt x="125" y="410"/>
                    <a:pt x="139" y="405"/>
                    <a:pt x="153" y="395"/>
                  </a:cubicBezTo>
                  <a:cubicBezTo>
                    <a:pt x="294" y="314"/>
                    <a:pt x="435" y="261"/>
                    <a:pt x="577" y="120"/>
                  </a:cubicBezTo>
                  <a:cubicBezTo>
                    <a:pt x="600" y="67"/>
                    <a:pt x="563" y="0"/>
                    <a:pt x="49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4" name="Google Shape;2094;p43"/>
            <p:cNvSpPr/>
            <p:nvPr/>
          </p:nvSpPr>
          <p:spPr>
            <a:xfrm>
              <a:off x="503819" y="1659053"/>
              <a:ext cx="34778" cy="29535"/>
            </a:xfrm>
            <a:custGeom>
              <a:avLst/>
              <a:gdLst/>
              <a:ahLst/>
              <a:cxnLst/>
              <a:rect l="l" t="t" r="r" b="b"/>
              <a:pathLst>
                <a:path w="723" h="614" extrusionOk="0">
                  <a:moveTo>
                    <a:pt x="612" y="1"/>
                  </a:moveTo>
                  <a:cubicBezTo>
                    <a:pt x="596" y="1"/>
                    <a:pt x="580" y="6"/>
                    <a:pt x="565" y="18"/>
                  </a:cubicBezTo>
                  <a:cubicBezTo>
                    <a:pt x="397" y="125"/>
                    <a:pt x="229" y="266"/>
                    <a:pt x="87" y="407"/>
                  </a:cubicBezTo>
                  <a:cubicBezTo>
                    <a:pt x="0" y="495"/>
                    <a:pt x="78" y="614"/>
                    <a:pt x="170" y="614"/>
                  </a:cubicBezTo>
                  <a:cubicBezTo>
                    <a:pt x="199" y="614"/>
                    <a:pt x="229" y="602"/>
                    <a:pt x="255" y="575"/>
                  </a:cubicBezTo>
                  <a:cubicBezTo>
                    <a:pt x="397" y="434"/>
                    <a:pt x="538" y="293"/>
                    <a:pt x="679" y="152"/>
                  </a:cubicBezTo>
                  <a:cubicBezTo>
                    <a:pt x="722" y="87"/>
                    <a:pt x="674" y="1"/>
                    <a:pt x="61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5" name="Google Shape;2095;p43"/>
            <p:cNvSpPr/>
            <p:nvPr/>
          </p:nvSpPr>
          <p:spPr>
            <a:xfrm>
              <a:off x="564283" y="1625285"/>
              <a:ext cx="25158" cy="26793"/>
            </a:xfrm>
            <a:custGeom>
              <a:avLst/>
              <a:gdLst/>
              <a:ahLst/>
              <a:cxnLst/>
              <a:rect l="l" t="t" r="r" b="b"/>
              <a:pathLst>
                <a:path w="523" h="557" extrusionOk="0">
                  <a:moveTo>
                    <a:pt x="363" y="0"/>
                  </a:moveTo>
                  <a:cubicBezTo>
                    <a:pt x="346" y="0"/>
                    <a:pt x="330" y="4"/>
                    <a:pt x="316" y="14"/>
                  </a:cubicBezTo>
                  <a:cubicBezTo>
                    <a:pt x="174" y="101"/>
                    <a:pt x="94" y="243"/>
                    <a:pt x="33" y="384"/>
                  </a:cubicBezTo>
                  <a:cubicBezTo>
                    <a:pt x="0" y="487"/>
                    <a:pt x="81" y="557"/>
                    <a:pt x="163" y="557"/>
                  </a:cubicBezTo>
                  <a:cubicBezTo>
                    <a:pt x="214" y="557"/>
                    <a:pt x="265" y="529"/>
                    <a:pt x="289" y="464"/>
                  </a:cubicBezTo>
                  <a:cubicBezTo>
                    <a:pt x="316" y="350"/>
                    <a:pt x="396" y="243"/>
                    <a:pt x="457" y="155"/>
                  </a:cubicBezTo>
                  <a:cubicBezTo>
                    <a:pt x="523" y="89"/>
                    <a:pt x="440" y="0"/>
                    <a:pt x="36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6" name="Google Shape;2096;p43"/>
            <p:cNvSpPr/>
            <p:nvPr/>
          </p:nvSpPr>
          <p:spPr>
            <a:xfrm>
              <a:off x="625324" y="1609797"/>
              <a:ext cx="22704" cy="14094"/>
            </a:xfrm>
            <a:custGeom>
              <a:avLst/>
              <a:gdLst/>
              <a:ahLst/>
              <a:cxnLst/>
              <a:rect l="l" t="t" r="r" b="b"/>
              <a:pathLst>
                <a:path w="472" h="293" extrusionOk="0">
                  <a:moveTo>
                    <a:pt x="223" y="0"/>
                  </a:moveTo>
                  <a:cubicBezTo>
                    <a:pt x="169" y="34"/>
                    <a:pt x="108" y="60"/>
                    <a:pt x="55" y="87"/>
                  </a:cubicBezTo>
                  <a:cubicBezTo>
                    <a:pt x="1" y="114"/>
                    <a:pt x="1" y="168"/>
                    <a:pt x="28" y="228"/>
                  </a:cubicBezTo>
                  <a:cubicBezTo>
                    <a:pt x="47" y="268"/>
                    <a:pt x="82" y="293"/>
                    <a:pt x="122" y="293"/>
                  </a:cubicBezTo>
                  <a:cubicBezTo>
                    <a:pt x="137" y="293"/>
                    <a:pt x="153" y="289"/>
                    <a:pt x="169" y="282"/>
                  </a:cubicBezTo>
                  <a:cubicBezTo>
                    <a:pt x="250" y="228"/>
                    <a:pt x="303" y="202"/>
                    <a:pt x="391" y="168"/>
                  </a:cubicBezTo>
                  <a:cubicBezTo>
                    <a:pt x="444" y="141"/>
                    <a:pt x="471" y="34"/>
                    <a:pt x="391" y="34"/>
                  </a:cubicBezTo>
                  <a:cubicBezTo>
                    <a:pt x="337" y="0"/>
                    <a:pt x="276" y="0"/>
                    <a:pt x="22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97" name="Google Shape;2097;p43"/>
          <p:cNvGrpSpPr/>
          <p:nvPr/>
        </p:nvGrpSpPr>
        <p:grpSpPr>
          <a:xfrm>
            <a:off x="10150087" y="5257058"/>
            <a:ext cx="1280805" cy="958769"/>
            <a:chOff x="1980727" y="34279"/>
            <a:chExt cx="470055" cy="351868"/>
          </a:xfrm>
        </p:grpSpPr>
        <p:sp>
          <p:nvSpPr>
            <p:cNvPr id="2098" name="Google Shape;2098;p43"/>
            <p:cNvSpPr/>
            <p:nvPr/>
          </p:nvSpPr>
          <p:spPr>
            <a:xfrm>
              <a:off x="1980727" y="34279"/>
              <a:ext cx="24003" cy="10342"/>
            </a:xfrm>
            <a:custGeom>
              <a:avLst/>
              <a:gdLst/>
              <a:ahLst/>
              <a:cxnLst/>
              <a:rect l="l" t="t" r="r" b="b"/>
              <a:pathLst>
                <a:path w="499" h="215" extrusionOk="0">
                  <a:moveTo>
                    <a:pt x="167" y="0"/>
                  </a:moveTo>
                  <a:cubicBezTo>
                    <a:pt x="131" y="0"/>
                    <a:pt x="93" y="4"/>
                    <a:pt x="54" y="10"/>
                  </a:cubicBezTo>
                  <a:cubicBezTo>
                    <a:pt x="0" y="10"/>
                    <a:pt x="0" y="97"/>
                    <a:pt x="54" y="97"/>
                  </a:cubicBezTo>
                  <a:cubicBezTo>
                    <a:pt x="195" y="97"/>
                    <a:pt x="309" y="151"/>
                    <a:pt x="390" y="205"/>
                  </a:cubicBezTo>
                  <a:cubicBezTo>
                    <a:pt x="402" y="211"/>
                    <a:pt x="414" y="214"/>
                    <a:pt x="425" y="214"/>
                  </a:cubicBezTo>
                  <a:cubicBezTo>
                    <a:pt x="469" y="214"/>
                    <a:pt x="499" y="167"/>
                    <a:pt x="477" y="124"/>
                  </a:cubicBezTo>
                  <a:cubicBezTo>
                    <a:pt x="390" y="36"/>
                    <a:pt x="286" y="0"/>
                    <a:pt x="16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9" name="Google Shape;2099;p43"/>
            <p:cNvSpPr/>
            <p:nvPr/>
          </p:nvSpPr>
          <p:spPr>
            <a:xfrm>
              <a:off x="2022816" y="62900"/>
              <a:ext cx="20011" cy="21935"/>
            </a:xfrm>
            <a:custGeom>
              <a:avLst/>
              <a:gdLst/>
              <a:ahLst/>
              <a:cxnLst/>
              <a:rect l="l" t="t" r="r" b="b"/>
              <a:pathLst>
                <a:path w="416" h="456" extrusionOk="0">
                  <a:moveTo>
                    <a:pt x="84" y="1"/>
                  </a:moveTo>
                  <a:cubicBezTo>
                    <a:pt x="38" y="1"/>
                    <a:pt x="1" y="64"/>
                    <a:pt x="53" y="87"/>
                  </a:cubicBezTo>
                  <a:cubicBezTo>
                    <a:pt x="160" y="174"/>
                    <a:pt x="274" y="282"/>
                    <a:pt x="328" y="423"/>
                  </a:cubicBezTo>
                  <a:cubicBezTo>
                    <a:pt x="328" y="446"/>
                    <a:pt x="341" y="455"/>
                    <a:pt x="356" y="455"/>
                  </a:cubicBezTo>
                  <a:cubicBezTo>
                    <a:pt x="382" y="455"/>
                    <a:pt x="415" y="429"/>
                    <a:pt x="415" y="396"/>
                  </a:cubicBezTo>
                  <a:cubicBezTo>
                    <a:pt x="389" y="315"/>
                    <a:pt x="355" y="228"/>
                    <a:pt x="301" y="174"/>
                  </a:cubicBezTo>
                  <a:cubicBezTo>
                    <a:pt x="247" y="87"/>
                    <a:pt x="160" y="33"/>
                    <a:pt x="106" y="6"/>
                  </a:cubicBezTo>
                  <a:cubicBezTo>
                    <a:pt x="99" y="2"/>
                    <a:pt x="91" y="1"/>
                    <a:pt x="8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0" name="Google Shape;2100;p43"/>
            <p:cNvSpPr/>
            <p:nvPr/>
          </p:nvSpPr>
          <p:spPr>
            <a:xfrm>
              <a:off x="2044702" y="106576"/>
              <a:ext cx="15585" cy="20011"/>
            </a:xfrm>
            <a:custGeom>
              <a:avLst/>
              <a:gdLst/>
              <a:ahLst/>
              <a:cxnLst/>
              <a:rect l="l" t="t" r="r" b="b"/>
              <a:pathLst>
                <a:path w="324" h="416" extrusionOk="0">
                  <a:moveTo>
                    <a:pt x="84" y="1"/>
                  </a:moveTo>
                  <a:cubicBezTo>
                    <a:pt x="37" y="1"/>
                    <a:pt x="0" y="54"/>
                    <a:pt x="41" y="79"/>
                  </a:cubicBezTo>
                  <a:cubicBezTo>
                    <a:pt x="129" y="160"/>
                    <a:pt x="182" y="274"/>
                    <a:pt x="236" y="382"/>
                  </a:cubicBezTo>
                  <a:cubicBezTo>
                    <a:pt x="236" y="406"/>
                    <a:pt x="250" y="416"/>
                    <a:pt x="266" y="416"/>
                  </a:cubicBezTo>
                  <a:cubicBezTo>
                    <a:pt x="291" y="416"/>
                    <a:pt x="323" y="392"/>
                    <a:pt x="323" y="355"/>
                  </a:cubicBezTo>
                  <a:cubicBezTo>
                    <a:pt x="297" y="214"/>
                    <a:pt x="236" y="106"/>
                    <a:pt x="129" y="19"/>
                  </a:cubicBezTo>
                  <a:cubicBezTo>
                    <a:pt x="114" y="6"/>
                    <a:pt x="99" y="1"/>
                    <a:pt x="8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1" name="Google Shape;2101;p43"/>
            <p:cNvSpPr/>
            <p:nvPr/>
          </p:nvSpPr>
          <p:spPr>
            <a:xfrm>
              <a:off x="2053889" y="159969"/>
              <a:ext cx="15778" cy="11256"/>
            </a:xfrm>
            <a:custGeom>
              <a:avLst/>
              <a:gdLst/>
              <a:ahLst/>
              <a:cxnLst/>
              <a:rect l="l" t="t" r="r" b="b"/>
              <a:pathLst>
                <a:path w="328" h="234" extrusionOk="0">
                  <a:moveTo>
                    <a:pt x="133" y="0"/>
                  </a:moveTo>
                  <a:cubicBezTo>
                    <a:pt x="62" y="0"/>
                    <a:pt x="1" y="91"/>
                    <a:pt x="79" y="145"/>
                  </a:cubicBezTo>
                  <a:cubicBezTo>
                    <a:pt x="132" y="172"/>
                    <a:pt x="186" y="199"/>
                    <a:pt x="247" y="226"/>
                  </a:cubicBezTo>
                  <a:cubicBezTo>
                    <a:pt x="257" y="231"/>
                    <a:pt x="265" y="233"/>
                    <a:pt x="274" y="233"/>
                  </a:cubicBezTo>
                  <a:cubicBezTo>
                    <a:pt x="309" y="233"/>
                    <a:pt x="327" y="189"/>
                    <a:pt x="327" y="145"/>
                  </a:cubicBezTo>
                  <a:cubicBezTo>
                    <a:pt x="274" y="85"/>
                    <a:pt x="213" y="31"/>
                    <a:pt x="159" y="4"/>
                  </a:cubicBezTo>
                  <a:cubicBezTo>
                    <a:pt x="151" y="1"/>
                    <a:pt x="142" y="0"/>
                    <a:pt x="13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2" name="Google Shape;2102;p43"/>
            <p:cNvSpPr/>
            <p:nvPr/>
          </p:nvSpPr>
          <p:spPr>
            <a:xfrm>
              <a:off x="2082125" y="187916"/>
              <a:ext cx="34297" cy="18231"/>
            </a:xfrm>
            <a:custGeom>
              <a:avLst/>
              <a:gdLst/>
              <a:ahLst/>
              <a:cxnLst/>
              <a:rect l="l" t="t" r="r" b="b"/>
              <a:pathLst>
                <a:path w="713" h="379" extrusionOk="0">
                  <a:moveTo>
                    <a:pt x="35" y="1"/>
                  </a:moveTo>
                  <a:cubicBezTo>
                    <a:pt x="14" y="1"/>
                    <a:pt x="1" y="41"/>
                    <a:pt x="23" y="68"/>
                  </a:cubicBezTo>
                  <a:cubicBezTo>
                    <a:pt x="164" y="236"/>
                    <a:pt x="412" y="344"/>
                    <a:pt x="607" y="371"/>
                  </a:cubicBezTo>
                  <a:cubicBezTo>
                    <a:pt x="617" y="376"/>
                    <a:pt x="626" y="378"/>
                    <a:pt x="635" y="378"/>
                  </a:cubicBezTo>
                  <a:cubicBezTo>
                    <a:pt x="682" y="378"/>
                    <a:pt x="713" y="313"/>
                    <a:pt x="668" y="290"/>
                  </a:cubicBezTo>
                  <a:cubicBezTo>
                    <a:pt x="466" y="176"/>
                    <a:pt x="271" y="68"/>
                    <a:pt x="49" y="8"/>
                  </a:cubicBezTo>
                  <a:cubicBezTo>
                    <a:pt x="44" y="3"/>
                    <a:pt x="39" y="1"/>
                    <a:pt x="3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3" name="Google Shape;2103;p43"/>
            <p:cNvSpPr/>
            <p:nvPr/>
          </p:nvSpPr>
          <p:spPr>
            <a:xfrm>
              <a:off x="2118105" y="135485"/>
              <a:ext cx="332677" cy="250662"/>
            </a:xfrm>
            <a:custGeom>
              <a:avLst/>
              <a:gdLst/>
              <a:ahLst/>
              <a:cxnLst/>
              <a:rect l="l" t="t" r="r" b="b"/>
              <a:pathLst>
                <a:path w="6916" h="5211" extrusionOk="0">
                  <a:moveTo>
                    <a:pt x="1442" y="0"/>
                  </a:moveTo>
                  <a:cubicBezTo>
                    <a:pt x="1371" y="0"/>
                    <a:pt x="1301" y="3"/>
                    <a:pt x="1230" y="9"/>
                  </a:cubicBezTo>
                  <a:cubicBezTo>
                    <a:pt x="1123" y="36"/>
                    <a:pt x="1123" y="204"/>
                    <a:pt x="1230" y="204"/>
                  </a:cubicBezTo>
                  <a:cubicBezTo>
                    <a:pt x="2158" y="204"/>
                    <a:pt x="2998" y="621"/>
                    <a:pt x="3838" y="990"/>
                  </a:cubicBezTo>
                  <a:cubicBezTo>
                    <a:pt x="4395" y="1239"/>
                    <a:pt x="4960" y="1461"/>
                    <a:pt x="5518" y="1689"/>
                  </a:cubicBezTo>
                  <a:cubicBezTo>
                    <a:pt x="5854" y="1831"/>
                    <a:pt x="6190" y="1999"/>
                    <a:pt x="6385" y="2301"/>
                  </a:cubicBezTo>
                  <a:cubicBezTo>
                    <a:pt x="6667" y="2697"/>
                    <a:pt x="6412" y="3255"/>
                    <a:pt x="6244" y="3645"/>
                  </a:cubicBezTo>
                  <a:cubicBezTo>
                    <a:pt x="5995" y="4183"/>
                    <a:pt x="5827" y="4935"/>
                    <a:pt x="5128" y="4962"/>
                  </a:cubicBezTo>
                  <a:cubicBezTo>
                    <a:pt x="5089" y="4964"/>
                    <a:pt x="5049" y="4964"/>
                    <a:pt x="5009" y="4964"/>
                  </a:cubicBezTo>
                  <a:cubicBezTo>
                    <a:pt x="4252" y="4964"/>
                    <a:pt x="3410" y="4729"/>
                    <a:pt x="2688" y="4519"/>
                  </a:cubicBezTo>
                  <a:cubicBezTo>
                    <a:pt x="2184" y="4378"/>
                    <a:pt x="1654" y="4210"/>
                    <a:pt x="1176" y="3981"/>
                  </a:cubicBezTo>
                  <a:cubicBezTo>
                    <a:pt x="928" y="3874"/>
                    <a:pt x="672" y="3732"/>
                    <a:pt x="477" y="3537"/>
                  </a:cubicBezTo>
                  <a:cubicBezTo>
                    <a:pt x="168" y="3228"/>
                    <a:pt x="283" y="2805"/>
                    <a:pt x="390" y="2442"/>
                  </a:cubicBezTo>
                  <a:cubicBezTo>
                    <a:pt x="619" y="1797"/>
                    <a:pt x="1035" y="1266"/>
                    <a:pt x="1230" y="594"/>
                  </a:cubicBezTo>
                  <a:cubicBezTo>
                    <a:pt x="1230" y="547"/>
                    <a:pt x="1194" y="518"/>
                    <a:pt x="1158" y="518"/>
                  </a:cubicBezTo>
                  <a:cubicBezTo>
                    <a:pt x="1132" y="518"/>
                    <a:pt x="1107" y="533"/>
                    <a:pt x="1096" y="567"/>
                  </a:cubicBezTo>
                  <a:cubicBezTo>
                    <a:pt x="814" y="1353"/>
                    <a:pt x="141" y="2052"/>
                    <a:pt x="54" y="2892"/>
                  </a:cubicBezTo>
                  <a:cubicBezTo>
                    <a:pt x="0" y="3511"/>
                    <a:pt x="424" y="3847"/>
                    <a:pt x="928" y="4122"/>
                  </a:cubicBezTo>
                  <a:cubicBezTo>
                    <a:pt x="1566" y="4458"/>
                    <a:pt x="2326" y="4687"/>
                    <a:pt x="3025" y="4855"/>
                  </a:cubicBezTo>
                  <a:cubicBezTo>
                    <a:pt x="3529" y="4989"/>
                    <a:pt x="4059" y="5076"/>
                    <a:pt x="4624" y="5157"/>
                  </a:cubicBezTo>
                  <a:cubicBezTo>
                    <a:pt x="4781" y="5176"/>
                    <a:pt x="4957" y="5211"/>
                    <a:pt x="5137" y="5211"/>
                  </a:cubicBezTo>
                  <a:cubicBezTo>
                    <a:pt x="5273" y="5211"/>
                    <a:pt x="5412" y="5191"/>
                    <a:pt x="5545" y="5130"/>
                  </a:cubicBezTo>
                  <a:cubicBezTo>
                    <a:pt x="6102" y="4908"/>
                    <a:pt x="6304" y="4122"/>
                    <a:pt x="6526" y="3618"/>
                  </a:cubicBezTo>
                  <a:cubicBezTo>
                    <a:pt x="6774" y="3007"/>
                    <a:pt x="6916" y="2361"/>
                    <a:pt x="6358" y="1857"/>
                  </a:cubicBezTo>
                  <a:cubicBezTo>
                    <a:pt x="5800" y="1353"/>
                    <a:pt x="4819" y="1158"/>
                    <a:pt x="4147" y="876"/>
                  </a:cubicBezTo>
                  <a:cubicBezTo>
                    <a:pt x="3284" y="514"/>
                    <a:pt x="2376" y="0"/>
                    <a:pt x="144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4" name="Google Shape;2104;p43"/>
            <p:cNvSpPr/>
            <p:nvPr/>
          </p:nvSpPr>
          <p:spPr>
            <a:xfrm>
              <a:off x="2185639" y="148857"/>
              <a:ext cx="244697" cy="136515"/>
            </a:xfrm>
            <a:custGeom>
              <a:avLst/>
              <a:gdLst/>
              <a:ahLst/>
              <a:cxnLst/>
              <a:rect l="l" t="t" r="r" b="b"/>
              <a:pathLst>
                <a:path w="5087" h="2838" extrusionOk="0">
                  <a:moveTo>
                    <a:pt x="65" y="0"/>
                  </a:moveTo>
                  <a:cubicBezTo>
                    <a:pt x="36" y="0"/>
                    <a:pt x="0" y="45"/>
                    <a:pt x="28" y="67"/>
                  </a:cubicBezTo>
                  <a:cubicBezTo>
                    <a:pt x="418" y="934"/>
                    <a:pt x="700" y="2023"/>
                    <a:pt x="1506" y="2614"/>
                  </a:cubicBezTo>
                  <a:cubicBezTo>
                    <a:pt x="1731" y="2782"/>
                    <a:pt x="1999" y="2838"/>
                    <a:pt x="2272" y="2838"/>
                  </a:cubicBezTo>
                  <a:cubicBezTo>
                    <a:pt x="2546" y="2838"/>
                    <a:pt x="2827" y="2782"/>
                    <a:pt x="3079" y="2729"/>
                  </a:cubicBezTo>
                  <a:cubicBezTo>
                    <a:pt x="3495" y="2614"/>
                    <a:pt x="3919" y="2561"/>
                    <a:pt x="4336" y="2500"/>
                  </a:cubicBezTo>
                  <a:cubicBezTo>
                    <a:pt x="4618" y="2473"/>
                    <a:pt x="4840" y="2446"/>
                    <a:pt x="5034" y="2251"/>
                  </a:cubicBezTo>
                  <a:cubicBezTo>
                    <a:pt x="5087" y="2199"/>
                    <a:pt x="5049" y="2132"/>
                    <a:pt x="4985" y="2132"/>
                  </a:cubicBezTo>
                  <a:cubicBezTo>
                    <a:pt x="4975" y="2132"/>
                    <a:pt x="4965" y="2134"/>
                    <a:pt x="4954" y="2137"/>
                  </a:cubicBezTo>
                  <a:cubicBezTo>
                    <a:pt x="4362" y="2251"/>
                    <a:pt x="3778" y="2278"/>
                    <a:pt x="3220" y="2419"/>
                  </a:cubicBezTo>
                  <a:cubicBezTo>
                    <a:pt x="2890" y="2498"/>
                    <a:pt x="2586" y="2571"/>
                    <a:pt x="2302" y="2571"/>
                  </a:cubicBezTo>
                  <a:cubicBezTo>
                    <a:pt x="1979" y="2571"/>
                    <a:pt x="1681" y="2477"/>
                    <a:pt x="1399" y="2191"/>
                  </a:cubicBezTo>
                  <a:cubicBezTo>
                    <a:pt x="754" y="1606"/>
                    <a:pt x="639" y="652"/>
                    <a:pt x="82" y="7"/>
                  </a:cubicBezTo>
                  <a:cubicBezTo>
                    <a:pt x="77" y="2"/>
                    <a:pt x="71" y="0"/>
                    <a:pt x="6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5" name="Google Shape;2105;p43"/>
            <p:cNvSpPr/>
            <p:nvPr/>
          </p:nvSpPr>
          <p:spPr>
            <a:xfrm>
              <a:off x="2122290" y="274499"/>
              <a:ext cx="68594" cy="28332"/>
            </a:xfrm>
            <a:custGeom>
              <a:avLst/>
              <a:gdLst/>
              <a:ahLst/>
              <a:cxnLst/>
              <a:rect l="l" t="t" r="r" b="b"/>
              <a:pathLst>
                <a:path w="1426" h="589" extrusionOk="0">
                  <a:moveTo>
                    <a:pt x="1237" y="1"/>
                  </a:moveTo>
                  <a:cubicBezTo>
                    <a:pt x="1094" y="1"/>
                    <a:pt x="933" y="78"/>
                    <a:pt x="807" y="143"/>
                  </a:cubicBezTo>
                  <a:cubicBezTo>
                    <a:pt x="558" y="251"/>
                    <a:pt x="337" y="365"/>
                    <a:pt x="54" y="392"/>
                  </a:cubicBezTo>
                  <a:cubicBezTo>
                    <a:pt x="1" y="392"/>
                    <a:pt x="1" y="506"/>
                    <a:pt x="54" y="533"/>
                  </a:cubicBezTo>
                  <a:cubicBezTo>
                    <a:pt x="112" y="573"/>
                    <a:pt x="177" y="588"/>
                    <a:pt x="243" y="588"/>
                  </a:cubicBezTo>
                  <a:cubicBezTo>
                    <a:pt x="369" y="588"/>
                    <a:pt x="502" y="532"/>
                    <a:pt x="612" y="479"/>
                  </a:cubicBezTo>
                  <a:cubicBezTo>
                    <a:pt x="868" y="338"/>
                    <a:pt x="1089" y="197"/>
                    <a:pt x="1372" y="117"/>
                  </a:cubicBezTo>
                  <a:cubicBezTo>
                    <a:pt x="1425" y="83"/>
                    <a:pt x="1425" y="29"/>
                    <a:pt x="1372" y="29"/>
                  </a:cubicBezTo>
                  <a:cubicBezTo>
                    <a:pt x="1330" y="9"/>
                    <a:pt x="1284" y="1"/>
                    <a:pt x="123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6" name="Google Shape;2106;p43"/>
            <p:cNvSpPr/>
            <p:nvPr/>
          </p:nvSpPr>
          <p:spPr>
            <a:xfrm>
              <a:off x="2346972" y="324380"/>
              <a:ext cx="37857" cy="50652"/>
            </a:xfrm>
            <a:custGeom>
              <a:avLst/>
              <a:gdLst/>
              <a:ahLst/>
              <a:cxnLst/>
              <a:rect l="l" t="t" r="r" b="b"/>
              <a:pathLst>
                <a:path w="787" h="1053" extrusionOk="0">
                  <a:moveTo>
                    <a:pt x="732" y="919"/>
                  </a:moveTo>
                  <a:lnTo>
                    <a:pt x="732" y="919"/>
                  </a:lnTo>
                  <a:cubicBezTo>
                    <a:pt x="733" y="919"/>
                    <a:pt x="733" y="919"/>
                    <a:pt x="733" y="919"/>
                  </a:cubicBezTo>
                  <a:lnTo>
                    <a:pt x="733" y="919"/>
                  </a:lnTo>
                  <a:cubicBezTo>
                    <a:pt x="733" y="922"/>
                    <a:pt x="733" y="925"/>
                    <a:pt x="733" y="928"/>
                  </a:cubicBezTo>
                  <a:cubicBezTo>
                    <a:pt x="733" y="925"/>
                    <a:pt x="733" y="922"/>
                    <a:pt x="732" y="919"/>
                  </a:cubicBezTo>
                  <a:close/>
                  <a:moveTo>
                    <a:pt x="61" y="0"/>
                  </a:moveTo>
                  <a:cubicBezTo>
                    <a:pt x="34" y="0"/>
                    <a:pt x="0" y="54"/>
                    <a:pt x="34" y="88"/>
                  </a:cubicBezTo>
                  <a:cubicBezTo>
                    <a:pt x="309" y="336"/>
                    <a:pt x="397" y="699"/>
                    <a:pt x="565" y="1008"/>
                  </a:cubicBezTo>
                  <a:cubicBezTo>
                    <a:pt x="581" y="1040"/>
                    <a:pt x="606" y="1053"/>
                    <a:pt x="636" y="1053"/>
                  </a:cubicBezTo>
                  <a:cubicBezTo>
                    <a:pt x="657" y="1053"/>
                    <a:pt x="681" y="1046"/>
                    <a:pt x="706" y="1035"/>
                  </a:cubicBezTo>
                  <a:cubicBezTo>
                    <a:pt x="733" y="1035"/>
                    <a:pt x="733" y="1035"/>
                    <a:pt x="760" y="1008"/>
                  </a:cubicBezTo>
                  <a:cubicBezTo>
                    <a:pt x="787" y="981"/>
                    <a:pt x="760" y="955"/>
                    <a:pt x="760" y="928"/>
                  </a:cubicBezTo>
                  <a:cubicBezTo>
                    <a:pt x="755" y="921"/>
                    <a:pt x="750" y="916"/>
                    <a:pt x="747" y="912"/>
                  </a:cubicBezTo>
                  <a:lnTo>
                    <a:pt x="747" y="912"/>
                  </a:lnTo>
                  <a:cubicBezTo>
                    <a:pt x="701" y="850"/>
                    <a:pt x="670" y="753"/>
                    <a:pt x="646" y="672"/>
                  </a:cubicBezTo>
                  <a:cubicBezTo>
                    <a:pt x="592" y="558"/>
                    <a:pt x="538" y="477"/>
                    <a:pt x="451" y="363"/>
                  </a:cubicBezTo>
                  <a:cubicBezTo>
                    <a:pt x="370" y="222"/>
                    <a:pt x="229" y="88"/>
                    <a:pt x="6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7" name="Google Shape;2107;p43"/>
            <p:cNvSpPr/>
            <p:nvPr/>
          </p:nvSpPr>
          <p:spPr>
            <a:xfrm>
              <a:off x="2274242" y="236787"/>
              <a:ext cx="39155" cy="13613"/>
            </a:xfrm>
            <a:custGeom>
              <a:avLst/>
              <a:gdLst/>
              <a:ahLst/>
              <a:cxnLst/>
              <a:rect l="l" t="t" r="r" b="b"/>
              <a:pathLst>
                <a:path w="814" h="283" extrusionOk="0">
                  <a:moveTo>
                    <a:pt x="760" y="0"/>
                  </a:moveTo>
                  <a:cubicBezTo>
                    <a:pt x="504" y="27"/>
                    <a:pt x="283" y="87"/>
                    <a:pt x="61" y="195"/>
                  </a:cubicBezTo>
                  <a:cubicBezTo>
                    <a:pt x="0" y="229"/>
                    <a:pt x="34" y="282"/>
                    <a:pt x="88" y="282"/>
                  </a:cubicBezTo>
                  <a:cubicBezTo>
                    <a:pt x="309" y="195"/>
                    <a:pt x="538" y="168"/>
                    <a:pt x="787" y="87"/>
                  </a:cubicBezTo>
                  <a:cubicBezTo>
                    <a:pt x="813" y="61"/>
                    <a:pt x="813" y="0"/>
                    <a:pt x="76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8" name="Google Shape;2108;p43"/>
            <p:cNvSpPr/>
            <p:nvPr/>
          </p:nvSpPr>
          <p:spPr>
            <a:xfrm>
              <a:off x="2304402" y="244868"/>
              <a:ext cx="31940" cy="11208"/>
            </a:xfrm>
            <a:custGeom>
              <a:avLst/>
              <a:gdLst/>
              <a:ahLst/>
              <a:cxnLst/>
              <a:rect l="l" t="t" r="r" b="b"/>
              <a:pathLst>
                <a:path w="664" h="233" extrusionOk="0">
                  <a:moveTo>
                    <a:pt x="610" y="0"/>
                  </a:moveTo>
                  <a:cubicBezTo>
                    <a:pt x="415" y="0"/>
                    <a:pt x="247" y="27"/>
                    <a:pt x="79" y="114"/>
                  </a:cubicBezTo>
                  <a:cubicBezTo>
                    <a:pt x="1" y="138"/>
                    <a:pt x="36" y="233"/>
                    <a:pt x="107" y="233"/>
                  </a:cubicBezTo>
                  <a:cubicBezTo>
                    <a:pt x="115" y="233"/>
                    <a:pt x="124" y="231"/>
                    <a:pt x="133" y="229"/>
                  </a:cubicBezTo>
                  <a:cubicBezTo>
                    <a:pt x="274" y="168"/>
                    <a:pt x="442" y="114"/>
                    <a:pt x="610" y="114"/>
                  </a:cubicBezTo>
                  <a:cubicBezTo>
                    <a:pt x="664" y="114"/>
                    <a:pt x="664" y="27"/>
                    <a:pt x="61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9" name="Google Shape;2109;p43"/>
            <p:cNvSpPr/>
            <p:nvPr/>
          </p:nvSpPr>
          <p:spPr>
            <a:xfrm>
              <a:off x="2203148" y="310527"/>
              <a:ext cx="101785" cy="37039"/>
            </a:xfrm>
            <a:custGeom>
              <a:avLst/>
              <a:gdLst/>
              <a:ahLst/>
              <a:cxnLst/>
              <a:rect l="l" t="t" r="r" b="b"/>
              <a:pathLst>
                <a:path w="2116" h="770" extrusionOk="0">
                  <a:moveTo>
                    <a:pt x="35" y="1"/>
                  </a:moveTo>
                  <a:cubicBezTo>
                    <a:pt x="0" y="1"/>
                    <a:pt x="3" y="70"/>
                    <a:pt x="27" y="93"/>
                  </a:cubicBezTo>
                  <a:cubicBezTo>
                    <a:pt x="699" y="315"/>
                    <a:pt x="1344" y="544"/>
                    <a:pt x="2016" y="765"/>
                  </a:cubicBezTo>
                  <a:cubicBezTo>
                    <a:pt x="2021" y="768"/>
                    <a:pt x="2027" y="769"/>
                    <a:pt x="2033" y="769"/>
                  </a:cubicBezTo>
                  <a:cubicBezTo>
                    <a:pt x="2079" y="769"/>
                    <a:pt x="2115" y="675"/>
                    <a:pt x="2043" y="651"/>
                  </a:cubicBezTo>
                  <a:cubicBezTo>
                    <a:pt x="1425" y="342"/>
                    <a:pt x="726" y="208"/>
                    <a:pt x="54" y="6"/>
                  </a:cubicBezTo>
                  <a:cubicBezTo>
                    <a:pt x="47" y="2"/>
                    <a:pt x="40" y="1"/>
                    <a:pt x="3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0" name="Google Shape;2110;p43"/>
            <p:cNvSpPr/>
            <p:nvPr/>
          </p:nvSpPr>
          <p:spPr>
            <a:xfrm>
              <a:off x="2329511" y="349922"/>
              <a:ext cx="14912" cy="6831"/>
            </a:xfrm>
            <a:custGeom>
              <a:avLst/>
              <a:gdLst/>
              <a:ahLst/>
              <a:cxnLst/>
              <a:rect l="l" t="t" r="r" b="b"/>
              <a:pathLst>
                <a:path w="310" h="142" extrusionOk="0">
                  <a:moveTo>
                    <a:pt x="88" y="0"/>
                  </a:moveTo>
                  <a:cubicBezTo>
                    <a:pt x="0" y="0"/>
                    <a:pt x="0" y="141"/>
                    <a:pt x="88" y="141"/>
                  </a:cubicBezTo>
                  <a:cubicBezTo>
                    <a:pt x="142" y="141"/>
                    <a:pt x="195" y="141"/>
                    <a:pt x="256" y="114"/>
                  </a:cubicBezTo>
                  <a:cubicBezTo>
                    <a:pt x="310" y="114"/>
                    <a:pt x="310" y="27"/>
                    <a:pt x="25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111" name="Google Shape;2111;p43"/>
          <p:cNvSpPr/>
          <p:nvPr/>
        </p:nvSpPr>
        <p:spPr>
          <a:xfrm>
            <a:off x="3792867" y="4543917"/>
            <a:ext cx="4606312" cy="958760"/>
          </a:xfrm>
          <a:custGeom>
            <a:avLst/>
            <a:gdLst/>
            <a:ahLst/>
            <a:cxnLst/>
            <a:rect l="l" t="t" r="r" b="b"/>
            <a:pathLst>
              <a:path w="24980" h="8978" extrusionOk="0">
                <a:moveTo>
                  <a:pt x="17611" y="347"/>
                </a:moveTo>
                <a:cubicBezTo>
                  <a:pt x="18394" y="347"/>
                  <a:pt x="19173" y="385"/>
                  <a:pt x="19939" y="474"/>
                </a:cubicBezTo>
                <a:cubicBezTo>
                  <a:pt x="21539" y="669"/>
                  <a:pt x="23246" y="1314"/>
                  <a:pt x="23777" y="2995"/>
                </a:cubicBezTo>
                <a:cubicBezTo>
                  <a:pt x="24193" y="4305"/>
                  <a:pt x="23327" y="5649"/>
                  <a:pt x="22345" y="6462"/>
                </a:cubicBezTo>
                <a:cubicBezTo>
                  <a:pt x="21062" y="7531"/>
                  <a:pt x="19214" y="7779"/>
                  <a:pt x="17587" y="7974"/>
                </a:cubicBezTo>
                <a:cubicBezTo>
                  <a:pt x="15715" y="8216"/>
                  <a:pt x="13853" y="8403"/>
                  <a:pt x="11976" y="8403"/>
                </a:cubicBezTo>
                <a:cubicBezTo>
                  <a:pt x="11246" y="8403"/>
                  <a:pt x="10514" y="8374"/>
                  <a:pt x="9778" y="8310"/>
                </a:cubicBezTo>
                <a:cubicBezTo>
                  <a:pt x="8374" y="8230"/>
                  <a:pt x="6976" y="8089"/>
                  <a:pt x="5578" y="7921"/>
                </a:cubicBezTo>
                <a:cubicBezTo>
                  <a:pt x="5436" y="7921"/>
                  <a:pt x="5174" y="7837"/>
                  <a:pt x="4964" y="7837"/>
                </a:cubicBezTo>
                <a:cubicBezTo>
                  <a:pt x="4875" y="7837"/>
                  <a:pt x="4796" y="7852"/>
                  <a:pt x="4738" y="7894"/>
                </a:cubicBezTo>
                <a:cubicBezTo>
                  <a:pt x="4394" y="8086"/>
                  <a:pt x="4075" y="8385"/>
                  <a:pt x="3778" y="8645"/>
                </a:cubicBezTo>
                <a:lnTo>
                  <a:pt x="3778" y="8645"/>
                </a:lnTo>
                <a:cubicBezTo>
                  <a:pt x="3765" y="8442"/>
                  <a:pt x="3742" y="8228"/>
                  <a:pt x="3784" y="8035"/>
                </a:cubicBezTo>
                <a:cubicBezTo>
                  <a:pt x="3811" y="7947"/>
                  <a:pt x="3757" y="7867"/>
                  <a:pt x="3696" y="7867"/>
                </a:cubicBezTo>
                <a:cubicBezTo>
                  <a:pt x="2218" y="7497"/>
                  <a:pt x="813" y="6382"/>
                  <a:pt x="645" y="4782"/>
                </a:cubicBezTo>
                <a:cubicBezTo>
                  <a:pt x="450" y="2880"/>
                  <a:pt x="2608" y="2094"/>
                  <a:pt x="4032" y="1563"/>
                </a:cubicBezTo>
                <a:cubicBezTo>
                  <a:pt x="5773" y="945"/>
                  <a:pt x="7507" y="891"/>
                  <a:pt x="9328" y="777"/>
                </a:cubicBezTo>
                <a:cubicBezTo>
                  <a:pt x="11089" y="696"/>
                  <a:pt x="12883" y="642"/>
                  <a:pt x="14651" y="501"/>
                </a:cubicBezTo>
                <a:cubicBezTo>
                  <a:pt x="15633" y="408"/>
                  <a:pt x="16625" y="347"/>
                  <a:pt x="17611" y="347"/>
                </a:cubicBezTo>
                <a:close/>
                <a:moveTo>
                  <a:pt x="17682" y="0"/>
                </a:moveTo>
                <a:cubicBezTo>
                  <a:pt x="16250" y="0"/>
                  <a:pt x="14821" y="137"/>
                  <a:pt x="13387" y="273"/>
                </a:cubicBezTo>
                <a:cubicBezTo>
                  <a:pt x="11344" y="441"/>
                  <a:pt x="9274" y="414"/>
                  <a:pt x="7225" y="555"/>
                </a:cubicBezTo>
                <a:cubicBezTo>
                  <a:pt x="5437" y="669"/>
                  <a:pt x="3643" y="1254"/>
                  <a:pt x="2077" y="2067"/>
                </a:cubicBezTo>
                <a:cubicBezTo>
                  <a:pt x="706" y="2766"/>
                  <a:pt x="0" y="4137"/>
                  <a:pt x="538" y="5622"/>
                </a:cubicBezTo>
                <a:cubicBezTo>
                  <a:pt x="966" y="6894"/>
                  <a:pt x="2208" y="7771"/>
                  <a:pt x="3478" y="8108"/>
                </a:cubicBezTo>
                <a:lnTo>
                  <a:pt x="3478" y="8108"/>
                </a:lnTo>
                <a:cubicBezTo>
                  <a:pt x="3466" y="8356"/>
                  <a:pt x="3560" y="8566"/>
                  <a:pt x="3608" y="8802"/>
                </a:cubicBezTo>
                <a:lnTo>
                  <a:pt x="3608" y="8802"/>
                </a:lnTo>
                <a:cubicBezTo>
                  <a:pt x="3577" y="8875"/>
                  <a:pt x="3645" y="8977"/>
                  <a:pt x="3724" y="8977"/>
                </a:cubicBezTo>
                <a:cubicBezTo>
                  <a:pt x="3744" y="8977"/>
                  <a:pt x="3764" y="8971"/>
                  <a:pt x="3784" y="8956"/>
                </a:cubicBezTo>
                <a:cubicBezTo>
                  <a:pt x="4066" y="8734"/>
                  <a:pt x="4342" y="8566"/>
                  <a:pt x="4624" y="8337"/>
                </a:cubicBezTo>
                <a:cubicBezTo>
                  <a:pt x="4753" y="8236"/>
                  <a:pt x="4854" y="8204"/>
                  <a:pt x="4964" y="8204"/>
                </a:cubicBezTo>
                <a:cubicBezTo>
                  <a:pt x="5065" y="8204"/>
                  <a:pt x="5175" y="8231"/>
                  <a:pt x="5323" y="8257"/>
                </a:cubicBezTo>
                <a:cubicBezTo>
                  <a:pt x="6216" y="8398"/>
                  <a:pt x="7117" y="8478"/>
                  <a:pt x="8011" y="8566"/>
                </a:cubicBezTo>
                <a:cubicBezTo>
                  <a:pt x="9427" y="8698"/>
                  <a:pt x="10860" y="8814"/>
                  <a:pt x="12293" y="8814"/>
                </a:cubicBezTo>
                <a:cubicBezTo>
                  <a:pt x="12676" y="8814"/>
                  <a:pt x="13058" y="8806"/>
                  <a:pt x="13441" y="8788"/>
                </a:cubicBezTo>
                <a:cubicBezTo>
                  <a:pt x="15094" y="8707"/>
                  <a:pt x="16774" y="8505"/>
                  <a:pt x="18427" y="8284"/>
                </a:cubicBezTo>
                <a:cubicBezTo>
                  <a:pt x="19886" y="8089"/>
                  <a:pt x="21398" y="7699"/>
                  <a:pt x="22601" y="6771"/>
                </a:cubicBezTo>
                <a:cubicBezTo>
                  <a:pt x="24476" y="5347"/>
                  <a:pt x="24980" y="2598"/>
                  <a:pt x="22883" y="1086"/>
                </a:cubicBezTo>
                <a:cubicBezTo>
                  <a:pt x="21673" y="192"/>
                  <a:pt x="20134" y="105"/>
                  <a:pt x="18683" y="24"/>
                </a:cubicBezTo>
                <a:cubicBezTo>
                  <a:pt x="18349" y="8"/>
                  <a:pt x="18015" y="0"/>
                  <a:pt x="176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112" name="Google Shape;2112;p43"/>
          <p:cNvGrpSpPr/>
          <p:nvPr/>
        </p:nvGrpSpPr>
        <p:grpSpPr>
          <a:xfrm>
            <a:off x="8317335" y="4404082"/>
            <a:ext cx="399592" cy="1263021"/>
            <a:chOff x="6059401" y="3159836"/>
            <a:chExt cx="299694" cy="947266"/>
          </a:xfrm>
        </p:grpSpPr>
        <p:sp>
          <p:nvSpPr>
            <p:cNvPr id="2113" name="Google Shape;2113;p43"/>
            <p:cNvSpPr/>
            <p:nvPr/>
          </p:nvSpPr>
          <p:spPr>
            <a:xfrm rot="761830">
              <a:off x="6078729" y="3959348"/>
              <a:ext cx="78209" cy="106877"/>
            </a:xfrm>
            <a:custGeom>
              <a:avLst/>
              <a:gdLst/>
              <a:ahLst/>
              <a:cxnLst/>
              <a:rect l="l" t="t" r="r" b="b"/>
              <a:pathLst>
                <a:path w="478" h="836" extrusionOk="0">
                  <a:moveTo>
                    <a:pt x="374" y="0"/>
                  </a:moveTo>
                  <a:cubicBezTo>
                    <a:pt x="350" y="0"/>
                    <a:pt x="323" y="15"/>
                    <a:pt x="310" y="46"/>
                  </a:cubicBezTo>
                  <a:cubicBezTo>
                    <a:pt x="249" y="153"/>
                    <a:pt x="196" y="294"/>
                    <a:pt x="142" y="409"/>
                  </a:cubicBezTo>
                  <a:cubicBezTo>
                    <a:pt x="81" y="516"/>
                    <a:pt x="1" y="630"/>
                    <a:pt x="1" y="745"/>
                  </a:cubicBezTo>
                  <a:cubicBezTo>
                    <a:pt x="1" y="805"/>
                    <a:pt x="31" y="835"/>
                    <a:pt x="72" y="835"/>
                  </a:cubicBezTo>
                  <a:cubicBezTo>
                    <a:pt x="85" y="835"/>
                    <a:pt x="100" y="832"/>
                    <a:pt x="115" y="825"/>
                  </a:cubicBezTo>
                  <a:cubicBezTo>
                    <a:pt x="249" y="772"/>
                    <a:pt x="310" y="604"/>
                    <a:pt x="364" y="489"/>
                  </a:cubicBezTo>
                  <a:cubicBezTo>
                    <a:pt x="417" y="348"/>
                    <a:pt x="478" y="180"/>
                    <a:pt x="417" y="46"/>
                  </a:cubicBezTo>
                  <a:cubicBezTo>
                    <a:pt x="417" y="15"/>
                    <a:pt x="397"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4" name="Google Shape;2114;p43"/>
            <p:cNvSpPr/>
            <p:nvPr/>
          </p:nvSpPr>
          <p:spPr>
            <a:xfrm rot="761830">
              <a:off x="6106270" y="4052912"/>
              <a:ext cx="75427" cy="47686"/>
            </a:xfrm>
            <a:custGeom>
              <a:avLst/>
              <a:gdLst/>
              <a:ahLst/>
              <a:cxnLst/>
              <a:rect l="l" t="t" r="r" b="b"/>
              <a:pathLst>
                <a:path w="461" h="373" extrusionOk="0">
                  <a:moveTo>
                    <a:pt x="344" y="0"/>
                  </a:moveTo>
                  <a:cubicBezTo>
                    <a:pt x="319" y="0"/>
                    <a:pt x="294" y="11"/>
                    <a:pt x="276" y="37"/>
                  </a:cubicBezTo>
                  <a:cubicBezTo>
                    <a:pt x="223" y="117"/>
                    <a:pt x="142" y="205"/>
                    <a:pt x="55" y="232"/>
                  </a:cubicBezTo>
                  <a:cubicBezTo>
                    <a:pt x="1" y="285"/>
                    <a:pt x="55" y="373"/>
                    <a:pt x="108" y="373"/>
                  </a:cubicBezTo>
                  <a:cubicBezTo>
                    <a:pt x="250" y="312"/>
                    <a:pt x="364" y="232"/>
                    <a:pt x="418" y="117"/>
                  </a:cubicBezTo>
                  <a:cubicBezTo>
                    <a:pt x="460" y="61"/>
                    <a:pt x="403" y="0"/>
                    <a:pt x="34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5" name="Google Shape;2115;p43"/>
            <p:cNvSpPr/>
            <p:nvPr/>
          </p:nvSpPr>
          <p:spPr>
            <a:xfrm>
              <a:off x="6285721" y="3272617"/>
              <a:ext cx="73374" cy="35323"/>
            </a:xfrm>
            <a:custGeom>
              <a:avLst/>
              <a:gdLst/>
              <a:ahLst/>
              <a:cxnLst/>
              <a:rect l="l" t="t" r="r" b="b"/>
              <a:pathLst>
                <a:path w="700" h="337" extrusionOk="0">
                  <a:moveTo>
                    <a:pt x="223" y="0"/>
                  </a:moveTo>
                  <a:cubicBezTo>
                    <a:pt x="196" y="0"/>
                    <a:pt x="142" y="27"/>
                    <a:pt x="108" y="27"/>
                  </a:cubicBezTo>
                  <a:cubicBezTo>
                    <a:pt x="1" y="54"/>
                    <a:pt x="1" y="195"/>
                    <a:pt x="81" y="249"/>
                  </a:cubicBezTo>
                  <a:cubicBezTo>
                    <a:pt x="108" y="249"/>
                    <a:pt x="108" y="276"/>
                    <a:pt x="142" y="303"/>
                  </a:cubicBezTo>
                  <a:cubicBezTo>
                    <a:pt x="196" y="303"/>
                    <a:pt x="223" y="336"/>
                    <a:pt x="276" y="336"/>
                  </a:cubicBezTo>
                  <a:lnTo>
                    <a:pt x="505" y="336"/>
                  </a:lnTo>
                  <a:cubicBezTo>
                    <a:pt x="612" y="336"/>
                    <a:pt x="700" y="168"/>
                    <a:pt x="585" y="108"/>
                  </a:cubicBezTo>
                  <a:cubicBezTo>
                    <a:pt x="505" y="81"/>
                    <a:pt x="417" y="54"/>
                    <a:pt x="364" y="27"/>
                  </a:cubicBezTo>
                  <a:cubicBezTo>
                    <a:pt x="310" y="0"/>
                    <a:pt x="276" y="0"/>
                    <a:pt x="2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6" name="Google Shape;2116;p43"/>
            <p:cNvSpPr/>
            <p:nvPr/>
          </p:nvSpPr>
          <p:spPr>
            <a:xfrm>
              <a:off x="6089186" y="3229433"/>
              <a:ext cx="55764" cy="36267"/>
            </a:xfrm>
            <a:custGeom>
              <a:avLst/>
              <a:gdLst/>
              <a:ahLst/>
              <a:cxnLst/>
              <a:rect l="l" t="t" r="r" b="b"/>
              <a:pathLst>
                <a:path w="532" h="346" extrusionOk="0">
                  <a:moveTo>
                    <a:pt x="213" y="0"/>
                  </a:moveTo>
                  <a:cubicBezTo>
                    <a:pt x="149" y="0"/>
                    <a:pt x="91" y="23"/>
                    <a:pt x="55" y="76"/>
                  </a:cubicBezTo>
                  <a:cubicBezTo>
                    <a:pt x="1" y="103"/>
                    <a:pt x="1" y="157"/>
                    <a:pt x="1" y="211"/>
                  </a:cubicBezTo>
                  <a:cubicBezTo>
                    <a:pt x="28" y="244"/>
                    <a:pt x="55" y="298"/>
                    <a:pt x="108" y="298"/>
                  </a:cubicBezTo>
                  <a:cubicBezTo>
                    <a:pt x="129" y="307"/>
                    <a:pt x="148" y="310"/>
                    <a:pt x="167" y="310"/>
                  </a:cubicBezTo>
                  <a:cubicBezTo>
                    <a:pt x="199" y="310"/>
                    <a:pt x="229" y="302"/>
                    <a:pt x="259" y="299"/>
                  </a:cubicBezTo>
                  <a:lnTo>
                    <a:pt x="259" y="299"/>
                  </a:lnTo>
                  <a:cubicBezTo>
                    <a:pt x="252" y="301"/>
                    <a:pt x="258" y="307"/>
                    <a:pt x="276" y="325"/>
                  </a:cubicBezTo>
                  <a:lnTo>
                    <a:pt x="337" y="325"/>
                  </a:lnTo>
                  <a:cubicBezTo>
                    <a:pt x="350" y="338"/>
                    <a:pt x="364" y="345"/>
                    <a:pt x="381" y="345"/>
                  </a:cubicBezTo>
                  <a:cubicBezTo>
                    <a:pt x="397" y="345"/>
                    <a:pt x="417" y="338"/>
                    <a:pt x="444" y="325"/>
                  </a:cubicBezTo>
                  <a:cubicBezTo>
                    <a:pt x="505" y="325"/>
                    <a:pt x="532" y="271"/>
                    <a:pt x="532" y="244"/>
                  </a:cubicBezTo>
                  <a:cubicBezTo>
                    <a:pt x="513" y="107"/>
                    <a:pt x="351" y="0"/>
                    <a:pt x="21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7" name="Google Shape;2117;p43"/>
            <p:cNvSpPr/>
            <p:nvPr/>
          </p:nvSpPr>
          <p:spPr>
            <a:xfrm>
              <a:off x="6215283" y="3159836"/>
              <a:ext cx="38154" cy="46539"/>
            </a:xfrm>
            <a:custGeom>
              <a:avLst/>
              <a:gdLst/>
              <a:ahLst/>
              <a:cxnLst/>
              <a:rect l="l" t="t" r="r" b="b"/>
              <a:pathLst>
                <a:path w="364" h="444" extrusionOk="0">
                  <a:moveTo>
                    <a:pt x="186" y="0"/>
                  </a:moveTo>
                  <a:cubicBezTo>
                    <a:pt x="185" y="0"/>
                    <a:pt x="180" y="2"/>
                    <a:pt x="169" y="8"/>
                  </a:cubicBezTo>
                  <a:lnTo>
                    <a:pt x="177" y="8"/>
                  </a:lnTo>
                  <a:cubicBezTo>
                    <a:pt x="184" y="3"/>
                    <a:pt x="188" y="0"/>
                    <a:pt x="186" y="0"/>
                  </a:cubicBezTo>
                  <a:close/>
                  <a:moveTo>
                    <a:pt x="177" y="8"/>
                  </a:moveTo>
                  <a:cubicBezTo>
                    <a:pt x="160" y="18"/>
                    <a:pt x="127" y="35"/>
                    <a:pt x="108" y="35"/>
                  </a:cubicBezTo>
                  <a:lnTo>
                    <a:pt x="81" y="68"/>
                  </a:lnTo>
                  <a:cubicBezTo>
                    <a:pt x="28" y="122"/>
                    <a:pt x="1" y="263"/>
                    <a:pt x="1" y="344"/>
                  </a:cubicBezTo>
                  <a:cubicBezTo>
                    <a:pt x="1" y="401"/>
                    <a:pt x="47" y="444"/>
                    <a:pt x="103" y="444"/>
                  </a:cubicBezTo>
                  <a:cubicBezTo>
                    <a:pt x="133" y="444"/>
                    <a:pt x="166" y="432"/>
                    <a:pt x="196" y="404"/>
                  </a:cubicBezTo>
                  <a:cubicBezTo>
                    <a:pt x="223" y="371"/>
                    <a:pt x="249" y="317"/>
                    <a:pt x="276" y="290"/>
                  </a:cubicBezTo>
                  <a:cubicBezTo>
                    <a:pt x="310" y="236"/>
                    <a:pt x="337" y="203"/>
                    <a:pt x="337" y="149"/>
                  </a:cubicBezTo>
                  <a:cubicBezTo>
                    <a:pt x="364" y="68"/>
                    <a:pt x="276" y="8"/>
                    <a:pt x="223" y="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8" name="Google Shape;2118;p43"/>
            <p:cNvSpPr/>
            <p:nvPr/>
          </p:nvSpPr>
          <p:spPr>
            <a:xfrm>
              <a:off x="6186772" y="3333829"/>
              <a:ext cx="34276" cy="53981"/>
            </a:xfrm>
            <a:custGeom>
              <a:avLst/>
              <a:gdLst/>
              <a:ahLst/>
              <a:cxnLst/>
              <a:rect l="l" t="t" r="r" b="b"/>
              <a:pathLst>
                <a:path w="327" h="515" extrusionOk="0">
                  <a:moveTo>
                    <a:pt x="159" y="1"/>
                  </a:moveTo>
                  <a:cubicBezTo>
                    <a:pt x="132" y="1"/>
                    <a:pt x="105" y="1"/>
                    <a:pt x="78" y="28"/>
                  </a:cubicBezTo>
                  <a:lnTo>
                    <a:pt x="78" y="169"/>
                  </a:lnTo>
                  <a:cubicBezTo>
                    <a:pt x="44" y="223"/>
                    <a:pt x="44" y="283"/>
                    <a:pt x="17" y="337"/>
                  </a:cubicBezTo>
                  <a:cubicBezTo>
                    <a:pt x="1" y="442"/>
                    <a:pt x="80" y="515"/>
                    <a:pt x="164" y="515"/>
                  </a:cubicBezTo>
                  <a:cubicBezTo>
                    <a:pt x="214" y="515"/>
                    <a:pt x="267" y="488"/>
                    <a:pt x="300" y="424"/>
                  </a:cubicBezTo>
                  <a:cubicBezTo>
                    <a:pt x="327" y="310"/>
                    <a:pt x="273" y="55"/>
                    <a:pt x="15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9" name="Google Shape;2119;p43"/>
            <p:cNvSpPr/>
            <p:nvPr/>
          </p:nvSpPr>
          <p:spPr>
            <a:xfrm>
              <a:off x="6282891" y="3198618"/>
              <a:ext cx="40985" cy="38887"/>
            </a:xfrm>
            <a:custGeom>
              <a:avLst/>
              <a:gdLst/>
              <a:ahLst/>
              <a:cxnLst/>
              <a:rect l="l" t="t" r="r" b="b"/>
              <a:pathLst>
                <a:path w="391" h="371" extrusionOk="0">
                  <a:moveTo>
                    <a:pt x="337" y="1"/>
                  </a:moveTo>
                  <a:cubicBezTo>
                    <a:pt x="250" y="1"/>
                    <a:pt x="196" y="61"/>
                    <a:pt x="135" y="115"/>
                  </a:cubicBezTo>
                  <a:cubicBezTo>
                    <a:pt x="82" y="142"/>
                    <a:pt x="1" y="229"/>
                    <a:pt x="28" y="310"/>
                  </a:cubicBezTo>
                  <a:cubicBezTo>
                    <a:pt x="28" y="337"/>
                    <a:pt x="55" y="370"/>
                    <a:pt x="82" y="370"/>
                  </a:cubicBezTo>
                  <a:cubicBezTo>
                    <a:pt x="169" y="370"/>
                    <a:pt x="223" y="310"/>
                    <a:pt x="276" y="256"/>
                  </a:cubicBezTo>
                  <a:cubicBezTo>
                    <a:pt x="303" y="202"/>
                    <a:pt x="364" y="142"/>
                    <a:pt x="364" y="61"/>
                  </a:cubicBezTo>
                  <a:cubicBezTo>
                    <a:pt x="391" y="34"/>
                    <a:pt x="364" y="34"/>
                    <a:pt x="33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0" name="Google Shape;2120;p43"/>
            <p:cNvSpPr/>
            <p:nvPr/>
          </p:nvSpPr>
          <p:spPr>
            <a:xfrm>
              <a:off x="6150924" y="3168746"/>
              <a:ext cx="34905" cy="43185"/>
            </a:xfrm>
            <a:custGeom>
              <a:avLst/>
              <a:gdLst/>
              <a:ahLst/>
              <a:cxnLst/>
              <a:rect l="l" t="t" r="r" b="b"/>
              <a:pathLst>
                <a:path w="333" h="412" extrusionOk="0">
                  <a:moveTo>
                    <a:pt x="151" y="0"/>
                  </a:moveTo>
                  <a:cubicBezTo>
                    <a:pt x="77" y="0"/>
                    <a:pt x="0" y="74"/>
                    <a:pt x="50" y="178"/>
                  </a:cubicBezTo>
                  <a:cubicBezTo>
                    <a:pt x="84" y="205"/>
                    <a:pt x="111" y="259"/>
                    <a:pt x="138" y="286"/>
                  </a:cubicBezTo>
                  <a:cubicBezTo>
                    <a:pt x="165" y="346"/>
                    <a:pt x="191" y="373"/>
                    <a:pt x="218" y="400"/>
                  </a:cubicBezTo>
                  <a:cubicBezTo>
                    <a:pt x="236" y="408"/>
                    <a:pt x="251" y="411"/>
                    <a:pt x="264" y="411"/>
                  </a:cubicBezTo>
                  <a:cubicBezTo>
                    <a:pt x="295" y="411"/>
                    <a:pt x="314" y="392"/>
                    <a:pt x="333" y="373"/>
                  </a:cubicBezTo>
                  <a:cubicBezTo>
                    <a:pt x="333" y="323"/>
                    <a:pt x="333" y="267"/>
                    <a:pt x="311" y="238"/>
                  </a:cubicBezTo>
                  <a:lnTo>
                    <a:pt x="311" y="238"/>
                  </a:lnTo>
                  <a:cubicBezTo>
                    <a:pt x="311" y="227"/>
                    <a:pt x="309" y="216"/>
                    <a:pt x="306" y="205"/>
                  </a:cubicBezTo>
                  <a:cubicBezTo>
                    <a:pt x="296" y="196"/>
                    <a:pt x="290" y="182"/>
                    <a:pt x="285" y="168"/>
                  </a:cubicBezTo>
                  <a:lnTo>
                    <a:pt x="285" y="168"/>
                  </a:lnTo>
                  <a:cubicBezTo>
                    <a:pt x="276" y="125"/>
                    <a:pt x="269" y="81"/>
                    <a:pt x="252" y="64"/>
                  </a:cubicBezTo>
                  <a:cubicBezTo>
                    <a:pt x="250" y="65"/>
                    <a:pt x="247" y="66"/>
                    <a:pt x="245" y="67"/>
                  </a:cubicBezTo>
                  <a:lnTo>
                    <a:pt x="245" y="67"/>
                  </a:lnTo>
                  <a:cubicBezTo>
                    <a:pt x="227" y="20"/>
                    <a:pt x="190" y="0"/>
                    <a:pt x="1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1" name="Google Shape;2121;p43"/>
            <p:cNvSpPr/>
            <p:nvPr/>
          </p:nvSpPr>
          <p:spPr>
            <a:xfrm>
              <a:off x="6247672" y="3339489"/>
              <a:ext cx="43815" cy="40984"/>
            </a:xfrm>
            <a:custGeom>
              <a:avLst/>
              <a:gdLst/>
              <a:ahLst/>
              <a:cxnLst/>
              <a:rect l="l" t="t" r="r" b="b"/>
              <a:pathLst>
                <a:path w="418" h="391" extrusionOk="0">
                  <a:moveTo>
                    <a:pt x="55" y="1"/>
                  </a:moveTo>
                  <a:cubicBezTo>
                    <a:pt x="28" y="1"/>
                    <a:pt x="28" y="34"/>
                    <a:pt x="1" y="61"/>
                  </a:cubicBezTo>
                  <a:cubicBezTo>
                    <a:pt x="1" y="115"/>
                    <a:pt x="82" y="202"/>
                    <a:pt x="108" y="256"/>
                  </a:cubicBezTo>
                  <a:cubicBezTo>
                    <a:pt x="135" y="283"/>
                    <a:pt x="135" y="337"/>
                    <a:pt x="169" y="370"/>
                  </a:cubicBezTo>
                  <a:cubicBezTo>
                    <a:pt x="196" y="384"/>
                    <a:pt x="223" y="391"/>
                    <a:pt x="250" y="391"/>
                  </a:cubicBezTo>
                  <a:cubicBezTo>
                    <a:pt x="278" y="391"/>
                    <a:pt x="307" y="384"/>
                    <a:pt x="337" y="370"/>
                  </a:cubicBezTo>
                  <a:cubicBezTo>
                    <a:pt x="418" y="283"/>
                    <a:pt x="303" y="202"/>
                    <a:pt x="250" y="115"/>
                  </a:cubicBezTo>
                  <a:cubicBezTo>
                    <a:pt x="196" y="88"/>
                    <a:pt x="135" y="1"/>
                    <a:pt x="5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2" name="Google Shape;2122;p43"/>
            <p:cNvSpPr/>
            <p:nvPr/>
          </p:nvSpPr>
          <p:spPr>
            <a:xfrm>
              <a:off x="6115286" y="3311294"/>
              <a:ext cx="32494" cy="37525"/>
            </a:xfrm>
            <a:custGeom>
              <a:avLst/>
              <a:gdLst/>
              <a:ahLst/>
              <a:cxnLst/>
              <a:rect l="l" t="t" r="r" b="b"/>
              <a:pathLst>
                <a:path w="310" h="358" extrusionOk="0">
                  <a:moveTo>
                    <a:pt x="210" y="1"/>
                  </a:moveTo>
                  <a:cubicBezTo>
                    <a:pt x="195" y="1"/>
                    <a:pt x="182" y="8"/>
                    <a:pt x="168" y="21"/>
                  </a:cubicBezTo>
                  <a:cubicBezTo>
                    <a:pt x="195" y="21"/>
                    <a:pt x="142" y="48"/>
                    <a:pt x="168" y="48"/>
                  </a:cubicBezTo>
                  <a:cubicBezTo>
                    <a:pt x="142" y="48"/>
                    <a:pt x="142" y="75"/>
                    <a:pt x="142" y="75"/>
                  </a:cubicBezTo>
                  <a:cubicBezTo>
                    <a:pt x="115" y="102"/>
                    <a:pt x="88" y="102"/>
                    <a:pt x="54" y="135"/>
                  </a:cubicBezTo>
                  <a:cubicBezTo>
                    <a:pt x="27" y="162"/>
                    <a:pt x="0" y="189"/>
                    <a:pt x="0" y="243"/>
                  </a:cubicBezTo>
                  <a:cubicBezTo>
                    <a:pt x="0" y="303"/>
                    <a:pt x="27" y="330"/>
                    <a:pt x="88" y="357"/>
                  </a:cubicBezTo>
                  <a:cubicBezTo>
                    <a:pt x="168" y="357"/>
                    <a:pt x="256" y="270"/>
                    <a:pt x="283" y="189"/>
                  </a:cubicBezTo>
                  <a:cubicBezTo>
                    <a:pt x="283" y="162"/>
                    <a:pt x="310" y="135"/>
                    <a:pt x="283" y="102"/>
                  </a:cubicBezTo>
                  <a:lnTo>
                    <a:pt x="283" y="48"/>
                  </a:lnTo>
                  <a:cubicBezTo>
                    <a:pt x="256" y="48"/>
                    <a:pt x="256" y="21"/>
                    <a:pt x="256" y="21"/>
                  </a:cubicBezTo>
                  <a:cubicBezTo>
                    <a:pt x="239" y="8"/>
                    <a:pt x="224" y="1"/>
                    <a:pt x="2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123" name="Google Shape;2123;p43"/>
          <p:cNvSpPr/>
          <p:nvPr/>
        </p:nvSpPr>
        <p:spPr>
          <a:xfrm>
            <a:off x="766850" y="1356934"/>
            <a:ext cx="2398385" cy="1021892"/>
          </a:xfrm>
          <a:custGeom>
            <a:avLst/>
            <a:gdLst/>
            <a:ahLst/>
            <a:cxnLst/>
            <a:rect l="l" t="t" r="r" b="b"/>
            <a:pathLst>
              <a:path w="18199" h="9136" extrusionOk="0">
                <a:moveTo>
                  <a:pt x="8983" y="281"/>
                </a:moveTo>
                <a:cubicBezTo>
                  <a:pt x="10773" y="281"/>
                  <a:pt x="12559" y="508"/>
                  <a:pt x="14335" y="963"/>
                </a:cubicBezTo>
                <a:cubicBezTo>
                  <a:pt x="16183" y="1434"/>
                  <a:pt x="18145" y="2556"/>
                  <a:pt x="17473" y="4767"/>
                </a:cubicBezTo>
                <a:cubicBezTo>
                  <a:pt x="17191" y="5775"/>
                  <a:pt x="16324" y="6844"/>
                  <a:pt x="15397" y="7348"/>
                </a:cubicBezTo>
                <a:cubicBezTo>
                  <a:pt x="15007" y="7543"/>
                  <a:pt x="14590" y="7650"/>
                  <a:pt x="14254" y="7933"/>
                </a:cubicBezTo>
                <a:cubicBezTo>
                  <a:pt x="14075" y="8073"/>
                  <a:pt x="13988" y="8327"/>
                  <a:pt x="13926" y="8579"/>
                </a:cubicBezTo>
                <a:lnTo>
                  <a:pt x="13926" y="8579"/>
                </a:lnTo>
                <a:cubicBezTo>
                  <a:pt x="13808" y="8173"/>
                  <a:pt x="13336" y="8005"/>
                  <a:pt x="12850" y="7959"/>
                </a:cubicBezTo>
                <a:cubicBezTo>
                  <a:pt x="12641" y="7936"/>
                  <a:pt x="12429" y="7927"/>
                  <a:pt x="12216" y="7927"/>
                </a:cubicBezTo>
                <a:cubicBezTo>
                  <a:pt x="11430" y="7927"/>
                  <a:pt x="10624" y="8052"/>
                  <a:pt x="9852" y="8074"/>
                </a:cubicBezTo>
                <a:cubicBezTo>
                  <a:pt x="9380" y="8096"/>
                  <a:pt x="8905" y="8110"/>
                  <a:pt x="8431" y="8110"/>
                </a:cubicBezTo>
                <a:cubicBezTo>
                  <a:pt x="7217" y="8110"/>
                  <a:pt x="6000" y="8018"/>
                  <a:pt x="4812" y="7738"/>
                </a:cubicBezTo>
                <a:cubicBezTo>
                  <a:pt x="3387" y="7428"/>
                  <a:pt x="1956" y="6844"/>
                  <a:pt x="1062" y="5634"/>
                </a:cubicBezTo>
                <a:cubicBezTo>
                  <a:pt x="222" y="4519"/>
                  <a:pt x="276" y="3006"/>
                  <a:pt x="1317" y="2052"/>
                </a:cubicBezTo>
                <a:cubicBezTo>
                  <a:pt x="2157" y="1299"/>
                  <a:pt x="3387" y="1017"/>
                  <a:pt x="4449" y="762"/>
                </a:cubicBezTo>
                <a:cubicBezTo>
                  <a:pt x="5961" y="442"/>
                  <a:pt x="7474" y="281"/>
                  <a:pt x="8983" y="281"/>
                </a:cubicBezTo>
                <a:close/>
                <a:moveTo>
                  <a:pt x="8813" y="0"/>
                </a:moveTo>
                <a:cubicBezTo>
                  <a:pt x="6677" y="0"/>
                  <a:pt x="4462" y="327"/>
                  <a:pt x="2494" y="1098"/>
                </a:cubicBezTo>
                <a:cubicBezTo>
                  <a:pt x="1620" y="1434"/>
                  <a:pt x="813" y="1998"/>
                  <a:pt x="417" y="2865"/>
                </a:cubicBezTo>
                <a:cubicBezTo>
                  <a:pt x="0" y="3873"/>
                  <a:pt x="309" y="5023"/>
                  <a:pt x="921" y="5863"/>
                </a:cubicBezTo>
                <a:cubicBezTo>
                  <a:pt x="2460" y="7933"/>
                  <a:pt x="5484" y="8322"/>
                  <a:pt x="7870" y="8437"/>
                </a:cubicBezTo>
                <a:cubicBezTo>
                  <a:pt x="8280" y="8445"/>
                  <a:pt x="8690" y="8451"/>
                  <a:pt x="9100" y="8451"/>
                </a:cubicBezTo>
                <a:cubicBezTo>
                  <a:pt x="9920" y="8451"/>
                  <a:pt x="10742" y="8428"/>
                  <a:pt x="11566" y="8356"/>
                </a:cubicBezTo>
                <a:cubicBezTo>
                  <a:pt x="11785" y="8323"/>
                  <a:pt x="12155" y="8271"/>
                  <a:pt x="12527" y="8271"/>
                </a:cubicBezTo>
                <a:cubicBezTo>
                  <a:pt x="13146" y="8271"/>
                  <a:pt x="13771" y="8415"/>
                  <a:pt x="13717" y="9028"/>
                </a:cubicBezTo>
                <a:cubicBezTo>
                  <a:pt x="13701" y="9088"/>
                  <a:pt x="13756" y="9123"/>
                  <a:pt x="13813" y="9123"/>
                </a:cubicBezTo>
                <a:cubicBezTo>
                  <a:pt x="13835" y="9123"/>
                  <a:pt x="13857" y="9118"/>
                  <a:pt x="13876" y="9107"/>
                </a:cubicBezTo>
                <a:lnTo>
                  <a:pt x="13876" y="9107"/>
                </a:lnTo>
                <a:cubicBezTo>
                  <a:pt x="13900" y="9125"/>
                  <a:pt x="13932" y="9135"/>
                  <a:pt x="13963" y="9135"/>
                </a:cubicBezTo>
                <a:cubicBezTo>
                  <a:pt x="14013" y="9135"/>
                  <a:pt x="14062" y="9111"/>
                  <a:pt x="14086" y="9055"/>
                </a:cubicBezTo>
                <a:cubicBezTo>
                  <a:pt x="14194" y="8631"/>
                  <a:pt x="14254" y="8215"/>
                  <a:pt x="14644" y="7959"/>
                </a:cubicBezTo>
                <a:cubicBezTo>
                  <a:pt x="14926" y="7791"/>
                  <a:pt x="15262" y="7738"/>
                  <a:pt x="15538" y="7596"/>
                </a:cubicBezTo>
                <a:cubicBezTo>
                  <a:pt x="16102" y="7348"/>
                  <a:pt x="16606" y="6756"/>
                  <a:pt x="16969" y="6279"/>
                </a:cubicBezTo>
                <a:cubicBezTo>
                  <a:pt x="17695" y="5332"/>
                  <a:pt x="18199" y="4041"/>
                  <a:pt x="17668" y="2892"/>
                </a:cubicBezTo>
                <a:cubicBezTo>
                  <a:pt x="17218" y="1884"/>
                  <a:pt x="16270" y="1353"/>
                  <a:pt x="15289" y="990"/>
                </a:cubicBezTo>
                <a:cubicBezTo>
                  <a:pt x="13858" y="459"/>
                  <a:pt x="12265" y="231"/>
                  <a:pt x="10753" y="90"/>
                </a:cubicBezTo>
                <a:cubicBezTo>
                  <a:pt x="10120" y="31"/>
                  <a:pt x="9470" y="0"/>
                  <a:pt x="881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4" name="Google Shape;2124;p43"/>
          <p:cNvSpPr/>
          <p:nvPr/>
        </p:nvSpPr>
        <p:spPr>
          <a:xfrm>
            <a:off x="2150583" y="602218"/>
            <a:ext cx="942728" cy="799663"/>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125" name="Google Shape;2125;p43"/>
          <p:cNvGrpSpPr/>
          <p:nvPr/>
        </p:nvGrpSpPr>
        <p:grpSpPr>
          <a:xfrm>
            <a:off x="658000" y="520769"/>
            <a:ext cx="1306597" cy="893312"/>
            <a:chOff x="416175" y="197677"/>
            <a:chExt cx="979948" cy="669984"/>
          </a:xfrm>
        </p:grpSpPr>
        <p:sp>
          <p:nvSpPr>
            <p:cNvPr id="2126" name="Google Shape;2126;p43"/>
            <p:cNvSpPr/>
            <p:nvPr/>
          </p:nvSpPr>
          <p:spPr>
            <a:xfrm>
              <a:off x="416175" y="249624"/>
              <a:ext cx="979948" cy="618036"/>
            </a:xfrm>
            <a:custGeom>
              <a:avLst/>
              <a:gdLst/>
              <a:ahLst/>
              <a:cxnLst/>
              <a:rect l="l" t="t" r="r" b="b"/>
              <a:pathLst>
                <a:path w="11681" h="7367" extrusionOk="0">
                  <a:moveTo>
                    <a:pt x="7011" y="253"/>
                  </a:moveTo>
                  <a:cubicBezTo>
                    <a:pt x="7703" y="253"/>
                    <a:pt x="8399" y="305"/>
                    <a:pt x="9073" y="492"/>
                  </a:cubicBezTo>
                  <a:cubicBezTo>
                    <a:pt x="10114" y="747"/>
                    <a:pt x="10867" y="1419"/>
                    <a:pt x="11149" y="2481"/>
                  </a:cubicBezTo>
                  <a:cubicBezTo>
                    <a:pt x="11317" y="3153"/>
                    <a:pt x="11257" y="4020"/>
                    <a:pt x="10867" y="4638"/>
                  </a:cubicBezTo>
                  <a:cubicBezTo>
                    <a:pt x="10504" y="5223"/>
                    <a:pt x="9805" y="5559"/>
                    <a:pt x="9160" y="5754"/>
                  </a:cubicBezTo>
                  <a:cubicBezTo>
                    <a:pt x="8488" y="5982"/>
                    <a:pt x="7843" y="6177"/>
                    <a:pt x="7144" y="6231"/>
                  </a:cubicBezTo>
                  <a:cubicBezTo>
                    <a:pt x="6499" y="6291"/>
                    <a:pt x="5880" y="6399"/>
                    <a:pt x="5242" y="6513"/>
                  </a:cubicBezTo>
                  <a:cubicBezTo>
                    <a:pt x="4597" y="6627"/>
                    <a:pt x="3898" y="6594"/>
                    <a:pt x="3253" y="6735"/>
                  </a:cubicBezTo>
                  <a:cubicBezTo>
                    <a:pt x="3066" y="6775"/>
                    <a:pt x="2845" y="6873"/>
                    <a:pt x="2668" y="6999"/>
                  </a:cubicBezTo>
                  <a:lnTo>
                    <a:pt x="2668" y="6999"/>
                  </a:lnTo>
                  <a:cubicBezTo>
                    <a:pt x="2710" y="6827"/>
                    <a:pt x="2709" y="6649"/>
                    <a:pt x="2749" y="6486"/>
                  </a:cubicBezTo>
                  <a:cubicBezTo>
                    <a:pt x="2776" y="6426"/>
                    <a:pt x="2749" y="6372"/>
                    <a:pt x="2722" y="6372"/>
                  </a:cubicBezTo>
                  <a:cubicBezTo>
                    <a:pt x="1680" y="5895"/>
                    <a:pt x="840" y="5196"/>
                    <a:pt x="504" y="4074"/>
                  </a:cubicBezTo>
                  <a:cubicBezTo>
                    <a:pt x="114" y="2871"/>
                    <a:pt x="504" y="1668"/>
                    <a:pt x="1599" y="996"/>
                  </a:cubicBezTo>
                  <a:cubicBezTo>
                    <a:pt x="2749" y="324"/>
                    <a:pt x="4368" y="377"/>
                    <a:pt x="5659" y="297"/>
                  </a:cubicBezTo>
                  <a:cubicBezTo>
                    <a:pt x="6103" y="276"/>
                    <a:pt x="6556" y="253"/>
                    <a:pt x="7011" y="253"/>
                  </a:cubicBezTo>
                  <a:close/>
                  <a:moveTo>
                    <a:pt x="6966" y="1"/>
                  </a:moveTo>
                  <a:cubicBezTo>
                    <a:pt x="6099" y="1"/>
                    <a:pt x="5219" y="88"/>
                    <a:pt x="4368" y="156"/>
                  </a:cubicBezTo>
                  <a:cubicBezTo>
                    <a:pt x="3058" y="270"/>
                    <a:pt x="1573" y="411"/>
                    <a:pt x="672" y="1500"/>
                  </a:cubicBezTo>
                  <a:cubicBezTo>
                    <a:pt x="0" y="2313"/>
                    <a:pt x="0" y="3543"/>
                    <a:pt x="397" y="4470"/>
                  </a:cubicBezTo>
                  <a:cubicBezTo>
                    <a:pt x="618" y="5001"/>
                    <a:pt x="954" y="5451"/>
                    <a:pt x="1405" y="5814"/>
                  </a:cubicBezTo>
                  <a:cubicBezTo>
                    <a:pt x="1599" y="6009"/>
                    <a:pt x="1821" y="6150"/>
                    <a:pt x="2050" y="6258"/>
                  </a:cubicBezTo>
                  <a:cubicBezTo>
                    <a:pt x="2298" y="6426"/>
                    <a:pt x="2554" y="6399"/>
                    <a:pt x="2520" y="6708"/>
                  </a:cubicBezTo>
                  <a:cubicBezTo>
                    <a:pt x="2520" y="6876"/>
                    <a:pt x="2493" y="7044"/>
                    <a:pt x="2440" y="7185"/>
                  </a:cubicBezTo>
                  <a:cubicBezTo>
                    <a:pt x="2436" y="7196"/>
                    <a:pt x="2435" y="7207"/>
                    <a:pt x="2435" y="7216"/>
                  </a:cubicBezTo>
                  <a:lnTo>
                    <a:pt x="2435" y="7216"/>
                  </a:lnTo>
                  <a:cubicBezTo>
                    <a:pt x="2378" y="7280"/>
                    <a:pt x="2451" y="7366"/>
                    <a:pt x="2528" y="7366"/>
                  </a:cubicBezTo>
                  <a:cubicBezTo>
                    <a:pt x="2556" y="7366"/>
                    <a:pt x="2584" y="7355"/>
                    <a:pt x="2608" y="7326"/>
                  </a:cubicBezTo>
                  <a:cubicBezTo>
                    <a:pt x="2970" y="6876"/>
                    <a:pt x="3730" y="6930"/>
                    <a:pt x="4261" y="6903"/>
                  </a:cubicBezTo>
                  <a:cubicBezTo>
                    <a:pt x="5155" y="6822"/>
                    <a:pt x="6021" y="6627"/>
                    <a:pt x="6922" y="6513"/>
                  </a:cubicBezTo>
                  <a:cubicBezTo>
                    <a:pt x="8293" y="6345"/>
                    <a:pt x="9718" y="6123"/>
                    <a:pt x="10786" y="5169"/>
                  </a:cubicBezTo>
                  <a:cubicBezTo>
                    <a:pt x="11680" y="4356"/>
                    <a:pt x="11626" y="2844"/>
                    <a:pt x="11176" y="1809"/>
                  </a:cubicBezTo>
                  <a:cubicBezTo>
                    <a:pt x="10726" y="828"/>
                    <a:pt x="9718" y="351"/>
                    <a:pt x="8710" y="156"/>
                  </a:cubicBezTo>
                  <a:cubicBezTo>
                    <a:pt x="8143" y="41"/>
                    <a:pt x="7557" y="1"/>
                    <a:pt x="696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7" name="Google Shape;2127;p43"/>
            <p:cNvSpPr/>
            <p:nvPr/>
          </p:nvSpPr>
          <p:spPr>
            <a:xfrm>
              <a:off x="416186" y="223704"/>
              <a:ext cx="95237" cy="67172"/>
            </a:xfrm>
            <a:custGeom>
              <a:avLst/>
              <a:gdLst/>
              <a:ahLst/>
              <a:cxnLst/>
              <a:rect l="l" t="t" r="r" b="b"/>
              <a:pathLst>
                <a:path w="1336" h="942" extrusionOk="0">
                  <a:moveTo>
                    <a:pt x="1173" y="0"/>
                  </a:moveTo>
                  <a:cubicBezTo>
                    <a:pt x="1165" y="0"/>
                    <a:pt x="1157" y="1"/>
                    <a:pt x="1149" y="3"/>
                  </a:cubicBezTo>
                  <a:cubicBezTo>
                    <a:pt x="867" y="90"/>
                    <a:pt x="618" y="171"/>
                    <a:pt x="390" y="339"/>
                  </a:cubicBezTo>
                  <a:cubicBezTo>
                    <a:pt x="195" y="453"/>
                    <a:pt x="0" y="648"/>
                    <a:pt x="27" y="897"/>
                  </a:cubicBezTo>
                  <a:cubicBezTo>
                    <a:pt x="46" y="921"/>
                    <a:pt x="83" y="941"/>
                    <a:pt x="112" y="941"/>
                  </a:cubicBezTo>
                  <a:cubicBezTo>
                    <a:pt x="123" y="941"/>
                    <a:pt x="134" y="938"/>
                    <a:pt x="141" y="931"/>
                  </a:cubicBezTo>
                  <a:cubicBezTo>
                    <a:pt x="309" y="763"/>
                    <a:pt x="417" y="621"/>
                    <a:pt x="618" y="534"/>
                  </a:cubicBezTo>
                  <a:cubicBezTo>
                    <a:pt x="840" y="426"/>
                    <a:pt x="1035" y="312"/>
                    <a:pt x="1230" y="198"/>
                  </a:cubicBezTo>
                  <a:cubicBezTo>
                    <a:pt x="1336" y="148"/>
                    <a:pt x="1269" y="0"/>
                    <a:pt x="117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8" name="Google Shape;2128;p43"/>
            <p:cNvSpPr/>
            <p:nvPr/>
          </p:nvSpPr>
          <p:spPr>
            <a:xfrm>
              <a:off x="438565" y="197677"/>
              <a:ext cx="50470" cy="20750"/>
            </a:xfrm>
            <a:custGeom>
              <a:avLst/>
              <a:gdLst/>
              <a:ahLst/>
              <a:cxnLst/>
              <a:rect l="l" t="t" r="r" b="b"/>
              <a:pathLst>
                <a:path w="708" h="291" extrusionOk="0">
                  <a:moveTo>
                    <a:pt x="602" y="1"/>
                  </a:moveTo>
                  <a:cubicBezTo>
                    <a:pt x="593" y="1"/>
                    <a:pt x="584" y="2"/>
                    <a:pt x="575" y="5"/>
                  </a:cubicBezTo>
                  <a:cubicBezTo>
                    <a:pt x="407" y="32"/>
                    <a:pt x="239" y="86"/>
                    <a:pt x="104" y="146"/>
                  </a:cubicBezTo>
                  <a:cubicBezTo>
                    <a:pt x="0" y="171"/>
                    <a:pt x="36" y="291"/>
                    <a:pt x="110" y="291"/>
                  </a:cubicBezTo>
                  <a:cubicBezTo>
                    <a:pt x="117" y="291"/>
                    <a:pt x="124" y="290"/>
                    <a:pt x="131" y="287"/>
                  </a:cubicBezTo>
                  <a:cubicBezTo>
                    <a:pt x="299" y="254"/>
                    <a:pt x="467" y="227"/>
                    <a:pt x="635" y="146"/>
                  </a:cubicBezTo>
                  <a:cubicBezTo>
                    <a:pt x="707" y="92"/>
                    <a:pt x="672" y="1"/>
                    <a:pt x="602"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29" name="Google Shape;2129;p43"/>
          <p:cNvGrpSpPr/>
          <p:nvPr/>
        </p:nvGrpSpPr>
        <p:grpSpPr>
          <a:xfrm>
            <a:off x="3093446" y="520757"/>
            <a:ext cx="308037" cy="260172"/>
            <a:chOff x="4966974" y="386915"/>
            <a:chExt cx="123862" cy="104621"/>
          </a:xfrm>
        </p:grpSpPr>
        <p:sp>
          <p:nvSpPr>
            <p:cNvPr id="2130" name="Google Shape;2130;p43"/>
            <p:cNvSpPr/>
            <p:nvPr/>
          </p:nvSpPr>
          <p:spPr>
            <a:xfrm>
              <a:off x="5057165" y="438673"/>
              <a:ext cx="33672" cy="16211"/>
            </a:xfrm>
            <a:custGeom>
              <a:avLst/>
              <a:gdLst/>
              <a:ahLst/>
              <a:cxnLst/>
              <a:rect l="l" t="t" r="r" b="b"/>
              <a:pathLst>
                <a:path w="700" h="337" extrusionOk="0">
                  <a:moveTo>
                    <a:pt x="223" y="0"/>
                  </a:moveTo>
                  <a:cubicBezTo>
                    <a:pt x="196" y="0"/>
                    <a:pt x="142" y="27"/>
                    <a:pt x="108" y="27"/>
                  </a:cubicBezTo>
                  <a:cubicBezTo>
                    <a:pt x="1" y="54"/>
                    <a:pt x="1" y="195"/>
                    <a:pt x="81" y="249"/>
                  </a:cubicBezTo>
                  <a:cubicBezTo>
                    <a:pt x="108" y="249"/>
                    <a:pt x="108" y="276"/>
                    <a:pt x="142" y="303"/>
                  </a:cubicBezTo>
                  <a:cubicBezTo>
                    <a:pt x="196" y="303"/>
                    <a:pt x="223" y="336"/>
                    <a:pt x="276" y="336"/>
                  </a:cubicBezTo>
                  <a:lnTo>
                    <a:pt x="505" y="336"/>
                  </a:lnTo>
                  <a:cubicBezTo>
                    <a:pt x="612" y="336"/>
                    <a:pt x="700" y="168"/>
                    <a:pt x="585" y="108"/>
                  </a:cubicBezTo>
                  <a:cubicBezTo>
                    <a:pt x="505" y="81"/>
                    <a:pt x="417" y="54"/>
                    <a:pt x="364" y="27"/>
                  </a:cubicBezTo>
                  <a:cubicBezTo>
                    <a:pt x="310" y="0"/>
                    <a:pt x="276" y="0"/>
                    <a:pt x="22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1" name="Google Shape;2131;p43"/>
            <p:cNvSpPr/>
            <p:nvPr/>
          </p:nvSpPr>
          <p:spPr>
            <a:xfrm>
              <a:off x="4966974" y="418855"/>
              <a:ext cx="25591" cy="16643"/>
            </a:xfrm>
            <a:custGeom>
              <a:avLst/>
              <a:gdLst/>
              <a:ahLst/>
              <a:cxnLst/>
              <a:rect l="l" t="t" r="r" b="b"/>
              <a:pathLst>
                <a:path w="532" h="346" extrusionOk="0">
                  <a:moveTo>
                    <a:pt x="213" y="0"/>
                  </a:moveTo>
                  <a:cubicBezTo>
                    <a:pt x="149" y="0"/>
                    <a:pt x="91" y="23"/>
                    <a:pt x="55" y="76"/>
                  </a:cubicBezTo>
                  <a:cubicBezTo>
                    <a:pt x="1" y="103"/>
                    <a:pt x="1" y="157"/>
                    <a:pt x="1" y="211"/>
                  </a:cubicBezTo>
                  <a:cubicBezTo>
                    <a:pt x="28" y="244"/>
                    <a:pt x="55" y="298"/>
                    <a:pt x="108" y="298"/>
                  </a:cubicBezTo>
                  <a:cubicBezTo>
                    <a:pt x="129" y="307"/>
                    <a:pt x="148" y="310"/>
                    <a:pt x="167" y="310"/>
                  </a:cubicBezTo>
                  <a:cubicBezTo>
                    <a:pt x="199" y="310"/>
                    <a:pt x="229" y="302"/>
                    <a:pt x="259" y="299"/>
                  </a:cubicBezTo>
                  <a:lnTo>
                    <a:pt x="259" y="299"/>
                  </a:lnTo>
                  <a:cubicBezTo>
                    <a:pt x="252" y="301"/>
                    <a:pt x="258" y="307"/>
                    <a:pt x="276" y="325"/>
                  </a:cubicBezTo>
                  <a:lnTo>
                    <a:pt x="337" y="325"/>
                  </a:lnTo>
                  <a:cubicBezTo>
                    <a:pt x="350" y="338"/>
                    <a:pt x="364" y="345"/>
                    <a:pt x="381" y="345"/>
                  </a:cubicBezTo>
                  <a:cubicBezTo>
                    <a:pt x="397" y="345"/>
                    <a:pt x="417" y="338"/>
                    <a:pt x="444" y="325"/>
                  </a:cubicBezTo>
                  <a:cubicBezTo>
                    <a:pt x="505" y="325"/>
                    <a:pt x="532" y="271"/>
                    <a:pt x="532" y="244"/>
                  </a:cubicBezTo>
                  <a:cubicBezTo>
                    <a:pt x="513" y="107"/>
                    <a:pt x="351" y="0"/>
                    <a:pt x="21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2" name="Google Shape;2132;p43"/>
            <p:cNvSpPr/>
            <p:nvPr/>
          </p:nvSpPr>
          <p:spPr>
            <a:xfrm>
              <a:off x="5024841" y="386915"/>
              <a:ext cx="17509" cy="21358"/>
            </a:xfrm>
            <a:custGeom>
              <a:avLst/>
              <a:gdLst/>
              <a:ahLst/>
              <a:cxnLst/>
              <a:rect l="l" t="t" r="r" b="b"/>
              <a:pathLst>
                <a:path w="364" h="444" extrusionOk="0">
                  <a:moveTo>
                    <a:pt x="186" y="0"/>
                  </a:moveTo>
                  <a:cubicBezTo>
                    <a:pt x="185" y="0"/>
                    <a:pt x="180" y="2"/>
                    <a:pt x="169" y="8"/>
                  </a:cubicBezTo>
                  <a:lnTo>
                    <a:pt x="177" y="8"/>
                  </a:lnTo>
                  <a:cubicBezTo>
                    <a:pt x="184" y="3"/>
                    <a:pt x="188" y="0"/>
                    <a:pt x="186" y="0"/>
                  </a:cubicBezTo>
                  <a:close/>
                  <a:moveTo>
                    <a:pt x="177" y="8"/>
                  </a:moveTo>
                  <a:cubicBezTo>
                    <a:pt x="160" y="18"/>
                    <a:pt x="127" y="35"/>
                    <a:pt x="108" y="35"/>
                  </a:cubicBezTo>
                  <a:lnTo>
                    <a:pt x="81" y="68"/>
                  </a:lnTo>
                  <a:cubicBezTo>
                    <a:pt x="28" y="122"/>
                    <a:pt x="1" y="263"/>
                    <a:pt x="1" y="344"/>
                  </a:cubicBezTo>
                  <a:cubicBezTo>
                    <a:pt x="1" y="401"/>
                    <a:pt x="47" y="444"/>
                    <a:pt x="103" y="444"/>
                  </a:cubicBezTo>
                  <a:cubicBezTo>
                    <a:pt x="133" y="444"/>
                    <a:pt x="166" y="432"/>
                    <a:pt x="196" y="404"/>
                  </a:cubicBezTo>
                  <a:cubicBezTo>
                    <a:pt x="223" y="371"/>
                    <a:pt x="249" y="317"/>
                    <a:pt x="276" y="290"/>
                  </a:cubicBezTo>
                  <a:cubicBezTo>
                    <a:pt x="310" y="236"/>
                    <a:pt x="337" y="203"/>
                    <a:pt x="337" y="149"/>
                  </a:cubicBezTo>
                  <a:cubicBezTo>
                    <a:pt x="364" y="68"/>
                    <a:pt x="276" y="8"/>
                    <a:pt x="223" y="8"/>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3" name="Google Shape;2133;p43"/>
            <p:cNvSpPr/>
            <p:nvPr/>
          </p:nvSpPr>
          <p:spPr>
            <a:xfrm>
              <a:off x="5011757" y="466764"/>
              <a:ext cx="15730" cy="24773"/>
            </a:xfrm>
            <a:custGeom>
              <a:avLst/>
              <a:gdLst/>
              <a:ahLst/>
              <a:cxnLst/>
              <a:rect l="l" t="t" r="r" b="b"/>
              <a:pathLst>
                <a:path w="327" h="515" extrusionOk="0">
                  <a:moveTo>
                    <a:pt x="159" y="1"/>
                  </a:moveTo>
                  <a:cubicBezTo>
                    <a:pt x="132" y="1"/>
                    <a:pt x="105" y="1"/>
                    <a:pt x="78" y="28"/>
                  </a:cubicBezTo>
                  <a:lnTo>
                    <a:pt x="78" y="169"/>
                  </a:lnTo>
                  <a:cubicBezTo>
                    <a:pt x="44" y="223"/>
                    <a:pt x="44" y="283"/>
                    <a:pt x="17" y="337"/>
                  </a:cubicBezTo>
                  <a:cubicBezTo>
                    <a:pt x="1" y="442"/>
                    <a:pt x="80" y="515"/>
                    <a:pt x="164" y="515"/>
                  </a:cubicBezTo>
                  <a:cubicBezTo>
                    <a:pt x="214" y="515"/>
                    <a:pt x="267" y="488"/>
                    <a:pt x="300" y="424"/>
                  </a:cubicBezTo>
                  <a:cubicBezTo>
                    <a:pt x="327" y="310"/>
                    <a:pt x="273" y="55"/>
                    <a:pt x="15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4" name="Google Shape;2134;p43"/>
            <p:cNvSpPr/>
            <p:nvPr/>
          </p:nvSpPr>
          <p:spPr>
            <a:xfrm>
              <a:off x="5055866" y="404713"/>
              <a:ext cx="18808" cy="17846"/>
            </a:xfrm>
            <a:custGeom>
              <a:avLst/>
              <a:gdLst/>
              <a:ahLst/>
              <a:cxnLst/>
              <a:rect l="l" t="t" r="r" b="b"/>
              <a:pathLst>
                <a:path w="391" h="371" extrusionOk="0">
                  <a:moveTo>
                    <a:pt x="337" y="1"/>
                  </a:moveTo>
                  <a:cubicBezTo>
                    <a:pt x="250" y="1"/>
                    <a:pt x="196" y="61"/>
                    <a:pt x="135" y="115"/>
                  </a:cubicBezTo>
                  <a:cubicBezTo>
                    <a:pt x="82" y="142"/>
                    <a:pt x="1" y="229"/>
                    <a:pt x="28" y="310"/>
                  </a:cubicBezTo>
                  <a:cubicBezTo>
                    <a:pt x="28" y="337"/>
                    <a:pt x="55" y="370"/>
                    <a:pt x="82" y="370"/>
                  </a:cubicBezTo>
                  <a:cubicBezTo>
                    <a:pt x="169" y="370"/>
                    <a:pt x="223" y="310"/>
                    <a:pt x="276" y="256"/>
                  </a:cubicBezTo>
                  <a:cubicBezTo>
                    <a:pt x="303" y="202"/>
                    <a:pt x="364" y="142"/>
                    <a:pt x="364" y="61"/>
                  </a:cubicBezTo>
                  <a:cubicBezTo>
                    <a:pt x="391" y="34"/>
                    <a:pt x="364" y="34"/>
                    <a:pt x="33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5" name="Google Shape;2135;p43"/>
            <p:cNvSpPr/>
            <p:nvPr/>
          </p:nvSpPr>
          <p:spPr>
            <a:xfrm>
              <a:off x="4995306" y="391004"/>
              <a:ext cx="16018" cy="19818"/>
            </a:xfrm>
            <a:custGeom>
              <a:avLst/>
              <a:gdLst/>
              <a:ahLst/>
              <a:cxnLst/>
              <a:rect l="l" t="t" r="r" b="b"/>
              <a:pathLst>
                <a:path w="333" h="412" extrusionOk="0">
                  <a:moveTo>
                    <a:pt x="151" y="0"/>
                  </a:moveTo>
                  <a:cubicBezTo>
                    <a:pt x="77" y="0"/>
                    <a:pt x="0" y="74"/>
                    <a:pt x="50" y="178"/>
                  </a:cubicBezTo>
                  <a:cubicBezTo>
                    <a:pt x="84" y="205"/>
                    <a:pt x="111" y="259"/>
                    <a:pt x="138" y="286"/>
                  </a:cubicBezTo>
                  <a:cubicBezTo>
                    <a:pt x="165" y="346"/>
                    <a:pt x="191" y="373"/>
                    <a:pt x="218" y="400"/>
                  </a:cubicBezTo>
                  <a:cubicBezTo>
                    <a:pt x="236" y="408"/>
                    <a:pt x="251" y="411"/>
                    <a:pt x="264" y="411"/>
                  </a:cubicBezTo>
                  <a:cubicBezTo>
                    <a:pt x="295" y="411"/>
                    <a:pt x="314" y="392"/>
                    <a:pt x="333" y="373"/>
                  </a:cubicBezTo>
                  <a:cubicBezTo>
                    <a:pt x="333" y="323"/>
                    <a:pt x="333" y="267"/>
                    <a:pt x="311" y="238"/>
                  </a:cubicBezTo>
                  <a:lnTo>
                    <a:pt x="311" y="238"/>
                  </a:lnTo>
                  <a:cubicBezTo>
                    <a:pt x="311" y="227"/>
                    <a:pt x="309" y="216"/>
                    <a:pt x="306" y="205"/>
                  </a:cubicBezTo>
                  <a:cubicBezTo>
                    <a:pt x="296" y="196"/>
                    <a:pt x="290" y="182"/>
                    <a:pt x="285" y="168"/>
                  </a:cubicBezTo>
                  <a:lnTo>
                    <a:pt x="285" y="168"/>
                  </a:lnTo>
                  <a:cubicBezTo>
                    <a:pt x="276" y="125"/>
                    <a:pt x="269" y="81"/>
                    <a:pt x="252" y="64"/>
                  </a:cubicBezTo>
                  <a:cubicBezTo>
                    <a:pt x="250" y="65"/>
                    <a:pt x="247" y="66"/>
                    <a:pt x="245" y="67"/>
                  </a:cubicBezTo>
                  <a:lnTo>
                    <a:pt x="245" y="67"/>
                  </a:lnTo>
                  <a:cubicBezTo>
                    <a:pt x="227" y="20"/>
                    <a:pt x="190" y="0"/>
                    <a:pt x="1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6" name="Google Shape;2136;p43"/>
            <p:cNvSpPr/>
            <p:nvPr/>
          </p:nvSpPr>
          <p:spPr>
            <a:xfrm>
              <a:off x="5039704" y="469361"/>
              <a:ext cx="20107" cy="18808"/>
            </a:xfrm>
            <a:custGeom>
              <a:avLst/>
              <a:gdLst/>
              <a:ahLst/>
              <a:cxnLst/>
              <a:rect l="l" t="t" r="r" b="b"/>
              <a:pathLst>
                <a:path w="418" h="391" extrusionOk="0">
                  <a:moveTo>
                    <a:pt x="55" y="1"/>
                  </a:moveTo>
                  <a:cubicBezTo>
                    <a:pt x="28" y="1"/>
                    <a:pt x="28" y="34"/>
                    <a:pt x="1" y="61"/>
                  </a:cubicBezTo>
                  <a:cubicBezTo>
                    <a:pt x="1" y="115"/>
                    <a:pt x="82" y="202"/>
                    <a:pt x="108" y="256"/>
                  </a:cubicBezTo>
                  <a:cubicBezTo>
                    <a:pt x="135" y="283"/>
                    <a:pt x="135" y="337"/>
                    <a:pt x="169" y="370"/>
                  </a:cubicBezTo>
                  <a:cubicBezTo>
                    <a:pt x="196" y="384"/>
                    <a:pt x="223" y="391"/>
                    <a:pt x="250" y="391"/>
                  </a:cubicBezTo>
                  <a:cubicBezTo>
                    <a:pt x="278" y="391"/>
                    <a:pt x="307" y="384"/>
                    <a:pt x="337" y="370"/>
                  </a:cubicBezTo>
                  <a:cubicBezTo>
                    <a:pt x="418" y="283"/>
                    <a:pt x="303" y="202"/>
                    <a:pt x="250" y="115"/>
                  </a:cubicBezTo>
                  <a:cubicBezTo>
                    <a:pt x="196" y="88"/>
                    <a:pt x="135" y="1"/>
                    <a:pt x="5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7" name="Google Shape;2137;p43"/>
            <p:cNvSpPr/>
            <p:nvPr/>
          </p:nvSpPr>
          <p:spPr>
            <a:xfrm>
              <a:off x="4978952" y="456422"/>
              <a:ext cx="14912" cy="17221"/>
            </a:xfrm>
            <a:custGeom>
              <a:avLst/>
              <a:gdLst/>
              <a:ahLst/>
              <a:cxnLst/>
              <a:rect l="l" t="t" r="r" b="b"/>
              <a:pathLst>
                <a:path w="310" h="358" extrusionOk="0">
                  <a:moveTo>
                    <a:pt x="210" y="1"/>
                  </a:moveTo>
                  <a:cubicBezTo>
                    <a:pt x="195" y="1"/>
                    <a:pt x="182" y="8"/>
                    <a:pt x="168" y="21"/>
                  </a:cubicBezTo>
                  <a:cubicBezTo>
                    <a:pt x="195" y="21"/>
                    <a:pt x="142" y="48"/>
                    <a:pt x="168" y="48"/>
                  </a:cubicBezTo>
                  <a:cubicBezTo>
                    <a:pt x="142" y="48"/>
                    <a:pt x="142" y="75"/>
                    <a:pt x="142" y="75"/>
                  </a:cubicBezTo>
                  <a:cubicBezTo>
                    <a:pt x="115" y="102"/>
                    <a:pt x="88" y="102"/>
                    <a:pt x="54" y="135"/>
                  </a:cubicBezTo>
                  <a:cubicBezTo>
                    <a:pt x="27" y="162"/>
                    <a:pt x="0" y="189"/>
                    <a:pt x="0" y="243"/>
                  </a:cubicBezTo>
                  <a:cubicBezTo>
                    <a:pt x="0" y="303"/>
                    <a:pt x="27" y="330"/>
                    <a:pt x="88" y="357"/>
                  </a:cubicBezTo>
                  <a:cubicBezTo>
                    <a:pt x="168" y="357"/>
                    <a:pt x="256" y="270"/>
                    <a:pt x="283" y="189"/>
                  </a:cubicBezTo>
                  <a:cubicBezTo>
                    <a:pt x="283" y="162"/>
                    <a:pt x="310" y="135"/>
                    <a:pt x="283" y="102"/>
                  </a:cubicBezTo>
                  <a:lnTo>
                    <a:pt x="283" y="48"/>
                  </a:lnTo>
                  <a:cubicBezTo>
                    <a:pt x="256" y="48"/>
                    <a:pt x="256" y="21"/>
                    <a:pt x="256" y="21"/>
                  </a:cubicBezTo>
                  <a:cubicBezTo>
                    <a:pt x="239" y="8"/>
                    <a:pt x="224" y="1"/>
                    <a:pt x="21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extBox 1"/>
          <p:cNvSpPr txBox="1"/>
          <p:nvPr/>
        </p:nvSpPr>
        <p:spPr>
          <a:xfrm>
            <a:off x="4526918" y="4737866"/>
            <a:ext cx="4876800" cy="830997"/>
          </a:xfrm>
          <a:prstGeom prst="rect">
            <a:avLst/>
          </a:prstGeom>
          <a:noFill/>
        </p:spPr>
        <p:txBody>
          <a:bodyPr wrap="square" rtlCol="0">
            <a:spAutoFit/>
          </a:bodyPr>
          <a:lstStyle/>
          <a:p>
            <a:pPr lvl="0">
              <a:defRPr/>
            </a:pPr>
            <a:r>
              <a:rPr kumimoji="0" lang="en-US" sz="2400" b="1" i="0" u="none" strike="noStrike" kern="0" cap="none" spc="0" normalizeH="0" baseline="0" noProof="0" dirty="0">
                <a:ln>
                  <a:noFill/>
                </a:ln>
                <a:solidFill>
                  <a:srgbClr val="E83FA7"/>
                </a:solidFill>
                <a:effectLst/>
                <a:uLnTx/>
                <a:uFillTx/>
                <a:latin typeface="Arial"/>
                <a:cs typeface="Arial"/>
                <a:sym typeface="Arial"/>
              </a:rPr>
              <a:t>Lesson 3: </a:t>
            </a:r>
            <a:r>
              <a:rPr lang="en-US" sz="2400" b="1" dirty="0">
                <a:solidFill>
                  <a:srgbClr val="E83FA7"/>
                </a:solidFill>
              </a:rPr>
              <a:t>Reading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3389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redondeado"/>
          <p:cNvSpPr/>
          <p:nvPr/>
        </p:nvSpPr>
        <p:spPr>
          <a:xfrm>
            <a:off x="6543340" y="5468355"/>
            <a:ext cx="3036020" cy="992784"/>
          </a:xfrm>
          <a:prstGeom prst="roundRect">
            <a:avLst>
              <a:gd name="adj" fmla="val 18387"/>
            </a:avLst>
          </a:prstGeom>
          <a:solidFill>
            <a:schemeClr val="bg1"/>
          </a:solidFill>
          <a:ln w="107950">
            <a:solidFill>
              <a:srgbClr val="CC0099"/>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buClrTx/>
            </a:pPr>
            <a:r>
              <a:rPr lang="en-US" sz="2400" b="1" kern="1200" dirty="0">
                <a:ln w="18415" cmpd="sng">
                  <a:noFill/>
                  <a:prstDash val="solid"/>
                </a:ln>
                <a:solidFill>
                  <a:sysClr val="windowText" lastClr="000000"/>
                </a:solidFill>
              </a:rPr>
              <a:t>be made to do something unwanted</a:t>
            </a:r>
          </a:p>
        </p:txBody>
      </p:sp>
      <p:sp>
        <p:nvSpPr>
          <p:cNvPr id="30" name="29 Rectángulo redondeado"/>
          <p:cNvSpPr/>
          <p:nvPr/>
        </p:nvSpPr>
        <p:spPr>
          <a:xfrm>
            <a:off x="2516781" y="5468355"/>
            <a:ext cx="3384573" cy="992784"/>
          </a:xfrm>
          <a:prstGeom prst="roundRect">
            <a:avLst>
              <a:gd name="adj" fmla="val 18387"/>
            </a:avLst>
          </a:prstGeom>
          <a:solidFill>
            <a:schemeClr val="bg1"/>
          </a:solidFill>
          <a:ln w="107950">
            <a:solidFill>
              <a:srgbClr val="CC0099"/>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buClrTx/>
            </a:pPr>
            <a:r>
              <a:rPr lang="en-US" sz="2400" b="1" kern="1200" dirty="0">
                <a:ln w="18415" cmpd="sng">
                  <a:noFill/>
                  <a:prstDash val="solid"/>
                </a:ln>
                <a:solidFill>
                  <a:sysClr val="windowText" lastClr="000000"/>
                </a:solidFill>
              </a:rPr>
              <a:t>be made to do something necessary</a:t>
            </a:r>
          </a:p>
        </p:txBody>
      </p:sp>
      <p:sp>
        <p:nvSpPr>
          <p:cNvPr id="20" name="19 Rectángulo redondeado"/>
          <p:cNvSpPr/>
          <p:nvPr/>
        </p:nvSpPr>
        <p:spPr>
          <a:xfrm>
            <a:off x="2219664" y="522797"/>
            <a:ext cx="7764768" cy="4680520"/>
          </a:xfrm>
          <a:prstGeom prst="roundRect">
            <a:avLst>
              <a:gd name="adj" fmla="val 6603"/>
            </a:avLst>
          </a:prstGeom>
          <a:solidFill>
            <a:srgbClr val="9900C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s-ES" sz="1800" kern="1200">
              <a:solidFill>
                <a:prstClr val="white"/>
              </a:solidFill>
              <a:latin typeface="Calibri"/>
            </a:endParaRPr>
          </a:p>
        </p:txBody>
      </p:sp>
      <p:sp>
        <p:nvSpPr>
          <p:cNvPr id="24" name="23 Redondear rectángulo de esquina del mismo lado"/>
          <p:cNvSpPr/>
          <p:nvPr/>
        </p:nvSpPr>
        <p:spPr>
          <a:xfrm rot="10800000">
            <a:off x="2351585" y="1364246"/>
            <a:ext cx="7482703" cy="3695053"/>
          </a:xfrm>
          <a:prstGeom prst="round2SameRect">
            <a:avLst>
              <a:gd name="adj1" fmla="val 5443"/>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buClr>
                <a:srgbClr val="841A31"/>
              </a:buClr>
              <a:buSzPts val="1200"/>
            </a:pPr>
            <a:endParaRPr lang="en-US" sz="1800" b="1" dirty="0">
              <a:solidFill>
                <a:schemeClr val="dk1"/>
              </a:solidFill>
              <a:ea typeface="Calibri"/>
              <a:cs typeface="Calibri"/>
              <a:sym typeface="Calibri"/>
            </a:endParaRPr>
          </a:p>
        </p:txBody>
      </p:sp>
      <p:sp>
        <p:nvSpPr>
          <p:cNvPr id="33" name="AutoShape 3"/>
          <p:cNvSpPr>
            <a:spLocks noChangeArrowheads="1"/>
          </p:cNvSpPr>
          <p:nvPr/>
        </p:nvSpPr>
        <p:spPr bwMode="auto">
          <a:xfrm>
            <a:off x="4209068" y="1540200"/>
            <a:ext cx="3739364" cy="1003454"/>
          </a:xfrm>
          <a:prstGeom prst="wedgeRoundRectCallout">
            <a:avLst>
              <a:gd name="adj1" fmla="val -50"/>
              <a:gd name="adj2" fmla="val 102623"/>
              <a:gd name="adj3" fmla="val 16667"/>
            </a:avLst>
          </a:prstGeom>
          <a:solidFill>
            <a:srgbClr val="FFFFFF"/>
          </a:solidFill>
          <a:ln w="381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buClrTx/>
            </a:pPr>
            <a:r>
              <a:rPr lang="en-US" sz="2000" b="1" kern="1200" dirty="0">
                <a:solidFill>
                  <a:prstClr val="black"/>
                </a:solidFill>
                <a:latin typeface="Arial" pitchFamily="34" charset="0"/>
                <a:ea typeface="+mn-ea"/>
                <a:cs typeface="Arial" pitchFamily="34" charset="0"/>
              </a:rPr>
              <a:t>Choose the correct meaning of the words and phrases.</a:t>
            </a:r>
          </a:p>
        </p:txBody>
      </p:sp>
      <p:pic>
        <p:nvPicPr>
          <p:cNvPr id="3" name="2 Imagen">
            <a:hlinkClick r:id="" action="ppaction://hlinkshowjump?jump=nextslid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6175" y="4262601"/>
            <a:ext cx="774148" cy="734182"/>
          </a:xfrm>
          <a:prstGeom prst="rect">
            <a:avLst/>
          </a:prstGeom>
        </p:spPr>
      </p:pic>
      <p:sp>
        <p:nvSpPr>
          <p:cNvPr id="31" name="30 CuadroTexto"/>
          <p:cNvSpPr txBox="1"/>
          <p:nvPr/>
        </p:nvSpPr>
        <p:spPr>
          <a:xfrm>
            <a:off x="3937132" y="611978"/>
            <a:ext cx="4389744" cy="584775"/>
          </a:xfrm>
          <a:prstGeom prst="rect">
            <a:avLst/>
          </a:prstGeom>
          <a:noFill/>
        </p:spPr>
        <p:txBody>
          <a:bodyPr wrap="square" rtlCol="0">
            <a:spAutoFit/>
          </a:bodyPr>
          <a:lstStyle/>
          <a:p>
            <a:pPr algn="ctr">
              <a:buClrTx/>
            </a:pPr>
            <a:r>
              <a:rPr lang="es-ES_tradnl" sz="3200" b="1" kern="1200" dirty="0">
                <a:solidFill>
                  <a:srgbClr val="FFFF00"/>
                </a:solidFill>
                <a:latin typeface="Calibri"/>
                <a:ea typeface="+mn-ea"/>
                <a:cs typeface="+mn-cs"/>
              </a:rPr>
              <a:t>Reading </a:t>
            </a:r>
            <a:r>
              <a:rPr lang="es-ES_tradnl" sz="3200" b="1" kern="1200" dirty="0" err="1">
                <a:solidFill>
                  <a:srgbClr val="FFFF00"/>
                </a:solidFill>
                <a:latin typeface="Calibri"/>
                <a:ea typeface="+mn-ea"/>
                <a:cs typeface="+mn-cs"/>
              </a:rPr>
              <a:t>Quiz</a:t>
            </a:r>
            <a:endParaRPr lang="es-ES" sz="1200" b="1" kern="1200" dirty="0">
              <a:solidFill>
                <a:srgbClr val="FFFF00"/>
              </a:solidFill>
              <a:latin typeface="Calibri"/>
              <a:ea typeface="+mn-ea"/>
              <a:cs typeface="+mn-cs"/>
            </a:endParaRPr>
          </a:p>
        </p:txBody>
      </p:sp>
      <p:sp>
        <p:nvSpPr>
          <p:cNvPr id="32" name="31 Elipse"/>
          <p:cNvSpPr/>
          <p:nvPr/>
        </p:nvSpPr>
        <p:spPr>
          <a:xfrm>
            <a:off x="3160844" y="637860"/>
            <a:ext cx="558892" cy="558892"/>
          </a:xfrm>
          <a:prstGeom prst="ellipse">
            <a:avLst/>
          </a:prstGeom>
          <a:solidFill>
            <a:srgbClr val="CB9AFC"/>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s-ES" sz="1800" kern="1200">
              <a:solidFill>
                <a:prstClr val="white"/>
              </a:solidFill>
              <a:latin typeface="Calibri"/>
            </a:endParaRPr>
          </a:p>
        </p:txBody>
      </p:sp>
      <p:sp>
        <p:nvSpPr>
          <p:cNvPr id="34" name="33 Rectángulo redondeado"/>
          <p:cNvSpPr/>
          <p:nvPr/>
        </p:nvSpPr>
        <p:spPr>
          <a:xfrm rot="16200000">
            <a:off x="2977011" y="490029"/>
            <a:ext cx="945395" cy="324037"/>
          </a:xfrm>
          <a:prstGeom prst="roundRect">
            <a:avLst>
              <a:gd name="adj" fmla="val 50000"/>
            </a:avLst>
          </a:prstGeom>
          <a:gradFill flip="none" rotWithShape="1">
            <a:gsLst>
              <a:gs pos="80400">
                <a:schemeClr val="bg1"/>
              </a:gs>
              <a:gs pos="417">
                <a:schemeClr val="bg1">
                  <a:lumMod val="85000"/>
                </a:schemeClr>
              </a:gs>
              <a:gs pos="1800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a:ln w="76200">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buClrTx/>
            </a:pPr>
            <a:endParaRPr lang="es-ES" sz="1800" kern="1200">
              <a:solidFill>
                <a:prstClr val="black"/>
              </a:solidFill>
              <a:latin typeface="Calibri"/>
            </a:endParaRPr>
          </a:p>
        </p:txBody>
      </p:sp>
      <p:sp>
        <p:nvSpPr>
          <p:cNvPr id="35" name="34 Elipse"/>
          <p:cNvSpPr/>
          <p:nvPr/>
        </p:nvSpPr>
        <p:spPr>
          <a:xfrm>
            <a:off x="8489436" y="637860"/>
            <a:ext cx="558892" cy="558892"/>
          </a:xfrm>
          <a:prstGeom prst="ellipse">
            <a:avLst/>
          </a:prstGeom>
          <a:solidFill>
            <a:srgbClr val="DDA9FD"/>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s-ES" sz="1800" kern="1200">
              <a:solidFill>
                <a:prstClr val="white"/>
              </a:solidFill>
              <a:latin typeface="Calibri"/>
            </a:endParaRPr>
          </a:p>
        </p:txBody>
      </p:sp>
      <p:sp>
        <p:nvSpPr>
          <p:cNvPr id="36" name="35 Rectángulo redondeado"/>
          <p:cNvSpPr/>
          <p:nvPr/>
        </p:nvSpPr>
        <p:spPr>
          <a:xfrm rot="16200000">
            <a:off x="8305602" y="490029"/>
            <a:ext cx="945395" cy="324037"/>
          </a:xfrm>
          <a:prstGeom prst="roundRect">
            <a:avLst>
              <a:gd name="adj" fmla="val 50000"/>
            </a:avLst>
          </a:prstGeom>
          <a:gradFill flip="none" rotWithShape="1">
            <a:gsLst>
              <a:gs pos="80400">
                <a:schemeClr val="bg1"/>
              </a:gs>
              <a:gs pos="417">
                <a:schemeClr val="bg1">
                  <a:lumMod val="85000"/>
                </a:schemeClr>
              </a:gs>
              <a:gs pos="1800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a:ln w="76200">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buClrTx/>
            </a:pPr>
            <a:endParaRPr lang="es-ES" sz="1800" kern="1200">
              <a:solidFill>
                <a:prstClr val="black"/>
              </a:solidFill>
              <a:latin typeface="Calibri"/>
            </a:endParaRPr>
          </a:p>
        </p:txBody>
      </p:sp>
      <p:sp>
        <p:nvSpPr>
          <p:cNvPr id="4" name="TextBox 3"/>
          <p:cNvSpPr txBox="1"/>
          <p:nvPr/>
        </p:nvSpPr>
        <p:spPr>
          <a:xfrm>
            <a:off x="4678760" y="3063719"/>
            <a:ext cx="3269672" cy="1200329"/>
          </a:xfrm>
          <a:prstGeom prst="rect">
            <a:avLst/>
          </a:prstGeom>
          <a:noFill/>
        </p:spPr>
        <p:txBody>
          <a:bodyPr wrap="square" rtlCol="0">
            <a:spAutoFit/>
          </a:bodyPr>
          <a:lstStyle/>
          <a:p>
            <a:pPr lvl="0"/>
            <a:r>
              <a:rPr lang="en-US" sz="3600" b="1" dirty="0">
                <a:solidFill>
                  <a:srgbClr val="0070C0"/>
                </a:solidFill>
                <a:latin typeface="Comic Sans MS" panose="030F0702030302020204" pitchFamily="66" charset="0"/>
                <a:ea typeface="Calibri"/>
                <a:cs typeface="Calibri"/>
                <a:sym typeface="Calibri"/>
              </a:rPr>
              <a:t>be forced</a:t>
            </a:r>
          </a:p>
          <a:p>
            <a:endParaRPr lang="en-US" sz="36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07689928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traer.wav"/>
                                        </p:tgtEl>
                                      </p:cMediaNode>
                                    </p:audio>
                                  </p:subTnLst>
                                </p:cTn>
                              </p:par>
                            </p:childTnLst>
                          </p:cTn>
                        </p:par>
                        <p:par>
                          <p:cTn id="10" fill="hold">
                            <p:stCondLst>
                              <p:cond delay="500"/>
                            </p:stCondLst>
                            <p:childTnLst>
                              <p:par>
                                <p:cTn id="11" presetID="47" presetClass="entr" presetSubtype="0" fill="hold" grpId="1"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extraer.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50" fill="hold"/>
                                        <p:tgtEl>
                                          <p:spTgt spid="16"/>
                                        </p:tgtEl>
                                        <p:attrNameLst>
                                          <p:attrName>fillcolor</p:attrName>
                                        </p:attrNameLst>
                                      </p:cBhvr>
                                      <p:to>
                                        <a:srgbClr val="00FF00"/>
                                      </p:to>
                                    </p:animClr>
                                    <p:set>
                                      <p:cBhvr>
                                        <p:cTn id="21" dur="250" fill="hold"/>
                                        <p:tgtEl>
                                          <p:spTgt spid="16"/>
                                        </p:tgtEl>
                                        <p:attrNameLst>
                                          <p:attrName>fill.type</p:attrName>
                                        </p:attrNameLst>
                                      </p:cBhvr>
                                      <p:to>
                                        <p:strVal val="solid"/>
                                      </p:to>
                                    </p:set>
                                    <p:set>
                                      <p:cBhvr>
                                        <p:cTn id="22" dur="250" fill="hold"/>
                                        <p:tgtEl>
                                          <p:spTgt spid="16"/>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Beep_right.wav"/>
                                        </p:tgtEl>
                                      </p:cMediaNode>
                                    </p:audio>
                                  </p:subTnLst>
                                </p:cTn>
                              </p:par>
                              <p:par>
                                <p:cTn id="23" presetID="3" presetClass="emph" presetSubtype="2" fill="hold" grpId="2" nodeType="withEffect">
                                  <p:stCondLst>
                                    <p:cond delay="0"/>
                                  </p:stCondLst>
                                  <p:childTnLst>
                                    <p:animClr clrSpc="rgb" dir="cw">
                                      <p:cBhvr override="childStyle">
                                        <p:cTn id="24" dur="250" fill="hold"/>
                                        <p:tgtEl>
                                          <p:spTgt spid="16"/>
                                        </p:tgtEl>
                                        <p:attrNameLst>
                                          <p:attrName>style.color</p:attrName>
                                        </p:attrNameLst>
                                      </p:cBhvr>
                                      <p:to>
                                        <a:srgbClr val="FFFFFF"/>
                                      </p:to>
                                    </p:animClr>
                                  </p:childTnLst>
                                </p:cTn>
                              </p:par>
                              <p:par>
                                <p:cTn id="25" presetID="26" presetClass="emph" presetSubtype="0" fill="hold" grpId="0" nodeType="with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cTn>
                              </p:par>
                              <p:par>
                                <p:cTn id="28" presetID="3" presetClass="emph" presetSubtype="2" fill="hold" grpId="1" nodeType="withEffect">
                                  <p:stCondLst>
                                    <p:cond delay="0"/>
                                  </p:stCondLst>
                                  <p:childTnLst>
                                    <p:animClr clrSpc="rgb" dir="cw">
                                      <p:cBhvr override="childStyle">
                                        <p:cTn id="29" dur="250" fill="hold"/>
                                        <p:tgtEl>
                                          <p:spTgt spid="30"/>
                                        </p:tgtEl>
                                        <p:attrNameLst>
                                          <p:attrName>style.color</p:attrName>
                                        </p:attrNameLst>
                                      </p:cBhvr>
                                      <p:to>
                                        <a:srgbClr val="FFFFFF"/>
                                      </p:to>
                                    </p:animClr>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30"/>
                    </p:tgtEl>
                  </p:cond>
                </p:stCondLst>
                <p:endSync evt="end" delay="0">
                  <p:rtn val="all"/>
                </p:endSync>
                <p:childTnLst>
                  <p:par>
                    <p:cTn id="37" fill="hold">
                      <p:stCondLst>
                        <p:cond delay="0"/>
                      </p:stCondLst>
                      <p:childTnLst>
                        <p:par>
                          <p:cTn id="38" fill="hold">
                            <p:stCondLst>
                              <p:cond delay="0"/>
                            </p:stCondLst>
                            <p:childTnLst>
                              <p:par>
                                <p:cTn id="39" presetID="3" presetClass="emph" presetSubtype="2" fill="hold" nodeType="clickEffect">
                                  <p:stCondLst>
                                    <p:cond delay="0"/>
                                  </p:stCondLst>
                                  <p:childTnLst>
                                    <p:animClr clrSpc="rgb" dir="cw">
                                      <p:cBhvr override="childStyle">
                                        <p:cTn id="40" dur="500" fill="hold"/>
                                        <p:tgtEl>
                                          <p:spTgt spid="30"/>
                                        </p:tgtEl>
                                        <p:attrNameLst>
                                          <p:attrName>style.color</p:attrName>
                                        </p:attrNameLst>
                                      </p:cBhvr>
                                      <p:to>
                                        <a:srgbClr val="FFFFFF"/>
                                      </p:to>
                                    </p:animClr>
                                  </p:childTnLst>
                                  <p:subTnLst>
                                    <p:audio>
                                      <p:cMediaNode>
                                        <p:cTn display="0" masterRel="sameClick">
                                          <p:stCondLst>
                                            <p:cond evt="begin" delay="0">
                                              <p:tn val="39"/>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0"/>
                  </p:tgtEl>
                </p:cond>
              </p:nextCondLst>
            </p:seq>
          </p:childTnLst>
        </p:cTn>
      </p:par>
    </p:tnLst>
    <p:bldLst>
      <p:bldP spid="16" grpId="0" animBg="1"/>
      <p:bldP spid="16" grpId="1" animBg="1"/>
      <p:bldP spid="16" grpId="2" animBg="1"/>
      <p:bldP spid="30" grpId="0" animBg="1"/>
      <p:bldP spid="3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redondeado"/>
          <p:cNvSpPr/>
          <p:nvPr/>
        </p:nvSpPr>
        <p:spPr>
          <a:xfrm>
            <a:off x="2279575" y="5442482"/>
            <a:ext cx="3878337" cy="866838"/>
          </a:xfrm>
          <a:prstGeom prst="roundRect">
            <a:avLst>
              <a:gd name="adj" fmla="val 18387"/>
            </a:avLst>
          </a:prstGeom>
          <a:solidFill>
            <a:schemeClr val="bg1"/>
          </a:solidFill>
          <a:ln w="107950">
            <a:solidFill>
              <a:srgbClr val="CC0099"/>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buClrTx/>
            </a:pPr>
            <a:r>
              <a:rPr lang="en-US" sz="2400" b="1" kern="1200" dirty="0" err="1">
                <a:ln w="18415" cmpd="sng">
                  <a:noFill/>
                  <a:prstDash val="solid"/>
                </a:ln>
                <a:solidFill>
                  <a:sysClr val="windowText" lastClr="000000"/>
                </a:solidFill>
              </a:rPr>
              <a:t>behaviour</a:t>
            </a:r>
            <a:r>
              <a:rPr lang="en-US" sz="2400" b="1" kern="1200" dirty="0">
                <a:ln w="18415" cmpd="sng">
                  <a:noFill/>
                  <a:prstDash val="solid"/>
                </a:ln>
                <a:solidFill>
                  <a:sysClr val="windowText" lastClr="000000"/>
                </a:solidFill>
              </a:rPr>
              <a:t> intended to hurt someone you live with</a:t>
            </a:r>
          </a:p>
        </p:txBody>
      </p:sp>
      <p:sp>
        <p:nvSpPr>
          <p:cNvPr id="28" name="27 Rectángulo redondeado"/>
          <p:cNvSpPr/>
          <p:nvPr/>
        </p:nvSpPr>
        <p:spPr>
          <a:xfrm>
            <a:off x="6419494" y="5442482"/>
            <a:ext cx="3814763" cy="866838"/>
          </a:xfrm>
          <a:prstGeom prst="roundRect">
            <a:avLst>
              <a:gd name="adj" fmla="val 18387"/>
            </a:avLst>
          </a:prstGeom>
          <a:solidFill>
            <a:schemeClr val="bg1"/>
          </a:solidFill>
          <a:ln w="107950">
            <a:solidFill>
              <a:srgbClr val="CC0099"/>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buClrTx/>
            </a:pPr>
            <a:r>
              <a:rPr lang="en-US" sz="2400" b="1" kern="1200" dirty="0">
                <a:ln w="18415" cmpd="sng">
                  <a:noFill/>
                  <a:prstDash val="solid"/>
                </a:ln>
                <a:solidFill>
                  <a:sysClr val="windowText" lastClr="000000"/>
                </a:solidFill>
              </a:rPr>
              <a:t>action taken to please someone</a:t>
            </a:r>
          </a:p>
        </p:txBody>
      </p:sp>
      <p:sp>
        <p:nvSpPr>
          <p:cNvPr id="20" name="19 Rectángulo redondeado"/>
          <p:cNvSpPr/>
          <p:nvPr/>
        </p:nvSpPr>
        <p:spPr>
          <a:xfrm>
            <a:off x="2219664" y="522797"/>
            <a:ext cx="7764768" cy="4680520"/>
          </a:xfrm>
          <a:prstGeom prst="roundRect">
            <a:avLst>
              <a:gd name="adj" fmla="val 6603"/>
            </a:avLst>
          </a:prstGeom>
          <a:solidFill>
            <a:srgbClr val="9900C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s-ES" sz="1800" kern="1200">
              <a:solidFill>
                <a:prstClr val="white"/>
              </a:solidFill>
              <a:latin typeface="Calibri"/>
            </a:endParaRPr>
          </a:p>
        </p:txBody>
      </p:sp>
      <p:sp>
        <p:nvSpPr>
          <p:cNvPr id="24" name="23 Redondear rectángulo de esquina del mismo lado"/>
          <p:cNvSpPr/>
          <p:nvPr/>
        </p:nvSpPr>
        <p:spPr>
          <a:xfrm rot="10800000">
            <a:off x="2351585" y="1364246"/>
            <a:ext cx="7482703" cy="3695053"/>
          </a:xfrm>
          <a:prstGeom prst="round2SameRect">
            <a:avLst>
              <a:gd name="adj1" fmla="val 5443"/>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s-ES" sz="1800" kern="1200">
              <a:solidFill>
                <a:prstClr val="white"/>
              </a:solidFill>
              <a:latin typeface="Calibri"/>
            </a:endParaRPr>
          </a:p>
        </p:txBody>
      </p:sp>
      <p:pic>
        <p:nvPicPr>
          <p:cNvPr id="3" name="2 Imagen">
            <a:hlinkClick r:id="" action="ppaction://hlinkshowjump?jump=nextslid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4789" y="4297261"/>
            <a:ext cx="774148" cy="734182"/>
          </a:xfrm>
          <a:prstGeom prst="rect">
            <a:avLst/>
          </a:prstGeom>
        </p:spPr>
      </p:pic>
      <p:sp>
        <p:nvSpPr>
          <p:cNvPr id="34" name="33 CuadroTexto"/>
          <p:cNvSpPr txBox="1"/>
          <p:nvPr/>
        </p:nvSpPr>
        <p:spPr>
          <a:xfrm>
            <a:off x="3937132" y="611978"/>
            <a:ext cx="4389744" cy="584775"/>
          </a:xfrm>
          <a:prstGeom prst="rect">
            <a:avLst/>
          </a:prstGeom>
          <a:noFill/>
        </p:spPr>
        <p:txBody>
          <a:bodyPr wrap="square" rtlCol="0">
            <a:spAutoFit/>
          </a:bodyPr>
          <a:lstStyle/>
          <a:p>
            <a:pPr algn="ctr">
              <a:buClrTx/>
            </a:pPr>
            <a:r>
              <a:rPr lang="es-ES_tradnl" sz="3200" b="1" kern="1200">
                <a:solidFill>
                  <a:srgbClr val="FFFF00"/>
                </a:solidFill>
                <a:latin typeface="Calibri"/>
              </a:rPr>
              <a:t>Reading Quiz</a:t>
            </a:r>
            <a:endParaRPr lang="es-ES" sz="1200" b="1" kern="1200" dirty="0">
              <a:solidFill>
                <a:srgbClr val="FFFF00"/>
              </a:solidFill>
              <a:latin typeface="Calibri"/>
            </a:endParaRPr>
          </a:p>
        </p:txBody>
      </p:sp>
      <p:sp>
        <p:nvSpPr>
          <p:cNvPr id="35" name="34 Elipse"/>
          <p:cNvSpPr/>
          <p:nvPr/>
        </p:nvSpPr>
        <p:spPr>
          <a:xfrm>
            <a:off x="3160844" y="637860"/>
            <a:ext cx="558892" cy="558892"/>
          </a:xfrm>
          <a:prstGeom prst="ellipse">
            <a:avLst/>
          </a:prstGeom>
          <a:solidFill>
            <a:srgbClr val="CB9AFC"/>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s-ES" sz="1800" kern="1200">
              <a:solidFill>
                <a:prstClr val="white"/>
              </a:solidFill>
              <a:latin typeface="Calibri"/>
            </a:endParaRPr>
          </a:p>
        </p:txBody>
      </p:sp>
      <p:sp>
        <p:nvSpPr>
          <p:cNvPr id="36" name="35 Rectángulo redondeado"/>
          <p:cNvSpPr/>
          <p:nvPr/>
        </p:nvSpPr>
        <p:spPr>
          <a:xfrm rot="16200000">
            <a:off x="2977011" y="490029"/>
            <a:ext cx="945395" cy="324037"/>
          </a:xfrm>
          <a:prstGeom prst="roundRect">
            <a:avLst>
              <a:gd name="adj" fmla="val 50000"/>
            </a:avLst>
          </a:prstGeom>
          <a:gradFill flip="none" rotWithShape="1">
            <a:gsLst>
              <a:gs pos="80400">
                <a:schemeClr val="bg1"/>
              </a:gs>
              <a:gs pos="417">
                <a:schemeClr val="bg1">
                  <a:lumMod val="85000"/>
                </a:schemeClr>
              </a:gs>
              <a:gs pos="1800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a:ln w="76200">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buClrTx/>
            </a:pPr>
            <a:endParaRPr lang="es-ES" sz="1800" kern="1200">
              <a:solidFill>
                <a:prstClr val="black"/>
              </a:solidFill>
              <a:latin typeface="Calibri"/>
            </a:endParaRPr>
          </a:p>
        </p:txBody>
      </p:sp>
      <p:sp>
        <p:nvSpPr>
          <p:cNvPr id="37" name="36 Elipse"/>
          <p:cNvSpPr/>
          <p:nvPr/>
        </p:nvSpPr>
        <p:spPr>
          <a:xfrm>
            <a:off x="8489436" y="637860"/>
            <a:ext cx="558892" cy="558892"/>
          </a:xfrm>
          <a:prstGeom prst="ellipse">
            <a:avLst/>
          </a:prstGeom>
          <a:solidFill>
            <a:srgbClr val="DDA9FD"/>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s-ES" sz="1800" kern="1200">
              <a:solidFill>
                <a:prstClr val="white"/>
              </a:solidFill>
              <a:latin typeface="Calibri"/>
            </a:endParaRPr>
          </a:p>
        </p:txBody>
      </p:sp>
      <p:sp>
        <p:nvSpPr>
          <p:cNvPr id="38" name="37 Rectángulo redondeado"/>
          <p:cNvSpPr/>
          <p:nvPr/>
        </p:nvSpPr>
        <p:spPr>
          <a:xfrm rot="16200000">
            <a:off x="8305602" y="490029"/>
            <a:ext cx="945395" cy="324037"/>
          </a:xfrm>
          <a:prstGeom prst="roundRect">
            <a:avLst>
              <a:gd name="adj" fmla="val 50000"/>
            </a:avLst>
          </a:prstGeom>
          <a:gradFill flip="none" rotWithShape="1">
            <a:gsLst>
              <a:gs pos="80400">
                <a:schemeClr val="bg1"/>
              </a:gs>
              <a:gs pos="417">
                <a:schemeClr val="bg1">
                  <a:lumMod val="85000"/>
                </a:schemeClr>
              </a:gs>
              <a:gs pos="1800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a:ln w="76200">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buClrTx/>
            </a:pPr>
            <a:endParaRPr lang="es-ES" sz="1800" kern="1200">
              <a:solidFill>
                <a:prstClr val="black"/>
              </a:solidFill>
              <a:latin typeface="Calibri"/>
            </a:endParaRPr>
          </a:p>
        </p:txBody>
      </p:sp>
      <p:sp>
        <p:nvSpPr>
          <p:cNvPr id="33" name="AutoShape 3"/>
          <p:cNvSpPr>
            <a:spLocks noChangeArrowheads="1"/>
          </p:cNvSpPr>
          <p:nvPr/>
        </p:nvSpPr>
        <p:spPr bwMode="auto">
          <a:xfrm>
            <a:off x="6310652" y="1585463"/>
            <a:ext cx="3037620" cy="1254719"/>
          </a:xfrm>
          <a:prstGeom prst="wedgeRoundRectCallout">
            <a:avLst>
              <a:gd name="adj1" fmla="val -69166"/>
              <a:gd name="adj2" fmla="val 37485"/>
              <a:gd name="adj3" fmla="val 16667"/>
            </a:avLst>
          </a:prstGeom>
          <a:solidFill>
            <a:srgbClr val="FFFFFF"/>
          </a:solidFill>
          <a:ln w="381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buClrTx/>
            </a:pPr>
            <a:r>
              <a:rPr lang="en-US" sz="2000" b="1" kern="1200" dirty="0">
                <a:solidFill>
                  <a:prstClr val="black"/>
                </a:solidFill>
                <a:latin typeface="Arial" pitchFamily="34" charset="0"/>
                <a:ea typeface="+mn-ea"/>
                <a:cs typeface="Arial" pitchFamily="34" charset="0"/>
              </a:rPr>
              <a:t>Choose the correct meaning of the words and phrases.</a:t>
            </a:r>
          </a:p>
        </p:txBody>
      </p:sp>
      <p:sp>
        <p:nvSpPr>
          <p:cNvPr id="18" name="TextBox 17"/>
          <p:cNvSpPr txBox="1"/>
          <p:nvPr/>
        </p:nvSpPr>
        <p:spPr>
          <a:xfrm>
            <a:off x="2514600" y="2749411"/>
            <a:ext cx="4195362" cy="646331"/>
          </a:xfrm>
          <a:prstGeom prst="rect">
            <a:avLst/>
          </a:prstGeom>
          <a:noFill/>
        </p:spPr>
        <p:txBody>
          <a:bodyPr wrap="square" rtlCol="0">
            <a:spAutoFit/>
          </a:bodyPr>
          <a:lstStyle/>
          <a:p>
            <a:pPr lvl="0"/>
            <a:r>
              <a:rPr lang="en-US" sz="3600" b="1">
                <a:solidFill>
                  <a:srgbClr val="0070C0"/>
                </a:solidFill>
                <a:latin typeface="Comic Sans MS" panose="030F0702030302020204" pitchFamily="66" charset="0"/>
                <a:ea typeface="Calibri"/>
                <a:cs typeface="Calibri"/>
                <a:sym typeface="Calibri"/>
              </a:rPr>
              <a:t>domestic violence</a:t>
            </a:r>
            <a:endParaRPr lang="en-US" sz="36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94591270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traer.wav"/>
                                        </p:tgtEl>
                                      </p:cMediaNode>
                                    </p:audio>
                                  </p:sub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5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extraer.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50" fill="hold"/>
                                        <p:tgtEl>
                                          <p:spTgt spid="16"/>
                                        </p:tgtEl>
                                        <p:attrNameLst>
                                          <p:attrName>fillcolor</p:attrName>
                                        </p:attrNameLst>
                                      </p:cBhvr>
                                      <p:to>
                                        <a:srgbClr val="00FF00"/>
                                      </p:to>
                                    </p:animClr>
                                    <p:set>
                                      <p:cBhvr>
                                        <p:cTn id="21" dur="250" fill="hold"/>
                                        <p:tgtEl>
                                          <p:spTgt spid="16"/>
                                        </p:tgtEl>
                                        <p:attrNameLst>
                                          <p:attrName>fill.type</p:attrName>
                                        </p:attrNameLst>
                                      </p:cBhvr>
                                      <p:to>
                                        <p:strVal val="solid"/>
                                      </p:to>
                                    </p:set>
                                    <p:set>
                                      <p:cBhvr>
                                        <p:cTn id="22" dur="250" fill="hold"/>
                                        <p:tgtEl>
                                          <p:spTgt spid="16"/>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Beep_right.wav"/>
                                        </p:tgtEl>
                                      </p:cMediaNode>
                                    </p:audio>
                                  </p:subTnLst>
                                </p:cTn>
                              </p:par>
                              <p:par>
                                <p:cTn id="23" presetID="3" presetClass="emph" presetSubtype="2" fill="hold" grpId="2" nodeType="withEffect">
                                  <p:stCondLst>
                                    <p:cond delay="0"/>
                                  </p:stCondLst>
                                  <p:childTnLst>
                                    <p:animClr clrSpc="rgb" dir="cw">
                                      <p:cBhvr override="childStyle">
                                        <p:cTn id="24" dur="250" fill="hold"/>
                                        <p:tgtEl>
                                          <p:spTgt spid="16"/>
                                        </p:tgtEl>
                                        <p:attrNameLst>
                                          <p:attrName>style.color</p:attrName>
                                        </p:attrNameLst>
                                      </p:cBhvr>
                                      <p:to>
                                        <a:srgbClr val="FFFFFF"/>
                                      </p:to>
                                    </p:animClr>
                                  </p:childTnLst>
                                </p:cTn>
                              </p:par>
                              <p:par>
                                <p:cTn id="25" presetID="26" presetClass="emph" presetSubtype="0" fill="hold" grpId="0" nodeType="with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cTn>
                              </p:par>
                              <p:par>
                                <p:cTn id="28" presetID="3" presetClass="emph" presetSubtype="2" fill="hold" grpId="1" nodeType="withEffect">
                                  <p:stCondLst>
                                    <p:cond delay="0"/>
                                  </p:stCondLst>
                                  <p:childTnLst>
                                    <p:animClr clrSpc="rgb" dir="cw">
                                      <p:cBhvr override="childStyle">
                                        <p:cTn id="29" dur="250" fill="hold"/>
                                        <p:tgtEl>
                                          <p:spTgt spid="28"/>
                                        </p:tgtEl>
                                        <p:attrNameLst>
                                          <p:attrName>style.color</p:attrName>
                                        </p:attrNameLst>
                                      </p:cBhvr>
                                      <p:to>
                                        <a:srgbClr val="FFFFFF"/>
                                      </p:to>
                                    </p:animClr>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8"/>
                    </p:tgtEl>
                  </p:cond>
                </p:stCondLst>
                <p:endSync evt="end" delay="0">
                  <p:rtn val="all"/>
                </p:endSync>
                <p:childTnLst>
                  <p:par>
                    <p:cTn id="37" fill="hold">
                      <p:stCondLst>
                        <p:cond delay="0"/>
                      </p:stCondLst>
                      <p:childTnLst>
                        <p:par>
                          <p:cTn id="38" fill="hold">
                            <p:stCondLst>
                              <p:cond delay="0"/>
                            </p:stCondLst>
                            <p:childTnLst>
                              <p:par>
                                <p:cTn id="39" presetID="3" presetClass="emph" presetSubtype="2" fill="hold" nodeType="clickEffect">
                                  <p:stCondLst>
                                    <p:cond delay="0"/>
                                  </p:stCondLst>
                                  <p:childTnLst>
                                    <p:animClr clrSpc="rgb" dir="cw">
                                      <p:cBhvr override="childStyle">
                                        <p:cTn id="40" dur="500" fill="hold"/>
                                        <p:tgtEl>
                                          <p:spTgt spid="28"/>
                                        </p:tgtEl>
                                        <p:attrNameLst>
                                          <p:attrName>style.color</p:attrName>
                                        </p:attrNameLst>
                                      </p:cBhvr>
                                      <p:to>
                                        <a:srgbClr val="FFFFFF"/>
                                      </p:to>
                                    </p:animClr>
                                  </p:childTnLst>
                                  <p:subTnLst>
                                    <p:audio>
                                      <p:cMediaNode>
                                        <p:cTn display="0" masterRel="sameClick">
                                          <p:stCondLst>
                                            <p:cond evt="begin" delay="0">
                                              <p:tn val="39"/>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28"/>
                  </p:tgtEl>
                </p:cond>
              </p:nextCondLst>
            </p:seq>
          </p:childTnLst>
        </p:cTn>
      </p:par>
    </p:tnLst>
    <p:bldLst>
      <p:bldP spid="16" grpId="0" animBg="1"/>
      <p:bldP spid="16" grpId="1" animBg="1"/>
      <p:bldP spid="16" grpId="2" animBg="1"/>
      <p:bldP spid="28" grpId="0" animBg="1"/>
      <p:bldP spid="2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redondeado"/>
          <p:cNvSpPr/>
          <p:nvPr/>
        </p:nvSpPr>
        <p:spPr>
          <a:xfrm>
            <a:off x="2279576" y="5442481"/>
            <a:ext cx="4178374" cy="798295"/>
          </a:xfrm>
          <a:prstGeom prst="roundRect">
            <a:avLst>
              <a:gd name="adj" fmla="val 18387"/>
            </a:avLst>
          </a:prstGeom>
          <a:solidFill>
            <a:schemeClr val="bg1"/>
          </a:solidFill>
          <a:ln w="107950">
            <a:solidFill>
              <a:srgbClr val="CC0099"/>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buClrTx/>
            </a:pPr>
            <a:r>
              <a:rPr lang="en-US" sz="2800" b="1" kern="1200" dirty="0">
                <a:ln w="18415" cmpd="sng">
                  <a:noFill/>
                  <a:prstDash val="solid"/>
                </a:ln>
                <a:solidFill>
                  <a:sysClr val="windowText" lastClr="000000"/>
                </a:solidFill>
              </a:rPr>
              <a:t>having little or no formal education at school</a:t>
            </a:r>
          </a:p>
        </p:txBody>
      </p:sp>
      <p:sp>
        <p:nvSpPr>
          <p:cNvPr id="30" name="29 Rectángulo redondeado"/>
          <p:cNvSpPr/>
          <p:nvPr/>
        </p:nvSpPr>
        <p:spPr>
          <a:xfrm>
            <a:off x="7608168" y="5442481"/>
            <a:ext cx="3764682" cy="798295"/>
          </a:xfrm>
          <a:prstGeom prst="roundRect">
            <a:avLst>
              <a:gd name="adj" fmla="val 18387"/>
            </a:avLst>
          </a:prstGeom>
          <a:solidFill>
            <a:schemeClr val="bg1"/>
          </a:solidFill>
          <a:ln w="107950">
            <a:solidFill>
              <a:srgbClr val="CC0099"/>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buClrTx/>
            </a:pPr>
            <a:r>
              <a:rPr lang="en-US" sz="2800" b="1" kern="1200">
                <a:ln w="18415" cmpd="sng">
                  <a:noFill/>
                  <a:prstDash val="solid"/>
                </a:ln>
                <a:solidFill>
                  <a:sysClr val="windowText" lastClr="000000"/>
                </a:solidFill>
              </a:rPr>
              <a:t>not having many job opportunities</a:t>
            </a:r>
            <a:endParaRPr lang="en-US" sz="2800" b="1" kern="1200" dirty="0" err="1">
              <a:ln w="18415" cmpd="sng">
                <a:noFill/>
                <a:prstDash val="solid"/>
              </a:ln>
              <a:solidFill>
                <a:sysClr val="windowText" lastClr="000000"/>
              </a:solidFill>
            </a:endParaRPr>
          </a:p>
        </p:txBody>
      </p:sp>
      <p:sp>
        <p:nvSpPr>
          <p:cNvPr id="20" name="19 Rectángulo redondeado"/>
          <p:cNvSpPr/>
          <p:nvPr/>
        </p:nvSpPr>
        <p:spPr>
          <a:xfrm>
            <a:off x="2791164" y="570370"/>
            <a:ext cx="7764768" cy="4680520"/>
          </a:xfrm>
          <a:prstGeom prst="roundRect">
            <a:avLst>
              <a:gd name="adj" fmla="val 6603"/>
            </a:avLst>
          </a:prstGeom>
          <a:solidFill>
            <a:srgbClr val="9900C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s-ES" sz="1800" kern="1200">
              <a:solidFill>
                <a:prstClr val="white"/>
              </a:solidFill>
              <a:latin typeface="Calibri"/>
            </a:endParaRPr>
          </a:p>
        </p:txBody>
      </p:sp>
      <p:sp>
        <p:nvSpPr>
          <p:cNvPr id="24" name="23 Redondear rectángulo de esquina del mismo lado"/>
          <p:cNvSpPr/>
          <p:nvPr/>
        </p:nvSpPr>
        <p:spPr>
          <a:xfrm rot="10800000">
            <a:off x="2932196" y="1304287"/>
            <a:ext cx="7482703" cy="3695053"/>
          </a:xfrm>
          <a:prstGeom prst="round2SameRect">
            <a:avLst>
              <a:gd name="adj1" fmla="val 5443"/>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s-ES" sz="1800" kern="1200">
              <a:solidFill>
                <a:prstClr val="white"/>
              </a:solidFill>
              <a:latin typeface="Calibri"/>
            </a:endParaRPr>
          </a:p>
        </p:txBody>
      </p:sp>
      <p:sp>
        <p:nvSpPr>
          <p:cNvPr id="33" name="AutoShape 3"/>
          <p:cNvSpPr>
            <a:spLocks noChangeArrowheads="1"/>
          </p:cNvSpPr>
          <p:nvPr/>
        </p:nvSpPr>
        <p:spPr bwMode="auto">
          <a:xfrm>
            <a:off x="4531578" y="1435918"/>
            <a:ext cx="3282386" cy="1071755"/>
          </a:xfrm>
          <a:prstGeom prst="wedgeRoundRectCallout">
            <a:avLst>
              <a:gd name="adj1" fmla="val -64726"/>
              <a:gd name="adj2" fmla="val 160867"/>
              <a:gd name="adj3" fmla="val 16667"/>
            </a:avLst>
          </a:prstGeom>
          <a:solidFill>
            <a:srgbClr val="FFFFFF"/>
          </a:solidFill>
          <a:ln w="381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buClrTx/>
            </a:pPr>
            <a:r>
              <a:rPr lang="en-US" sz="2000" b="1" kern="1200" dirty="0">
                <a:solidFill>
                  <a:prstClr val="black"/>
                </a:solidFill>
                <a:latin typeface="Arial" pitchFamily="34" charset="0"/>
                <a:ea typeface="+mn-ea"/>
                <a:cs typeface="Arial" pitchFamily="34" charset="0"/>
              </a:rPr>
              <a:t>Choose the correct meaning of the words and phrases.</a:t>
            </a:r>
          </a:p>
        </p:txBody>
      </p:sp>
      <p:pic>
        <p:nvPicPr>
          <p:cNvPr id="3" name="2 Imagen">
            <a:hlinkClick r:id="" action="ppaction://hlinkshowjump?jump=nextslid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9404" y="4221088"/>
            <a:ext cx="774148" cy="734182"/>
          </a:xfrm>
          <a:prstGeom prst="rect">
            <a:avLst/>
          </a:prstGeom>
        </p:spPr>
      </p:pic>
      <p:sp>
        <p:nvSpPr>
          <p:cNvPr id="29" name="28 CuadroTexto"/>
          <p:cNvSpPr txBox="1"/>
          <p:nvPr/>
        </p:nvSpPr>
        <p:spPr>
          <a:xfrm>
            <a:off x="3937132" y="611978"/>
            <a:ext cx="4389744" cy="584775"/>
          </a:xfrm>
          <a:prstGeom prst="rect">
            <a:avLst/>
          </a:prstGeom>
          <a:noFill/>
        </p:spPr>
        <p:txBody>
          <a:bodyPr wrap="square" rtlCol="0">
            <a:spAutoFit/>
          </a:bodyPr>
          <a:lstStyle/>
          <a:p>
            <a:pPr algn="ctr">
              <a:buClrTx/>
            </a:pPr>
            <a:r>
              <a:rPr lang="es-ES_tradnl" sz="3200" b="1" kern="1200">
                <a:solidFill>
                  <a:srgbClr val="FFFF00"/>
                </a:solidFill>
                <a:latin typeface="Calibri"/>
              </a:rPr>
              <a:t>Reading Quiz</a:t>
            </a:r>
            <a:endParaRPr lang="es-ES" sz="1200" b="1" kern="1200" dirty="0">
              <a:solidFill>
                <a:srgbClr val="FFFF00"/>
              </a:solidFill>
              <a:latin typeface="Calibri"/>
            </a:endParaRPr>
          </a:p>
        </p:txBody>
      </p:sp>
      <p:sp>
        <p:nvSpPr>
          <p:cNvPr id="34" name="33 Elipse"/>
          <p:cNvSpPr/>
          <p:nvPr/>
        </p:nvSpPr>
        <p:spPr>
          <a:xfrm>
            <a:off x="3160844" y="637860"/>
            <a:ext cx="558892" cy="558892"/>
          </a:xfrm>
          <a:prstGeom prst="ellipse">
            <a:avLst/>
          </a:prstGeom>
          <a:solidFill>
            <a:srgbClr val="CB9AFC"/>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s-ES" sz="1800" kern="1200">
              <a:solidFill>
                <a:prstClr val="white"/>
              </a:solidFill>
              <a:latin typeface="Calibri"/>
            </a:endParaRPr>
          </a:p>
        </p:txBody>
      </p:sp>
      <p:sp>
        <p:nvSpPr>
          <p:cNvPr id="35" name="34 Rectángulo redondeado"/>
          <p:cNvSpPr/>
          <p:nvPr/>
        </p:nvSpPr>
        <p:spPr>
          <a:xfrm rot="16200000">
            <a:off x="2977011" y="490029"/>
            <a:ext cx="945395" cy="324037"/>
          </a:xfrm>
          <a:prstGeom prst="roundRect">
            <a:avLst>
              <a:gd name="adj" fmla="val 50000"/>
            </a:avLst>
          </a:prstGeom>
          <a:gradFill flip="none" rotWithShape="1">
            <a:gsLst>
              <a:gs pos="80400">
                <a:schemeClr val="bg1"/>
              </a:gs>
              <a:gs pos="417">
                <a:schemeClr val="bg1">
                  <a:lumMod val="85000"/>
                </a:schemeClr>
              </a:gs>
              <a:gs pos="1800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a:ln w="76200">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buClrTx/>
            </a:pPr>
            <a:endParaRPr lang="es-ES" sz="1800" kern="1200">
              <a:solidFill>
                <a:prstClr val="black"/>
              </a:solidFill>
              <a:latin typeface="Calibri"/>
            </a:endParaRPr>
          </a:p>
        </p:txBody>
      </p:sp>
      <p:sp>
        <p:nvSpPr>
          <p:cNvPr id="36" name="35 Elipse"/>
          <p:cNvSpPr/>
          <p:nvPr/>
        </p:nvSpPr>
        <p:spPr>
          <a:xfrm>
            <a:off x="8489436" y="637860"/>
            <a:ext cx="558892" cy="558892"/>
          </a:xfrm>
          <a:prstGeom prst="ellipse">
            <a:avLst/>
          </a:prstGeom>
          <a:solidFill>
            <a:srgbClr val="DDA9FD"/>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s-ES" sz="1800" kern="1200">
              <a:solidFill>
                <a:prstClr val="white"/>
              </a:solidFill>
              <a:latin typeface="Calibri"/>
            </a:endParaRPr>
          </a:p>
        </p:txBody>
      </p:sp>
      <p:sp>
        <p:nvSpPr>
          <p:cNvPr id="37" name="36 Rectángulo redondeado"/>
          <p:cNvSpPr/>
          <p:nvPr/>
        </p:nvSpPr>
        <p:spPr>
          <a:xfrm rot="16200000">
            <a:off x="8305602" y="490029"/>
            <a:ext cx="945395" cy="324037"/>
          </a:xfrm>
          <a:prstGeom prst="roundRect">
            <a:avLst>
              <a:gd name="adj" fmla="val 50000"/>
            </a:avLst>
          </a:prstGeom>
          <a:gradFill flip="none" rotWithShape="1">
            <a:gsLst>
              <a:gs pos="80400">
                <a:schemeClr val="bg1"/>
              </a:gs>
              <a:gs pos="417">
                <a:schemeClr val="bg1">
                  <a:lumMod val="85000"/>
                </a:schemeClr>
              </a:gs>
              <a:gs pos="1800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a:ln w="76200">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buClrTx/>
            </a:pPr>
            <a:endParaRPr lang="es-ES" sz="1800" kern="1200">
              <a:solidFill>
                <a:prstClr val="black"/>
              </a:solidFill>
              <a:latin typeface="Calibri"/>
            </a:endParaRPr>
          </a:p>
        </p:txBody>
      </p:sp>
      <p:sp>
        <p:nvSpPr>
          <p:cNvPr id="18" name="TextBox 17"/>
          <p:cNvSpPr txBox="1"/>
          <p:nvPr/>
        </p:nvSpPr>
        <p:spPr>
          <a:xfrm>
            <a:off x="3926202" y="3689151"/>
            <a:ext cx="3269672" cy="646331"/>
          </a:xfrm>
          <a:prstGeom prst="rect">
            <a:avLst/>
          </a:prstGeom>
          <a:noFill/>
        </p:spPr>
        <p:txBody>
          <a:bodyPr wrap="square" rtlCol="0">
            <a:spAutoFit/>
          </a:bodyPr>
          <a:lstStyle/>
          <a:p>
            <a:pPr lvl="0"/>
            <a:r>
              <a:rPr lang="en-US" sz="3600" b="1">
                <a:solidFill>
                  <a:srgbClr val="0070C0"/>
                </a:solidFill>
                <a:latin typeface="Comic Sans MS" panose="030F0702030302020204" pitchFamily="66" charset="0"/>
                <a:ea typeface="Calibri"/>
                <a:cs typeface="Calibri"/>
                <a:sym typeface="Calibri"/>
              </a:rPr>
              <a:t>uneducated</a:t>
            </a:r>
          </a:p>
        </p:txBody>
      </p:sp>
    </p:spTree>
    <p:extLst>
      <p:ext uri="{BB962C8B-B14F-4D97-AF65-F5344CB8AC3E}">
        <p14:creationId xmlns:p14="http://schemas.microsoft.com/office/powerpoint/2010/main" val="11749742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traer.wav"/>
                                        </p:tgtEl>
                                      </p:cMediaNode>
                                    </p:audio>
                                  </p:sub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5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extraer.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50" fill="hold"/>
                                        <p:tgtEl>
                                          <p:spTgt spid="16"/>
                                        </p:tgtEl>
                                        <p:attrNameLst>
                                          <p:attrName>fillcolor</p:attrName>
                                        </p:attrNameLst>
                                      </p:cBhvr>
                                      <p:to>
                                        <a:srgbClr val="00FF00"/>
                                      </p:to>
                                    </p:animClr>
                                    <p:set>
                                      <p:cBhvr>
                                        <p:cTn id="21" dur="250" fill="hold"/>
                                        <p:tgtEl>
                                          <p:spTgt spid="16"/>
                                        </p:tgtEl>
                                        <p:attrNameLst>
                                          <p:attrName>fill.type</p:attrName>
                                        </p:attrNameLst>
                                      </p:cBhvr>
                                      <p:to>
                                        <p:strVal val="solid"/>
                                      </p:to>
                                    </p:set>
                                    <p:set>
                                      <p:cBhvr>
                                        <p:cTn id="22" dur="250" fill="hold"/>
                                        <p:tgtEl>
                                          <p:spTgt spid="16"/>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Beep_right.wav"/>
                                        </p:tgtEl>
                                      </p:cMediaNode>
                                    </p:audio>
                                  </p:subTnLst>
                                </p:cTn>
                              </p:par>
                              <p:par>
                                <p:cTn id="23" presetID="3" presetClass="emph" presetSubtype="2" fill="hold" grpId="2" nodeType="withEffect">
                                  <p:stCondLst>
                                    <p:cond delay="0"/>
                                  </p:stCondLst>
                                  <p:childTnLst>
                                    <p:animClr clrSpc="rgb" dir="cw">
                                      <p:cBhvr override="childStyle">
                                        <p:cTn id="24" dur="250" fill="hold"/>
                                        <p:tgtEl>
                                          <p:spTgt spid="16"/>
                                        </p:tgtEl>
                                        <p:attrNameLst>
                                          <p:attrName>style.color</p:attrName>
                                        </p:attrNameLst>
                                      </p:cBhvr>
                                      <p:to>
                                        <a:srgbClr val="FFFFFF"/>
                                      </p:to>
                                    </p:animClr>
                                  </p:childTnLst>
                                </p:cTn>
                              </p:par>
                              <p:par>
                                <p:cTn id="25" presetID="26" presetClass="emph" presetSubtype="0" fill="hold" grpId="0" nodeType="with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cTn>
                              </p:par>
                              <p:par>
                                <p:cTn id="28" presetID="3" presetClass="emph" presetSubtype="2" fill="hold" grpId="1" nodeType="withEffect">
                                  <p:stCondLst>
                                    <p:cond delay="0"/>
                                  </p:stCondLst>
                                  <p:childTnLst>
                                    <p:animClr clrSpc="rgb" dir="cw">
                                      <p:cBhvr override="childStyle">
                                        <p:cTn id="29" dur="250" fill="hold"/>
                                        <p:tgtEl>
                                          <p:spTgt spid="30"/>
                                        </p:tgtEl>
                                        <p:attrNameLst>
                                          <p:attrName>style.color</p:attrName>
                                        </p:attrNameLst>
                                      </p:cBhvr>
                                      <p:to>
                                        <a:srgbClr val="FFFFFF"/>
                                      </p:to>
                                    </p:animClr>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30"/>
                    </p:tgtEl>
                  </p:cond>
                </p:stCondLst>
                <p:endSync evt="end" delay="0">
                  <p:rtn val="all"/>
                </p:endSync>
                <p:childTnLst>
                  <p:par>
                    <p:cTn id="37" fill="hold">
                      <p:stCondLst>
                        <p:cond delay="0"/>
                      </p:stCondLst>
                      <p:childTnLst>
                        <p:par>
                          <p:cTn id="38" fill="hold">
                            <p:stCondLst>
                              <p:cond delay="0"/>
                            </p:stCondLst>
                            <p:childTnLst>
                              <p:par>
                                <p:cTn id="39" presetID="3" presetClass="emph" presetSubtype="2" fill="hold" nodeType="clickEffect">
                                  <p:stCondLst>
                                    <p:cond delay="0"/>
                                  </p:stCondLst>
                                  <p:childTnLst>
                                    <p:animClr clrSpc="rgb" dir="cw">
                                      <p:cBhvr override="childStyle">
                                        <p:cTn id="40" dur="500" fill="hold"/>
                                        <p:tgtEl>
                                          <p:spTgt spid="30"/>
                                        </p:tgtEl>
                                        <p:attrNameLst>
                                          <p:attrName>style.color</p:attrName>
                                        </p:attrNameLst>
                                      </p:cBhvr>
                                      <p:to>
                                        <a:srgbClr val="FFFFFF"/>
                                      </p:to>
                                    </p:animClr>
                                  </p:childTnLst>
                                  <p:subTnLst>
                                    <p:audio>
                                      <p:cMediaNode>
                                        <p:cTn display="0" masterRel="sameClick">
                                          <p:stCondLst>
                                            <p:cond evt="begin" delay="0">
                                              <p:tn val="39"/>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0"/>
                  </p:tgtEl>
                </p:cond>
              </p:nextCondLst>
            </p:seq>
          </p:childTnLst>
        </p:cTn>
      </p:par>
    </p:tnLst>
    <p:bldLst>
      <p:bldP spid="16" grpId="0" animBg="1"/>
      <p:bldP spid="16" grpId="1" animBg="1"/>
      <p:bldP spid="16" grpId="2" animBg="1"/>
      <p:bldP spid="30" grpId="0" animBg="1"/>
      <p:bldP spid="3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redondeado"/>
          <p:cNvSpPr/>
          <p:nvPr/>
        </p:nvSpPr>
        <p:spPr>
          <a:xfrm>
            <a:off x="6646218" y="5449239"/>
            <a:ext cx="2252002" cy="992784"/>
          </a:xfrm>
          <a:prstGeom prst="roundRect">
            <a:avLst>
              <a:gd name="adj" fmla="val 18387"/>
            </a:avLst>
          </a:prstGeom>
          <a:solidFill>
            <a:schemeClr val="bg1"/>
          </a:solidFill>
          <a:ln w="107950">
            <a:solidFill>
              <a:srgbClr val="CC0099"/>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buClrTx/>
            </a:pPr>
            <a:r>
              <a:rPr lang="es-ES_tradnl" sz="2400" b="1" kern="1200" dirty="0" err="1">
                <a:ln w="18415" cmpd="sng">
                  <a:noFill/>
                  <a:prstDash val="solid"/>
                </a:ln>
                <a:solidFill>
                  <a:sysClr val="windowText" lastClr="000000"/>
                </a:solidFill>
              </a:rPr>
              <a:t>providing</a:t>
            </a:r>
            <a:r>
              <a:rPr lang="es-ES_tradnl" sz="2400" b="1" kern="1200" dirty="0">
                <a:ln w="18415" cmpd="sng">
                  <a:noFill/>
                  <a:prstDash val="solid"/>
                </a:ln>
                <a:solidFill>
                  <a:sysClr val="windowText" lastClr="000000"/>
                </a:solidFill>
              </a:rPr>
              <a:t> </a:t>
            </a:r>
            <a:r>
              <a:rPr lang="es-ES_tradnl" sz="2400" b="1" kern="1200" dirty="0" err="1">
                <a:ln w="18415" cmpd="sng">
                  <a:noFill/>
                  <a:prstDash val="solid"/>
                </a:ln>
                <a:solidFill>
                  <a:sysClr val="windowText" lastClr="000000"/>
                </a:solidFill>
              </a:rPr>
              <a:t>very</a:t>
            </a:r>
            <a:r>
              <a:rPr lang="es-ES_tradnl" sz="2400" b="1" kern="1200" dirty="0">
                <a:ln w="18415" cmpd="sng">
                  <a:noFill/>
                  <a:prstDash val="solid"/>
                </a:ln>
                <a:solidFill>
                  <a:sysClr val="windowText" lastClr="000000"/>
                </a:solidFill>
              </a:rPr>
              <a:t> </a:t>
            </a:r>
            <a:r>
              <a:rPr lang="es-ES_tradnl" sz="2400" b="1" kern="1200" dirty="0" err="1">
                <a:ln w="18415" cmpd="sng">
                  <a:noFill/>
                  <a:prstDash val="solid"/>
                </a:ln>
                <a:solidFill>
                  <a:sysClr val="windowText" lastClr="000000"/>
                </a:solidFill>
              </a:rPr>
              <a:t>little</a:t>
            </a:r>
            <a:r>
              <a:rPr lang="es-ES_tradnl" sz="2400" b="1" kern="1200" dirty="0">
                <a:ln w="18415" cmpd="sng">
                  <a:noFill/>
                  <a:prstDash val="solid"/>
                </a:ln>
                <a:solidFill>
                  <a:sysClr val="windowText" lastClr="000000"/>
                </a:solidFill>
              </a:rPr>
              <a:t> </a:t>
            </a:r>
            <a:r>
              <a:rPr lang="es-ES_tradnl" sz="2400" b="1" kern="1200" dirty="0" err="1">
                <a:ln w="18415" cmpd="sng">
                  <a:noFill/>
                  <a:prstDash val="solid"/>
                </a:ln>
                <a:solidFill>
                  <a:sysClr val="windowText" lastClr="000000"/>
                </a:solidFill>
              </a:rPr>
              <a:t>money</a:t>
            </a:r>
            <a:endParaRPr lang="es-ES_tradnl" sz="2400" b="1" kern="1200" dirty="0">
              <a:ln w="18415" cmpd="sng">
                <a:noFill/>
                <a:prstDash val="solid"/>
              </a:ln>
              <a:solidFill>
                <a:sysClr val="windowText" lastClr="000000"/>
              </a:solidFill>
            </a:endParaRPr>
          </a:p>
        </p:txBody>
      </p:sp>
      <p:sp>
        <p:nvSpPr>
          <p:cNvPr id="28" name="27 Rectángulo redondeado"/>
          <p:cNvSpPr/>
          <p:nvPr/>
        </p:nvSpPr>
        <p:spPr>
          <a:xfrm>
            <a:off x="3160844" y="5449239"/>
            <a:ext cx="2252002" cy="992784"/>
          </a:xfrm>
          <a:prstGeom prst="roundRect">
            <a:avLst>
              <a:gd name="adj" fmla="val 18387"/>
            </a:avLst>
          </a:prstGeom>
          <a:solidFill>
            <a:schemeClr val="bg1"/>
          </a:solidFill>
          <a:ln w="107950">
            <a:solidFill>
              <a:srgbClr val="CC0099"/>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buClrTx/>
            </a:pPr>
            <a:r>
              <a:rPr lang="en-US" sz="2400" b="1" kern="1200" dirty="0">
                <a:ln w="18415" cmpd="sng">
                  <a:noFill/>
                  <a:prstDash val="solid"/>
                </a:ln>
                <a:solidFill>
                  <a:sysClr val="windowText" lastClr="000000"/>
                </a:solidFill>
              </a:rPr>
              <a:t>giving money to a person</a:t>
            </a:r>
          </a:p>
        </p:txBody>
      </p:sp>
      <p:sp>
        <p:nvSpPr>
          <p:cNvPr id="20" name="19 Rectángulo redondeado"/>
          <p:cNvSpPr/>
          <p:nvPr/>
        </p:nvSpPr>
        <p:spPr>
          <a:xfrm>
            <a:off x="2219664" y="522797"/>
            <a:ext cx="7764768" cy="4680520"/>
          </a:xfrm>
          <a:prstGeom prst="roundRect">
            <a:avLst>
              <a:gd name="adj" fmla="val 6603"/>
            </a:avLst>
          </a:prstGeom>
          <a:solidFill>
            <a:srgbClr val="9900C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s-ES" sz="1800" kern="1200">
              <a:solidFill>
                <a:prstClr val="white"/>
              </a:solidFill>
              <a:latin typeface="Calibri"/>
            </a:endParaRPr>
          </a:p>
        </p:txBody>
      </p:sp>
      <p:sp>
        <p:nvSpPr>
          <p:cNvPr id="24" name="23 Redondear rectángulo de esquina del mismo lado"/>
          <p:cNvSpPr/>
          <p:nvPr/>
        </p:nvSpPr>
        <p:spPr>
          <a:xfrm rot="10800000">
            <a:off x="2351585" y="1364246"/>
            <a:ext cx="7482703" cy="3695053"/>
          </a:xfrm>
          <a:prstGeom prst="round2SameRect">
            <a:avLst>
              <a:gd name="adj1" fmla="val 5443"/>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s-ES" sz="1800" kern="1200">
              <a:solidFill>
                <a:prstClr val="white"/>
              </a:solidFill>
              <a:latin typeface="Calibri"/>
            </a:endParaRPr>
          </a:p>
        </p:txBody>
      </p:sp>
      <p:sp>
        <p:nvSpPr>
          <p:cNvPr id="33" name="AutoShape 3"/>
          <p:cNvSpPr>
            <a:spLocks noChangeArrowheads="1"/>
          </p:cNvSpPr>
          <p:nvPr/>
        </p:nvSpPr>
        <p:spPr bwMode="auto">
          <a:xfrm>
            <a:off x="2452255" y="1561449"/>
            <a:ext cx="2851657" cy="1015495"/>
          </a:xfrm>
          <a:prstGeom prst="wedgeRoundRectCallout">
            <a:avLst>
              <a:gd name="adj1" fmla="val 58221"/>
              <a:gd name="adj2" fmla="val 98481"/>
              <a:gd name="adj3" fmla="val 16667"/>
            </a:avLst>
          </a:prstGeom>
          <a:solidFill>
            <a:srgbClr val="FFFFFF"/>
          </a:solidFill>
          <a:ln w="381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buClrTx/>
            </a:pPr>
            <a:r>
              <a:rPr lang="en-US" sz="2000" b="1" kern="1200" dirty="0">
                <a:solidFill>
                  <a:prstClr val="black"/>
                </a:solidFill>
                <a:latin typeface="Arial" pitchFamily="34" charset="0"/>
                <a:cs typeface="Arial" pitchFamily="34" charset="0"/>
              </a:rPr>
              <a:t>Choose the correct meaning of the words and phrases.</a:t>
            </a:r>
          </a:p>
        </p:txBody>
      </p:sp>
      <p:sp>
        <p:nvSpPr>
          <p:cNvPr id="34" name="33 CuadroTexto"/>
          <p:cNvSpPr txBox="1"/>
          <p:nvPr/>
        </p:nvSpPr>
        <p:spPr>
          <a:xfrm>
            <a:off x="3937132" y="611978"/>
            <a:ext cx="4389744" cy="584775"/>
          </a:xfrm>
          <a:prstGeom prst="rect">
            <a:avLst/>
          </a:prstGeom>
          <a:noFill/>
        </p:spPr>
        <p:txBody>
          <a:bodyPr wrap="square" rtlCol="0">
            <a:spAutoFit/>
          </a:bodyPr>
          <a:lstStyle/>
          <a:p>
            <a:pPr algn="ctr">
              <a:buClrTx/>
            </a:pPr>
            <a:r>
              <a:rPr lang="es-ES_tradnl" sz="3200" b="1" kern="1200" dirty="0">
                <a:solidFill>
                  <a:srgbClr val="FFFF00"/>
                </a:solidFill>
                <a:latin typeface="Calibri"/>
              </a:rPr>
              <a:t>Reading </a:t>
            </a:r>
            <a:r>
              <a:rPr lang="es-ES_tradnl" sz="3200" b="1" kern="1200" dirty="0" err="1">
                <a:solidFill>
                  <a:srgbClr val="FFFF00"/>
                </a:solidFill>
                <a:latin typeface="Calibri"/>
              </a:rPr>
              <a:t>Quiz</a:t>
            </a:r>
            <a:endParaRPr lang="es-ES" sz="1200" b="1" kern="1200" dirty="0">
              <a:solidFill>
                <a:srgbClr val="FFFF00"/>
              </a:solidFill>
              <a:latin typeface="Calibri"/>
            </a:endParaRPr>
          </a:p>
        </p:txBody>
      </p:sp>
      <p:sp>
        <p:nvSpPr>
          <p:cNvPr id="35" name="34 Elipse"/>
          <p:cNvSpPr/>
          <p:nvPr/>
        </p:nvSpPr>
        <p:spPr>
          <a:xfrm>
            <a:off x="3160844" y="637860"/>
            <a:ext cx="558892" cy="558892"/>
          </a:xfrm>
          <a:prstGeom prst="ellipse">
            <a:avLst/>
          </a:prstGeom>
          <a:solidFill>
            <a:srgbClr val="CB9AFC"/>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s-ES" sz="1800" kern="1200">
              <a:solidFill>
                <a:prstClr val="white"/>
              </a:solidFill>
              <a:latin typeface="Calibri"/>
            </a:endParaRPr>
          </a:p>
        </p:txBody>
      </p:sp>
      <p:sp>
        <p:nvSpPr>
          <p:cNvPr id="36" name="35 Rectángulo redondeado"/>
          <p:cNvSpPr/>
          <p:nvPr/>
        </p:nvSpPr>
        <p:spPr>
          <a:xfrm rot="16200000">
            <a:off x="2977011" y="490029"/>
            <a:ext cx="945395" cy="324037"/>
          </a:xfrm>
          <a:prstGeom prst="roundRect">
            <a:avLst>
              <a:gd name="adj" fmla="val 50000"/>
            </a:avLst>
          </a:prstGeom>
          <a:gradFill flip="none" rotWithShape="1">
            <a:gsLst>
              <a:gs pos="80400">
                <a:schemeClr val="bg1"/>
              </a:gs>
              <a:gs pos="417">
                <a:schemeClr val="bg1">
                  <a:lumMod val="85000"/>
                </a:schemeClr>
              </a:gs>
              <a:gs pos="1800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a:ln w="76200">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buClrTx/>
            </a:pPr>
            <a:endParaRPr lang="es-ES" sz="1800" kern="1200">
              <a:solidFill>
                <a:prstClr val="black"/>
              </a:solidFill>
              <a:latin typeface="Calibri"/>
            </a:endParaRPr>
          </a:p>
        </p:txBody>
      </p:sp>
      <p:sp>
        <p:nvSpPr>
          <p:cNvPr id="37" name="36 Elipse"/>
          <p:cNvSpPr/>
          <p:nvPr/>
        </p:nvSpPr>
        <p:spPr>
          <a:xfrm>
            <a:off x="8489436" y="637860"/>
            <a:ext cx="558892" cy="558892"/>
          </a:xfrm>
          <a:prstGeom prst="ellipse">
            <a:avLst/>
          </a:prstGeom>
          <a:solidFill>
            <a:srgbClr val="DDA9FD"/>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s-ES" sz="1800" kern="1200">
              <a:solidFill>
                <a:prstClr val="white"/>
              </a:solidFill>
              <a:latin typeface="Calibri"/>
            </a:endParaRPr>
          </a:p>
        </p:txBody>
      </p:sp>
      <p:sp>
        <p:nvSpPr>
          <p:cNvPr id="38" name="37 Rectángulo redondeado"/>
          <p:cNvSpPr/>
          <p:nvPr/>
        </p:nvSpPr>
        <p:spPr>
          <a:xfrm rot="16200000">
            <a:off x="8305602" y="490029"/>
            <a:ext cx="945395" cy="324037"/>
          </a:xfrm>
          <a:prstGeom prst="roundRect">
            <a:avLst>
              <a:gd name="adj" fmla="val 50000"/>
            </a:avLst>
          </a:prstGeom>
          <a:gradFill flip="none" rotWithShape="1">
            <a:gsLst>
              <a:gs pos="80400">
                <a:schemeClr val="bg1"/>
              </a:gs>
              <a:gs pos="417">
                <a:schemeClr val="bg1">
                  <a:lumMod val="85000"/>
                </a:schemeClr>
              </a:gs>
              <a:gs pos="1800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a:ln w="76200">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buClrTx/>
            </a:pPr>
            <a:endParaRPr lang="es-ES" sz="1800" kern="1200">
              <a:solidFill>
                <a:prstClr val="black"/>
              </a:solidFill>
              <a:latin typeface="Calibri"/>
            </a:endParaRPr>
          </a:p>
        </p:txBody>
      </p:sp>
      <p:sp>
        <p:nvSpPr>
          <p:cNvPr id="19" name="TextBox 18"/>
          <p:cNvSpPr txBox="1"/>
          <p:nvPr/>
        </p:nvSpPr>
        <p:spPr>
          <a:xfrm>
            <a:off x="5541284" y="3211772"/>
            <a:ext cx="3269672" cy="646331"/>
          </a:xfrm>
          <a:prstGeom prst="rect">
            <a:avLst/>
          </a:prstGeom>
          <a:noFill/>
        </p:spPr>
        <p:txBody>
          <a:bodyPr wrap="square" rtlCol="0">
            <a:spAutoFit/>
          </a:bodyPr>
          <a:lstStyle/>
          <a:p>
            <a:pPr lvl="0"/>
            <a:r>
              <a:rPr lang="en-US" sz="3600" b="1" dirty="0">
                <a:solidFill>
                  <a:srgbClr val="0070C0"/>
                </a:solidFill>
                <a:latin typeface="Comic Sans MS" panose="030F0702030302020204" pitchFamily="66" charset="0"/>
                <a:ea typeface="Calibri"/>
                <a:cs typeface="Calibri"/>
                <a:sym typeface="Calibri"/>
              </a:rPr>
              <a:t>low-paying</a:t>
            </a:r>
          </a:p>
        </p:txBody>
      </p:sp>
    </p:spTree>
    <p:extLst>
      <p:ext uri="{BB962C8B-B14F-4D97-AF65-F5344CB8AC3E}">
        <p14:creationId xmlns:p14="http://schemas.microsoft.com/office/powerpoint/2010/main" val="400843764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traer.wav"/>
                                        </p:tgtEl>
                                      </p:cMediaNode>
                                    </p:audio>
                                  </p:subTnLst>
                                </p:cTn>
                              </p:par>
                            </p:childTnLst>
                          </p:cTn>
                        </p:par>
                        <p:par>
                          <p:cTn id="10" fill="hold">
                            <p:stCondLst>
                              <p:cond delay="500"/>
                            </p:stCondLst>
                            <p:childTnLst>
                              <p:par>
                                <p:cTn id="11" presetID="47" presetClass="entr" presetSubtype="0" fill="hold" grpId="1"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extraer.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50" fill="hold"/>
                                        <p:tgtEl>
                                          <p:spTgt spid="16"/>
                                        </p:tgtEl>
                                        <p:attrNameLst>
                                          <p:attrName>fillcolor</p:attrName>
                                        </p:attrNameLst>
                                      </p:cBhvr>
                                      <p:to>
                                        <a:srgbClr val="00FF00"/>
                                      </p:to>
                                    </p:animClr>
                                    <p:set>
                                      <p:cBhvr>
                                        <p:cTn id="21" dur="250" fill="hold"/>
                                        <p:tgtEl>
                                          <p:spTgt spid="16"/>
                                        </p:tgtEl>
                                        <p:attrNameLst>
                                          <p:attrName>fill.type</p:attrName>
                                        </p:attrNameLst>
                                      </p:cBhvr>
                                      <p:to>
                                        <p:strVal val="solid"/>
                                      </p:to>
                                    </p:set>
                                    <p:set>
                                      <p:cBhvr>
                                        <p:cTn id="22" dur="250" fill="hold"/>
                                        <p:tgtEl>
                                          <p:spTgt spid="16"/>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Beep_right.wav"/>
                                        </p:tgtEl>
                                      </p:cMediaNode>
                                    </p:audio>
                                  </p:subTnLst>
                                </p:cTn>
                              </p:par>
                              <p:par>
                                <p:cTn id="23" presetID="3" presetClass="emph" presetSubtype="2" fill="hold" grpId="2" nodeType="withEffect">
                                  <p:stCondLst>
                                    <p:cond delay="0"/>
                                  </p:stCondLst>
                                  <p:childTnLst>
                                    <p:animClr clrSpc="rgb" dir="cw">
                                      <p:cBhvr override="childStyle">
                                        <p:cTn id="24" dur="250" fill="hold"/>
                                        <p:tgtEl>
                                          <p:spTgt spid="16"/>
                                        </p:tgtEl>
                                        <p:attrNameLst>
                                          <p:attrName>style.color</p:attrName>
                                        </p:attrNameLst>
                                      </p:cBhvr>
                                      <p:to>
                                        <a:srgbClr val="FFFFFF"/>
                                      </p:to>
                                    </p:animClr>
                                  </p:childTnLst>
                                </p:cTn>
                              </p:par>
                              <p:par>
                                <p:cTn id="25" presetID="26" presetClass="emph" presetSubtype="0" fill="hold" grpId="0" nodeType="with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cTn>
                              </p:par>
                              <p:par>
                                <p:cTn id="28" presetID="3" presetClass="emph" presetSubtype="2" fill="hold" grpId="1" nodeType="withEffect">
                                  <p:stCondLst>
                                    <p:cond delay="0"/>
                                  </p:stCondLst>
                                  <p:childTnLst>
                                    <p:animClr clrSpc="rgb" dir="cw">
                                      <p:cBhvr override="childStyle">
                                        <p:cTn id="29" dur="250" fill="hold"/>
                                        <p:tgtEl>
                                          <p:spTgt spid="28"/>
                                        </p:tgtEl>
                                        <p:attrNameLst>
                                          <p:attrName>style.color</p:attrName>
                                        </p:attrNameLst>
                                      </p:cBhvr>
                                      <p:to>
                                        <a:srgbClr val="FFFFFF"/>
                                      </p:to>
                                    </p:animClr>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500" fill="hold"/>
                                        <p:tgtEl>
                                          <p:spTgt spid="28"/>
                                        </p:tgtEl>
                                        <p:attrNameLst>
                                          <p:attrName>style.color</p:attrName>
                                        </p:attrNameLst>
                                      </p:cBhvr>
                                      <p:to>
                                        <a:srgbClr val="FFFFFF"/>
                                      </p:to>
                                    </p:animClr>
                                  </p:childTnLst>
                                  <p:subTnLst>
                                    <p:audio>
                                      <p:cMediaNode>
                                        <p:cTn display="0" masterRel="sameClick">
                                          <p:stCondLst>
                                            <p:cond evt="begin" delay="0">
                                              <p:tn val="33"/>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28"/>
                  </p:tgtEl>
                </p:cond>
              </p:nextCondLst>
            </p:seq>
          </p:childTnLst>
        </p:cTn>
      </p:par>
    </p:tnLst>
    <p:bldLst>
      <p:bldP spid="16" grpId="0" animBg="1"/>
      <p:bldP spid="16" grpId="1" animBg="1"/>
      <p:bldP spid="16" grpId="2" animBg="1"/>
      <p:bldP spid="28" grpId="0" animBg="1"/>
      <p:bldP spid="2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p7"/>
          <p:cNvSpPr txBox="1"/>
          <p:nvPr/>
        </p:nvSpPr>
        <p:spPr>
          <a:xfrm>
            <a:off x="1793634" y="1262291"/>
            <a:ext cx="7642021"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True (T), False (F), Not given (NG).</a:t>
            </a:r>
            <a:endParaRPr sz="1400" b="0" i="0" u="none" strike="noStrike" cap="none">
              <a:solidFill>
                <a:schemeClr val="dk1"/>
              </a:solidFill>
              <a:latin typeface="Arial"/>
              <a:ea typeface="Arial"/>
              <a:cs typeface="Arial"/>
              <a:sym typeface="Arial"/>
            </a:endParaRPr>
          </a:p>
        </p:txBody>
      </p:sp>
      <p:graphicFrame>
        <p:nvGraphicFramePr>
          <p:cNvPr id="227" name="Google Shape;227;p7"/>
          <p:cNvGraphicFramePr/>
          <p:nvPr/>
        </p:nvGraphicFramePr>
        <p:xfrm>
          <a:off x="596597" y="1990739"/>
          <a:ext cx="10564250" cy="4278800"/>
        </p:xfrm>
        <a:graphic>
          <a:graphicData uri="http://schemas.openxmlformats.org/drawingml/2006/table">
            <a:tbl>
              <a:tblPr firstRow="1" bandRow="1">
                <a:noFill/>
                <a:tableStyleId>{E654136D-562B-4CA6-BAEB-DB5A784BC93A}</a:tableStyleId>
              </a:tblPr>
              <a:tblGrid>
                <a:gridCol w="6110450">
                  <a:extLst>
                    <a:ext uri="{9D8B030D-6E8A-4147-A177-3AD203B41FA5}">
                      <a16:colId xmlns:a16="http://schemas.microsoft.com/office/drawing/2014/main" val="20000"/>
                    </a:ext>
                  </a:extLst>
                </a:gridCol>
                <a:gridCol w="1484600">
                  <a:extLst>
                    <a:ext uri="{9D8B030D-6E8A-4147-A177-3AD203B41FA5}">
                      <a16:colId xmlns:a16="http://schemas.microsoft.com/office/drawing/2014/main" val="20001"/>
                    </a:ext>
                  </a:extLst>
                </a:gridCol>
                <a:gridCol w="1484600">
                  <a:extLst>
                    <a:ext uri="{9D8B030D-6E8A-4147-A177-3AD203B41FA5}">
                      <a16:colId xmlns:a16="http://schemas.microsoft.com/office/drawing/2014/main" val="20002"/>
                    </a:ext>
                  </a:extLst>
                </a:gridCol>
                <a:gridCol w="1484600">
                  <a:extLst>
                    <a:ext uri="{9D8B030D-6E8A-4147-A177-3AD203B41FA5}">
                      <a16:colId xmlns:a16="http://schemas.microsoft.com/office/drawing/2014/main" val="20003"/>
                    </a:ext>
                  </a:extLst>
                </a:gridCol>
              </a:tblGrid>
              <a:tr h="4305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2"/>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a:t>
                      </a:r>
                      <a:endParaRPr sz="1800" u="none" strike="noStrike" cap="none">
                        <a:solidFill>
                          <a:schemeClr val="lt2"/>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a:t>
                      </a:r>
                      <a:endParaRPr sz="1800" u="none" strike="noStrike" cap="none">
                        <a:solidFill>
                          <a:schemeClr val="lt2"/>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NG</a:t>
                      </a:r>
                      <a:endParaRPr sz="1800" u="none" strike="noStrike" cap="none">
                        <a:solidFill>
                          <a:schemeClr val="lt2"/>
                        </a:solidFill>
                      </a:endParaRPr>
                    </a:p>
                  </a:txBody>
                  <a:tcPr marL="91450" marR="91450" marT="45725" marB="45725"/>
                </a:tc>
                <a:extLst>
                  <a:ext uri="{0D108BD9-81ED-4DB2-BD59-A6C34878D82A}">
                    <a16:rowId xmlns:a16="http://schemas.microsoft.com/office/drawing/2014/main" val="10000"/>
                  </a:ext>
                </a:extLst>
              </a:tr>
              <a:tr h="7696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 Child marriage involves a girl under the age of 18.</a:t>
                      </a:r>
                      <a:endParaRPr sz="2000" u="none" strike="noStrike" cap="none">
                        <a:solidFill>
                          <a:srgbClr val="833C0B"/>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7696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2. Fewer men than women around the world are educated.</a:t>
                      </a:r>
                      <a:endParaRPr sz="2000" u="none" strike="noStrike" cap="none">
                        <a:solidFill>
                          <a:srgbClr val="833C0B"/>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7696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3. Men work much less than women, but earn much more.</a:t>
                      </a:r>
                      <a:endParaRPr sz="2000" u="none" strike="noStrike" cap="none">
                        <a:solidFill>
                          <a:srgbClr val="833C0B"/>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7696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4. Men’s career choices lead to high-paying jobs.</a:t>
                      </a:r>
                      <a:endParaRPr sz="2000" u="none" strike="noStrike" cap="none">
                        <a:solidFill>
                          <a:srgbClr val="833C0B"/>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r h="7696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5. Only individuals must work towards gender equality.</a:t>
                      </a:r>
                      <a:endParaRPr sz="2000" u="none" strike="noStrike" cap="none">
                        <a:solidFill>
                          <a:srgbClr val="833C0B"/>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extLst>
                  <a:ext uri="{0D108BD9-81ED-4DB2-BD59-A6C34878D82A}">
                    <a16:rowId xmlns:a16="http://schemas.microsoft.com/office/drawing/2014/main" val="10005"/>
                  </a:ext>
                </a:extLst>
              </a:tr>
            </a:tbl>
          </a:graphicData>
        </a:graphic>
      </p:graphicFrame>
      <p:sp>
        <p:nvSpPr>
          <p:cNvPr id="228" name="Google Shape;228;p7"/>
          <p:cNvSpPr/>
          <p:nvPr/>
        </p:nvSpPr>
        <p:spPr>
          <a:xfrm>
            <a:off x="1184669" y="1252515"/>
            <a:ext cx="496521" cy="455792"/>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229" name="Google Shape;229;p7"/>
          <p:cNvSpPr txBox="1"/>
          <p:nvPr/>
        </p:nvSpPr>
        <p:spPr>
          <a:xfrm>
            <a:off x="1214203" y="1156868"/>
            <a:ext cx="444375"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3</a:t>
            </a:r>
            <a:endParaRPr sz="1400" b="0" i="0" u="none" strike="noStrike" cap="none">
              <a:solidFill>
                <a:srgbClr val="000000"/>
              </a:solidFill>
              <a:latin typeface="Arial"/>
              <a:ea typeface="Arial"/>
              <a:cs typeface="Arial"/>
              <a:sym typeface="Arial"/>
            </a:endParaRPr>
          </a:p>
        </p:txBody>
      </p:sp>
      <p:sp>
        <p:nvSpPr>
          <p:cNvPr id="230" name="Google Shape;230;p7"/>
          <p:cNvSpPr txBox="1"/>
          <p:nvPr/>
        </p:nvSpPr>
        <p:spPr>
          <a:xfrm>
            <a:off x="7334294" y="2530609"/>
            <a:ext cx="5512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FF0000"/>
                </a:solidFill>
                <a:latin typeface="Arial"/>
                <a:ea typeface="Arial"/>
                <a:cs typeface="Arial"/>
                <a:sym typeface="Arial"/>
              </a:rPr>
              <a:t>✔</a:t>
            </a:r>
            <a:endParaRPr sz="3600" b="0" i="0" u="none" strike="noStrike" cap="none">
              <a:solidFill>
                <a:srgbClr val="FF0000"/>
              </a:solidFill>
              <a:latin typeface="Arial"/>
              <a:ea typeface="Arial"/>
              <a:cs typeface="Arial"/>
              <a:sym typeface="Arial"/>
            </a:endParaRPr>
          </a:p>
        </p:txBody>
      </p:sp>
      <p:sp>
        <p:nvSpPr>
          <p:cNvPr id="231" name="Google Shape;231;p7"/>
          <p:cNvSpPr txBox="1"/>
          <p:nvPr/>
        </p:nvSpPr>
        <p:spPr>
          <a:xfrm>
            <a:off x="8793428" y="3287368"/>
            <a:ext cx="5512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FF0000"/>
                </a:solidFill>
                <a:latin typeface="Arial"/>
                <a:ea typeface="Arial"/>
                <a:cs typeface="Arial"/>
                <a:sym typeface="Arial"/>
              </a:rPr>
              <a:t>✔</a:t>
            </a:r>
            <a:endParaRPr sz="3600" b="0" i="0" u="none" strike="noStrike" cap="none">
              <a:solidFill>
                <a:srgbClr val="FF0000"/>
              </a:solidFill>
              <a:latin typeface="Arial"/>
              <a:ea typeface="Arial"/>
              <a:cs typeface="Arial"/>
              <a:sym typeface="Arial"/>
            </a:endParaRPr>
          </a:p>
        </p:txBody>
      </p:sp>
      <p:sp>
        <p:nvSpPr>
          <p:cNvPr id="232" name="Google Shape;232;p7"/>
          <p:cNvSpPr txBox="1"/>
          <p:nvPr/>
        </p:nvSpPr>
        <p:spPr>
          <a:xfrm>
            <a:off x="10137686" y="4130125"/>
            <a:ext cx="5512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dirty="0">
                <a:solidFill>
                  <a:srgbClr val="FF0000"/>
                </a:solidFill>
                <a:latin typeface="Arial"/>
                <a:ea typeface="Arial"/>
                <a:cs typeface="Arial"/>
                <a:sym typeface="Arial"/>
              </a:rPr>
              <a:t>✔</a:t>
            </a:r>
            <a:endParaRPr sz="3600" b="0" i="0" u="none" strike="noStrike" cap="none" dirty="0">
              <a:solidFill>
                <a:srgbClr val="FF0000"/>
              </a:solidFill>
              <a:latin typeface="Arial"/>
              <a:ea typeface="Arial"/>
              <a:cs typeface="Arial"/>
              <a:sym typeface="Arial"/>
            </a:endParaRPr>
          </a:p>
        </p:txBody>
      </p:sp>
      <p:sp>
        <p:nvSpPr>
          <p:cNvPr id="233" name="Google Shape;233;p7"/>
          <p:cNvSpPr txBox="1"/>
          <p:nvPr/>
        </p:nvSpPr>
        <p:spPr>
          <a:xfrm>
            <a:off x="7334294" y="4776456"/>
            <a:ext cx="5512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dirty="0">
                <a:solidFill>
                  <a:srgbClr val="FF0000"/>
                </a:solidFill>
                <a:latin typeface="Arial"/>
                <a:ea typeface="Arial"/>
                <a:cs typeface="Arial"/>
                <a:sym typeface="Arial"/>
              </a:rPr>
              <a:t>✔</a:t>
            </a:r>
            <a:endParaRPr sz="3600" b="0" i="0" u="none" strike="noStrike" cap="none" dirty="0">
              <a:solidFill>
                <a:srgbClr val="FF0000"/>
              </a:solidFill>
              <a:latin typeface="Arial"/>
              <a:ea typeface="Arial"/>
              <a:cs typeface="Arial"/>
              <a:sym typeface="Arial"/>
            </a:endParaRPr>
          </a:p>
        </p:txBody>
      </p:sp>
      <p:sp>
        <p:nvSpPr>
          <p:cNvPr id="234" name="Google Shape;234;p7"/>
          <p:cNvSpPr txBox="1"/>
          <p:nvPr/>
        </p:nvSpPr>
        <p:spPr>
          <a:xfrm>
            <a:off x="8793428" y="5585288"/>
            <a:ext cx="5512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FF0000"/>
                </a:solidFill>
                <a:latin typeface="Arial"/>
                <a:ea typeface="Arial"/>
                <a:cs typeface="Arial"/>
                <a:sym typeface="Arial"/>
              </a:rPr>
              <a:t>✔</a:t>
            </a:r>
            <a:endParaRPr sz="3600" b="0" i="0" u="none" strike="noStrike" cap="none">
              <a:solidFill>
                <a:srgbClr val="FF0000"/>
              </a:solidFill>
              <a:latin typeface="Arial"/>
              <a:ea typeface="Arial"/>
              <a:cs typeface="Arial"/>
              <a:sym typeface="Arial"/>
            </a:endParaRPr>
          </a:p>
        </p:txBody>
      </p:sp>
      <p:sp>
        <p:nvSpPr>
          <p:cNvPr id="13" name="Google Shape;211;p6"/>
          <p:cNvSpPr txBox="1"/>
          <p:nvPr/>
        </p:nvSpPr>
        <p:spPr>
          <a:xfrm>
            <a:off x="4157238" y="208792"/>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WHILE-READING</a:t>
            </a:r>
            <a:endParaRPr sz="3600" b="1" i="0" u="none" strike="noStrike" cap="none">
              <a:solidFill>
                <a:srgbClr val="FF0000"/>
              </a:solidFill>
              <a:latin typeface="Arial"/>
              <a:ea typeface="Arial"/>
              <a:cs typeface="Arial"/>
              <a:sym typeface="Arial"/>
            </a:endParaRPr>
          </a:p>
        </p:txBody>
      </p:sp>
      <p:grpSp>
        <p:nvGrpSpPr>
          <p:cNvPr id="70" name="Google Shape;2232;p45"/>
          <p:cNvGrpSpPr/>
          <p:nvPr/>
        </p:nvGrpSpPr>
        <p:grpSpPr>
          <a:xfrm>
            <a:off x="10116891" y="292834"/>
            <a:ext cx="1879488" cy="1380289"/>
            <a:chOff x="3765486" y="1507629"/>
            <a:chExt cx="586753" cy="430946"/>
          </a:xfrm>
        </p:grpSpPr>
        <p:sp>
          <p:nvSpPr>
            <p:cNvPr id="71" name="Google Shape;2233;p45"/>
            <p:cNvSpPr/>
            <p:nvPr/>
          </p:nvSpPr>
          <p:spPr>
            <a:xfrm>
              <a:off x="3765486" y="1507629"/>
              <a:ext cx="405408" cy="279812"/>
            </a:xfrm>
            <a:custGeom>
              <a:avLst/>
              <a:gdLst/>
              <a:ahLst/>
              <a:cxnLst/>
              <a:rect l="l" t="t" r="r" b="b"/>
              <a:pathLst>
                <a:path w="8428" h="5817" extrusionOk="0">
                  <a:moveTo>
                    <a:pt x="7419" y="0"/>
                  </a:moveTo>
                  <a:cubicBezTo>
                    <a:pt x="6331" y="108"/>
                    <a:pt x="5262" y="222"/>
                    <a:pt x="4174" y="363"/>
                  </a:cubicBezTo>
                  <a:cubicBezTo>
                    <a:pt x="3051" y="531"/>
                    <a:pt x="1848" y="612"/>
                    <a:pt x="786" y="948"/>
                  </a:cubicBezTo>
                  <a:cubicBezTo>
                    <a:pt x="114" y="1149"/>
                    <a:pt x="0" y="1653"/>
                    <a:pt x="195" y="2265"/>
                  </a:cubicBezTo>
                  <a:cubicBezTo>
                    <a:pt x="531" y="3441"/>
                    <a:pt x="921" y="4590"/>
                    <a:pt x="1290" y="5766"/>
                  </a:cubicBezTo>
                  <a:cubicBezTo>
                    <a:pt x="1301" y="5800"/>
                    <a:pt x="1333" y="5816"/>
                    <a:pt x="1365" y="5816"/>
                  </a:cubicBezTo>
                  <a:cubicBezTo>
                    <a:pt x="1414" y="5816"/>
                    <a:pt x="1462" y="5778"/>
                    <a:pt x="1425" y="5712"/>
                  </a:cubicBezTo>
                  <a:cubicBezTo>
                    <a:pt x="1062" y="4536"/>
                    <a:pt x="699" y="3387"/>
                    <a:pt x="336" y="2211"/>
                  </a:cubicBezTo>
                  <a:cubicBezTo>
                    <a:pt x="27" y="1176"/>
                    <a:pt x="921" y="1062"/>
                    <a:pt x="1653" y="921"/>
                  </a:cubicBezTo>
                  <a:cubicBezTo>
                    <a:pt x="2299" y="813"/>
                    <a:pt x="2937" y="726"/>
                    <a:pt x="3582" y="612"/>
                  </a:cubicBezTo>
                  <a:cubicBezTo>
                    <a:pt x="4200" y="531"/>
                    <a:pt x="4846" y="444"/>
                    <a:pt x="5491" y="363"/>
                  </a:cubicBezTo>
                  <a:cubicBezTo>
                    <a:pt x="5662" y="344"/>
                    <a:pt x="6463" y="191"/>
                    <a:pt x="6970" y="191"/>
                  </a:cubicBezTo>
                  <a:cubicBezTo>
                    <a:pt x="7197" y="191"/>
                    <a:pt x="7366" y="222"/>
                    <a:pt x="7393" y="309"/>
                  </a:cubicBezTo>
                  <a:cubicBezTo>
                    <a:pt x="7870" y="1566"/>
                    <a:pt x="8118" y="2883"/>
                    <a:pt x="8259" y="4227"/>
                  </a:cubicBezTo>
                  <a:cubicBezTo>
                    <a:pt x="8259" y="4268"/>
                    <a:pt x="8302" y="4288"/>
                    <a:pt x="8344" y="4288"/>
                  </a:cubicBezTo>
                  <a:cubicBezTo>
                    <a:pt x="8386" y="4288"/>
                    <a:pt x="8428" y="4268"/>
                    <a:pt x="8428" y="4227"/>
                  </a:cubicBezTo>
                  <a:cubicBezTo>
                    <a:pt x="8286" y="2796"/>
                    <a:pt x="7977" y="1398"/>
                    <a:pt x="7507" y="81"/>
                  </a:cubicBezTo>
                  <a:cubicBezTo>
                    <a:pt x="7473" y="27"/>
                    <a:pt x="7446" y="0"/>
                    <a:pt x="741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234;p45"/>
            <p:cNvSpPr/>
            <p:nvPr/>
          </p:nvSpPr>
          <p:spPr>
            <a:xfrm>
              <a:off x="3830520" y="1705327"/>
              <a:ext cx="338690" cy="87931"/>
            </a:xfrm>
            <a:custGeom>
              <a:avLst/>
              <a:gdLst/>
              <a:ahLst/>
              <a:cxnLst/>
              <a:rect l="l" t="t" r="r" b="b"/>
              <a:pathLst>
                <a:path w="7041" h="1828" extrusionOk="0">
                  <a:moveTo>
                    <a:pt x="6926" y="0"/>
                  </a:moveTo>
                  <a:cubicBezTo>
                    <a:pt x="6920" y="0"/>
                    <a:pt x="6914" y="1"/>
                    <a:pt x="6907" y="3"/>
                  </a:cubicBezTo>
                  <a:cubicBezTo>
                    <a:pt x="4670" y="648"/>
                    <a:pt x="2398" y="1206"/>
                    <a:pt x="106" y="1656"/>
                  </a:cubicBezTo>
                  <a:cubicBezTo>
                    <a:pt x="1" y="1681"/>
                    <a:pt x="39" y="1827"/>
                    <a:pt x="136" y="1827"/>
                  </a:cubicBezTo>
                  <a:cubicBezTo>
                    <a:pt x="144" y="1827"/>
                    <a:pt x="152" y="1826"/>
                    <a:pt x="160" y="1824"/>
                  </a:cubicBezTo>
                  <a:cubicBezTo>
                    <a:pt x="2459" y="1374"/>
                    <a:pt x="4696" y="816"/>
                    <a:pt x="6934" y="171"/>
                  </a:cubicBezTo>
                  <a:cubicBezTo>
                    <a:pt x="7040" y="146"/>
                    <a:pt x="7002" y="0"/>
                    <a:pt x="692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235;p45"/>
            <p:cNvSpPr/>
            <p:nvPr/>
          </p:nvSpPr>
          <p:spPr>
            <a:xfrm>
              <a:off x="4155157" y="1708165"/>
              <a:ext cx="193035" cy="44735"/>
            </a:xfrm>
            <a:custGeom>
              <a:avLst/>
              <a:gdLst/>
              <a:ahLst/>
              <a:cxnLst/>
              <a:rect l="l" t="t" r="r" b="b"/>
              <a:pathLst>
                <a:path w="4013" h="930" extrusionOk="0">
                  <a:moveTo>
                    <a:pt x="103" y="0"/>
                  </a:moveTo>
                  <a:cubicBezTo>
                    <a:pt x="14" y="0"/>
                    <a:pt x="1" y="142"/>
                    <a:pt x="105" y="172"/>
                  </a:cubicBezTo>
                  <a:cubicBezTo>
                    <a:pt x="663" y="253"/>
                    <a:pt x="1220" y="307"/>
                    <a:pt x="1812" y="341"/>
                  </a:cubicBezTo>
                  <a:cubicBezTo>
                    <a:pt x="2082" y="341"/>
                    <a:pt x="2463" y="276"/>
                    <a:pt x="2824" y="276"/>
                  </a:cubicBezTo>
                  <a:cubicBezTo>
                    <a:pt x="3288" y="276"/>
                    <a:pt x="3718" y="383"/>
                    <a:pt x="3828" y="871"/>
                  </a:cubicBezTo>
                  <a:cubicBezTo>
                    <a:pt x="3838" y="912"/>
                    <a:pt x="3868" y="930"/>
                    <a:pt x="3901" y="930"/>
                  </a:cubicBezTo>
                  <a:cubicBezTo>
                    <a:pt x="3954" y="930"/>
                    <a:pt x="4013" y="882"/>
                    <a:pt x="3996" y="811"/>
                  </a:cubicBezTo>
                  <a:cubicBezTo>
                    <a:pt x="3882" y="341"/>
                    <a:pt x="3438" y="139"/>
                    <a:pt x="2988" y="112"/>
                  </a:cubicBezTo>
                  <a:cubicBezTo>
                    <a:pt x="2936" y="108"/>
                    <a:pt x="2883" y="107"/>
                    <a:pt x="2830" y="107"/>
                  </a:cubicBezTo>
                  <a:cubicBezTo>
                    <a:pt x="2486" y="107"/>
                    <a:pt x="2126" y="172"/>
                    <a:pt x="1812" y="172"/>
                  </a:cubicBezTo>
                  <a:cubicBezTo>
                    <a:pt x="1254" y="172"/>
                    <a:pt x="689" y="85"/>
                    <a:pt x="132" y="4"/>
                  </a:cubicBezTo>
                  <a:cubicBezTo>
                    <a:pt x="121" y="1"/>
                    <a:pt x="112" y="0"/>
                    <a:pt x="10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236;p45"/>
            <p:cNvSpPr/>
            <p:nvPr/>
          </p:nvSpPr>
          <p:spPr>
            <a:xfrm>
              <a:off x="3826575" y="1750735"/>
              <a:ext cx="525664" cy="187840"/>
            </a:xfrm>
            <a:custGeom>
              <a:avLst/>
              <a:gdLst/>
              <a:ahLst/>
              <a:cxnLst/>
              <a:rect l="l" t="t" r="r" b="b"/>
              <a:pathLst>
                <a:path w="10928" h="3905" extrusionOk="0">
                  <a:moveTo>
                    <a:pt x="10812" y="1"/>
                  </a:moveTo>
                  <a:cubicBezTo>
                    <a:pt x="10799" y="1"/>
                    <a:pt x="10786" y="5"/>
                    <a:pt x="10773" y="13"/>
                  </a:cubicBezTo>
                  <a:cubicBezTo>
                    <a:pt x="9093" y="1021"/>
                    <a:pt x="7352" y="1942"/>
                    <a:pt x="5592" y="2755"/>
                  </a:cubicBezTo>
                  <a:cubicBezTo>
                    <a:pt x="5141" y="2984"/>
                    <a:pt x="4691" y="3179"/>
                    <a:pt x="4248" y="3373"/>
                  </a:cubicBezTo>
                  <a:cubicBezTo>
                    <a:pt x="3992" y="3454"/>
                    <a:pt x="3744" y="3568"/>
                    <a:pt x="3488" y="3683"/>
                  </a:cubicBezTo>
                  <a:cubicBezTo>
                    <a:pt x="3391" y="3717"/>
                    <a:pt x="3300" y="3732"/>
                    <a:pt x="3217" y="3732"/>
                  </a:cubicBezTo>
                  <a:cubicBezTo>
                    <a:pt x="2822" y="3732"/>
                    <a:pt x="2567" y="3395"/>
                    <a:pt x="2312" y="3118"/>
                  </a:cubicBezTo>
                  <a:cubicBezTo>
                    <a:pt x="1613" y="2312"/>
                    <a:pt x="887" y="1525"/>
                    <a:pt x="155" y="712"/>
                  </a:cubicBezTo>
                  <a:cubicBezTo>
                    <a:pt x="143" y="694"/>
                    <a:pt x="128" y="687"/>
                    <a:pt x="113" y="687"/>
                  </a:cubicBezTo>
                  <a:cubicBezTo>
                    <a:pt x="59" y="687"/>
                    <a:pt x="0" y="779"/>
                    <a:pt x="47" y="826"/>
                  </a:cubicBezTo>
                  <a:cubicBezTo>
                    <a:pt x="800" y="1693"/>
                    <a:pt x="1586" y="2533"/>
                    <a:pt x="2339" y="3400"/>
                  </a:cubicBezTo>
                  <a:cubicBezTo>
                    <a:pt x="2541" y="3595"/>
                    <a:pt x="2816" y="3904"/>
                    <a:pt x="3125" y="3904"/>
                  </a:cubicBezTo>
                  <a:cubicBezTo>
                    <a:pt x="3602" y="3878"/>
                    <a:pt x="4080" y="3622"/>
                    <a:pt x="4523" y="3427"/>
                  </a:cubicBezTo>
                  <a:cubicBezTo>
                    <a:pt x="6707" y="2480"/>
                    <a:pt x="8811" y="1384"/>
                    <a:pt x="10854" y="154"/>
                  </a:cubicBezTo>
                  <a:cubicBezTo>
                    <a:pt x="10927" y="104"/>
                    <a:pt x="10877" y="1"/>
                    <a:pt x="1081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237;p45"/>
            <p:cNvSpPr/>
            <p:nvPr/>
          </p:nvSpPr>
          <p:spPr>
            <a:xfrm>
              <a:off x="3856543" y="1786378"/>
              <a:ext cx="135264" cy="134639"/>
            </a:xfrm>
            <a:custGeom>
              <a:avLst/>
              <a:gdLst/>
              <a:ahLst/>
              <a:cxnLst/>
              <a:rect l="l" t="t" r="r" b="b"/>
              <a:pathLst>
                <a:path w="2812" h="2799" extrusionOk="0">
                  <a:moveTo>
                    <a:pt x="123" y="1"/>
                  </a:moveTo>
                  <a:cubicBezTo>
                    <a:pt x="57" y="1"/>
                    <a:pt x="1" y="97"/>
                    <a:pt x="70" y="139"/>
                  </a:cubicBezTo>
                  <a:cubicBezTo>
                    <a:pt x="486" y="475"/>
                    <a:pt x="910" y="811"/>
                    <a:pt x="1326" y="1120"/>
                  </a:cubicBezTo>
                  <a:cubicBezTo>
                    <a:pt x="1830" y="1537"/>
                    <a:pt x="2643" y="1960"/>
                    <a:pt x="2617" y="2713"/>
                  </a:cubicBezTo>
                  <a:cubicBezTo>
                    <a:pt x="2617" y="2770"/>
                    <a:pt x="2659" y="2799"/>
                    <a:pt x="2701" y="2799"/>
                  </a:cubicBezTo>
                  <a:cubicBezTo>
                    <a:pt x="2743" y="2799"/>
                    <a:pt x="2785" y="2770"/>
                    <a:pt x="2785" y="2713"/>
                  </a:cubicBezTo>
                  <a:cubicBezTo>
                    <a:pt x="2811" y="2128"/>
                    <a:pt x="2502" y="1846"/>
                    <a:pt x="2052" y="1510"/>
                  </a:cubicBezTo>
                  <a:cubicBezTo>
                    <a:pt x="1440" y="1006"/>
                    <a:pt x="822" y="502"/>
                    <a:pt x="177" y="25"/>
                  </a:cubicBezTo>
                  <a:cubicBezTo>
                    <a:pt x="160" y="8"/>
                    <a:pt x="141"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238;p45"/>
            <p:cNvSpPr/>
            <p:nvPr/>
          </p:nvSpPr>
          <p:spPr>
            <a:xfrm>
              <a:off x="3971938" y="1739960"/>
              <a:ext cx="324932" cy="162923"/>
            </a:xfrm>
            <a:custGeom>
              <a:avLst/>
              <a:gdLst/>
              <a:ahLst/>
              <a:cxnLst/>
              <a:rect l="l" t="t" r="r" b="b"/>
              <a:pathLst>
                <a:path w="6755" h="3387" extrusionOk="0">
                  <a:moveTo>
                    <a:pt x="6643" y="1"/>
                  </a:moveTo>
                  <a:cubicBezTo>
                    <a:pt x="6630" y="1"/>
                    <a:pt x="6616" y="5"/>
                    <a:pt x="6602" y="16"/>
                  </a:cubicBezTo>
                  <a:cubicBezTo>
                    <a:pt x="4525" y="1272"/>
                    <a:pt x="2341" y="2334"/>
                    <a:pt x="76" y="3208"/>
                  </a:cubicBezTo>
                  <a:cubicBezTo>
                    <a:pt x="1" y="3254"/>
                    <a:pt x="16" y="3386"/>
                    <a:pt x="91" y="3386"/>
                  </a:cubicBezTo>
                  <a:cubicBezTo>
                    <a:pt x="102" y="3386"/>
                    <a:pt x="116" y="3383"/>
                    <a:pt x="130" y="3376"/>
                  </a:cubicBezTo>
                  <a:cubicBezTo>
                    <a:pt x="2402" y="2502"/>
                    <a:pt x="4613" y="1413"/>
                    <a:pt x="6683" y="150"/>
                  </a:cubicBezTo>
                  <a:cubicBezTo>
                    <a:pt x="6755" y="105"/>
                    <a:pt x="6707" y="1"/>
                    <a:pt x="664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239;p45"/>
            <p:cNvSpPr/>
            <p:nvPr/>
          </p:nvSpPr>
          <p:spPr>
            <a:xfrm>
              <a:off x="3913062" y="1804127"/>
              <a:ext cx="75232" cy="57531"/>
            </a:xfrm>
            <a:custGeom>
              <a:avLst/>
              <a:gdLst/>
              <a:ahLst/>
              <a:cxnLst/>
              <a:rect l="l" t="t" r="r" b="b"/>
              <a:pathLst>
                <a:path w="1564" h="1196" extrusionOk="0">
                  <a:moveTo>
                    <a:pt x="103" y="1"/>
                  </a:moveTo>
                  <a:cubicBezTo>
                    <a:pt x="43" y="1"/>
                    <a:pt x="1" y="117"/>
                    <a:pt x="71" y="160"/>
                  </a:cubicBezTo>
                  <a:cubicBezTo>
                    <a:pt x="514" y="496"/>
                    <a:pt x="964" y="866"/>
                    <a:pt x="1415" y="1168"/>
                  </a:cubicBezTo>
                  <a:cubicBezTo>
                    <a:pt x="1433" y="1187"/>
                    <a:pt x="1451" y="1196"/>
                    <a:pt x="1467" y="1196"/>
                  </a:cubicBezTo>
                  <a:cubicBezTo>
                    <a:pt x="1526" y="1196"/>
                    <a:pt x="1563" y="1096"/>
                    <a:pt x="1495" y="1034"/>
                  </a:cubicBezTo>
                  <a:cubicBezTo>
                    <a:pt x="1045" y="698"/>
                    <a:pt x="628" y="362"/>
                    <a:pt x="151" y="26"/>
                  </a:cubicBezTo>
                  <a:cubicBezTo>
                    <a:pt x="135" y="8"/>
                    <a:pt x="119" y="1"/>
                    <a:pt x="10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240;p45"/>
            <p:cNvSpPr/>
            <p:nvPr/>
          </p:nvSpPr>
          <p:spPr>
            <a:xfrm>
              <a:off x="3912822" y="1736352"/>
              <a:ext cx="241523" cy="75761"/>
            </a:xfrm>
            <a:custGeom>
              <a:avLst/>
              <a:gdLst/>
              <a:ahLst/>
              <a:cxnLst/>
              <a:rect l="l" t="t" r="r" b="b"/>
              <a:pathLst>
                <a:path w="5021" h="1575" extrusionOk="0">
                  <a:moveTo>
                    <a:pt x="4906" y="0"/>
                  </a:moveTo>
                  <a:cubicBezTo>
                    <a:pt x="4900" y="0"/>
                    <a:pt x="4894" y="1"/>
                    <a:pt x="4887" y="3"/>
                  </a:cubicBezTo>
                  <a:cubicBezTo>
                    <a:pt x="3268" y="453"/>
                    <a:pt x="1695" y="931"/>
                    <a:pt x="102" y="1401"/>
                  </a:cubicBezTo>
                  <a:cubicBezTo>
                    <a:pt x="0" y="1455"/>
                    <a:pt x="33" y="1574"/>
                    <a:pt x="123" y="1574"/>
                  </a:cubicBezTo>
                  <a:cubicBezTo>
                    <a:pt x="133" y="1574"/>
                    <a:pt x="144" y="1573"/>
                    <a:pt x="156" y="1569"/>
                  </a:cubicBezTo>
                  <a:cubicBezTo>
                    <a:pt x="1722" y="1065"/>
                    <a:pt x="3322" y="595"/>
                    <a:pt x="4914" y="171"/>
                  </a:cubicBezTo>
                  <a:cubicBezTo>
                    <a:pt x="5020" y="146"/>
                    <a:pt x="4982" y="0"/>
                    <a:pt x="490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241;p45"/>
            <p:cNvSpPr/>
            <p:nvPr/>
          </p:nvSpPr>
          <p:spPr>
            <a:xfrm>
              <a:off x="3943751" y="1742750"/>
              <a:ext cx="220935" cy="95147"/>
            </a:xfrm>
            <a:custGeom>
              <a:avLst/>
              <a:gdLst/>
              <a:ahLst/>
              <a:cxnLst/>
              <a:rect l="l" t="t" r="r" b="b"/>
              <a:pathLst>
                <a:path w="4593" h="1978" extrusionOk="0">
                  <a:moveTo>
                    <a:pt x="4504" y="1"/>
                  </a:moveTo>
                  <a:cubicBezTo>
                    <a:pt x="4494" y="1"/>
                    <a:pt x="4484" y="4"/>
                    <a:pt x="4473" y="11"/>
                  </a:cubicBezTo>
                  <a:cubicBezTo>
                    <a:pt x="2988" y="542"/>
                    <a:pt x="1529" y="1160"/>
                    <a:pt x="105" y="1806"/>
                  </a:cubicBezTo>
                  <a:cubicBezTo>
                    <a:pt x="0" y="1855"/>
                    <a:pt x="87" y="1977"/>
                    <a:pt x="164" y="1977"/>
                  </a:cubicBezTo>
                  <a:cubicBezTo>
                    <a:pt x="171" y="1977"/>
                    <a:pt x="178" y="1976"/>
                    <a:pt x="185" y="1974"/>
                  </a:cubicBezTo>
                  <a:cubicBezTo>
                    <a:pt x="1617" y="1302"/>
                    <a:pt x="3041" y="710"/>
                    <a:pt x="4500" y="152"/>
                  </a:cubicBezTo>
                  <a:cubicBezTo>
                    <a:pt x="4593" y="129"/>
                    <a:pt x="4565" y="1"/>
                    <a:pt x="45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242;p45"/>
            <p:cNvSpPr/>
            <p:nvPr/>
          </p:nvSpPr>
          <p:spPr>
            <a:xfrm>
              <a:off x="3966936" y="1742654"/>
              <a:ext cx="200684" cy="106210"/>
            </a:xfrm>
            <a:custGeom>
              <a:avLst/>
              <a:gdLst/>
              <a:ahLst/>
              <a:cxnLst/>
              <a:rect l="l" t="t" r="r" b="b"/>
              <a:pathLst>
                <a:path w="4172" h="2208" extrusionOk="0">
                  <a:moveTo>
                    <a:pt x="4056" y="1"/>
                  </a:moveTo>
                  <a:cubicBezTo>
                    <a:pt x="4043" y="1"/>
                    <a:pt x="4031" y="5"/>
                    <a:pt x="4018" y="13"/>
                  </a:cubicBezTo>
                  <a:cubicBezTo>
                    <a:pt x="2754" y="826"/>
                    <a:pt x="1471" y="1498"/>
                    <a:pt x="93" y="2029"/>
                  </a:cubicBezTo>
                  <a:cubicBezTo>
                    <a:pt x="0" y="2076"/>
                    <a:pt x="28" y="2208"/>
                    <a:pt x="93" y="2208"/>
                  </a:cubicBezTo>
                  <a:cubicBezTo>
                    <a:pt x="104" y="2208"/>
                    <a:pt x="115" y="2205"/>
                    <a:pt x="127" y="2197"/>
                  </a:cubicBezTo>
                  <a:cubicBezTo>
                    <a:pt x="1524" y="1640"/>
                    <a:pt x="2842" y="968"/>
                    <a:pt x="4098" y="181"/>
                  </a:cubicBezTo>
                  <a:cubicBezTo>
                    <a:pt x="4172" y="108"/>
                    <a:pt x="4122" y="1"/>
                    <a:pt x="40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243;p45"/>
            <p:cNvSpPr/>
            <p:nvPr/>
          </p:nvSpPr>
          <p:spPr>
            <a:xfrm>
              <a:off x="3977614" y="1744000"/>
              <a:ext cx="222185" cy="117033"/>
            </a:xfrm>
            <a:custGeom>
              <a:avLst/>
              <a:gdLst/>
              <a:ahLst/>
              <a:cxnLst/>
              <a:rect l="l" t="t" r="r" b="b"/>
              <a:pathLst>
                <a:path w="4619" h="2433" extrusionOk="0">
                  <a:moveTo>
                    <a:pt x="4489" y="0"/>
                  </a:moveTo>
                  <a:cubicBezTo>
                    <a:pt x="4474" y="0"/>
                    <a:pt x="4458" y="4"/>
                    <a:pt x="4441" y="12"/>
                  </a:cubicBezTo>
                  <a:cubicBezTo>
                    <a:pt x="2983" y="738"/>
                    <a:pt x="1524" y="1497"/>
                    <a:pt x="73" y="2284"/>
                  </a:cubicBezTo>
                  <a:cubicBezTo>
                    <a:pt x="0" y="2328"/>
                    <a:pt x="48" y="2433"/>
                    <a:pt x="112" y="2433"/>
                  </a:cubicBezTo>
                  <a:cubicBezTo>
                    <a:pt x="126" y="2433"/>
                    <a:pt x="140" y="2428"/>
                    <a:pt x="153" y="2418"/>
                  </a:cubicBezTo>
                  <a:cubicBezTo>
                    <a:pt x="1612" y="1638"/>
                    <a:pt x="3063" y="879"/>
                    <a:pt x="4522" y="153"/>
                  </a:cubicBezTo>
                  <a:cubicBezTo>
                    <a:pt x="4618" y="108"/>
                    <a:pt x="4571" y="0"/>
                    <a:pt x="448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244;p45"/>
            <p:cNvSpPr/>
            <p:nvPr/>
          </p:nvSpPr>
          <p:spPr>
            <a:xfrm>
              <a:off x="3939710" y="1793786"/>
              <a:ext cx="75569" cy="44447"/>
            </a:xfrm>
            <a:custGeom>
              <a:avLst/>
              <a:gdLst/>
              <a:ahLst/>
              <a:cxnLst/>
              <a:rect l="l" t="t" r="r" b="b"/>
              <a:pathLst>
                <a:path w="1571" h="924" extrusionOk="0">
                  <a:moveTo>
                    <a:pt x="118" y="0"/>
                  </a:moveTo>
                  <a:cubicBezTo>
                    <a:pt x="51" y="0"/>
                    <a:pt x="1" y="108"/>
                    <a:pt x="74" y="153"/>
                  </a:cubicBezTo>
                  <a:cubicBezTo>
                    <a:pt x="491" y="489"/>
                    <a:pt x="941" y="745"/>
                    <a:pt x="1445" y="913"/>
                  </a:cubicBezTo>
                  <a:cubicBezTo>
                    <a:pt x="1457" y="920"/>
                    <a:pt x="1469" y="923"/>
                    <a:pt x="1479" y="923"/>
                  </a:cubicBezTo>
                  <a:cubicBezTo>
                    <a:pt x="1544" y="923"/>
                    <a:pt x="1571" y="795"/>
                    <a:pt x="1472" y="772"/>
                  </a:cubicBezTo>
                  <a:cubicBezTo>
                    <a:pt x="995" y="577"/>
                    <a:pt x="578" y="321"/>
                    <a:pt x="155" y="12"/>
                  </a:cubicBezTo>
                  <a:cubicBezTo>
                    <a:pt x="142" y="4"/>
                    <a:pt x="130" y="0"/>
                    <a:pt x="1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245;p45"/>
            <p:cNvSpPr/>
            <p:nvPr/>
          </p:nvSpPr>
          <p:spPr>
            <a:xfrm>
              <a:off x="3976508" y="1781664"/>
              <a:ext cx="74126" cy="42619"/>
            </a:xfrm>
            <a:custGeom>
              <a:avLst/>
              <a:gdLst/>
              <a:ahLst/>
              <a:cxnLst/>
              <a:rect l="l" t="t" r="r" b="b"/>
              <a:pathLst>
                <a:path w="1541" h="886" extrusionOk="0">
                  <a:moveTo>
                    <a:pt x="122" y="1"/>
                  </a:moveTo>
                  <a:cubicBezTo>
                    <a:pt x="40" y="1"/>
                    <a:pt x="1" y="106"/>
                    <a:pt x="96" y="157"/>
                  </a:cubicBezTo>
                  <a:cubicBezTo>
                    <a:pt x="485" y="432"/>
                    <a:pt x="936" y="661"/>
                    <a:pt x="1379" y="882"/>
                  </a:cubicBezTo>
                  <a:cubicBezTo>
                    <a:pt x="1387" y="885"/>
                    <a:pt x="1394" y="886"/>
                    <a:pt x="1401" y="886"/>
                  </a:cubicBezTo>
                  <a:cubicBezTo>
                    <a:pt x="1479" y="886"/>
                    <a:pt x="1540" y="764"/>
                    <a:pt x="1467" y="714"/>
                  </a:cubicBezTo>
                  <a:cubicBezTo>
                    <a:pt x="1016" y="519"/>
                    <a:pt x="566" y="264"/>
                    <a:pt x="176" y="15"/>
                  </a:cubicBezTo>
                  <a:cubicBezTo>
                    <a:pt x="157" y="5"/>
                    <a:pt x="138" y="1"/>
                    <a:pt x="12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246;p45"/>
            <p:cNvSpPr/>
            <p:nvPr/>
          </p:nvSpPr>
          <p:spPr>
            <a:xfrm>
              <a:off x="4023407" y="1770793"/>
              <a:ext cx="64794" cy="36365"/>
            </a:xfrm>
            <a:custGeom>
              <a:avLst/>
              <a:gdLst/>
              <a:ahLst/>
              <a:cxnLst/>
              <a:rect l="l" t="t" r="r" b="b"/>
              <a:pathLst>
                <a:path w="1347" h="756" extrusionOk="0">
                  <a:moveTo>
                    <a:pt x="116" y="1"/>
                  </a:moveTo>
                  <a:cubicBezTo>
                    <a:pt x="47" y="1"/>
                    <a:pt x="0" y="109"/>
                    <a:pt x="68" y="154"/>
                  </a:cubicBezTo>
                  <a:cubicBezTo>
                    <a:pt x="431" y="409"/>
                    <a:pt x="828" y="604"/>
                    <a:pt x="1217" y="745"/>
                  </a:cubicBezTo>
                  <a:cubicBezTo>
                    <a:pt x="1233" y="753"/>
                    <a:pt x="1247" y="756"/>
                    <a:pt x="1259" y="756"/>
                  </a:cubicBezTo>
                  <a:cubicBezTo>
                    <a:pt x="1337" y="756"/>
                    <a:pt x="1347" y="624"/>
                    <a:pt x="1271" y="577"/>
                  </a:cubicBezTo>
                  <a:cubicBezTo>
                    <a:pt x="881" y="436"/>
                    <a:pt x="518" y="241"/>
                    <a:pt x="156" y="13"/>
                  </a:cubicBezTo>
                  <a:cubicBezTo>
                    <a:pt x="142" y="5"/>
                    <a:pt x="129" y="1"/>
                    <a:pt x="1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247;p45"/>
            <p:cNvSpPr/>
            <p:nvPr/>
          </p:nvSpPr>
          <p:spPr>
            <a:xfrm>
              <a:off x="4059483" y="1761846"/>
              <a:ext cx="55606" cy="30449"/>
            </a:xfrm>
            <a:custGeom>
              <a:avLst/>
              <a:gdLst/>
              <a:ahLst/>
              <a:cxnLst/>
              <a:rect l="l" t="t" r="r" b="b"/>
              <a:pathLst>
                <a:path w="1156" h="633" extrusionOk="0">
                  <a:moveTo>
                    <a:pt x="158" y="1"/>
                  </a:moveTo>
                  <a:cubicBezTo>
                    <a:pt x="64" y="1"/>
                    <a:pt x="0" y="121"/>
                    <a:pt x="105" y="145"/>
                  </a:cubicBezTo>
                  <a:cubicBezTo>
                    <a:pt x="387" y="313"/>
                    <a:pt x="689" y="454"/>
                    <a:pt x="998" y="622"/>
                  </a:cubicBezTo>
                  <a:cubicBezTo>
                    <a:pt x="1010" y="630"/>
                    <a:pt x="1022" y="633"/>
                    <a:pt x="1033" y="633"/>
                  </a:cubicBezTo>
                  <a:cubicBezTo>
                    <a:pt x="1105" y="633"/>
                    <a:pt x="1155" y="504"/>
                    <a:pt x="1086" y="481"/>
                  </a:cubicBezTo>
                  <a:cubicBezTo>
                    <a:pt x="777" y="313"/>
                    <a:pt x="467" y="172"/>
                    <a:pt x="185" y="4"/>
                  </a:cubicBezTo>
                  <a:cubicBezTo>
                    <a:pt x="176" y="2"/>
                    <a:pt x="167" y="1"/>
                    <a:pt x="15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248;p45"/>
            <p:cNvSpPr/>
            <p:nvPr/>
          </p:nvSpPr>
          <p:spPr>
            <a:xfrm>
              <a:off x="4083726" y="1748570"/>
              <a:ext cx="58396" cy="27659"/>
            </a:xfrm>
            <a:custGeom>
              <a:avLst/>
              <a:gdLst/>
              <a:ahLst/>
              <a:cxnLst/>
              <a:rect l="l" t="t" r="r" b="b"/>
              <a:pathLst>
                <a:path w="1214" h="575" extrusionOk="0">
                  <a:moveTo>
                    <a:pt x="130" y="0"/>
                  </a:moveTo>
                  <a:cubicBezTo>
                    <a:pt x="41" y="0"/>
                    <a:pt x="1" y="142"/>
                    <a:pt x="105" y="173"/>
                  </a:cubicBezTo>
                  <a:cubicBezTo>
                    <a:pt x="441" y="253"/>
                    <a:pt x="750" y="394"/>
                    <a:pt x="1059" y="562"/>
                  </a:cubicBezTo>
                  <a:cubicBezTo>
                    <a:pt x="1071" y="571"/>
                    <a:pt x="1084" y="574"/>
                    <a:pt x="1096" y="574"/>
                  </a:cubicBezTo>
                  <a:cubicBezTo>
                    <a:pt x="1162" y="574"/>
                    <a:pt x="1213" y="467"/>
                    <a:pt x="1139" y="421"/>
                  </a:cubicBezTo>
                  <a:cubicBezTo>
                    <a:pt x="830" y="253"/>
                    <a:pt x="494" y="112"/>
                    <a:pt x="158" y="5"/>
                  </a:cubicBezTo>
                  <a:cubicBezTo>
                    <a:pt x="149" y="2"/>
                    <a:pt x="139" y="0"/>
                    <a:pt x="13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249;p45"/>
            <p:cNvSpPr/>
            <p:nvPr/>
          </p:nvSpPr>
          <p:spPr>
            <a:xfrm>
              <a:off x="4122689" y="1744385"/>
              <a:ext cx="42330" cy="22031"/>
            </a:xfrm>
            <a:custGeom>
              <a:avLst/>
              <a:gdLst/>
              <a:ahLst/>
              <a:cxnLst/>
              <a:rect l="l" t="t" r="r" b="b"/>
              <a:pathLst>
                <a:path w="880" h="458" extrusionOk="0">
                  <a:moveTo>
                    <a:pt x="107" y="1"/>
                  </a:moveTo>
                  <a:cubicBezTo>
                    <a:pt x="17" y="1"/>
                    <a:pt x="1" y="123"/>
                    <a:pt x="81" y="172"/>
                  </a:cubicBezTo>
                  <a:cubicBezTo>
                    <a:pt x="303" y="260"/>
                    <a:pt x="524" y="340"/>
                    <a:pt x="753" y="454"/>
                  </a:cubicBezTo>
                  <a:cubicBezTo>
                    <a:pt x="759" y="456"/>
                    <a:pt x="765" y="457"/>
                    <a:pt x="770" y="457"/>
                  </a:cubicBezTo>
                  <a:cubicBezTo>
                    <a:pt x="841" y="457"/>
                    <a:pt x="879" y="311"/>
                    <a:pt x="780" y="286"/>
                  </a:cubicBezTo>
                  <a:cubicBezTo>
                    <a:pt x="585" y="172"/>
                    <a:pt x="356" y="92"/>
                    <a:pt x="135" y="4"/>
                  </a:cubicBezTo>
                  <a:cubicBezTo>
                    <a:pt x="125" y="2"/>
                    <a:pt x="116" y="1"/>
                    <a:pt x="10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250;p45"/>
            <p:cNvSpPr/>
            <p:nvPr/>
          </p:nvSpPr>
          <p:spPr>
            <a:xfrm>
              <a:off x="4148375" y="1736304"/>
              <a:ext cx="48776" cy="19578"/>
            </a:xfrm>
            <a:custGeom>
              <a:avLst/>
              <a:gdLst/>
              <a:ahLst/>
              <a:cxnLst/>
              <a:rect l="l" t="t" r="r" b="b"/>
              <a:pathLst>
                <a:path w="1014" h="407" extrusionOk="0">
                  <a:moveTo>
                    <a:pt x="111" y="1"/>
                  </a:moveTo>
                  <a:cubicBezTo>
                    <a:pt x="42" y="1"/>
                    <a:pt x="0" y="121"/>
                    <a:pt x="105" y="145"/>
                  </a:cubicBezTo>
                  <a:cubicBezTo>
                    <a:pt x="353" y="226"/>
                    <a:pt x="636" y="313"/>
                    <a:pt x="891" y="394"/>
                  </a:cubicBezTo>
                  <a:cubicBezTo>
                    <a:pt x="907" y="403"/>
                    <a:pt x="921" y="407"/>
                    <a:pt x="934" y="407"/>
                  </a:cubicBezTo>
                  <a:cubicBezTo>
                    <a:pt x="1004" y="407"/>
                    <a:pt x="1013" y="282"/>
                    <a:pt x="945" y="260"/>
                  </a:cubicBezTo>
                  <a:cubicBezTo>
                    <a:pt x="662" y="172"/>
                    <a:pt x="414" y="92"/>
                    <a:pt x="131" y="4"/>
                  </a:cubicBezTo>
                  <a:cubicBezTo>
                    <a:pt x="125" y="2"/>
                    <a:pt x="118"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251;p45"/>
            <p:cNvSpPr/>
            <p:nvPr/>
          </p:nvSpPr>
          <p:spPr>
            <a:xfrm>
              <a:off x="4181517" y="1729714"/>
              <a:ext cx="48535" cy="12314"/>
            </a:xfrm>
            <a:custGeom>
              <a:avLst/>
              <a:gdLst/>
              <a:ahLst/>
              <a:cxnLst/>
              <a:rect l="l" t="t" r="r" b="b"/>
              <a:pathLst>
                <a:path w="1009" h="256" extrusionOk="0">
                  <a:moveTo>
                    <a:pt x="115" y="0"/>
                  </a:moveTo>
                  <a:cubicBezTo>
                    <a:pt x="0" y="0"/>
                    <a:pt x="0" y="168"/>
                    <a:pt x="115" y="168"/>
                  </a:cubicBezTo>
                  <a:cubicBezTo>
                    <a:pt x="370" y="195"/>
                    <a:pt x="645" y="229"/>
                    <a:pt x="901" y="255"/>
                  </a:cubicBezTo>
                  <a:cubicBezTo>
                    <a:pt x="1008" y="255"/>
                    <a:pt x="1008" y="87"/>
                    <a:pt x="901" y="87"/>
                  </a:cubicBezTo>
                  <a:cubicBezTo>
                    <a:pt x="645" y="61"/>
                    <a:pt x="370" y="27"/>
                    <a:pt x="1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252;p45"/>
            <p:cNvSpPr/>
            <p:nvPr/>
          </p:nvSpPr>
          <p:spPr>
            <a:xfrm>
              <a:off x="4174205" y="1732552"/>
              <a:ext cx="14864" cy="11448"/>
            </a:xfrm>
            <a:custGeom>
              <a:avLst/>
              <a:gdLst/>
              <a:ahLst/>
              <a:cxnLst/>
              <a:rect l="l" t="t" r="r" b="b"/>
              <a:pathLst>
                <a:path w="309" h="238" extrusionOk="0">
                  <a:moveTo>
                    <a:pt x="186" y="1"/>
                  </a:moveTo>
                  <a:cubicBezTo>
                    <a:pt x="166" y="1"/>
                    <a:pt x="145" y="9"/>
                    <a:pt x="125" y="28"/>
                  </a:cubicBezTo>
                  <a:cubicBezTo>
                    <a:pt x="125" y="55"/>
                    <a:pt x="99" y="82"/>
                    <a:pt x="72" y="82"/>
                  </a:cubicBezTo>
                  <a:cubicBezTo>
                    <a:pt x="1" y="153"/>
                    <a:pt x="81" y="238"/>
                    <a:pt x="146" y="238"/>
                  </a:cubicBezTo>
                  <a:cubicBezTo>
                    <a:pt x="161" y="238"/>
                    <a:pt x="175" y="233"/>
                    <a:pt x="186" y="223"/>
                  </a:cubicBezTo>
                  <a:cubicBezTo>
                    <a:pt x="213" y="196"/>
                    <a:pt x="240" y="170"/>
                    <a:pt x="267" y="136"/>
                  </a:cubicBezTo>
                  <a:cubicBezTo>
                    <a:pt x="308" y="94"/>
                    <a:pt x="253" y="1"/>
                    <a:pt x="18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253;p45"/>
            <p:cNvSpPr/>
            <p:nvPr/>
          </p:nvSpPr>
          <p:spPr>
            <a:xfrm>
              <a:off x="4146595" y="1729185"/>
              <a:ext cx="31651" cy="15441"/>
            </a:xfrm>
            <a:custGeom>
              <a:avLst/>
              <a:gdLst/>
              <a:ahLst/>
              <a:cxnLst/>
              <a:rect l="l" t="t" r="r" b="b"/>
              <a:pathLst>
                <a:path w="658" h="321" extrusionOk="0">
                  <a:moveTo>
                    <a:pt x="511" y="1"/>
                  </a:moveTo>
                  <a:cubicBezTo>
                    <a:pt x="500" y="1"/>
                    <a:pt x="489" y="4"/>
                    <a:pt x="478" y="11"/>
                  </a:cubicBezTo>
                  <a:cubicBezTo>
                    <a:pt x="363" y="98"/>
                    <a:pt x="222" y="125"/>
                    <a:pt x="88" y="152"/>
                  </a:cubicBezTo>
                  <a:cubicBezTo>
                    <a:pt x="0" y="152"/>
                    <a:pt x="0" y="320"/>
                    <a:pt x="88" y="320"/>
                  </a:cubicBezTo>
                  <a:cubicBezTo>
                    <a:pt x="256" y="293"/>
                    <a:pt x="424" y="266"/>
                    <a:pt x="558" y="179"/>
                  </a:cubicBezTo>
                  <a:cubicBezTo>
                    <a:pt x="657" y="133"/>
                    <a:pt x="585" y="1"/>
                    <a:pt x="5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254;p45"/>
            <p:cNvSpPr/>
            <p:nvPr/>
          </p:nvSpPr>
          <p:spPr>
            <a:xfrm>
              <a:off x="4186471" y="1740489"/>
              <a:ext cx="20444" cy="11400"/>
            </a:xfrm>
            <a:custGeom>
              <a:avLst/>
              <a:gdLst/>
              <a:ahLst/>
              <a:cxnLst/>
              <a:rect l="l" t="t" r="r" b="b"/>
              <a:pathLst>
                <a:path w="425" h="237" extrusionOk="0">
                  <a:moveTo>
                    <a:pt x="315" y="0"/>
                  </a:moveTo>
                  <a:cubicBezTo>
                    <a:pt x="308" y="0"/>
                    <a:pt x="301" y="1"/>
                    <a:pt x="294" y="5"/>
                  </a:cubicBezTo>
                  <a:cubicBezTo>
                    <a:pt x="206" y="31"/>
                    <a:pt x="153" y="58"/>
                    <a:pt x="99" y="85"/>
                  </a:cubicBezTo>
                  <a:cubicBezTo>
                    <a:pt x="0" y="108"/>
                    <a:pt x="27" y="237"/>
                    <a:pt x="110" y="237"/>
                  </a:cubicBezTo>
                  <a:cubicBezTo>
                    <a:pt x="123" y="237"/>
                    <a:pt x="137" y="234"/>
                    <a:pt x="153" y="226"/>
                  </a:cubicBezTo>
                  <a:cubicBezTo>
                    <a:pt x="206" y="226"/>
                    <a:pt x="267" y="199"/>
                    <a:pt x="321" y="173"/>
                  </a:cubicBezTo>
                  <a:cubicBezTo>
                    <a:pt x="425" y="142"/>
                    <a:pt x="384" y="0"/>
                    <a:pt x="3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255;p45"/>
            <p:cNvSpPr/>
            <p:nvPr/>
          </p:nvSpPr>
          <p:spPr>
            <a:xfrm>
              <a:off x="4101043" y="1768244"/>
              <a:ext cx="73404" cy="41176"/>
            </a:xfrm>
            <a:custGeom>
              <a:avLst/>
              <a:gdLst/>
              <a:ahLst/>
              <a:cxnLst/>
              <a:rect l="l" t="t" r="r" b="b"/>
              <a:pathLst>
                <a:path w="1526" h="856" extrusionOk="0">
                  <a:moveTo>
                    <a:pt x="1408" y="0"/>
                  </a:moveTo>
                  <a:cubicBezTo>
                    <a:pt x="1396" y="0"/>
                    <a:pt x="1383" y="4"/>
                    <a:pt x="1371" y="12"/>
                  </a:cubicBezTo>
                  <a:cubicBezTo>
                    <a:pt x="947" y="234"/>
                    <a:pt x="531" y="462"/>
                    <a:pt x="81" y="684"/>
                  </a:cubicBezTo>
                  <a:cubicBezTo>
                    <a:pt x="1" y="733"/>
                    <a:pt x="67" y="856"/>
                    <a:pt x="140" y="856"/>
                  </a:cubicBezTo>
                  <a:cubicBezTo>
                    <a:pt x="147" y="856"/>
                    <a:pt x="154" y="855"/>
                    <a:pt x="161" y="852"/>
                  </a:cubicBezTo>
                  <a:cubicBezTo>
                    <a:pt x="611" y="630"/>
                    <a:pt x="1035" y="375"/>
                    <a:pt x="1452" y="153"/>
                  </a:cubicBezTo>
                  <a:cubicBezTo>
                    <a:pt x="1525" y="108"/>
                    <a:pt x="1474" y="0"/>
                    <a:pt x="14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256;p45"/>
            <p:cNvSpPr/>
            <p:nvPr/>
          </p:nvSpPr>
          <p:spPr>
            <a:xfrm>
              <a:off x="4097051" y="1774160"/>
              <a:ext cx="109962" cy="52624"/>
            </a:xfrm>
            <a:custGeom>
              <a:avLst/>
              <a:gdLst/>
              <a:ahLst/>
              <a:cxnLst/>
              <a:rect l="l" t="t" r="r" b="b"/>
              <a:pathLst>
                <a:path w="2286" h="1094" extrusionOk="0">
                  <a:moveTo>
                    <a:pt x="2170" y="1"/>
                  </a:moveTo>
                  <a:cubicBezTo>
                    <a:pt x="2165" y="1"/>
                    <a:pt x="2159" y="1"/>
                    <a:pt x="2153" y="3"/>
                  </a:cubicBezTo>
                  <a:cubicBezTo>
                    <a:pt x="1871" y="111"/>
                    <a:pt x="1649" y="225"/>
                    <a:pt x="1393" y="366"/>
                  </a:cubicBezTo>
                  <a:cubicBezTo>
                    <a:pt x="1286" y="447"/>
                    <a:pt x="1172" y="507"/>
                    <a:pt x="1057" y="588"/>
                  </a:cubicBezTo>
                  <a:cubicBezTo>
                    <a:pt x="1004" y="649"/>
                    <a:pt x="916" y="702"/>
                    <a:pt x="862" y="756"/>
                  </a:cubicBezTo>
                  <a:cubicBezTo>
                    <a:pt x="798" y="821"/>
                    <a:pt x="729" y="853"/>
                    <a:pt x="656" y="853"/>
                  </a:cubicBezTo>
                  <a:cubicBezTo>
                    <a:pt x="540" y="853"/>
                    <a:pt x="414" y="772"/>
                    <a:pt x="278" y="615"/>
                  </a:cubicBezTo>
                  <a:cubicBezTo>
                    <a:pt x="316" y="558"/>
                    <a:pt x="257" y="498"/>
                    <a:pt x="200" y="498"/>
                  </a:cubicBezTo>
                  <a:cubicBezTo>
                    <a:pt x="176" y="498"/>
                    <a:pt x="153" y="509"/>
                    <a:pt x="137" y="534"/>
                  </a:cubicBezTo>
                  <a:cubicBezTo>
                    <a:pt x="1" y="748"/>
                    <a:pt x="152" y="1094"/>
                    <a:pt x="416" y="1094"/>
                  </a:cubicBezTo>
                  <a:cubicBezTo>
                    <a:pt x="426" y="1094"/>
                    <a:pt x="436" y="1093"/>
                    <a:pt x="446" y="1092"/>
                  </a:cubicBezTo>
                  <a:cubicBezTo>
                    <a:pt x="721" y="1065"/>
                    <a:pt x="916" y="897"/>
                    <a:pt x="1145" y="729"/>
                  </a:cubicBezTo>
                  <a:cubicBezTo>
                    <a:pt x="1481" y="507"/>
                    <a:pt x="1817" y="313"/>
                    <a:pt x="2180" y="171"/>
                  </a:cubicBezTo>
                  <a:cubicBezTo>
                    <a:pt x="2285" y="147"/>
                    <a:pt x="2241" y="1"/>
                    <a:pt x="217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257;p45"/>
            <p:cNvSpPr/>
            <p:nvPr/>
          </p:nvSpPr>
          <p:spPr>
            <a:xfrm>
              <a:off x="4172137" y="1768292"/>
              <a:ext cx="29054" cy="10631"/>
            </a:xfrm>
            <a:custGeom>
              <a:avLst/>
              <a:gdLst/>
              <a:ahLst/>
              <a:cxnLst/>
              <a:rect l="l" t="t" r="r" b="b"/>
              <a:pathLst>
                <a:path w="604" h="221" extrusionOk="0">
                  <a:moveTo>
                    <a:pt x="228" y="1"/>
                  </a:moveTo>
                  <a:cubicBezTo>
                    <a:pt x="190" y="1"/>
                    <a:pt x="152" y="4"/>
                    <a:pt x="115" y="11"/>
                  </a:cubicBezTo>
                  <a:cubicBezTo>
                    <a:pt x="0" y="11"/>
                    <a:pt x="0" y="179"/>
                    <a:pt x="115" y="179"/>
                  </a:cubicBezTo>
                  <a:cubicBezTo>
                    <a:pt x="148" y="171"/>
                    <a:pt x="181" y="168"/>
                    <a:pt x="214" y="168"/>
                  </a:cubicBezTo>
                  <a:cubicBezTo>
                    <a:pt x="292" y="168"/>
                    <a:pt x="370" y="187"/>
                    <a:pt x="451" y="206"/>
                  </a:cubicBezTo>
                  <a:cubicBezTo>
                    <a:pt x="464" y="216"/>
                    <a:pt x="478" y="221"/>
                    <a:pt x="492" y="221"/>
                  </a:cubicBezTo>
                  <a:cubicBezTo>
                    <a:pt x="556" y="221"/>
                    <a:pt x="604" y="115"/>
                    <a:pt x="531" y="65"/>
                  </a:cubicBezTo>
                  <a:cubicBezTo>
                    <a:pt x="433" y="26"/>
                    <a:pt x="331" y="1"/>
                    <a:pt x="22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258;p45"/>
            <p:cNvSpPr/>
            <p:nvPr/>
          </p:nvSpPr>
          <p:spPr>
            <a:xfrm>
              <a:off x="3789730" y="1532786"/>
              <a:ext cx="344943" cy="241715"/>
            </a:xfrm>
            <a:custGeom>
              <a:avLst/>
              <a:gdLst/>
              <a:ahLst/>
              <a:cxnLst/>
              <a:rect l="l" t="t" r="r" b="b"/>
              <a:pathLst>
                <a:path w="7171" h="5025" extrusionOk="0">
                  <a:moveTo>
                    <a:pt x="6517" y="1"/>
                  </a:moveTo>
                  <a:cubicBezTo>
                    <a:pt x="6510" y="1"/>
                    <a:pt x="6504" y="3"/>
                    <a:pt x="6499" y="8"/>
                  </a:cubicBezTo>
                  <a:cubicBezTo>
                    <a:pt x="5403" y="122"/>
                    <a:pt x="4342" y="230"/>
                    <a:pt x="3246" y="398"/>
                  </a:cubicBezTo>
                  <a:cubicBezTo>
                    <a:pt x="2184" y="566"/>
                    <a:pt x="1035" y="707"/>
                    <a:pt x="27" y="1211"/>
                  </a:cubicBezTo>
                  <a:cubicBezTo>
                    <a:pt x="0" y="1238"/>
                    <a:pt x="0" y="1265"/>
                    <a:pt x="0" y="1298"/>
                  </a:cubicBezTo>
                  <a:cubicBezTo>
                    <a:pt x="477" y="2441"/>
                    <a:pt x="840" y="3617"/>
                    <a:pt x="1176" y="4793"/>
                  </a:cubicBezTo>
                  <a:cubicBezTo>
                    <a:pt x="1188" y="4843"/>
                    <a:pt x="1222" y="4866"/>
                    <a:pt x="1254" y="4866"/>
                  </a:cubicBezTo>
                  <a:cubicBezTo>
                    <a:pt x="1295" y="4866"/>
                    <a:pt x="1332" y="4830"/>
                    <a:pt x="1317" y="4766"/>
                  </a:cubicBezTo>
                  <a:cubicBezTo>
                    <a:pt x="1149" y="4040"/>
                    <a:pt x="921" y="3314"/>
                    <a:pt x="672" y="2609"/>
                  </a:cubicBezTo>
                  <a:cubicBezTo>
                    <a:pt x="558" y="2273"/>
                    <a:pt x="450" y="1970"/>
                    <a:pt x="309" y="1634"/>
                  </a:cubicBezTo>
                  <a:cubicBezTo>
                    <a:pt x="114" y="1097"/>
                    <a:pt x="840" y="1043"/>
                    <a:pt x="1230" y="929"/>
                  </a:cubicBezTo>
                  <a:cubicBezTo>
                    <a:pt x="2856" y="512"/>
                    <a:pt x="4590" y="371"/>
                    <a:pt x="6270" y="176"/>
                  </a:cubicBezTo>
                  <a:cubicBezTo>
                    <a:pt x="6272" y="176"/>
                    <a:pt x="6274" y="176"/>
                    <a:pt x="6275" y="176"/>
                  </a:cubicBezTo>
                  <a:cubicBezTo>
                    <a:pt x="6529" y="176"/>
                    <a:pt x="6748" y="2194"/>
                    <a:pt x="6801" y="2474"/>
                  </a:cubicBezTo>
                  <a:cubicBezTo>
                    <a:pt x="6862" y="2777"/>
                    <a:pt x="7137" y="3395"/>
                    <a:pt x="6721" y="3509"/>
                  </a:cubicBezTo>
                  <a:lnTo>
                    <a:pt x="5713" y="3758"/>
                  </a:lnTo>
                  <a:cubicBezTo>
                    <a:pt x="4254" y="4121"/>
                    <a:pt x="2769" y="4491"/>
                    <a:pt x="1317" y="4853"/>
                  </a:cubicBezTo>
                  <a:cubicBezTo>
                    <a:pt x="1212" y="4878"/>
                    <a:pt x="1250" y="5024"/>
                    <a:pt x="1326" y="5024"/>
                  </a:cubicBezTo>
                  <a:cubicBezTo>
                    <a:pt x="1332" y="5024"/>
                    <a:pt x="1338" y="5023"/>
                    <a:pt x="1344" y="5021"/>
                  </a:cubicBezTo>
                  <a:cubicBezTo>
                    <a:pt x="3273" y="4517"/>
                    <a:pt x="5182" y="4094"/>
                    <a:pt x="7110" y="3590"/>
                  </a:cubicBezTo>
                  <a:cubicBezTo>
                    <a:pt x="7137" y="3563"/>
                    <a:pt x="7171" y="3536"/>
                    <a:pt x="7171" y="3482"/>
                  </a:cubicBezTo>
                  <a:cubicBezTo>
                    <a:pt x="6942" y="2360"/>
                    <a:pt x="6747" y="1211"/>
                    <a:pt x="6579" y="62"/>
                  </a:cubicBezTo>
                  <a:cubicBezTo>
                    <a:pt x="6579" y="40"/>
                    <a:pt x="6544" y="1"/>
                    <a:pt x="651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259;p45"/>
            <p:cNvSpPr/>
            <p:nvPr/>
          </p:nvSpPr>
          <p:spPr>
            <a:xfrm>
              <a:off x="3863758" y="1816008"/>
              <a:ext cx="13613" cy="8129"/>
            </a:xfrm>
            <a:custGeom>
              <a:avLst/>
              <a:gdLst/>
              <a:ahLst/>
              <a:cxnLst/>
              <a:rect l="l" t="t" r="r" b="b"/>
              <a:pathLst>
                <a:path w="283" h="169" extrusionOk="0">
                  <a:moveTo>
                    <a:pt x="88" y="0"/>
                  </a:moveTo>
                  <a:cubicBezTo>
                    <a:pt x="0" y="0"/>
                    <a:pt x="0" y="168"/>
                    <a:pt x="88" y="168"/>
                  </a:cubicBezTo>
                  <a:lnTo>
                    <a:pt x="168" y="168"/>
                  </a:lnTo>
                  <a:cubicBezTo>
                    <a:pt x="282" y="168"/>
                    <a:pt x="282" y="0"/>
                    <a:pt x="16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260;p45"/>
            <p:cNvSpPr/>
            <p:nvPr/>
          </p:nvSpPr>
          <p:spPr>
            <a:xfrm>
              <a:off x="3868616" y="1820771"/>
              <a:ext cx="20059" cy="14719"/>
            </a:xfrm>
            <a:custGeom>
              <a:avLst/>
              <a:gdLst/>
              <a:ahLst/>
              <a:cxnLst/>
              <a:rect l="l" t="t" r="r" b="b"/>
              <a:pathLst>
                <a:path w="417" h="306" extrusionOk="0">
                  <a:moveTo>
                    <a:pt x="111" y="1"/>
                  </a:moveTo>
                  <a:cubicBezTo>
                    <a:pt x="44" y="1"/>
                    <a:pt x="0" y="105"/>
                    <a:pt x="67" y="150"/>
                  </a:cubicBezTo>
                  <a:cubicBezTo>
                    <a:pt x="155" y="211"/>
                    <a:pt x="208" y="237"/>
                    <a:pt x="262" y="291"/>
                  </a:cubicBezTo>
                  <a:cubicBezTo>
                    <a:pt x="277" y="301"/>
                    <a:pt x="292" y="306"/>
                    <a:pt x="305" y="306"/>
                  </a:cubicBezTo>
                  <a:cubicBezTo>
                    <a:pt x="372" y="306"/>
                    <a:pt x="416" y="200"/>
                    <a:pt x="349" y="150"/>
                  </a:cubicBezTo>
                  <a:cubicBezTo>
                    <a:pt x="289" y="96"/>
                    <a:pt x="235" y="69"/>
                    <a:pt x="155" y="16"/>
                  </a:cubicBezTo>
                  <a:cubicBezTo>
                    <a:pt x="140" y="5"/>
                    <a:pt x="125"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261;p45"/>
            <p:cNvSpPr/>
            <p:nvPr/>
          </p:nvSpPr>
          <p:spPr>
            <a:xfrm>
              <a:off x="3873138" y="1821492"/>
              <a:ext cx="22993" cy="22223"/>
            </a:xfrm>
            <a:custGeom>
              <a:avLst/>
              <a:gdLst/>
              <a:ahLst/>
              <a:cxnLst/>
              <a:rect l="l" t="t" r="r" b="b"/>
              <a:pathLst>
                <a:path w="478" h="462" extrusionOk="0">
                  <a:moveTo>
                    <a:pt x="61" y="1"/>
                  </a:moveTo>
                  <a:cubicBezTo>
                    <a:pt x="0" y="27"/>
                    <a:pt x="0" y="81"/>
                    <a:pt x="0" y="108"/>
                  </a:cubicBezTo>
                  <a:cubicBezTo>
                    <a:pt x="87" y="276"/>
                    <a:pt x="195" y="390"/>
                    <a:pt x="336" y="444"/>
                  </a:cubicBezTo>
                  <a:cubicBezTo>
                    <a:pt x="361" y="455"/>
                    <a:pt x="385" y="462"/>
                    <a:pt x="406" y="462"/>
                  </a:cubicBezTo>
                  <a:cubicBezTo>
                    <a:pt x="436" y="462"/>
                    <a:pt x="461" y="449"/>
                    <a:pt x="477" y="417"/>
                  </a:cubicBezTo>
                  <a:cubicBezTo>
                    <a:pt x="477" y="390"/>
                    <a:pt x="477" y="337"/>
                    <a:pt x="450" y="303"/>
                  </a:cubicBezTo>
                  <a:cubicBezTo>
                    <a:pt x="309" y="249"/>
                    <a:pt x="229" y="169"/>
                    <a:pt x="168" y="27"/>
                  </a:cubicBezTo>
                  <a:cubicBezTo>
                    <a:pt x="141" y="1"/>
                    <a:pt x="87" y="1"/>
                    <a:pt x="6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262;p45"/>
            <p:cNvSpPr/>
            <p:nvPr/>
          </p:nvSpPr>
          <p:spPr>
            <a:xfrm>
              <a:off x="3900604" y="1850738"/>
              <a:ext cx="17894" cy="11737"/>
            </a:xfrm>
            <a:custGeom>
              <a:avLst/>
              <a:gdLst/>
              <a:ahLst/>
              <a:cxnLst/>
              <a:rect l="l" t="t" r="r" b="b"/>
              <a:pathLst>
                <a:path w="372" h="244" extrusionOk="0">
                  <a:moveTo>
                    <a:pt x="139" y="1"/>
                  </a:moveTo>
                  <a:cubicBezTo>
                    <a:pt x="62" y="1"/>
                    <a:pt x="0" y="123"/>
                    <a:pt x="74" y="172"/>
                  </a:cubicBezTo>
                  <a:cubicBezTo>
                    <a:pt x="128" y="172"/>
                    <a:pt x="162" y="199"/>
                    <a:pt x="215" y="233"/>
                  </a:cubicBezTo>
                  <a:cubicBezTo>
                    <a:pt x="226" y="240"/>
                    <a:pt x="237" y="243"/>
                    <a:pt x="248" y="243"/>
                  </a:cubicBezTo>
                  <a:cubicBezTo>
                    <a:pt x="317" y="243"/>
                    <a:pt x="371" y="115"/>
                    <a:pt x="296" y="92"/>
                  </a:cubicBezTo>
                  <a:cubicBezTo>
                    <a:pt x="242" y="65"/>
                    <a:pt x="215" y="31"/>
                    <a:pt x="162" y="4"/>
                  </a:cubicBezTo>
                  <a:cubicBezTo>
                    <a:pt x="154" y="2"/>
                    <a:pt x="147" y="1"/>
                    <a:pt x="13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263;p45"/>
            <p:cNvSpPr/>
            <p:nvPr/>
          </p:nvSpPr>
          <p:spPr>
            <a:xfrm>
              <a:off x="3901566" y="1850930"/>
              <a:ext cx="10727" cy="8129"/>
            </a:xfrm>
            <a:custGeom>
              <a:avLst/>
              <a:gdLst/>
              <a:ahLst/>
              <a:cxnLst/>
              <a:rect l="l" t="t" r="r" b="b"/>
              <a:pathLst>
                <a:path w="223" h="169" extrusionOk="0">
                  <a:moveTo>
                    <a:pt x="108" y="0"/>
                  </a:moveTo>
                  <a:cubicBezTo>
                    <a:pt x="0" y="0"/>
                    <a:pt x="0" y="168"/>
                    <a:pt x="108" y="168"/>
                  </a:cubicBezTo>
                  <a:cubicBezTo>
                    <a:pt x="222" y="168"/>
                    <a:pt x="222"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264;p45"/>
            <p:cNvSpPr/>
            <p:nvPr/>
          </p:nvSpPr>
          <p:spPr>
            <a:xfrm>
              <a:off x="3909070" y="1859637"/>
              <a:ext cx="26745" cy="20444"/>
            </a:xfrm>
            <a:custGeom>
              <a:avLst/>
              <a:gdLst/>
              <a:ahLst/>
              <a:cxnLst/>
              <a:rect l="l" t="t" r="r" b="b"/>
              <a:pathLst>
                <a:path w="556" h="425" extrusionOk="0">
                  <a:moveTo>
                    <a:pt x="133" y="0"/>
                  </a:moveTo>
                  <a:cubicBezTo>
                    <a:pt x="61" y="0"/>
                    <a:pt x="0" y="89"/>
                    <a:pt x="66" y="155"/>
                  </a:cubicBezTo>
                  <a:cubicBezTo>
                    <a:pt x="180" y="243"/>
                    <a:pt x="261" y="323"/>
                    <a:pt x="375" y="411"/>
                  </a:cubicBezTo>
                  <a:cubicBezTo>
                    <a:pt x="390" y="420"/>
                    <a:pt x="405" y="424"/>
                    <a:pt x="421" y="424"/>
                  </a:cubicBezTo>
                  <a:cubicBezTo>
                    <a:pt x="491" y="424"/>
                    <a:pt x="556" y="336"/>
                    <a:pt x="490" y="269"/>
                  </a:cubicBezTo>
                  <a:cubicBezTo>
                    <a:pt x="402" y="182"/>
                    <a:pt x="288" y="101"/>
                    <a:pt x="180" y="14"/>
                  </a:cubicBezTo>
                  <a:cubicBezTo>
                    <a:pt x="165" y="4"/>
                    <a:pt x="148" y="0"/>
                    <a:pt x="13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2283;p45"/>
          <p:cNvGrpSpPr/>
          <p:nvPr/>
        </p:nvGrpSpPr>
        <p:grpSpPr>
          <a:xfrm rot="-2978053">
            <a:off x="308297" y="6120604"/>
            <a:ext cx="192252" cy="179264"/>
            <a:chOff x="2346366" y="2131666"/>
            <a:chExt cx="205425" cy="191548"/>
          </a:xfrm>
        </p:grpSpPr>
        <p:sp>
          <p:nvSpPr>
            <p:cNvPr id="104" name="Google Shape;2284;p45"/>
            <p:cNvSpPr/>
            <p:nvPr/>
          </p:nvSpPr>
          <p:spPr>
            <a:xfrm>
              <a:off x="2346366" y="2131666"/>
              <a:ext cx="116511" cy="81345"/>
            </a:xfrm>
            <a:custGeom>
              <a:avLst/>
              <a:gdLst/>
              <a:ahLst/>
              <a:cxnLst/>
              <a:rect l="l" t="t" r="r" b="b"/>
              <a:pathLst>
                <a:path w="646" h="451" extrusionOk="0">
                  <a:moveTo>
                    <a:pt x="419" y="0"/>
                  </a:moveTo>
                  <a:cubicBezTo>
                    <a:pt x="370" y="0"/>
                    <a:pt x="319" y="14"/>
                    <a:pt x="276" y="27"/>
                  </a:cubicBezTo>
                  <a:cubicBezTo>
                    <a:pt x="168" y="81"/>
                    <a:pt x="0" y="168"/>
                    <a:pt x="54" y="310"/>
                  </a:cubicBezTo>
                  <a:cubicBezTo>
                    <a:pt x="97" y="375"/>
                    <a:pt x="145" y="427"/>
                    <a:pt x="218" y="427"/>
                  </a:cubicBezTo>
                  <a:cubicBezTo>
                    <a:pt x="220" y="427"/>
                    <a:pt x="222" y="427"/>
                    <a:pt x="223" y="427"/>
                  </a:cubicBezTo>
                  <a:lnTo>
                    <a:pt x="223" y="427"/>
                  </a:lnTo>
                  <a:cubicBezTo>
                    <a:pt x="241" y="436"/>
                    <a:pt x="258" y="451"/>
                    <a:pt x="276" y="451"/>
                  </a:cubicBezTo>
                  <a:cubicBezTo>
                    <a:pt x="333" y="434"/>
                    <a:pt x="369" y="398"/>
                    <a:pt x="383" y="356"/>
                  </a:cubicBezTo>
                  <a:lnTo>
                    <a:pt x="383" y="356"/>
                  </a:lnTo>
                  <a:cubicBezTo>
                    <a:pt x="390" y="348"/>
                    <a:pt x="390" y="336"/>
                    <a:pt x="390" y="336"/>
                  </a:cubicBezTo>
                  <a:cubicBezTo>
                    <a:pt x="390" y="336"/>
                    <a:pt x="417" y="336"/>
                    <a:pt x="417" y="310"/>
                  </a:cubicBezTo>
                  <a:cubicBezTo>
                    <a:pt x="504" y="249"/>
                    <a:pt x="645" y="168"/>
                    <a:pt x="558" y="54"/>
                  </a:cubicBezTo>
                  <a:cubicBezTo>
                    <a:pt x="518" y="14"/>
                    <a:pt x="469" y="0"/>
                    <a:pt x="41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2285;p45"/>
            <p:cNvSpPr/>
            <p:nvPr/>
          </p:nvSpPr>
          <p:spPr>
            <a:xfrm>
              <a:off x="2447003" y="2140143"/>
              <a:ext cx="104788" cy="183070"/>
            </a:xfrm>
            <a:custGeom>
              <a:avLst/>
              <a:gdLst/>
              <a:ahLst/>
              <a:cxnLst/>
              <a:rect l="l" t="t" r="r" b="b"/>
              <a:pathLst>
                <a:path w="581" h="1015" extrusionOk="0">
                  <a:moveTo>
                    <a:pt x="427" y="0"/>
                  </a:moveTo>
                  <a:cubicBezTo>
                    <a:pt x="390" y="0"/>
                    <a:pt x="354" y="20"/>
                    <a:pt x="336" y="68"/>
                  </a:cubicBezTo>
                  <a:cubicBezTo>
                    <a:pt x="282" y="175"/>
                    <a:pt x="222" y="316"/>
                    <a:pt x="168" y="457"/>
                  </a:cubicBezTo>
                  <a:cubicBezTo>
                    <a:pt x="114" y="599"/>
                    <a:pt x="27" y="740"/>
                    <a:pt x="0" y="874"/>
                  </a:cubicBezTo>
                  <a:cubicBezTo>
                    <a:pt x="0" y="971"/>
                    <a:pt x="79" y="1014"/>
                    <a:pt x="157" y="1014"/>
                  </a:cubicBezTo>
                  <a:cubicBezTo>
                    <a:pt x="193" y="1014"/>
                    <a:pt x="228" y="1005"/>
                    <a:pt x="255" y="988"/>
                  </a:cubicBezTo>
                  <a:cubicBezTo>
                    <a:pt x="363" y="874"/>
                    <a:pt x="390" y="767"/>
                    <a:pt x="423" y="626"/>
                  </a:cubicBezTo>
                  <a:cubicBezTo>
                    <a:pt x="477" y="457"/>
                    <a:pt x="531" y="316"/>
                    <a:pt x="558" y="148"/>
                  </a:cubicBezTo>
                  <a:cubicBezTo>
                    <a:pt x="580" y="73"/>
                    <a:pt x="500" y="0"/>
                    <a:pt x="42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5"/>
        <p:cNvGrpSpPr/>
        <p:nvPr/>
      </p:nvGrpSpPr>
      <p:grpSpPr>
        <a:xfrm>
          <a:off x="0" y="0"/>
          <a:ext cx="0" cy="0"/>
          <a:chOff x="0" y="0"/>
          <a:chExt cx="0" cy="0"/>
        </a:xfrm>
      </p:grpSpPr>
      <p:sp>
        <p:nvSpPr>
          <p:cNvPr id="2356" name="Google Shape;2356;p47"/>
          <p:cNvSpPr txBox="1">
            <a:spLocks noGrp="1"/>
          </p:cNvSpPr>
          <p:nvPr>
            <p:ph type="title"/>
          </p:nvPr>
        </p:nvSpPr>
        <p:spPr>
          <a:xfrm>
            <a:off x="6171381" y="3176089"/>
            <a:ext cx="6238460" cy="931200"/>
          </a:xfrm>
          <a:prstGeom prst="rect">
            <a:avLst/>
          </a:prstGeom>
        </p:spPr>
        <p:txBody>
          <a:bodyPr spcFirstLastPara="1" wrap="square" lIns="121900" tIns="121900" rIns="121900" bIns="121900" anchor="t" anchorCtr="0">
            <a:noAutofit/>
          </a:bodyPr>
          <a:lstStyle/>
          <a:p>
            <a:r>
              <a:rPr lang="en-US"/>
              <a:t>Post-reading</a:t>
            </a:r>
            <a:endParaRPr lang="en-US" dirty="0"/>
          </a:p>
        </p:txBody>
      </p:sp>
      <p:sp>
        <p:nvSpPr>
          <p:cNvPr id="2358" name="Google Shape;2358;p47"/>
          <p:cNvSpPr txBox="1">
            <a:spLocks noGrp="1"/>
          </p:cNvSpPr>
          <p:nvPr>
            <p:ph type="title" idx="2"/>
          </p:nvPr>
        </p:nvSpPr>
        <p:spPr>
          <a:xfrm>
            <a:off x="6872333" y="1677169"/>
            <a:ext cx="3744000" cy="1261200"/>
          </a:xfrm>
          <a:prstGeom prst="rect">
            <a:avLst/>
          </a:prstGeom>
        </p:spPr>
        <p:txBody>
          <a:bodyPr spcFirstLastPara="1" wrap="square" lIns="121900" tIns="121900" rIns="121900" bIns="121900" anchor="t" anchorCtr="0">
            <a:noAutofit/>
          </a:bodyPr>
          <a:lstStyle/>
          <a:p>
            <a:r>
              <a:rPr lang="en" dirty="0"/>
              <a:t>04</a:t>
            </a:r>
            <a:endParaRPr dirty="0"/>
          </a:p>
        </p:txBody>
      </p:sp>
      <p:sp>
        <p:nvSpPr>
          <p:cNvPr id="2359" name="Google Shape;2359;p47"/>
          <p:cNvSpPr/>
          <p:nvPr/>
        </p:nvSpPr>
        <p:spPr>
          <a:xfrm>
            <a:off x="6527766" y="1768835"/>
            <a:ext cx="1951447" cy="1655327"/>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360" name="Google Shape;2360;p47"/>
          <p:cNvGrpSpPr/>
          <p:nvPr/>
        </p:nvGrpSpPr>
        <p:grpSpPr>
          <a:xfrm>
            <a:off x="3489835" y="2858868"/>
            <a:ext cx="1428900" cy="821841"/>
            <a:chOff x="2617376" y="2144150"/>
            <a:chExt cx="1071675" cy="616381"/>
          </a:xfrm>
        </p:grpSpPr>
        <p:sp>
          <p:nvSpPr>
            <p:cNvPr id="2361" name="Google Shape;2361;p47"/>
            <p:cNvSpPr/>
            <p:nvPr/>
          </p:nvSpPr>
          <p:spPr>
            <a:xfrm>
              <a:off x="2617376" y="2144150"/>
              <a:ext cx="400993" cy="237916"/>
            </a:xfrm>
            <a:custGeom>
              <a:avLst/>
              <a:gdLst/>
              <a:ahLst/>
              <a:cxnLst/>
              <a:rect l="l" t="t" r="r" b="b"/>
              <a:pathLst>
                <a:path w="3937" h="2336" extrusionOk="0">
                  <a:moveTo>
                    <a:pt x="1863" y="170"/>
                  </a:moveTo>
                  <a:cubicBezTo>
                    <a:pt x="2050" y="170"/>
                    <a:pt x="2246" y="220"/>
                    <a:pt x="2445" y="338"/>
                  </a:cubicBezTo>
                  <a:cubicBezTo>
                    <a:pt x="2450" y="341"/>
                    <a:pt x="2455" y="343"/>
                    <a:pt x="2460" y="345"/>
                  </a:cubicBezTo>
                  <a:lnTo>
                    <a:pt x="2460" y="345"/>
                  </a:lnTo>
                  <a:cubicBezTo>
                    <a:pt x="2358" y="690"/>
                    <a:pt x="2305" y="1057"/>
                    <a:pt x="2223" y="1406"/>
                  </a:cubicBezTo>
                  <a:cubicBezTo>
                    <a:pt x="2077" y="1890"/>
                    <a:pt x="1871" y="2121"/>
                    <a:pt x="1450" y="2121"/>
                  </a:cubicBezTo>
                  <a:cubicBezTo>
                    <a:pt x="1386" y="2121"/>
                    <a:pt x="1316" y="2116"/>
                    <a:pt x="1242" y="2105"/>
                  </a:cubicBezTo>
                  <a:cubicBezTo>
                    <a:pt x="0" y="1939"/>
                    <a:pt x="759" y="170"/>
                    <a:pt x="1863" y="170"/>
                  </a:cubicBezTo>
                  <a:close/>
                  <a:moveTo>
                    <a:pt x="1851" y="1"/>
                  </a:moveTo>
                  <a:cubicBezTo>
                    <a:pt x="1419" y="1"/>
                    <a:pt x="1006" y="223"/>
                    <a:pt x="711" y="593"/>
                  </a:cubicBezTo>
                  <a:cubicBezTo>
                    <a:pt x="348" y="1010"/>
                    <a:pt x="261" y="1682"/>
                    <a:pt x="711" y="2079"/>
                  </a:cubicBezTo>
                  <a:cubicBezTo>
                    <a:pt x="889" y="2233"/>
                    <a:pt x="1227" y="2335"/>
                    <a:pt x="1529" y="2335"/>
                  </a:cubicBezTo>
                  <a:cubicBezTo>
                    <a:pt x="1661" y="2335"/>
                    <a:pt x="1785" y="2316"/>
                    <a:pt x="1887" y="2273"/>
                  </a:cubicBezTo>
                  <a:cubicBezTo>
                    <a:pt x="2254" y="2098"/>
                    <a:pt x="2403" y="1580"/>
                    <a:pt x="2498" y="1104"/>
                  </a:cubicBezTo>
                  <a:lnTo>
                    <a:pt x="2498" y="1104"/>
                  </a:lnTo>
                  <a:cubicBezTo>
                    <a:pt x="2507" y="1360"/>
                    <a:pt x="2552" y="1607"/>
                    <a:pt x="2727" y="1742"/>
                  </a:cubicBezTo>
                  <a:cubicBezTo>
                    <a:pt x="2862" y="1849"/>
                    <a:pt x="2995" y="1894"/>
                    <a:pt x="3125" y="1894"/>
                  </a:cubicBezTo>
                  <a:cubicBezTo>
                    <a:pt x="3404" y="1894"/>
                    <a:pt x="3665" y="1689"/>
                    <a:pt x="3876" y="1460"/>
                  </a:cubicBezTo>
                  <a:cubicBezTo>
                    <a:pt x="3937" y="1395"/>
                    <a:pt x="3891" y="1318"/>
                    <a:pt x="3828" y="1318"/>
                  </a:cubicBezTo>
                  <a:cubicBezTo>
                    <a:pt x="3807" y="1318"/>
                    <a:pt x="3784" y="1326"/>
                    <a:pt x="3762" y="1346"/>
                  </a:cubicBezTo>
                  <a:cubicBezTo>
                    <a:pt x="3648" y="1504"/>
                    <a:pt x="3498" y="1581"/>
                    <a:pt x="3318" y="1581"/>
                  </a:cubicBezTo>
                  <a:cubicBezTo>
                    <a:pt x="3146" y="1581"/>
                    <a:pt x="2947" y="1511"/>
                    <a:pt x="2727" y="1373"/>
                  </a:cubicBezTo>
                  <a:cubicBezTo>
                    <a:pt x="2673" y="1205"/>
                    <a:pt x="2673" y="1037"/>
                    <a:pt x="2673" y="869"/>
                  </a:cubicBezTo>
                  <a:cubicBezTo>
                    <a:pt x="2673" y="674"/>
                    <a:pt x="2673" y="479"/>
                    <a:pt x="2646" y="284"/>
                  </a:cubicBezTo>
                  <a:cubicBezTo>
                    <a:pt x="2646" y="240"/>
                    <a:pt x="2611" y="219"/>
                    <a:pt x="2572" y="219"/>
                  </a:cubicBezTo>
                  <a:cubicBezTo>
                    <a:pt x="2571" y="219"/>
                    <a:pt x="2570" y="219"/>
                    <a:pt x="2569" y="219"/>
                  </a:cubicBezTo>
                  <a:lnTo>
                    <a:pt x="2569" y="219"/>
                  </a:lnTo>
                  <a:cubicBezTo>
                    <a:pt x="2561" y="209"/>
                    <a:pt x="2549" y="202"/>
                    <a:pt x="2532" y="197"/>
                  </a:cubicBezTo>
                  <a:cubicBezTo>
                    <a:pt x="2310" y="62"/>
                    <a:pt x="2078" y="1"/>
                    <a:pt x="185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2" name="Google Shape;2362;p47"/>
            <p:cNvSpPr/>
            <p:nvPr/>
          </p:nvSpPr>
          <p:spPr>
            <a:xfrm>
              <a:off x="3047490" y="2153214"/>
              <a:ext cx="267668" cy="607317"/>
            </a:xfrm>
            <a:custGeom>
              <a:avLst/>
              <a:gdLst/>
              <a:ahLst/>
              <a:cxnLst/>
              <a:rect l="l" t="t" r="r" b="b"/>
              <a:pathLst>
                <a:path w="2628" h="5963" extrusionOk="0">
                  <a:moveTo>
                    <a:pt x="1651" y="3858"/>
                  </a:moveTo>
                  <a:cubicBezTo>
                    <a:pt x="1787" y="3858"/>
                    <a:pt x="1910" y="3915"/>
                    <a:pt x="2005" y="4059"/>
                  </a:cubicBezTo>
                  <a:cubicBezTo>
                    <a:pt x="2341" y="4563"/>
                    <a:pt x="2422" y="5182"/>
                    <a:pt x="1837" y="5545"/>
                  </a:cubicBezTo>
                  <a:cubicBezTo>
                    <a:pt x="1620" y="5685"/>
                    <a:pt x="1298" y="5784"/>
                    <a:pt x="994" y="5784"/>
                  </a:cubicBezTo>
                  <a:cubicBezTo>
                    <a:pt x="672" y="5784"/>
                    <a:pt x="369" y="5674"/>
                    <a:pt x="230" y="5386"/>
                  </a:cubicBezTo>
                  <a:lnTo>
                    <a:pt x="230" y="5386"/>
                  </a:lnTo>
                  <a:cubicBezTo>
                    <a:pt x="251" y="5308"/>
                    <a:pt x="272" y="5230"/>
                    <a:pt x="292" y="5152"/>
                  </a:cubicBezTo>
                  <a:lnTo>
                    <a:pt x="292" y="5152"/>
                  </a:lnTo>
                  <a:cubicBezTo>
                    <a:pt x="354" y="4971"/>
                    <a:pt x="437" y="4801"/>
                    <a:pt x="547" y="4617"/>
                  </a:cubicBezTo>
                  <a:cubicBezTo>
                    <a:pt x="694" y="4409"/>
                    <a:pt x="1230" y="3858"/>
                    <a:pt x="1651" y="3858"/>
                  </a:cubicBezTo>
                  <a:close/>
                  <a:moveTo>
                    <a:pt x="1135" y="0"/>
                  </a:moveTo>
                  <a:cubicBezTo>
                    <a:pt x="1093" y="0"/>
                    <a:pt x="1051" y="27"/>
                    <a:pt x="1051" y="81"/>
                  </a:cubicBezTo>
                  <a:cubicBezTo>
                    <a:pt x="866" y="1786"/>
                    <a:pt x="553" y="3490"/>
                    <a:pt x="113" y="5166"/>
                  </a:cubicBezTo>
                  <a:lnTo>
                    <a:pt x="113" y="5166"/>
                  </a:lnTo>
                  <a:cubicBezTo>
                    <a:pt x="108" y="5182"/>
                    <a:pt x="103" y="5199"/>
                    <a:pt x="98" y="5216"/>
                  </a:cubicBezTo>
                  <a:lnTo>
                    <a:pt x="98" y="5216"/>
                  </a:lnTo>
                  <a:cubicBezTo>
                    <a:pt x="49" y="5220"/>
                    <a:pt x="1" y="5255"/>
                    <a:pt x="16" y="5316"/>
                  </a:cubicBezTo>
                  <a:cubicBezTo>
                    <a:pt x="25" y="5349"/>
                    <a:pt x="36" y="5380"/>
                    <a:pt x="47" y="5410"/>
                  </a:cubicBezTo>
                  <a:lnTo>
                    <a:pt x="47" y="5410"/>
                  </a:lnTo>
                  <a:cubicBezTo>
                    <a:pt x="46" y="5416"/>
                    <a:pt x="44" y="5423"/>
                    <a:pt x="43" y="5430"/>
                  </a:cubicBezTo>
                  <a:cubicBezTo>
                    <a:pt x="30" y="5471"/>
                    <a:pt x="61" y="5505"/>
                    <a:pt x="99" y="5517"/>
                  </a:cubicBezTo>
                  <a:lnTo>
                    <a:pt x="99" y="5517"/>
                  </a:lnTo>
                  <a:cubicBezTo>
                    <a:pt x="278" y="5828"/>
                    <a:pt x="630" y="5963"/>
                    <a:pt x="1009" y="5963"/>
                  </a:cubicBezTo>
                  <a:cubicBezTo>
                    <a:pt x="1764" y="5963"/>
                    <a:pt x="2628" y="5429"/>
                    <a:pt x="2456" y="4678"/>
                  </a:cubicBezTo>
                  <a:cubicBezTo>
                    <a:pt x="2336" y="4251"/>
                    <a:pt x="2115" y="3661"/>
                    <a:pt x="1676" y="3661"/>
                  </a:cubicBezTo>
                  <a:cubicBezTo>
                    <a:pt x="1596" y="3661"/>
                    <a:pt x="1509" y="3680"/>
                    <a:pt x="1414" y="3723"/>
                  </a:cubicBezTo>
                  <a:cubicBezTo>
                    <a:pt x="1017" y="3907"/>
                    <a:pt x="694" y="4166"/>
                    <a:pt x="456" y="4491"/>
                  </a:cubicBezTo>
                  <a:lnTo>
                    <a:pt x="456" y="4491"/>
                  </a:lnTo>
                  <a:cubicBezTo>
                    <a:pt x="798" y="3041"/>
                    <a:pt x="1038" y="1570"/>
                    <a:pt x="1219" y="81"/>
                  </a:cubicBezTo>
                  <a:cubicBezTo>
                    <a:pt x="1219" y="27"/>
                    <a:pt x="1177" y="0"/>
                    <a:pt x="11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3" name="Google Shape;2363;p47"/>
            <p:cNvSpPr/>
            <p:nvPr/>
          </p:nvSpPr>
          <p:spPr>
            <a:xfrm>
              <a:off x="3436253" y="2144456"/>
              <a:ext cx="252798" cy="240767"/>
            </a:xfrm>
            <a:custGeom>
              <a:avLst/>
              <a:gdLst/>
              <a:ahLst/>
              <a:cxnLst/>
              <a:rect l="l" t="t" r="r" b="b"/>
              <a:pathLst>
                <a:path w="2482" h="2364" extrusionOk="0">
                  <a:moveTo>
                    <a:pt x="1353" y="0"/>
                  </a:moveTo>
                  <a:cubicBezTo>
                    <a:pt x="608" y="0"/>
                    <a:pt x="0" y="855"/>
                    <a:pt x="178" y="1571"/>
                  </a:cubicBezTo>
                  <a:cubicBezTo>
                    <a:pt x="305" y="2101"/>
                    <a:pt x="850" y="2364"/>
                    <a:pt x="1392" y="2364"/>
                  </a:cubicBezTo>
                  <a:cubicBezTo>
                    <a:pt x="1792" y="2364"/>
                    <a:pt x="2190" y="2220"/>
                    <a:pt x="2415" y="1934"/>
                  </a:cubicBezTo>
                  <a:cubicBezTo>
                    <a:pt x="2481" y="1869"/>
                    <a:pt x="2418" y="1792"/>
                    <a:pt x="2356" y="1792"/>
                  </a:cubicBezTo>
                  <a:cubicBezTo>
                    <a:pt x="2336" y="1792"/>
                    <a:pt x="2316" y="1800"/>
                    <a:pt x="2301" y="1820"/>
                  </a:cubicBezTo>
                  <a:cubicBezTo>
                    <a:pt x="2107" y="2067"/>
                    <a:pt x="1737" y="2199"/>
                    <a:pt x="1368" y="2199"/>
                  </a:cubicBezTo>
                  <a:cubicBezTo>
                    <a:pt x="945" y="2199"/>
                    <a:pt x="523" y="2026"/>
                    <a:pt x="372" y="1652"/>
                  </a:cubicBezTo>
                  <a:cubicBezTo>
                    <a:pt x="115" y="1039"/>
                    <a:pt x="702" y="169"/>
                    <a:pt x="1338" y="169"/>
                  </a:cubicBezTo>
                  <a:cubicBezTo>
                    <a:pt x="1399" y="169"/>
                    <a:pt x="1460" y="177"/>
                    <a:pt x="1522" y="194"/>
                  </a:cubicBezTo>
                  <a:cubicBezTo>
                    <a:pt x="1531" y="197"/>
                    <a:pt x="1541" y="198"/>
                    <a:pt x="1549" y="198"/>
                  </a:cubicBezTo>
                  <a:cubicBezTo>
                    <a:pt x="1639" y="198"/>
                    <a:pt x="1679" y="56"/>
                    <a:pt x="1575" y="26"/>
                  </a:cubicBezTo>
                  <a:cubicBezTo>
                    <a:pt x="1500" y="8"/>
                    <a:pt x="1426" y="0"/>
                    <a:pt x="135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4" name="Google Shape;2364;p47"/>
          <p:cNvGrpSpPr/>
          <p:nvPr/>
        </p:nvGrpSpPr>
        <p:grpSpPr>
          <a:xfrm>
            <a:off x="2975415" y="2545124"/>
            <a:ext cx="2457767" cy="1535037"/>
            <a:chOff x="2155186" y="-161457"/>
            <a:chExt cx="1843325" cy="1151278"/>
          </a:xfrm>
        </p:grpSpPr>
        <p:sp>
          <p:nvSpPr>
            <p:cNvPr id="2365" name="Google Shape;2365;p47"/>
            <p:cNvSpPr/>
            <p:nvPr/>
          </p:nvSpPr>
          <p:spPr>
            <a:xfrm>
              <a:off x="2155186" y="-161457"/>
              <a:ext cx="1825536" cy="1151278"/>
            </a:xfrm>
            <a:custGeom>
              <a:avLst/>
              <a:gdLst/>
              <a:ahLst/>
              <a:cxnLst/>
              <a:rect l="l" t="t" r="r" b="b"/>
              <a:pathLst>
                <a:path w="11681" h="7367" extrusionOk="0">
                  <a:moveTo>
                    <a:pt x="7011" y="253"/>
                  </a:moveTo>
                  <a:cubicBezTo>
                    <a:pt x="7703" y="253"/>
                    <a:pt x="8399" y="305"/>
                    <a:pt x="9073" y="492"/>
                  </a:cubicBezTo>
                  <a:cubicBezTo>
                    <a:pt x="10114" y="747"/>
                    <a:pt x="10867" y="1419"/>
                    <a:pt x="11149" y="2481"/>
                  </a:cubicBezTo>
                  <a:cubicBezTo>
                    <a:pt x="11317" y="3153"/>
                    <a:pt x="11257" y="4020"/>
                    <a:pt x="10867" y="4638"/>
                  </a:cubicBezTo>
                  <a:cubicBezTo>
                    <a:pt x="10504" y="5223"/>
                    <a:pt x="9805" y="5559"/>
                    <a:pt x="9160" y="5754"/>
                  </a:cubicBezTo>
                  <a:cubicBezTo>
                    <a:pt x="8488" y="5982"/>
                    <a:pt x="7843" y="6177"/>
                    <a:pt x="7144" y="6231"/>
                  </a:cubicBezTo>
                  <a:cubicBezTo>
                    <a:pt x="6499" y="6291"/>
                    <a:pt x="5880" y="6399"/>
                    <a:pt x="5242" y="6513"/>
                  </a:cubicBezTo>
                  <a:cubicBezTo>
                    <a:pt x="4597" y="6627"/>
                    <a:pt x="3898" y="6594"/>
                    <a:pt x="3253" y="6735"/>
                  </a:cubicBezTo>
                  <a:cubicBezTo>
                    <a:pt x="3066" y="6775"/>
                    <a:pt x="2845" y="6873"/>
                    <a:pt x="2668" y="6999"/>
                  </a:cubicBezTo>
                  <a:lnTo>
                    <a:pt x="2668" y="6999"/>
                  </a:lnTo>
                  <a:cubicBezTo>
                    <a:pt x="2710" y="6827"/>
                    <a:pt x="2709" y="6649"/>
                    <a:pt x="2749" y="6486"/>
                  </a:cubicBezTo>
                  <a:cubicBezTo>
                    <a:pt x="2776" y="6426"/>
                    <a:pt x="2749" y="6372"/>
                    <a:pt x="2722" y="6372"/>
                  </a:cubicBezTo>
                  <a:cubicBezTo>
                    <a:pt x="1680" y="5895"/>
                    <a:pt x="840" y="5196"/>
                    <a:pt x="504" y="4074"/>
                  </a:cubicBezTo>
                  <a:cubicBezTo>
                    <a:pt x="114" y="2871"/>
                    <a:pt x="504" y="1668"/>
                    <a:pt x="1599" y="996"/>
                  </a:cubicBezTo>
                  <a:cubicBezTo>
                    <a:pt x="2749" y="324"/>
                    <a:pt x="4368" y="377"/>
                    <a:pt x="5659" y="297"/>
                  </a:cubicBezTo>
                  <a:cubicBezTo>
                    <a:pt x="6103" y="276"/>
                    <a:pt x="6556" y="253"/>
                    <a:pt x="7011" y="253"/>
                  </a:cubicBezTo>
                  <a:close/>
                  <a:moveTo>
                    <a:pt x="6966" y="1"/>
                  </a:moveTo>
                  <a:cubicBezTo>
                    <a:pt x="6099" y="1"/>
                    <a:pt x="5219" y="88"/>
                    <a:pt x="4368" y="156"/>
                  </a:cubicBezTo>
                  <a:cubicBezTo>
                    <a:pt x="3058" y="270"/>
                    <a:pt x="1573" y="411"/>
                    <a:pt x="672" y="1500"/>
                  </a:cubicBezTo>
                  <a:cubicBezTo>
                    <a:pt x="0" y="2313"/>
                    <a:pt x="0" y="3543"/>
                    <a:pt x="397" y="4470"/>
                  </a:cubicBezTo>
                  <a:cubicBezTo>
                    <a:pt x="618" y="5001"/>
                    <a:pt x="954" y="5451"/>
                    <a:pt x="1405" y="5814"/>
                  </a:cubicBezTo>
                  <a:cubicBezTo>
                    <a:pt x="1599" y="6009"/>
                    <a:pt x="1821" y="6150"/>
                    <a:pt x="2050" y="6258"/>
                  </a:cubicBezTo>
                  <a:cubicBezTo>
                    <a:pt x="2298" y="6426"/>
                    <a:pt x="2554" y="6399"/>
                    <a:pt x="2520" y="6708"/>
                  </a:cubicBezTo>
                  <a:cubicBezTo>
                    <a:pt x="2520" y="6876"/>
                    <a:pt x="2493" y="7044"/>
                    <a:pt x="2440" y="7185"/>
                  </a:cubicBezTo>
                  <a:cubicBezTo>
                    <a:pt x="2436" y="7196"/>
                    <a:pt x="2435" y="7207"/>
                    <a:pt x="2435" y="7216"/>
                  </a:cubicBezTo>
                  <a:lnTo>
                    <a:pt x="2435" y="7216"/>
                  </a:lnTo>
                  <a:cubicBezTo>
                    <a:pt x="2378" y="7280"/>
                    <a:pt x="2451" y="7366"/>
                    <a:pt x="2528" y="7366"/>
                  </a:cubicBezTo>
                  <a:cubicBezTo>
                    <a:pt x="2556" y="7366"/>
                    <a:pt x="2584" y="7355"/>
                    <a:pt x="2608" y="7326"/>
                  </a:cubicBezTo>
                  <a:cubicBezTo>
                    <a:pt x="2970" y="6876"/>
                    <a:pt x="3730" y="6930"/>
                    <a:pt x="4261" y="6903"/>
                  </a:cubicBezTo>
                  <a:cubicBezTo>
                    <a:pt x="5155" y="6822"/>
                    <a:pt x="6021" y="6627"/>
                    <a:pt x="6922" y="6513"/>
                  </a:cubicBezTo>
                  <a:cubicBezTo>
                    <a:pt x="8293" y="6345"/>
                    <a:pt x="9718" y="6123"/>
                    <a:pt x="10786" y="5169"/>
                  </a:cubicBezTo>
                  <a:cubicBezTo>
                    <a:pt x="11680" y="4356"/>
                    <a:pt x="11626" y="2844"/>
                    <a:pt x="11176" y="1809"/>
                  </a:cubicBezTo>
                  <a:cubicBezTo>
                    <a:pt x="10726" y="828"/>
                    <a:pt x="9718" y="351"/>
                    <a:pt x="8710" y="156"/>
                  </a:cubicBezTo>
                  <a:cubicBezTo>
                    <a:pt x="8143" y="41"/>
                    <a:pt x="7557" y="1"/>
                    <a:pt x="696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6" name="Google Shape;2366;p47"/>
            <p:cNvSpPr/>
            <p:nvPr/>
          </p:nvSpPr>
          <p:spPr>
            <a:xfrm>
              <a:off x="3827695" y="-115982"/>
              <a:ext cx="103928" cy="98610"/>
            </a:xfrm>
            <a:custGeom>
              <a:avLst/>
              <a:gdLst/>
              <a:ahLst/>
              <a:cxnLst/>
              <a:rect l="l" t="t" r="r" b="b"/>
              <a:pathLst>
                <a:path w="665" h="631" extrusionOk="0">
                  <a:moveTo>
                    <a:pt x="87" y="1"/>
                  </a:moveTo>
                  <a:cubicBezTo>
                    <a:pt x="37" y="1"/>
                    <a:pt x="0" y="68"/>
                    <a:pt x="24" y="120"/>
                  </a:cubicBezTo>
                  <a:cubicBezTo>
                    <a:pt x="111" y="201"/>
                    <a:pt x="192" y="288"/>
                    <a:pt x="252" y="369"/>
                  </a:cubicBezTo>
                  <a:cubicBezTo>
                    <a:pt x="333" y="456"/>
                    <a:pt x="387" y="564"/>
                    <a:pt x="528" y="624"/>
                  </a:cubicBezTo>
                  <a:cubicBezTo>
                    <a:pt x="542" y="629"/>
                    <a:pt x="556" y="631"/>
                    <a:pt x="568" y="631"/>
                  </a:cubicBezTo>
                  <a:cubicBezTo>
                    <a:pt x="631" y="631"/>
                    <a:pt x="664" y="577"/>
                    <a:pt x="642" y="510"/>
                  </a:cubicBezTo>
                  <a:cubicBezTo>
                    <a:pt x="588" y="369"/>
                    <a:pt x="501" y="315"/>
                    <a:pt x="387" y="228"/>
                  </a:cubicBezTo>
                  <a:cubicBezTo>
                    <a:pt x="306" y="147"/>
                    <a:pt x="219" y="60"/>
                    <a:pt x="111" y="6"/>
                  </a:cubicBezTo>
                  <a:cubicBezTo>
                    <a:pt x="103" y="2"/>
                    <a:pt x="95" y="1"/>
                    <a:pt x="8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7" name="Google Shape;2367;p47"/>
            <p:cNvSpPr/>
            <p:nvPr/>
          </p:nvSpPr>
          <p:spPr>
            <a:xfrm>
              <a:off x="3943343" y="-59411"/>
              <a:ext cx="55168" cy="92515"/>
            </a:xfrm>
            <a:custGeom>
              <a:avLst/>
              <a:gdLst/>
              <a:ahLst/>
              <a:cxnLst/>
              <a:rect l="l" t="t" r="r" b="b"/>
              <a:pathLst>
                <a:path w="353" h="592" extrusionOk="0">
                  <a:moveTo>
                    <a:pt x="118" y="0"/>
                  </a:moveTo>
                  <a:cubicBezTo>
                    <a:pt x="59" y="0"/>
                    <a:pt x="0" y="59"/>
                    <a:pt x="43" y="121"/>
                  </a:cubicBezTo>
                  <a:cubicBezTo>
                    <a:pt x="97" y="262"/>
                    <a:pt x="151" y="397"/>
                    <a:pt x="211" y="538"/>
                  </a:cubicBezTo>
                  <a:cubicBezTo>
                    <a:pt x="211" y="575"/>
                    <a:pt x="231" y="591"/>
                    <a:pt x="253" y="591"/>
                  </a:cubicBezTo>
                  <a:cubicBezTo>
                    <a:pt x="283" y="591"/>
                    <a:pt x="319" y="561"/>
                    <a:pt x="319" y="511"/>
                  </a:cubicBezTo>
                  <a:cubicBezTo>
                    <a:pt x="352" y="343"/>
                    <a:pt x="292" y="175"/>
                    <a:pt x="184" y="34"/>
                  </a:cubicBezTo>
                  <a:cubicBezTo>
                    <a:pt x="167" y="10"/>
                    <a:pt x="142" y="0"/>
                    <a:pt x="11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8" name="Google Shape;2368;p47"/>
          <p:cNvGrpSpPr/>
          <p:nvPr/>
        </p:nvGrpSpPr>
        <p:grpSpPr>
          <a:xfrm>
            <a:off x="1303004" y="4246208"/>
            <a:ext cx="4369441" cy="1995928"/>
            <a:chOff x="1046000" y="3106476"/>
            <a:chExt cx="3151040" cy="1347750"/>
          </a:xfrm>
        </p:grpSpPr>
        <p:sp>
          <p:nvSpPr>
            <p:cNvPr id="2369" name="Google Shape;2369;p47"/>
            <p:cNvSpPr/>
            <p:nvPr/>
          </p:nvSpPr>
          <p:spPr>
            <a:xfrm>
              <a:off x="1046000" y="3106476"/>
              <a:ext cx="3151040" cy="1026230"/>
            </a:xfrm>
            <a:custGeom>
              <a:avLst/>
              <a:gdLst/>
              <a:ahLst/>
              <a:cxnLst/>
              <a:rect l="l" t="t" r="r" b="b"/>
              <a:pathLst>
                <a:path w="24980" h="8978" extrusionOk="0">
                  <a:moveTo>
                    <a:pt x="17611" y="347"/>
                  </a:moveTo>
                  <a:cubicBezTo>
                    <a:pt x="18394" y="347"/>
                    <a:pt x="19173" y="385"/>
                    <a:pt x="19939" y="474"/>
                  </a:cubicBezTo>
                  <a:cubicBezTo>
                    <a:pt x="21539" y="669"/>
                    <a:pt x="23246" y="1314"/>
                    <a:pt x="23777" y="2995"/>
                  </a:cubicBezTo>
                  <a:cubicBezTo>
                    <a:pt x="24193" y="4305"/>
                    <a:pt x="23327" y="5649"/>
                    <a:pt x="22345" y="6462"/>
                  </a:cubicBezTo>
                  <a:cubicBezTo>
                    <a:pt x="21062" y="7531"/>
                    <a:pt x="19214" y="7779"/>
                    <a:pt x="17587" y="7974"/>
                  </a:cubicBezTo>
                  <a:cubicBezTo>
                    <a:pt x="15715" y="8216"/>
                    <a:pt x="13853" y="8403"/>
                    <a:pt x="11976" y="8403"/>
                  </a:cubicBezTo>
                  <a:cubicBezTo>
                    <a:pt x="11246" y="8403"/>
                    <a:pt x="10514" y="8374"/>
                    <a:pt x="9778" y="8310"/>
                  </a:cubicBezTo>
                  <a:cubicBezTo>
                    <a:pt x="8374" y="8230"/>
                    <a:pt x="6976" y="8089"/>
                    <a:pt x="5578" y="7921"/>
                  </a:cubicBezTo>
                  <a:cubicBezTo>
                    <a:pt x="5436" y="7921"/>
                    <a:pt x="5174" y="7837"/>
                    <a:pt x="4964" y="7837"/>
                  </a:cubicBezTo>
                  <a:cubicBezTo>
                    <a:pt x="4875" y="7837"/>
                    <a:pt x="4796" y="7852"/>
                    <a:pt x="4738" y="7894"/>
                  </a:cubicBezTo>
                  <a:cubicBezTo>
                    <a:pt x="4394" y="8086"/>
                    <a:pt x="4075" y="8385"/>
                    <a:pt x="3778" y="8645"/>
                  </a:cubicBezTo>
                  <a:lnTo>
                    <a:pt x="3778" y="8645"/>
                  </a:lnTo>
                  <a:cubicBezTo>
                    <a:pt x="3765" y="8442"/>
                    <a:pt x="3742" y="8228"/>
                    <a:pt x="3784" y="8035"/>
                  </a:cubicBezTo>
                  <a:cubicBezTo>
                    <a:pt x="3811" y="7947"/>
                    <a:pt x="3757" y="7867"/>
                    <a:pt x="3696" y="7867"/>
                  </a:cubicBezTo>
                  <a:cubicBezTo>
                    <a:pt x="2218" y="7497"/>
                    <a:pt x="813" y="6382"/>
                    <a:pt x="645" y="4782"/>
                  </a:cubicBezTo>
                  <a:cubicBezTo>
                    <a:pt x="450" y="2880"/>
                    <a:pt x="2608" y="2094"/>
                    <a:pt x="4032" y="1563"/>
                  </a:cubicBezTo>
                  <a:cubicBezTo>
                    <a:pt x="5773" y="945"/>
                    <a:pt x="7507" y="891"/>
                    <a:pt x="9328" y="777"/>
                  </a:cubicBezTo>
                  <a:cubicBezTo>
                    <a:pt x="11089" y="696"/>
                    <a:pt x="12883" y="642"/>
                    <a:pt x="14651" y="501"/>
                  </a:cubicBezTo>
                  <a:cubicBezTo>
                    <a:pt x="15633" y="408"/>
                    <a:pt x="16625" y="347"/>
                    <a:pt x="17611" y="347"/>
                  </a:cubicBezTo>
                  <a:close/>
                  <a:moveTo>
                    <a:pt x="17682" y="0"/>
                  </a:moveTo>
                  <a:cubicBezTo>
                    <a:pt x="16250" y="0"/>
                    <a:pt x="14821" y="137"/>
                    <a:pt x="13387" y="273"/>
                  </a:cubicBezTo>
                  <a:cubicBezTo>
                    <a:pt x="11344" y="441"/>
                    <a:pt x="9274" y="414"/>
                    <a:pt x="7225" y="555"/>
                  </a:cubicBezTo>
                  <a:cubicBezTo>
                    <a:pt x="5437" y="669"/>
                    <a:pt x="3643" y="1254"/>
                    <a:pt x="2077" y="2067"/>
                  </a:cubicBezTo>
                  <a:cubicBezTo>
                    <a:pt x="706" y="2766"/>
                    <a:pt x="0" y="4137"/>
                    <a:pt x="538" y="5622"/>
                  </a:cubicBezTo>
                  <a:cubicBezTo>
                    <a:pt x="966" y="6894"/>
                    <a:pt x="2208" y="7771"/>
                    <a:pt x="3478" y="8108"/>
                  </a:cubicBezTo>
                  <a:lnTo>
                    <a:pt x="3478" y="8108"/>
                  </a:lnTo>
                  <a:cubicBezTo>
                    <a:pt x="3466" y="8356"/>
                    <a:pt x="3560" y="8566"/>
                    <a:pt x="3608" y="8802"/>
                  </a:cubicBezTo>
                  <a:lnTo>
                    <a:pt x="3608" y="8802"/>
                  </a:lnTo>
                  <a:cubicBezTo>
                    <a:pt x="3577" y="8875"/>
                    <a:pt x="3645" y="8977"/>
                    <a:pt x="3724" y="8977"/>
                  </a:cubicBezTo>
                  <a:cubicBezTo>
                    <a:pt x="3744" y="8977"/>
                    <a:pt x="3764" y="8971"/>
                    <a:pt x="3784" y="8956"/>
                  </a:cubicBezTo>
                  <a:cubicBezTo>
                    <a:pt x="4066" y="8734"/>
                    <a:pt x="4342" y="8566"/>
                    <a:pt x="4624" y="8337"/>
                  </a:cubicBezTo>
                  <a:cubicBezTo>
                    <a:pt x="4753" y="8236"/>
                    <a:pt x="4854" y="8204"/>
                    <a:pt x="4964" y="8204"/>
                  </a:cubicBezTo>
                  <a:cubicBezTo>
                    <a:pt x="5065" y="8204"/>
                    <a:pt x="5175" y="8231"/>
                    <a:pt x="5323" y="8257"/>
                  </a:cubicBezTo>
                  <a:cubicBezTo>
                    <a:pt x="6216" y="8398"/>
                    <a:pt x="7117" y="8478"/>
                    <a:pt x="8011" y="8566"/>
                  </a:cubicBezTo>
                  <a:cubicBezTo>
                    <a:pt x="9427" y="8698"/>
                    <a:pt x="10860" y="8814"/>
                    <a:pt x="12293" y="8814"/>
                  </a:cubicBezTo>
                  <a:cubicBezTo>
                    <a:pt x="12676" y="8814"/>
                    <a:pt x="13058" y="8806"/>
                    <a:pt x="13441" y="8788"/>
                  </a:cubicBezTo>
                  <a:cubicBezTo>
                    <a:pt x="15094" y="8707"/>
                    <a:pt x="16774" y="8505"/>
                    <a:pt x="18427" y="8284"/>
                  </a:cubicBezTo>
                  <a:cubicBezTo>
                    <a:pt x="19886" y="8089"/>
                    <a:pt x="21398" y="7699"/>
                    <a:pt x="22601" y="6771"/>
                  </a:cubicBezTo>
                  <a:cubicBezTo>
                    <a:pt x="24476" y="5347"/>
                    <a:pt x="24980" y="2598"/>
                    <a:pt x="22883" y="1086"/>
                  </a:cubicBezTo>
                  <a:cubicBezTo>
                    <a:pt x="21673" y="192"/>
                    <a:pt x="20134" y="105"/>
                    <a:pt x="18683" y="24"/>
                  </a:cubicBezTo>
                  <a:cubicBezTo>
                    <a:pt x="18349" y="8"/>
                    <a:pt x="18015" y="0"/>
                    <a:pt x="1768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0" name="Google Shape;2370;p47"/>
            <p:cNvSpPr/>
            <p:nvPr/>
          </p:nvSpPr>
          <p:spPr>
            <a:xfrm>
              <a:off x="4066293" y="3731600"/>
              <a:ext cx="60296" cy="95559"/>
            </a:xfrm>
            <a:custGeom>
              <a:avLst/>
              <a:gdLst/>
              <a:ahLst/>
              <a:cxnLst/>
              <a:rect l="l" t="t" r="r" b="b"/>
              <a:pathLst>
                <a:path w="478" h="836" extrusionOk="0">
                  <a:moveTo>
                    <a:pt x="374" y="0"/>
                  </a:moveTo>
                  <a:cubicBezTo>
                    <a:pt x="350" y="0"/>
                    <a:pt x="323" y="15"/>
                    <a:pt x="310" y="46"/>
                  </a:cubicBezTo>
                  <a:cubicBezTo>
                    <a:pt x="249" y="153"/>
                    <a:pt x="196" y="294"/>
                    <a:pt x="142" y="409"/>
                  </a:cubicBezTo>
                  <a:cubicBezTo>
                    <a:pt x="81" y="516"/>
                    <a:pt x="1" y="630"/>
                    <a:pt x="1" y="745"/>
                  </a:cubicBezTo>
                  <a:cubicBezTo>
                    <a:pt x="1" y="805"/>
                    <a:pt x="31" y="835"/>
                    <a:pt x="72" y="835"/>
                  </a:cubicBezTo>
                  <a:cubicBezTo>
                    <a:pt x="85" y="835"/>
                    <a:pt x="100" y="832"/>
                    <a:pt x="115" y="825"/>
                  </a:cubicBezTo>
                  <a:cubicBezTo>
                    <a:pt x="249" y="772"/>
                    <a:pt x="310" y="604"/>
                    <a:pt x="364" y="489"/>
                  </a:cubicBezTo>
                  <a:cubicBezTo>
                    <a:pt x="417" y="348"/>
                    <a:pt x="478" y="180"/>
                    <a:pt x="417" y="46"/>
                  </a:cubicBezTo>
                  <a:cubicBezTo>
                    <a:pt x="417" y="15"/>
                    <a:pt x="397" y="0"/>
                    <a:pt x="37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2371;p47"/>
            <p:cNvSpPr/>
            <p:nvPr/>
          </p:nvSpPr>
          <p:spPr>
            <a:xfrm>
              <a:off x="4105270" y="3809441"/>
              <a:ext cx="58152" cy="42636"/>
            </a:xfrm>
            <a:custGeom>
              <a:avLst/>
              <a:gdLst/>
              <a:ahLst/>
              <a:cxnLst/>
              <a:rect l="l" t="t" r="r" b="b"/>
              <a:pathLst>
                <a:path w="461" h="373" extrusionOk="0">
                  <a:moveTo>
                    <a:pt x="344" y="0"/>
                  </a:moveTo>
                  <a:cubicBezTo>
                    <a:pt x="319" y="0"/>
                    <a:pt x="294" y="11"/>
                    <a:pt x="276" y="37"/>
                  </a:cubicBezTo>
                  <a:cubicBezTo>
                    <a:pt x="223" y="117"/>
                    <a:pt x="142" y="205"/>
                    <a:pt x="55" y="232"/>
                  </a:cubicBezTo>
                  <a:cubicBezTo>
                    <a:pt x="1" y="285"/>
                    <a:pt x="55" y="373"/>
                    <a:pt x="108" y="373"/>
                  </a:cubicBezTo>
                  <a:cubicBezTo>
                    <a:pt x="250" y="312"/>
                    <a:pt x="364" y="232"/>
                    <a:pt x="418" y="117"/>
                  </a:cubicBezTo>
                  <a:cubicBezTo>
                    <a:pt x="460" y="61"/>
                    <a:pt x="403" y="0"/>
                    <a:pt x="34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2372;p47"/>
            <p:cNvSpPr/>
            <p:nvPr/>
          </p:nvSpPr>
          <p:spPr>
            <a:xfrm>
              <a:off x="2600674" y="4283685"/>
              <a:ext cx="84894" cy="41607"/>
            </a:xfrm>
            <a:custGeom>
              <a:avLst/>
              <a:gdLst/>
              <a:ahLst/>
              <a:cxnLst/>
              <a:rect l="l" t="t" r="r" b="b"/>
              <a:pathLst>
                <a:path w="673" h="364" extrusionOk="0">
                  <a:moveTo>
                    <a:pt x="504" y="1"/>
                  </a:moveTo>
                  <a:cubicBezTo>
                    <a:pt x="444" y="1"/>
                    <a:pt x="363" y="1"/>
                    <a:pt x="309" y="28"/>
                  </a:cubicBezTo>
                  <a:cubicBezTo>
                    <a:pt x="249" y="28"/>
                    <a:pt x="222" y="28"/>
                    <a:pt x="168" y="54"/>
                  </a:cubicBezTo>
                  <a:cubicBezTo>
                    <a:pt x="108" y="54"/>
                    <a:pt x="108" y="88"/>
                    <a:pt x="81" y="115"/>
                  </a:cubicBezTo>
                  <a:cubicBezTo>
                    <a:pt x="0" y="169"/>
                    <a:pt x="0" y="310"/>
                    <a:pt x="108" y="337"/>
                  </a:cubicBezTo>
                  <a:cubicBezTo>
                    <a:pt x="141" y="337"/>
                    <a:pt x="168" y="364"/>
                    <a:pt x="222" y="364"/>
                  </a:cubicBezTo>
                  <a:cubicBezTo>
                    <a:pt x="276" y="337"/>
                    <a:pt x="309" y="337"/>
                    <a:pt x="336" y="337"/>
                  </a:cubicBezTo>
                  <a:cubicBezTo>
                    <a:pt x="417" y="310"/>
                    <a:pt x="504" y="283"/>
                    <a:pt x="558" y="222"/>
                  </a:cubicBezTo>
                  <a:cubicBezTo>
                    <a:pt x="672" y="169"/>
                    <a:pt x="612" y="1"/>
                    <a:pt x="50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2373;p47"/>
            <p:cNvSpPr/>
            <p:nvPr/>
          </p:nvSpPr>
          <p:spPr>
            <a:xfrm>
              <a:off x="2364540" y="4338207"/>
              <a:ext cx="70135" cy="39092"/>
            </a:xfrm>
            <a:custGeom>
              <a:avLst/>
              <a:gdLst/>
              <a:ahLst/>
              <a:cxnLst/>
              <a:rect l="l" t="t" r="r" b="b"/>
              <a:pathLst>
                <a:path w="556" h="342" extrusionOk="0">
                  <a:moveTo>
                    <a:pt x="273" y="1"/>
                  </a:moveTo>
                  <a:cubicBezTo>
                    <a:pt x="165" y="1"/>
                    <a:pt x="24" y="55"/>
                    <a:pt x="24" y="169"/>
                  </a:cubicBezTo>
                  <a:cubicBezTo>
                    <a:pt x="1" y="268"/>
                    <a:pt x="59" y="342"/>
                    <a:pt x="149" y="342"/>
                  </a:cubicBezTo>
                  <a:cubicBezTo>
                    <a:pt x="163" y="342"/>
                    <a:pt x="177" y="340"/>
                    <a:pt x="192" y="337"/>
                  </a:cubicBezTo>
                  <a:cubicBezTo>
                    <a:pt x="219" y="337"/>
                    <a:pt x="246" y="337"/>
                    <a:pt x="273" y="310"/>
                  </a:cubicBezTo>
                  <a:lnTo>
                    <a:pt x="300" y="310"/>
                  </a:lnTo>
                  <a:cubicBezTo>
                    <a:pt x="317" y="296"/>
                    <a:pt x="310" y="296"/>
                    <a:pt x="306" y="296"/>
                  </a:cubicBezTo>
                  <a:cubicBezTo>
                    <a:pt x="303" y="296"/>
                    <a:pt x="303" y="296"/>
                    <a:pt x="333" y="283"/>
                  </a:cubicBezTo>
                  <a:lnTo>
                    <a:pt x="387" y="283"/>
                  </a:lnTo>
                  <a:cubicBezTo>
                    <a:pt x="441" y="249"/>
                    <a:pt x="468" y="249"/>
                    <a:pt x="501" y="223"/>
                  </a:cubicBezTo>
                  <a:cubicBezTo>
                    <a:pt x="555" y="196"/>
                    <a:pt x="555" y="142"/>
                    <a:pt x="528" y="81"/>
                  </a:cubicBezTo>
                  <a:cubicBezTo>
                    <a:pt x="468" y="1"/>
                    <a:pt x="360" y="1"/>
                    <a:pt x="27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2374;p47"/>
            <p:cNvSpPr/>
            <p:nvPr/>
          </p:nvSpPr>
          <p:spPr>
            <a:xfrm>
              <a:off x="2470119" y="4212245"/>
              <a:ext cx="38221" cy="53152"/>
            </a:xfrm>
            <a:custGeom>
              <a:avLst/>
              <a:gdLst/>
              <a:ahLst/>
              <a:cxnLst/>
              <a:rect l="l" t="t" r="r" b="b"/>
              <a:pathLst>
                <a:path w="303" h="465" extrusionOk="0">
                  <a:moveTo>
                    <a:pt x="248" y="62"/>
                  </a:moveTo>
                  <a:lnTo>
                    <a:pt x="248" y="62"/>
                  </a:lnTo>
                  <a:cubicBezTo>
                    <a:pt x="264" y="74"/>
                    <a:pt x="276" y="86"/>
                    <a:pt x="276" y="122"/>
                  </a:cubicBezTo>
                  <a:cubicBezTo>
                    <a:pt x="269" y="100"/>
                    <a:pt x="259" y="79"/>
                    <a:pt x="248" y="62"/>
                  </a:cubicBezTo>
                  <a:close/>
                  <a:moveTo>
                    <a:pt x="148" y="1"/>
                  </a:moveTo>
                  <a:cubicBezTo>
                    <a:pt x="136" y="1"/>
                    <a:pt x="122" y="3"/>
                    <a:pt x="108" y="7"/>
                  </a:cubicBezTo>
                  <a:cubicBezTo>
                    <a:pt x="99" y="7"/>
                    <a:pt x="93" y="11"/>
                    <a:pt x="89" y="16"/>
                  </a:cubicBezTo>
                  <a:lnTo>
                    <a:pt x="89" y="16"/>
                  </a:lnTo>
                  <a:cubicBezTo>
                    <a:pt x="23" y="50"/>
                    <a:pt x="0" y="101"/>
                    <a:pt x="0" y="175"/>
                  </a:cubicBezTo>
                  <a:cubicBezTo>
                    <a:pt x="0" y="263"/>
                    <a:pt x="27" y="343"/>
                    <a:pt x="54" y="404"/>
                  </a:cubicBezTo>
                  <a:cubicBezTo>
                    <a:pt x="65" y="447"/>
                    <a:pt x="94" y="464"/>
                    <a:pt x="127" y="464"/>
                  </a:cubicBezTo>
                  <a:cubicBezTo>
                    <a:pt x="176" y="464"/>
                    <a:pt x="233" y="425"/>
                    <a:pt x="249" y="377"/>
                  </a:cubicBezTo>
                  <a:cubicBezTo>
                    <a:pt x="276" y="343"/>
                    <a:pt x="276" y="290"/>
                    <a:pt x="303" y="236"/>
                  </a:cubicBezTo>
                  <a:cubicBezTo>
                    <a:pt x="303" y="175"/>
                    <a:pt x="303" y="122"/>
                    <a:pt x="276" y="95"/>
                  </a:cubicBezTo>
                  <a:cubicBezTo>
                    <a:pt x="276" y="72"/>
                    <a:pt x="256" y="49"/>
                    <a:pt x="234" y="43"/>
                  </a:cubicBezTo>
                  <a:lnTo>
                    <a:pt x="234" y="43"/>
                  </a:lnTo>
                  <a:cubicBezTo>
                    <a:pt x="212" y="17"/>
                    <a:pt x="183" y="1"/>
                    <a:pt x="14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2375;p47"/>
            <p:cNvSpPr/>
            <p:nvPr/>
          </p:nvSpPr>
          <p:spPr>
            <a:xfrm>
              <a:off x="2529405" y="4398902"/>
              <a:ext cx="46799" cy="55324"/>
            </a:xfrm>
            <a:custGeom>
              <a:avLst/>
              <a:gdLst/>
              <a:ahLst/>
              <a:cxnLst/>
              <a:rect l="l" t="t" r="r" b="b"/>
              <a:pathLst>
                <a:path w="371" h="484" extrusionOk="0">
                  <a:moveTo>
                    <a:pt x="61" y="1"/>
                  </a:moveTo>
                  <a:cubicBezTo>
                    <a:pt x="34" y="28"/>
                    <a:pt x="1" y="28"/>
                    <a:pt x="1" y="54"/>
                  </a:cubicBezTo>
                  <a:cubicBezTo>
                    <a:pt x="1" y="115"/>
                    <a:pt x="34" y="169"/>
                    <a:pt x="61" y="222"/>
                  </a:cubicBezTo>
                  <a:cubicBezTo>
                    <a:pt x="61" y="283"/>
                    <a:pt x="61" y="337"/>
                    <a:pt x="88" y="390"/>
                  </a:cubicBezTo>
                  <a:cubicBezTo>
                    <a:pt x="113" y="454"/>
                    <a:pt x="173" y="484"/>
                    <a:pt x="231" y="484"/>
                  </a:cubicBezTo>
                  <a:cubicBezTo>
                    <a:pt x="302" y="484"/>
                    <a:pt x="370" y="441"/>
                    <a:pt x="370" y="364"/>
                  </a:cubicBezTo>
                  <a:cubicBezTo>
                    <a:pt x="337" y="256"/>
                    <a:pt x="310" y="196"/>
                    <a:pt x="256" y="115"/>
                  </a:cubicBezTo>
                  <a:cubicBezTo>
                    <a:pt x="202" y="54"/>
                    <a:pt x="115" y="1"/>
                    <a:pt x="6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2376;p47"/>
            <p:cNvSpPr/>
            <p:nvPr/>
          </p:nvSpPr>
          <p:spPr>
            <a:xfrm>
              <a:off x="2565102" y="4215217"/>
              <a:ext cx="35698" cy="48008"/>
            </a:xfrm>
            <a:custGeom>
              <a:avLst/>
              <a:gdLst/>
              <a:ahLst/>
              <a:cxnLst/>
              <a:rect l="l" t="t" r="r" b="b"/>
              <a:pathLst>
                <a:path w="283" h="420" extrusionOk="0">
                  <a:moveTo>
                    <a:pt x="221" y="1"/>
                  </a:moveTo>
                  <a:cubicBezTo>
                    <a:pt x="212" y="1"/>
                    <a:pt x="203" y="5"/>
                    <a:pt x="195" y="15"/>
                  </a:cubicBezTo>
                  <a:cubicBezTo>
                    <a:pt x="141" y="42"/>
                    <a:pt x="114" y="122"/>
                    <a:pt x="54" y="183"/>
                  </a:cubicBezTo>
                  <a:cubicBezTo>
                    <a:pt x="27" y="237"/>
                    <a:pt x="0" y="351"/>
                    <a:pt x="87" y="405"/>
                  </a:cubicBezTo>
                  <a:cubicBezTo>
                    <a:pt x="102" y="415"/>
                    <a:pt x="117" y="419"/>
                    <a:pt x="130" y="419"/>
                  </a:cubicBezTo>
                  <a:cubicBezTo>
                    <a:pt x="187" y="419"/>
                    <a:pt x="228" y="335"/>
                    <a:pt x="255" y="264"/>
                  </a:cubicBezTo>
                  <a:lnTo>
                    <a:pt x="255" y="149"/>
                  </a:lnTo>
                  <a:cubicBezTo>
                    <a:pt x="282" y="122"/>
                    <a:pt x="282" y="69"/>
                    <a:pt x="282" y="42"/>
                  </a:cubicBezTo>
                  <a:cubicBezTo>
                    <a:pt x="263" y="23"/>
                    <a:pt x="241" y="1"/>
                    <a:pt x="22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2377;p47"/>
            <p:cNvSpPr/>
            <p:nvPr/>
          </p:nvSpPr>
          <p:spPr>
            <a:xfrm>
              <a:off x="2395444" y="4253966"/>
              <a:ext cx="57016" cy="39778"/>
            </a:xfrm>
            <a:custGeom>
              <a:avLst/>
              <a:gdLst/>
              <a:ahLst/>
              <a:cxnLst/>
              <a:rect l="l" t="t" r="r" b="b"/>
              <a:pathLst>
                <a:path w="452" h="348" extrusionOk="0">
                  <a:moveTo>
                    <a:pt x="171" y="1"/>
                  </a:moveTo>
                  <a:cubicBezTo>
                    <a:pt x="79" y="1"/>
                    <a:pt x="1" y="119"/>
                    <a:pt x="88" y="207"/>
                  </a:cubicBezTo>
                  <a:cubicBezTo>
                    <a:pt x="142" y="234"/>
                    <a:pt x="169" y="261"/>
                    <a:pt x="223" y="288"/>
                  </a:cubicBezTo>
                  <a:cubicBezTo>
                    <a:pt x="283" y="314"/>
                    <a:pt x="310" y="348"/>
                    <a:pt x="364" y="348"/>
                  </a:cubicBezTo>
                  <a:cubicBezTo>
                    <a:pt x="424" y="348"/>
                    <a:pt x="451" y="288"/>
                    <a:pt x="424" y="261"/>
                  </a:cubicBezTo>
                  <a:cubicBezTo>
                    <a:pt x="424" y="222"/>
                    <a:pt x="407" y="197"/>
                    <a:pt x="378" y="164"/>
                  </a:cubicBezTo>
                  <a:lnTo>
                    <a:pt x="378" y="164"/>
                  </a:lnTo>
                  <a:cubicBezTo>
                    <a:pt x="374" y="158"/>
                    <a:pt x="370" y="152"/>
                    <a:pt x="364" y="146"/>
                  </a:cubicBezTo>
                  <a:cubicBezTo>
                    <a:pt x="362" y="146"/>
                    <a:pt x="361" y="145"/>
                    <a:pt x="359" y="144"/>
                  </a:cubicBezTo>
                  <a:lnTo>
                    <a:pt x="359" y="144"/>
                  </a:lnTo>
                  <a:cubicBezTo>
                    <a:pt x="352" y="136"/>
                    <a:pt x="345" y="128"/>
                    <a:pt x="337" y="119"/>
                  </a:cubicBezTo>
                  <a:cubicBezTo>
                    <a:pt x="316" y="99"/>
                    <a:pt x="296" y="63"/>
                    <a:pt x="260" y="47"/>
                  </a:cubicBezTo>
                  <a:lnTo>
                    <a:pt x="260" y="47"/>
                  </a:lnTo>
                  <a:cubicBezTo>
                    <a:pt x="259" y="44"/>
                    <a:pt x="258" y="42"/>
                    <a:pt x="256" y="39"/>
                  </a:cubicBezTo>
                  <a:cubicBezTo>
                    <a:pt x="229" y="12"/>
                    <a:pt x="200" y="1"/>
                    <a:pt x="17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2378;p47"/>
            <p:cNvSpPr/>
            <p:nvPr/>
          </p:nvSpPr>
          <p:spPr>
            <a:xfrm>
              <a:off x="2589574" y="4381528"/>
              <a:ext cx="57016" cy="33148"/>
            </a:xfrm>
            <a:custGeom>
              <a:avLst/>
              <a:gdLst/>
              <a:ahLst/>
              <a:cxnLst/>
              <a:rect l="l" t="t" r="r" b="b"/>
              <a:pathLst>
                <a:path w="452" h="290" extrusionOk="0">
                  <a:moveTo>
                    <a:pt x="91" y="0"/>
                  </a:moveTo>
                  <a:cubicBezTo>
                    <a:pt x="67" y="0"/>
                    <a:pt x="46" y="4"/>
                    <a:pt x="28" y="12"/>
                  </a:cubicBezTo>
                  <a:cubicBezTo>
                    <a:pt x="1" y="38"/>
                    <a:pt x="1" y="38"/>
                    <a:pt x="28" y="72"/>
                  </a:cubicBezTo>
                  <a:cubicBezTo>
                    <a:pt x="61" y="126"/>
                    <a:pt x="115" y="180"/>
                    <a:pt x="169" y="206"/>
                  </a:cubicBezTo>
                  <a:cubicBezTo>
                    <a:pt x="231" y="249"/>
                    <a:pt x="276" y="289"/>
                    <a:pt x="328" y="289"/>
                  </a:cubicBezTo>
                  <a:cubicBezTo>
                    <a:pt x="350" y="289"/>
                    <a:pt x="372" y="282"/>
                    <a:pt x="397" y="267"/>
                  </a:cubicBezTo>
                  <a:cubicBezTo>
                    <a:pt x="424" y="267"/>
                    <a:pt x="451" y="206"/>
                    <a:pt x="451" y="180"/>
                  </a:cubicBezTo>
                  <a:cubicBezTo>
                    <a:pt x="451" y="99"/>
                    <a:pt x="337" y="72"/>
                    <a:pt x="256" y="38"/>
                  </a:cubicBezTo>
                  <a:cubicBezTo>
                    <a:pt x="214" y="19"/>
                    <a:pt x="147" y="0"/>
                    <a:pt x="9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2379;p47"/>
            <p:cNvSpPr/>
            <p:nvPr/>
          </p:nvSpPr>
          <p:spPr>
            <a:xfrm>
              <a:off x="2437827" y="4410676"/>
              <a:ext cx="41501" cy="40007"/>
            </a:xfrm>
            <a:custGeom>
              <a:avLst/>
              <a:gdLst/>
              <a:ahLst/>
              <a:cxnLst/>
              <a:rect l="l" t="t" r="r" b="b"/>
              <a:pathLst>
                <a:path w="329" h="350" extrusionOk="0">
                  <a:moveTo>
                    <a:pt x="142" y="12"/>
                  </a:moveTo>
                  <a:cubicBezTo>
                    <a:pt x="132" y="17"/>
                    <a:pt x="123" y="25"/>
                    <a:pt x="116" y="33"/>
                  </a:cubicBezTo>
                  <a:lnTo>
                    <a:pt x="116" y="33"/>
                  </a:lnTo>
                  <a:cubicBezTo>
                    <a:pt x="117" y="26"/>
                    <a:pt x="123" y="12"/>
                    <a:pt x="142" y="12"/>
                  </a:cubicBezTo>
                  <a:close/>
                  <a:moveTo>
                    <a:pt x="146" y="1"/>
                  </a:moveTo>
                  <a:cubicBezTo>
                    <a:pt x="130" y="1"/>
                    <a:pt x="118" y="17"/>
                    <a:pt x="116" y="34"/>
                  </a:cubicBezTo>
                  <a:lnTo>
                    <a:pt x="116" y="34"/>
                  </a:lnTo>
                  <a:cubicBezTo>
                    <a:pt x="87" y="69"/>
                    <a:pt x="82" y="126"/>
                    <a:pt x="55" y="153"/>
                  </a:cubicBezTo>
                  <a:cubicBezTo>
                    <a:pt x="1" y="234"/>
                    <a:pt x="28" y="348"/>
                    <a:pt x="142" y="348"/>
                  </a:cubicBezTo>
                  <a:cubicBezTo>
                    <a:pt x="148" y="349"/>
                    <a:pt x="153" y="349"/>
                    <a:pt x="158" y="349"/>
                  </a:cubicBezTo>
                  <a:cubicBezTo>
                    <a:pt x="304" y="349"/>
                    <a:pt x="328" y="20"/>
                    <a:pt x="168" y="11"/>
                  </a:cubicBezTo>
                  <a:lnTo>
                    <a:pt x="168" y="11"/>
                  </a:lnTo>
                  <a:cubicBezTo>
                    <a:pt x="160" y="4"/>
                    <a:pt x="153" y="1"/>
                    <a:pt x="1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80" name="Google Shape;2380;p47"/>
          <p:cNvGrpSpPr/>
          <p:nvPr/>
        </p:nvGrpSpPr>
        <p:grpSpPr>
          <a:xfrm>
            <a:off x="1302985" y="2680976"/>
            <a:ext cx="1489368" cy="1263371"/>
            <a:chOff x="2072614" y="2380782"/>
            <a:chExt cx="1117026" cy="947528"/>
          </a:xfrm>
        </p:grpSpPr>
        <p:sp>
          <p:nvSpPr>
            <p:cNvPr id="2381" name="Google Shape;2381;p47"/>
            <p:cNvSpPr/>
            <p:nvPr/>
          </p:nvSpPr>
          <p:spPr>
            <a:xfrm>
              <a:off x="2072614" y="2380782"/>
              <a:ext cx="1117026" cy="947528"/>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2382;p47"/>
            <p:cNvSpPr/>
            <p:nvPr/>
          </p:nvSpPr>
          <p:spPr>
            <a:xfrm>
              <a:off x="2084145" y="2478727"/>
              <a:ext cx="90656" cy="89067"/>
            </a:xfrm>
            <a:custGeom>
              <a:avLst/>
              <a:gdLst/>
              <a:ahLst/>
              <a:cxnLst/>
              <a:rect l="l" t="t" r="r" b="b"/>
              <a:pathLst>
                <a:path w="684" h="672" extrusionOk="0">
                  <a:moveTo>
                    <a:pt x="577" y="0"/>
                  </a:moveTo>
                  <a:cubicBezTo>
                    <a:pt x="563" y="0"/>
                    <a:pt x="547" y="5"/>
                    <a:pt x="532" y="15"/>
                  </a:cubicBezTo>
                  <a:cubicBezTo>
                    <a:pt x="391" y="69"/>
                    <a:pt x="310" y="156"/>
                    <a:pt x="196" y="270"/>
                  </a:cubicBezTo>
                  <a:cubicBezTo>
                    <a:pt x="109" y="351"/>
                    <a:pt x="28" y="492"/>
                    <a:pt x="1" y="633"/>
                  </a:cubicBezTo>
                  <a:cubicBezTo>
                    <a:pt x="1" y="652"/>
                    <a:pt x="28" y="671"/>
                    <a:pt x="63" y="671"/>
                  </a:cubicBezTo>
                  <a:cubicBezTo>
                    <a:pt x="77" y="671"/>
                    <a:pt x="93" y="668"/>
                    <a:pt x="109" y="660"/>
                  </a:cubicBezTo>
                  <a:cubicBezTo>
                    <a:pt x="196" y="573"/>
                    <a:pt x="250" y="492"/>
                    <a:pt x="337" y="405"/>
                  </a:cubicBezTo>
                  <a:cubicBezTo>
                    <a:pt x="445" y="324"/>
                    <a:pt x="532" y="210"/>
                    <a:pt x="613" y="129"/>
                  </a:cubicBezTo>
                  <a:cubicBezTo>
                    <a:pt x="683" y="80"/>
                    <a:pt x="639" y="0"/>
                    <a:pt x="5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2383;p47"/>
            <p:cNvSpPr/>
            <p:nvPr/>
          </p:nvSpPr>
          <p:spPr>
            <a:xfrm>
              <a:off x="2115820" y="2415507"/>
              <a:ext cx="79257" cy="63619"/>
            </a:xfrm>
            <a:custGeom>
              <a:avLst/>
              <a:gdLst/>
              <a:ahLst/>
              <a:cxnLst/>
              <a:rect l="l" t="t" r="r" b="b"/>
              <a:pathLst>
                <a:path w="598" h="480" extrusionOk="0">
                  <a:moveTo>
                    <a:pt x="517" y="1"/>
                  </a:moveTo>
                  <a:cubicBezTo>
                    <a:pt x="508" y="1"/>
                    <a:pt x="498" y="5"/>
                    <a:pt x="488" y="15"/>
                  </a:cubicBezTo>
                  <a:cubicBezTo>
                    <a:pt x="320" y="129"/>
                    <a:pt x="179" y="243"/>
                    <a:pt x="71" y="351"/>
                  </a:cubicBezTo>
                  <a:cubicBezTo>
                    <a:pt x="0" y="400"/>
                    <a:pt x="62" y="480"/>
                    <a:pt x="116" y="480"/>
                  </a:cubicBezTo>
                  <a:cubicBezTo>
                    <a:pt x="129" y="480"/>
                    <a:pt x="142" y="475"/>
                    <a:pt x="152" y="465"/>
                  </a:cubicBezTo>
                  <a:cubicBezTo>
                    <a:pt x="293" y="351"/>
                    <a:pt x="434" y="243"/>
                    <a:pt x="575" y="129"/>
                  </a:cubicBezTo>
                  <a:cubicBezTo>
                    <a:pt x="597" y="85"/>
                    <a:pt x="561" y="1"/>
                    <a:pt x="5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84" name="Google Shape;2384;p47"/>
          <p:cNvGrpSpPr/>
          <p:nvPr/>
        </p:nvGrpSpPr>
        <p:grpSpPr>
          <a:xfrm>
            <a:off x="1302982" y="615868"/>
            <a:ext cx="2413917" cy="1763233"/>
            <a:chOff x="1045986" y="383825"/>
            <a:chExt cx="1810438" cy="1322425"/>
          </a:xfrm>
        </p:grpSpPr>
        <p:sp>
          <p:nvSpPr>
            <p:cNvPr id="2385" name="Google Shape;2385;p47"/>
            <p:cNvSpPr/>
            <p:nvPr/>
          </p:nvSpPr>
          <p:spPr>
            <a:xfrm rot="10800000">
              <a:off x="1045986" y="710448"/>
              <a:ext cx="1810438" cy="995802"/>
            </a:xfrm>
            <a:custGeom>
              <a:avLst/>
              <a:gdLst/>
              <a:ahLst/>
              <a:cxnLst/>
              <a:rect l="l" t="t" r="r" b="b"/>
              <a:pathLst>
                <a:path w="14537" h="8307" extrusionOk="0">
                  <a:moveTo>
                    <a:pt x="2698" y="321"/>
                  </a:moveTo>
                  <a:cubicBezTo>
                    <a:pt x="3055" y="594"/>
                    <a:pt x="3450" y="1001"/>
                    <a:pt x="3891" y="1001"/>
                  </a:cubicBezTo>
                  <a:cubicBezTo>
                    <a:pt x="4174" y="974"/>
                    <a:pt x="4429" y="860"/>
                    <a:pt x="4678" y="860"/>
                  </a:cubicBezTo>
                  <a:cubicBezTo>
                    <a:pt x="4740" y="856"/>
                    <a:pt x="4803" y="855"/>
                    <a:pt x="4867" y="855"/>
                  </a:cubicBezTo>
                  <a:cubicBezTo>
                    <a:pt x="5293" y="855"/>
                    <a:pt x="5748" y="924"/>
                    <a:pt x="6163" y="947"/>
                  </a:cubicBezTo>
                  <a:cubicBezTo>
                    <a:pt x="7453" y="1088"/>
                    <a:pt x="8764" y="1283"/>
                    <a:pt x="10027" y="1478"/>
                  </a:cubicBezTo>
                  <a:cubicBezTo>
                    <a:pt x="11008" y="1619"/>
                    <a:pt x="12016" y="1841"/>
                    <a:pt x="12829" y="2399"/>
                  </a:cubicBezTo>
                  <a:cubicBezTo>
                    <a:pt x="13777" y="3044"/>
                    <a:pt x="14086" y="4361"/>
                    <a:pt x="13636" y="5396"/>
                  </a:cubicBezTo>
                  <a:cubicBezTo>
                    <a:pt x="13051" y="6686"/>
                    <a:pt x="11344" y="7190"/>
                    <a:pt x="10108" y="7553"/>
                  </a:cubicBezTo>
                  <a:cubicBezTo>
                    <a:pt x="8964" y="7873"/>
                    <a:pt x="7768" y="8015"/>
                    <a:pt x="6566" y="8015"/>
                  </a:cubicBezTo>
                  <a:cubicBezTo>
                    <a:pt x="5975" y="8015"/>
                    <a:pt x="5381" y="7980"/>
                    <a:pt x="4792" y="7916"/>
                  </a:cubicBezTo>
                  <a:cubicBezTo>
                    <a:pt x="3421" y="7775"/>
                    <a:pt x="2104" y="7217"/>
                    <a:pt x="1176" y="6155"/>
                  </a:cubicBezTo>
                  <a:cubicBezTo>
                    <a:pt x="168" y="5033"/>
                    <a:pt x="229" y="3548"/>
                    <a:pt x="1008" y="2345"/>
                  </a:cubicBezTo>
                  <a:cubicBezTo>
                    <a:pt x="1371" y="1727"/>
                    <a:pt x="1989" y="1169"/>
                    <a:pt x="2715" y="1088"/>
                  </a:cubicBezTo>
                  <a:cubicBezTo>
                    <a:pt x="2803" y="1055"/>
                    <a:pt x="2856" y="1001"/>
                    <a:pt x="2830" y="887"/>
                  </a:cubicBezTo>
                  <a:cubicBezTo>
                    <a:pt x="2810" y="704"/>
                    <a:pt x="2743" y="517"/>
                    <a:pt x="2698" y="321"/>
                  </a:cubicBezTo>
                  <a:close/>
                  <a:moveTo>
                    <a:pt x="2606" y="1"/>
                  </a:moveTo>
                  <a:cubicBezTo>
                    <a:pt x="2572" y="1"/>
                    <a:pt x="2542" y="22"/>
                    <a:pt x="2524" y="53"/>
                  </a:cubicBezTo>
                  <a:lnTo>
                    <a:pt x="2524" y="53"/>
                  </a:lnTo>
                  <a:cubicBezTo>
                    <a:pt x="2506" y="63"/>
                    <a:pt x="2494" y="81"/>
                    <a:pt x="2494" y="107"/>
                  </a:cubicBezTo>
                  <a:cubicBezTo>
                    <a:pt x="2517" y="343"/>
                    <a:pt x="2540" y="585"/>
                    <a:pt x="2567" y="827"/>
                  </a:cubicBezTo>
                  <a:lnTo>
                    <a:pt x="2567" y="827"/>
                  </a:lnTo>
                  <a:cubicBezTo>
                    <a:pt x="1532" y="1011"/>
                    <a:pt x="822" y="1971"/>
                    <a:pt x="424" y="2876"/>
                  </a:cubicBezTo>
                  <a:cubicBezTo>
                    <a:pt x="0" y="3857"/>
                    <a:pt x="88" y="4919"/>
                    <a:pt x="645" y="5846"/>
                  </a:cubicBezTo>
                  <a:cubicBezTo>
                    <a:pt x="1803" y="7816"/>
                    <a:pt x="4213" y="8307"/>
                    <a:pt x="6389" y="8307"/>
                  </a:cubicBezTo>
                  <a:cubicBezTo>
                    <a:pt x="6841" y="8307"/>
                    <a:pt x="7283" y="8286"/>
                    <a:pt x="7702" y="8252"/>
                  </a:cubicBezTo>
                  <a:cubicBezTo>
                    <a:pt x="9187" y="8145"/>
                    <a:pt x="10672" y="7836"/>
                    <a:pt x="12016" y="7217"/>
                  </a:cubicBezTo>
                  <a:cubicBezTo>
                    <a:pt x="13051" y="6767"/>
                    <a:pt x="14006" y="5987"/>
                    <a:pt x="14174" y="4838"/>
                  </a:cubicBezTo>
                  <a:cubicBezTo>
                    <a:pt x="14536" y="2795"/>
                    <a:pt x="12829" y="1727"/>
                    <a:pt x="11062" y="1337"/>
                  </a:cubicBezTo>
                  <a:cubicBezTo>
                    <a:pt x="9973" y="1088"/>
                    <a:pt x="8797" y="974"/>
                    <a:pt x="7675" y="833"/>
                  </a:cubicBezTo>
                  <a:cubicBezTo>
                    <a:pt x="6667" y="692"/>
                    <a:pt x="5686" y="611"/>
                    <a:pt x="4678" y="584"/>
                  </a:cubicBezTo>
                  <a:cubicBezTo>
                    <a:pt x="4660" y="582"/>
                    <a:pt x="4642" y="581"/>
                    <a:pt x="4624" y="581"/>
                  </a:cubicBezTo>
                  <a:cubicBezTo>
                    <a:pt x="4398" y="581"/>
                    <a:pt x="4136" y="719"/>
                    <a:pt x="3896" y="719"/>
                  </a:cubicBezTo>
                  <a:cubicBezTo>
                    <a:pt x="3818" y="719"/>
                    <a:pt x="3741" y="704"/>
                    <a:pt x="3670" y="665"/>
                  </a:cubicBezTo>
                  <a:cubicBezTo>
                    <a:pt x="3307" y="497"/>
                    <a:pt x="3024" y="215"/>
                    <a:pt x="2662" y="20"/>
                  </a:cubicBezTo>
                  <a:cubicBezTo>
                    <a:pt x="2643" y="6"/>
                    <a:pt x="2624" y="1"/>
                    <a:pt x="260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2386;p47"/>
            <p:cNvSpPr/>
            <p:nvPr/>
          </p:nvSpPr>
          <p:spPr>
            <a:xfrm rot="10800000">
              <a:off x="1102689" y="653295"/>
              <a:ext cx="163646" cy="107768"/>
            </a:xfrm>
            <a:custGeom>
              <a:avLst/>
              <a:gdLst/>
              <a:ahLst/>
              <a:cxnLst/>
              <a:rect l="l" t="t" r="r" b="b"/>
              <a:pathLst>
                <a:path w="1314" h="899" extrusionOk="0">
                  <a:moveTo>
                    <a:pt x="1178" y="1"/>
                  </a:moveTo>
                  <a:cubicBezTo>
                    <a:pt x="1169" y="1"/>
                    <a:pt x="1160" y="2"/>
                    <a:pt x="1150" y="4"/>
                  </a:cubicBezTo>
                  <a:cubicBezTo>
                    <a:pt x="955" y="58"/>
                    <a:pt x="787" y="199"/>
                    <a:pt x="619" y="340"/>
                  </a:cubicBezTo>
                  <a:cubicBezTo>
                    <a:pt x="451" y="508"/>
                    <a:pt x="256" y="649"/>
                    <a:pt x="61" y="791"/>
                  </a:cubicBezTo>
                  <a:cubicBezTo>
                    <a:pt x="1" y="817"/>
                    <a:pt x="28" y="898"/>
                    <a:pt x="115" y="898"/>
                  </a:cubicBezTo>
                  <a:cubicBezTo>
                    <a:pt x="310" y="871"/>
                    <a:pt x="505" y="730"/>
                    <a:pt x="673" y="623"/>
                  </a:cubicBezTo>
                  <a:cubicBezTo>
                    <a:pt x="868" y="481"/>
                    <a:pt x="1096" y="367"/>
                    <a:pt x="1264" y="172"/>
                  </a:cubicBezTo>
                  <a:cubicBezTo>
                    <a:pt x="1314" y="123"/>
                    <a:pt x="1273" y="1"/>
                    <a:pt x="11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2387;p47"/>
            <p:cNvSpPr/>
            <p:nvPr/>
          </p:nvSpPr>
          <p:spPr>
            <a:xfrm rot="10800000">
              <a:off x="1064584" y="681706"/>
              <a:ext cx="56915" cy="48070"/>
            </a:xfrm>
            <a:custGeom>
              <a:avLst/>
              <a:gdLst/>
              <a:ahLst/>
              <a:cxnLst/>
              <a:rect l="l" t="t" r="r" b="b"/>
              <a:pathLst>
                <a:path w="457" h="401" extrusionOk="0">
                  <a:moveTo>
                    <a:pt x="374" y="1"/>
                  </a:moveTo>
                  <a:cubicBezTo>
                    <a:pt x="356" y="1"/>
                    <a:pt x="338" y="8"/>
                    <a:pt x="323" y="26"/>
                  </a:cubicBezTo>
                  <a:cubicBezTo>
                    <a:pt x="269" y="106"/>
                    <a:pt x="182" y="194"/>
                    <a:pt x="75" y="247"/>
                  </a:cubicBezTo>
                  <a:cubicBezTo>
                    <a:pt x="1" y="293"/>
                    <a:pt x="52" y="400"/>
                    <a:pt x="118" y="400"/>
                  </a:cubicBezTo>
                  <a:cubicBezTo>
                    <a:pt x="130" y="400"/>
                    <a:pt x="143" y="397"/>
                    <a:pt x="155" y="388"/>
                  </a:cubicBezTo>
                  <a:cubicBezTo>
                    <a:pt x="296" y="335"/>
                    <a:pt x="377" y="247"/>
                    <a:pt x="437" y="106"/>
                  </a:cubicBezTo>
                  <a:cubicBezTo>
                    <a:pt x="457" y="48"/>
                    <a:pt x="417" y="1"/>
                    <a:pt x="3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2388;p47"/>
            <p:cNvSpPr/>
            <p:nvPr/>
          </p:nvSpPr>
          <p:spPr>
            <a:xfrm rot="10800000">
              <a:off x="1353135" y="520599"/>
              <a:ext cx="87178" cy="41836"/>
            </a:xfrm>
            <a:custGeom>
              <a:avLst/>
              <a:gdLst/>
              <a:ahLst/>
              <a:cxnLst/>
              <a:rect l="l" t="t" r="r" b="b"/>
              <a:pathLst>
                <a:path w="700" h="349" extrusionOk="0">
                  <a:moveTo>
                    <a:pt x="336" y="0"/>
                  </a:moveTo>
                  <a:cubicBezTo>
                    <a:pt x="282" y="27"/>
                    <a:pt x="222" y="27"/>
                    <a:pt x="195" y="27"/>
                  </a:cubicBezTo>
                  <a:cubicBezTo>
                    <a:pt x="141" y="54"/>
                    <a:pt x="141" y="81"/>
                    <a:pt x="114" y="115"/>
                  </a:cubicBezTo>
                  <a:cubicBezTo>
                    <a:pt x="0" y="195"/>
                    <a:pt x="27" y="310"/>
                    <a:pt x="168" y="336"/>
                  </a:cubicBezTo>
                  <a:cubicBezTo>
                    <a:pt x="186" y="336"/>
                    <a:pt x="192" y="348"/>
                    <a:pt x="210" y="348"/>
                  </a:cubicBezTo>
                  <a:cubicBezTo>
                    <a:pt x="219" y="348"/>
                    <a:pt x="231" y="345"/>
                    <a:pt x="249" y="336"/>
                  </a:cubicBezTo>
                  <a:cubicBezTo>
                    <a:pt x="282" y="336"/>
                    <a:pt x="336" y="336"/>
                    <a:pt x="363" y="310"/>
                  </a:cubicBezTo>
                  <a:cubicBezTo>
                    <a:pt x="450" y="283"/>
                    <a:pt x="504" y="249"/>
                    <a:pt x="585" y="222"/>
                  </a:cubicBezTo>
                  <a:cubicBezTo>
                    <a:pt x="699" y="168"/>
                    <a:pt x="645" y="0"/>
                    <a:pt x="53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2389;p47"/>
            <p:cNvSpPr/>
            <p:nvPr/>
          </p:nvSpPr>
          <p:spPr>
            <a:xfrm rot="10800000">
              <a:off x="1604327" y="461622"/>
              <a:ext cx="66131" cy="43635"/>
            </a:xfrm>
            <a:custGeom>
              <a:avLst/>
              <a:gdLst/>
              <a:ahLst/>
              <a:cxnLst/>
              <a:rect l="l" t="t" r="r" b="b"/>
              <a:pathLst>
                <a:path w="531" h="364" extrusionOk="0">
                  <a:moveTo>
                    <a:pt x="282" y="1"/>
                  </a:moveTo>
                  <a:cubicBezTo>
                    <a:pt x="168" y="1"/>
                    <a:pt x="27" y="54"/>
                    <a:pt x="0" y="169"/>
                  </a:cubicBezTo>
                  <a:cubicBezTo>
                    <a:pt x="0" y="276"/>
                    <a:pt x="81" y="364"/>
                    <a:pt x="195" y="364"/>
                  </a:cubicBezTo>
                  <a:cubicBezTo>
                    <a:pt x="222" y="337"/>
                    <a:pt x="249" y="337"/>
                    <a:pt x="282" y="310"/>
                  </a:cubicBezTo>
                  <a:lnTo>
                    <a:pt x="309" y="310"/>
                  </a:lnTo>
                  <a:lnTo>
                    <a:pt x="336" y="276"/>
                  </a:lnTo>
                  <a:lnTo>
                    <a:pt x="390" y="276"/>
                  </a:lnTo>
                  <a:cubicBezTo>
                    <a:pt x="450" y="249"/>
                    <a:pt x="477" y="249"/>
                    <a:pt x="504" y="222"/>
                  </a:cubicBezTo>
                  <a:cubicBezTo>
                    <a:pt x="531" y="196"/>
                    <a:pt x="531" y="142"/>
                    <a:pt x="531" y="81"/>
                  </a:cubicBezTo>
                  <a:cubicBezTo>
                    <a:pt x="477" y="1"/>
                    <a:pt x="363" y="1"/>
                    <a:pt x="28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2390;p47"/>
            <p:cNvSpPr/>
            <p:nvPr/>
          </p:nvSpPr>
          <p:spPr>
            <a:xfrm rot="10800000">
              <a:off x="1527239" y="581733"/>
              <a:ext cx="41970" cy="55622"/>
            </a:xfrm>
            <a:custGeom>
              <a:avLst/>
              <a:gdLst/>
              <a:ahLst/>
              <a:cxnLst/>
              <a:rect l="l" t="t" r="r" b="b"/>
              <a:pathLst>
                <a:path w="337" h="464" extrusionOk="0">
                  <a:moveTo>
                    <a:pt x="153" y="0"/>
                  </a:moveTo>
                  <a:cubicBezTo>
                    <a:pt x="138" y="0"/>
                    <a:pt x="123" y="2"/>
                    <a:pt x="108" y="7"/>
                  </a:cubicBezTo>
                  <a:cubicBezTo>
                    <a:pt x="108" y="7"/>
                    <a:pt x="108" y="16"/>
                    <a:pt x="103" y="23"/>
                  </a:cubicBezTo>
                  <a:lnTo>
                    <a:pt x="103" y="23"/>
                  </a:lnTo>
                  <a:cubicBezTo>
                    <a:pt x="97" y="26"/>
                    <a:pt x="91" y="30"/>
                    <a:pt x="86" y="34"/>
                  </a:cubicBezTo>
                  <a:lnTo>
                    <a:pt x="86" y="34"/>
                  </a:lnTo>
                  <a:cubicBezTo>
                    <a:pt x="85" y="34"/>
                    <a:pt x="83" y="34"/>
                    <a:pt x="81" y="34"/>
                  </a:cubicBezTo>
                  <a:cubicBezTo>
                    <a:pt x="81" y="35"/>
                    <a:pt x="81" y="37"/>
                    <a:pt x="81" y="38"/>
                  </a:cubicBezTo>
                  <a:lnTo>
                    <a:pt x="81" y="38"/>
                  </a:lnTo>
                  <a:cubicBezTo>
                    <a:pt x="41" y="70"/>
                    <a:pt x="27" y="117"/>
                    <a:pt x="27" y="175"/>
                  </a:cubicBezTo>
                  <a:cubicBezTo>
                    <a:pt x="0" y="263"/>
                    <a:pt x="27" y="343"/>
                    <a:pt x="54" y="404"/>
                  </a:cubicBezTo>
                  <a:cubicBezTo>
                    <a:pt x="75" y="446"/>
                    <a:pt x="110" y="463"/>
                    <a:pt x="146" y="463"/>
                  </a:cubicBezTo>
                  <a:cubicBezTo>
                    <a:pt x="201" y="463"/>
                    <a:pt x="259" y="423"/>
                    <a:pt x="276" y="370"/>
                  </a:cubicBezTo>
                  <a:cubicBezTo>
                    <a:pt x="309" y="343"/>
                    <a:pt x="309" y="289"/>
                    <a:pt x="309" y="236"/>
                  </a:cubicBezTo>
                  <a:cubicBezTo>
                    <a:pt x="336" y="175"/>
                    <a:pt x="309" y="121"/>
                    <a:pt x="309" y="95"/>
                  </a:cubicBezTo>
                  <a:cubicBezTo>
                    <a:pt x="276" y="68"/>
                    <a:pt x="276" y="34"/>
                    <a:pt x="249" y="34"/>
                  </a:cubicBezTo>
                  <a:cubicBezTo>
                    <a:pt x="276" y="68"/>
                    <a:pt x="276" y="68"/>
                    <a:pt x="276" y="121"/>
                  </a:cubicBezTo>
                  <a:cubicBezTo>
                    <a:pt x="276" y="49"/>
                    <a:pt x="221" y="0"/>
                    <a:pt x="15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2391;p47"/>
            <p:cNvSpPr/>
            <p:nvPr/>
          </p:nvSpPr>
          <p:spPr>
            <a:xfrm rot="10800000">
              <a:off x="1462604" y="383825"/>
              <a:ext cx="43838" cy="57780"/>
            </a:xfrm>
            <a:custGeom>
              <a:avLst/>
              <a:gdLst/>
              <a:ahLst/>
              <a:cxnLst/>
              <a:rect l="l" t="t" r="r" b="b"/>
              <a:pathLst>
                <a:path w="352" h="482" extrusionOk="0">
                  <a:moveTo>
                    <a:pt x="54" y="1"/>
                  </a:moveTo>
                  <a:cubicBezTo>
                    <a:pt x="27" y="1"/>
                    <a:pt x="0" y="27"/>
                    <a:pt x="0" y="54"/>
                  </a:cubicBezTo>
                  <a:cubicBezTo>
                    <a:pt x="0" y="115"/>
                    <a:pt x="27" y="169"/>
                    <a:pt x="27" y="195"/>
                  </a:cubicBezTo>
                  <a:cubicBezTo>
                    <a:pt x="54" y="283"/>
                    <a:pt x="54" y="337"/>
                    <a:pt x="81" y="390"/>
                  </a:cubicBezTo>
                  <a:cubicBezTo>
                    <a:pt x="93" y="452"/>
                    <a:pt x="148" y="481"/>
                    <a:pt x="204" y="481"/>
                  </a:cubicBezTo>
                  <a:cubicBezTo>
                    <a:pt x="277" y="481"/>
                    <a:pt x="351" y="431"/>
                    <a:pt x="336" y="337"/>
                  </a:cubicBezTo>
                  <a:cubicBezTo>
                    <a:pt x="336" y="249"/>
                    <a:pt x="276" y="195"/>
                    <a:pt x="222" y="115"/>
                  </a:cubicBezTo>
                  <a:cubicBezTo>
                    <a:pt x="195" y="54"/>
                    <a:pt x="108" y="1"/>
                    <a:pt x="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2392;p47"/>
            <p:cNvSpPr/>
            <p:nvPr/>
          </p:nvSpPr>
          <p:spPr>
            <a:xfrm rot="10800000">
              <a:off x="1436950" y="584011"/>
              <a:ext cx="38607" cy="52505"/>
            </a:xfrm>
            <a:custGeom>
              <a:avLst/>
              <a:gdLst/>
              <a:ahLst/>
              <a:cxnLst/>
              <a:rect l="l" t="t" r="r" b="b"/>
              <a:pathLst>
                <a:path w="310" h="438" extrusionOk="0">
                  <a:moveTo>
                    <a:pt x="229" y="0"/>
                  </a:moveTo>
                  <a:cubicBezTo>
                    <a:pt x="142" y="27"/>
                    <a:pt x="115" y="114"/>
                    <a:pt x="88" y="195"/>
                  </a:cubicBezTo>
                  <a:cubicBezTo>
                    <a:pt x="61" y="256"/>
                    <a:pt x="1" y="363"/>
                    <a:pt x="88" y="424"/>
                  </a:cubicBezTo>
                  <a:cubicBezTo>
                    <a:pt x="108" y="433"/>
                    <a:pt x="125" y="437"/>
                    <a:pt x="141" y="437"/>
                  </a:cubicBezTo>
                  <a:cubicBezTo>
                    <a:pt x="215" y="437"/>
                    <a:pt x="256" y="349"/>
                    <a:pt x="256" y="282"/>
                  </a:cubicBezTo>
                  <a:cubicBezTo>
                    <a:pt x="283" y="256"/>
                    <a:pt x="283" y="195"/>
                    <a:pt x="283" y="168"/>
                  </a:cubicBezTo>
                  <a:cubicBezTo>
                    <a:pt x="283" y="141"/>
                    <a:pt x="310" y="88"/>
                    <a:pt x="283" y="61"/>
                  </a:cubicBezTo>
                  <a:cubicBezTo>
                    <a:pt x="283" y="27"/>
                    <a:pt x="256" y="0"/>
                    <a:pt x="2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3" name="Google Shape;2393;p47"/>
            <p:cNvSpPr/>
            <p:nvPr/>
          </p:nvSpPr>
          <p:spPr>
            <a:xfrm rot="10800000">
              <a:off x="1586643" y="552605"/>
              <a:ext cx="53179" cy="40638"/>
            </a:xfrm>
            <a:custGeom>
              <a:avLst/>
              <a:gdLst/>
              <a:ahLst/>
              <a:cxnLst/>
              <a:rect l="l" t="t" r="r" b="b"/>
              <a:pathLst>
                <a:path w="427" h="339" extrusionOk="0">
                  <a:moveTo>
                    <a:pt x="167" y="1"/>
                  </a:moveTo>
                  <a:cubicBezTo>
                    <a:pt x="84" y="1"/>
                    <a:pt x="1" y="135"/>
                    <a:pt x="90" y="204"/>
                  </a:cubicBezTo>
                  <a:cubicBezTo>
                    <a:pt x="117" y="231"/>
                    <a:pt x="171" y="257"/>
                    <a:pt x="231" y="284"/>
                  </a:cubicBezTo>
                  <a:cubicBezTo>
                    <a:pt x="258" y="311"/>
                    <a:pt x="312" y="338"/>
                    <a:pt x="372" y="338"/>
                  </a:cubicBezTo>
                  <a:cubicBezTo>
                    <a:pt x="399" y="338"/>
                    <a:pt x="426" y="284"/>
                    <a:pt x="426" y="257"/>
                  </a:cubicBezTo>
                  <a:cubicBezTo>
                    <a:pt x="426" y="227"/>
                    <a:pt x="409" y="204"/>
                    <a:pt x="389" y="179"/>
                  </a:cubicBezTo>
                  <a:lnTo>
                    <a:pt x="389" y="179"/>
                  </a:lnTo>
                  <a:cubicBezTo>
                    <a:pt x="387" y="166"/>
                    <a:pt x="382" y="154"/>
                    <a:pt x="372" y="143"/>
                  </a:cubicBezTo>
                  <a:cubicBezTo>
                    <a:pt x="364" y="140"/>
                    <a:pt x="357" y="136"/>
                    <a:pt x="350" y="132"/>
                  </a:cubicBezTo>
                  <a:lnTo>
                    <a:pt x="350" y="132"/>
                  </a:lnTo>
                  <a:cubicBezTo>
                    <a:pt x="346" y="127"/>
                    <a:pt x="342" y="122"/>
                    <a:pt x="339" y="116"/>
                  </a:cubicBezTo>
                  <a:cubicBezTo>
                    <a:pt x="312" y="89"/>
                    <a:pt x="258" y="36"/>
                    <a:pt x="231" y="36"/>
                  </a:cubicBezTo>
                  <a:cubicBezTo>
                    <a:pt x="212" y="11"/>
                    <a:pt x="190" y="1"/>
                    <a:pt x="16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2394;p47"/>
            <p:cNvSpPr/>
            <p:nvPr/>
          </p:nvSpPr>
          <p:spPr>
            <a:xfrm rot="10800000">
              <a:off x="1391742" y="425781"/>
              <a:ext cx="55296" cy="34044"/>
            </a:xfrm>
            <a:custGeom>
              <a:avLst/>
              <a:gdLst/>
              <a:ahLst/>
              <a:cxnLst/>
              <a:rect l="l" t="t" r="r" b="b"/>
              <a:pathLst>
                <a:path w="444" h="284" extrusionOk="0">
                  <a:moveTo>
                    <a:pt x="82" y="0"/>
                  </a:moveTo>
                  <a:cubicBezTo>
                    <a:pt x="62" y="0"/>
                    <a:pt x="43" y="4"/>
                    <a:pt x="27" y="11"/>
                  </a:cubicBezTo>
                  <a:cubicBezTo>
                    <a:pt x="0" y="11"/>
                    <a:pt x="0" y="38"/>
                    <a:pt x="0" y="65"/>
                  </a:cubicBezTo>
                  <a:cubicBezTo>
                    <a:pt x="27" y="126"/>
                    <a:pt x="108" y="153"/>
                    <a:pt x="168" y="206"/>
                  </a:cubicBezTo>
                  <a:cubicBezTo>
                    <a:pt x="231" y="227"/>
                    <a:pt x="277" y="284"/>
                    <a:pt x="335" y="284"/>
                  </a:cubicBezTo>
                  <a:cubicBezTo>
                    <a:pt x="352" y="284"/>
                    <a:pt x="370" y="279"/>
                    <a:pt x="390" y="267"/>
                  </a:cubicBezTo>
                  <a:cubicBezTo>
                    <a:pt x="417" y="267"/>
                    <a:pt x="444" y="206"/>
                    <a:pt x="417" y="179"/>
                  </a:cubicBezTo>
                  <a:cubicBezTo>
                    <a:pt x="417" y="65"/>
                    <a:pt x="336" y="65"/>
                    <a:pt x="249" y="38"/>
                  </a:cubicBezTo>
                  <a:cubicBezTo>
                    <a:pt x="192" y="19"/>
                    <a:pt x="132" y="0"/>
                    <a:pt x="8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2395;p47"/>
            <p:cNvSpPr/>
            <p:nvPr/>
          </p:nvSpPr>
          <p:spPr>
            <a:xfrm rot="10800000">
              <a:off x="1559743" y="387302"/>
              <a:ext cx="37985" cy="42316"/>
            </a:xfrm>
            <a:custGeom>
              <a:avLst/>
              <a:gdLst/>
              <a:ahLst/>
              <a:cxnLst/>
              <a:rect l="l" t="t" r="r" b="b"/>
              <a:pathLst>
                <a:path w="305" h="353" extrusionOk="0">
                  <a:moveTo>
                    <a:pt x="142" y="15"/>
                  </a:moveTo>
                  <a:cubicBezTo>
                    <a:pt x="131" y="20"/>
                    <a:pt x="123" y="28"/>
                    <a:pt x="116" y="36"/>
                  </a:cubicBezTo>
                  <a:lnTo>
                    <a:pt x="116" y="36"/>
                  </a:lnTo>
                  <a:cubicBezTo>
                    <a:pt x="117" y="28"/>
                    <a:pt x="123" y="15"/>
                    <a:pt x="142" y="15"/>
                  </a:cubicBezTo>
                  <a:close/>
                  <a:moveTo>
                    <a:pt x="145" y="1"/>
                  </a:moveTo>
                  <a:cubicBezTo>
                    <a:pt x="130" y="1"/>
                    <a:pt x="117" y="19"/>
                    <a:pt x="115" y="37"/>
                  </a:cubicBezTo>
                  <a:lnTo>
                    <a:pt x="115" y="37"/>
                  </a:lnTo>
                  <a:cubicBezTo>
                    <a:pt x="87" y="72"/>
                    <a:pt x="83" y="128"/>
                    <a:pt x="61" y="149"/>
                  </a:cubicBezTo>
                  <a:cubicBezTo>
                    <a:pt x="1" y="237"/>
                    <a:pt x="34" y="351"/>
                    <a:pt x="142" y="351"/>
                  </a:cubicBezTo>
                  <a:cubicBezTo>
                    <a:pt x="147" y="352"/>
                    <a:pt x="153" y="352"/>
                    <a:pt x="158" y="352"/>
                  </a:cubicBezTo>
                  <a:cubicBezTo>
                    <a:pt x="301" y="352"/>
                    <a:pt x="304" y="22"/>
                    <a:pt x="167" y="13"/>
                  </a:cubicBezTo>
                  <a:lnTo>
                    <a:pt x="167" y="13"/>
                  </a:lnTo>
                  <a:cubicBezTo>
                    <a:pt x="160" y="4"/>
                    <a:pt x="152" y="1"/>
                    <a:pt x="14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6046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Google Shape;260;p8"/>
          <p:cNvSpPr txBox="1"/>
          <p:nvPr/>
        </p:nvSpPr>
        <p:spPr>
          <a:xfrm>
            <a:off x="891915" y="1375181"/>
            <a:ext cx="10463100" cy="187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B7BD"/>
                </a:solidFill>
                <a:latin typeface="Calibri"/>
                <a:ea typeface="Calibri"/>
                <a:cs typeface="Calibri"/>
                <a:sym typeface="Calibri"/>
              </a:rPr>
              <a:t>PRESIDENTIAL ELECTION</a:t>
            </a:r>
            <a:endParaRPr sz="3200" b="1" i="0" u="none" strike="noStrike" cap="none">
              <a:solidFill>
                <a:srgbClr val="0FB7B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Work in groups of four and role play as “president candidate”. Discuss ideas and make a speech about what you would do to solve ONE of these problems.</a:t>
            </a:r>
            <a:endParaRPr sz="2800" b="0" i="0" u="none" strike="noStrike" cap="none">
              <a:solidFill>
                <a:schemeClr val="dk1"/>
              </a:solidFill>
              <a:latin typeface="Arial"/>
              <a:ea typeface="Arial"/>
              <a:cs typeface="Arial"/>
              <a:sym typeface="Arial"/>
            </a:endParaRPr>
          </a:p>
        </p:txBody>
      </p:sp>
      <p:sp>
        <p:nvSpPr>
          <p:cNvPr id="261" name="Google Shape;261;p8"/>
          <p:cNvSpPr txBox="1"/>
          <p:nvPr/>
        </p:nvSpPr>
        <p:spPr>
          <a:xfrm>
            <a:off x="4722105" y="112166"/>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0000"/>
                </a:solidFill>
                <a:latin typeface="Arial"/>
                <a:ea typeface="Arial"/>
                <a:cs typeface="Arial"/>
                <a:sym typeface="Arial"/>
              </a:rPr>
              <a:t>POST-READING</a:t>
            </a:r>
            <a:endParaRPr sz="3600" b="1" i="0" u="none" strike="noStrike" cap="none" dirty="0">
              <a:solidFill>
                <a:srgbClr val="FF0000"/>
              </a:solidFill>
              <a:latin typeface="Arial"/>
              <a:ea typeface="Arial"/>
              <a:cs typeface="Arial"/>
              <a:sym typeface="Arial"/>
            </a:endParaRPr>
          </a:p>
        </p:txBody>
      </p:sp>
      <p:sp>
        <p:nvSpPr>
          <p:cNvPr id="262" name="Google Shape;262;p8"/>
          <p:cNvSpPr txBox="1"/>
          <p:nvPr/>
        </p:nvSpPr>
        <p:spPr>
          <a:xfrm>
            <a:off x="3838847" y="3252578"/>
            <a:ext cx="5104015" cy="203132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Child marriage</a:t>
            </a:r>
            <a:endParaRPr sz="1400" b="0" i="0" u="none" strike="noStrike" cap="none">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A lack of education for girls</a:t>
            </a:r>
            <a:endParaRPr sz="1400" b="0" i="0" u="none" strike="noStrike" cap="none">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Low pay for women</a:t>
            </a:r>
            <a:endParaRPr sz="1400" b="0" i="0" u="none" strike="noStrike" cap="none">
              <a:solidFill>
                <a:schemeClr val="dk1"/>
              </a:solidFill>
              <a:latin typeface="Arial"/>
              <a:ea typeface="Arial"/>
              <a:cs typeface="Arial"/>
              <a:sym typeface="Arial"/>
            </a:endParaRPr>
          </a:p>
        </p:txBody>
      </p:sp>
      <p:grpSp>
        <p:nvGrpSpPr>
          <p:cNvPr id="6" name="Google Shape;2201;p45"/>
          <p:cNvGrpSpPr/>
          <p:nvPr/>
        </p:nvGrpSpPr>
        <p:grpSpPr>
          <a:xfrm>
            <a:off x="350854" y="423459"/>
            <a:ext cx="1425885" cy="1158005"/>
            <a:chOff x="2914750" y="806019"/>
            <a:chExt cx="530516" cy="430848"/>
          </a:xfrm>
        </p:grpSpPr>
        <p:sp>
          <p:nvSpPr>
            <p:cNvPr id="7" name="Google Shape;2202;p45"/>
            <p:cNvSpPr/>
            <p:nvPr/>
          </p:nvSpPr>
          <p:spPr>
            <a:xfrm>
              <a:off x="2922494" y="880865"/>
              <a:ext cx="247103" cy="61812"/>
            </a:xfrm>
            <a:custGeom>
              <a:avLst/>
              <a:gdLst/>
              <a:ahLst/>
              <a:cxnLst/>
              <a:rect l="l" t="t" r="r" b="b"/>
              <a:pathLst>
                <a:path w="5137" h="1285" extrusionOk="0">
                  <a:moveTo>
                    <a:pt x="3066" y="1"/>
                  </a:moveTo>
                  <a:cubicBezTo>
                    <a:pt x="1979" y="1"/>
                    <a:pt x="884" y="402"/>
                    <a:pt x="61" y="1139"/>
                  </a:cubicBezTo>
                  <a:cubicBezTo>
                    <a:pt x="1" y="1204"/>
                    <a:pt x="61" y="1284"/>
                    <a:pt x="120" y="1284"/>
                  </a:cubicBezTo>
                  <a:cubicBezTo>
                    <a:pt x="140" y="1284"/>
                    <a:pt x="160" y="1275"/>
                    <a:pt x="175" y="1253"/>
                  </a:cubicBezTo>
                  <a:cubicBezTo>
                    <a:pt x="964" y="547"/>
                    <a:pt x="2030" y="158"/>
                    <a:pt x="3078" y="158"/>
                  </a:cubicBezTo>
                  <a:cubicBezTo>
                    <a:pt x="3736" y="158"/>
                    <a:pt x="4388" y="311"/>
                    <a:pt x="4960" y="635"/>
                  </a:cubicBezTo>
                  <a:cubicBezTo>
                    <a:pt x="4980" y="645"/>
                    <a:pt x="4998" y="650"/>
                    <a:pt x="5015" y="650"/>
                  </a:cubicBezTo>
                  <a:cubicBezTo>
                    <a:pt x="5097" y="650"/>
                    <a:pt x="5137" y="545"/>
                    <a:pt x="5048" y="500"/>
                  </a:cubicBezTo>
                  <a:cubicBezTo>
                    <a:pt x="4438" y="162"/>
                    <a:pt x="3754" y="1"/>
                    <a:pt x="306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203;p45"/>
            <p:cNvSpPr/>
            <p:nvPr/>
          </p:nvSpPr>
          <p:spPr>
            <a:xfrm>
              <a:off x="2923553" y="935508"/>
              <a:ext cx="341335" cy="212036"/>
            </a:xfrm>
            <a:custGeom>
              <a:avLst/>
              <a:gdLst/>
              <a:ahLst/>
              <a:cxnLst/>
              <a:rect l="l" t="t" r="r" b="b"/>
              <a:pathLst>
                <a:path w="7096" h="4408" extrusionOk="0">
                  <a:moveTo>
                    <a:pt x="119" y="1"/>
                  </a:moveTo>
                  <a:cubicBezTo>
                    <a:pt x="62" y="1"/>
                    <a:pt x="1" y="67"/>
                    <a:pt x="39" y="144"/>
                  </a:cubicBezTo>
                  <a:cubicBezTo>
                    <a:pt x="852" y="1549"/>
                    <a:pt x="1666" y="2946"/>
                    <a:pt x="2479" y="4371"/>
                  </a:cubicBezTo>
                  <a:cubicBezTo>
                    <a:pt x="2494" y="4390"/>
                    <a:pt x="2518" y="4407"/>
                    <a:pt x="2546" y="4407"/>
                  </a:cubicBezTo>
                  <a:cubicBezTo>
                    <a:pt x="2567" y="4407"/>
                    <a:pt x="2590" y="4397"/>
                    <a:pt x="2613" y="4371"/>
                  </a:cubicBezTo>
                  <a:cubicBezTo>
                    <a:pt x="3204" y="3867"/>
                    <a:pt x="3877" y="3531"/>
                    <a:pt x="4629" y="3363"/>
                  </a:cubicBezTo>
                  <a:cubicBezTo>
                    <a:pt x="4999" y="3282"/>
                    <a:pt x="5389" y="3282"/>
                    <a:pt x="5778" y="3282"/>
                  </a:cubicBezTo>
                  <a:cubicBezTo>
                    <a:pt x="5973" y="3309"/>
                    <a:pt x="6202" y="3336"/>
                    <a:pt x="6397" y="3363"/>
                  </a:cubicBezTo>
                  <a:cubicBezTo>
                    <a:pt x="6459" y="3389"/>
                    <a:pt x="6758" y="3427"/>
                    <a:pt x="6891" y="3443"/>
                  </a:cubicBezTo>
                  <a:lnTo>
                    <a:pt x="6891" y="3443"/>
                  </a:lnTo>
                  <a:cubicBezTo>
                    <a:pt x="6839" y="3464"/>
                    <a:pt x="6810" y="3547"/>
                    <a:pt x="6874" y="3591"/>
                  </a:cubicBezTo>
                  <a:cubicBezTo>
                    <a:pt x="6901" y="3591"/>
                    <a:pt x="6901" y="3618"/>
                    <a:pt x="6928" y="3618"/>
                  </a:cubicBezTo>
                  <a:cubicBezTo>
                    <a:pt x="6937" y="3627"/>
                    <a:pt x="6945" y="3630"/>
                    <a:pt x="6955" y="3630"/>
                  </a:cubicBezTo>
                  <a:cubicBezTo>
                    <a:pt x="6973" y="3630"/>
                    <a:pt x="6993" y="3618"/>
                    <a:pt x="7015" y="3618"/>
                  </a:cubicBezTo>
                  <a:cubicBezTo>
                    <a:pt x="7042" y="3591"/>
                    <a:pt x="7042" y="3591"/>
                    <a:pt x="7069" y="3565"/>
                  </a:cubicBezTo>
                  <a:cubicBezTo>
                    <a:pt x="7069" y="3531"/>
                    <a:pt x="7096" y="3504"/>
                    <a:pt x="7069" y="3477"/>
                  </a:cubicBezTo>
                  <a:cubicBezTo>
                    <a:pt x="6847" y="3114"/>
                    <a:pt x="5973" y="3141"/>
                    <a:pt x="5610" y="3114"/>
                  </a:cubicBezTo>
                  <a:cubicBezTo>
                    <a:pt x="5564" y="3113"/>
                    <a:pt x="5518" y="3112"/>
                    <a:pt x="5472" y="3112"/>
                  </a:cubicBezTo>
                  <a:cubicBezTo>
                    <a:pt x="4768" y="3112"/>
                    <a:pt x="4084" y="3301"/>
                    <a:pt x="3453" y="3591"/>
                  </a:cubicBezTo>
                  <a:cubicBezTo>
                    <a:pt x="3151" y="3733"/>
                    <a:pt x="2895" y="3954"/>
                    <a:pt x="2613" y="4149"/>
                  </a:cubicBezTo>
                  <a:cubicBezTo>
                    <a:pt x="2612" y="4150"/>
                    <a:pt x="2610" y="4151"/>
                    <a:pt x="2609" y="4151"/>
                  </a:cubicBezTo>
                  <a:cubicBezTo>
                    <a:pt x="2531" y="4151"/>
                    <a:pt x="1913" y="3025"/>
                    <a:pt x="1860" y="2946"/>
                  </a:cubicBezTo>
                  <a:cubicBezTo>
                    <a:pt x="1303" y="1965"/>
                    <a:pt x="738" y="1011"/>
                    <a:pt x="180" y="36"/>
                  </a:cubicBezTo>
                  <a:cubicBezTo>
                    <a:pt x="165" y="11"/>
                    <a:pt x="142" y="1"/>
                    <a:pt x="11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204;p45"/>
            <p:cNvSpPr/>
            <p:nvPr/>
          </p:nvSpPr>
          <p:spPr>
            <a:xfrm>
              <a:off x="3159491" y="906551"/>
              <a:ext cx="114003" cy="207370"/>
            </a:xfrm>
            <a:custGeom>
              <a:avLst/>
              <a:gdLst/>
              <a:ahLst/>
              <a:cxnLst/>
              <a:rect l="l" t="t" r="r" b="b"/>
              <a:pathLst>
                <a:path w="2370" h="4311" extrusionOk="0">
                  <a:moveTo>
                    <a:pt x="99" y="0"/>
                  </a:moveTo>
                  <a:cubicBezTo>
                    <a:pt x="50" y="0"/>
                    <a:pt x="1" y="36"/>
                    <a:pt x="33" y="101"/>
                  </a:cubicBezTo>
                  <a:cubicBezTo>
                    <a:pt x="510" y="1613"/>
                    <a:pt x="1572" y="2823"/>
                    <a:pt x="2191" y="4274"/>
                  </a:cubicBezTo>
                  <a:cubicBezTo>
                    <a:pt x="2206" y="4300"/>
                    <a:pt x="2230" y="4311"/>
                    <a:pt x="2254" y="4311"/>
                  </a:cubicBezTo>
                  <a:cubicBezTo>
                    <a:pt x="2311" y="4311"/>
                    <a:pt x="2370" y="4250"/>
                    <a:pt x="2332" y="4193"/>
                  </a:cubicBezTo>
                  <a:cubicBezTo>
                    <a:pt x="1713" y="2762"/>
                    <a:pt x="678" y="1559"/>
                    <a:pt x="174" y="47"/>
                  </a:cubicBezTo>
                  <a:cubicBezTo>
                    <a:pt x="164" y="15"/>
                    <a:pt x="131" y="0"/>
                    <a:pt x="9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205;p45"/>
            <p:cNvSpPr/>
            <p:nvPr/>
          </p:nvSpPr>
          <p:spPr>
            <a:xfrm>
              <a:off x="3159010" y="806019"/>
              <a:ext cx="143634" cy="106595"/>
            </a:xfrm>
            <a:custGeom>
              <a:avLst/>
              <a:gdLst/>
              <a:ahLst/>
              <a:cxnLst/>
              <a:rect l="l" t="t" r="r" b="b"/>
              <a:pathLst>
                <a:path w="2986" h="2216" extrusionOk="0">
                  <a:moveTo>
                    <a:pt x="2721" y="1"/>
                  </a:moveTo>
                  <a:cubicBezTo>
                    <a:pt x="2112" y="1"/>
                    <a:pt x="1578" y="294"/>
                    <a:pt x="1112" y="679"/>
                  </a:cubicBezTo>
                  <a:cubicBezTo>
                    <a:pt x="803" y="907"/>
                    <a:pt x="547" y="1216"/>
                    <a:pt x="352" y="1519"/>
                  </a:cubicBezTo>
                  <a:cubicBezTo>
                    <a:pt x="238" y="1687"/>
                    <a:pt x="43" y="1915"/>
                    <a:pt x="16" y="2110"/>
                  </a:cubicBezTo>
                  <a:cubicBezTo>
                    <a:pt x="0" y="2179"/>
                    <a:pt x="54" y="2216"/>
                    <a:pt x="106" y="2216"/>
                  </a:cubicBezTo>
                  <a:cubicBezTo>
                    <a:pt x="140" y="2216"/>
                    <a:pt x="174" y="2199"/>
                    <a:pt x="184" y="2164"/>
                  </a:cubicBezTo>
                  <a:cubicBezTo>
                    <a:pt x="238" y="1774"/>
                    <a:pt x="715" y="1270"/>
                    <a:pt x="971" y="1015"/>
                  </a:cubicBezTo>
                  <a:cubicBezTo>
                    <a:pt x="1444" y="542"/>
                    <a:pt x="2088" y="170"/>
                    <a:pt x="2743" y="170"/>
                  </a:cubicBezTo>
                  <a:cubicBezTo>
                    <a:pt x="2786" y="170"/>
                    <a:pt x="2829" y="171"/>
                    <a:pt x="2873" y="175"/>
                  </a:cubicBezTo>
                  <a:cubicBezTo>
                    <a:pt x="2883" y="178"/>
                    <a:pt x="2892" y="179"/>
                    <a:pt x="2901" y="179"/>
                  </a:cubicBezTo>
                  <a:cubicBezTo>
                    <a:pt x="2986" y="179"/>
                    <a:pt x="2977" y="37"/>
                    <a:pt x="2873" y="7"/>
                  </a:cubicBezTo>
                  <a:cubicBezTo>
                    <a:pt x="2821" y="3"/>
                    <a:pt x="2771" y="1"/>
                    <a:pt x="272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206;p45"/>
            <p:cNvSpPr/>
            <p:nvPr/>
          </p:nvSpPr>
          <p:spPr>
            <a:xfrm>
              <a:off x="3264208" y="993711"/>
              <a:ext cx="172207" cy="120016"/>
            </a:xfrm>
            <a:custGeom>
              <a:avLst/>
              <a:gdLst/>
              <a:ahLst/>
              <a:cxnLst/>
              <a:rect l="l" t="t" r="r" b="b"/>
              <a:pathLst>
                <a:path w="3580" h="2495" extrusionOk="0">
                  <a:moveTo>
                    <a:pt x="2980" y="0"/>
                  </a:moveTo>
                  <a:cubicBezTo>
                    <a:pt x="2507" y="0"/>
                    <a:pt x="1909" y="298"/>
                    <a:pt x="1613" y="446"/>
                  </a:cubicBezTo>
                  <a:cubicBezTo>
                    <a:pt x="827" y="869"/>
                    <a:pt x="40" y="1515"/>
                    <a:pt x="14" y="2408"/>
                  </a:cubicBezTo>
                  <a:cubicBezTo>
                    <a:pt x="0" y="2466"/>
                    <a:pt x="35" y="2494"/>
                    <a:pt x="77" y="2494"/>
                  </a:cubicBezTo>
                  <a:cubicBezTo>
                    <a:pt x="119" y="2494"/>
                    <a:pt x="168" y="2466"/>
                    <a:pt x="182" y="2408"/>
                  </a:cubicBezTo>
                  <a:cubicBezTo>
                    <a:pt x="208" y="1649"/>
                    <a:pt x="800" y="1205"/>
                    <a:pt x="1385" y="782"/>
                  </a:cubicBezTo>
                  <a:cubicBezTo>
                    <a:pt x="1634" y="617"/>
                    <a:pt x="2453" y="175"/>
                    <a:pt x="2986" y="175"/>
                  </a:cubicBezTo>
                  <a:cubicBezTo>
                    <a:pt x="3171" y="175"/>
                    <a:pt x="3321" y="229"/>
                    <a:pt x="3401" y="365"/>
                  </a:cubicBezTo>
                  <a:cubicBezTo>
                    <a:pt x="3418" y="389"/>
                    <a:pt x="3442" y="399"/>
                    <a:pt x="3466" y="399"/>
                  </a:cubicBezTo>
                  <a:cubicBezTo>
                    <a:pt x="3523" y="399"/>
                    <a:pt x="3580" y="340"/>
                    <a:pt x="3542" y="278"/>
                  </a:cubicBezTo>
                  <a:cubicBezTo>
                    <a:pt x="3421" y="75"/>
                    <a:pt x="3216" y="0"/>
                    <a:pt x="298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207;p45"/>
            <p:cNvSpPr/>
            <p:nvPr/>
          </p:nvSpPr>
          <p:spPr>
            <a:xfrm>
              <a:off x="3292732" y="807702"/>
              <a:ext cx="141469" cy="195825"/>
            </a:xfrm>
            <a:custGeom>
              <a:avLst/>
              <a:gdLst/>
              <a:ahLst/>
              <a:cxnLst/>
              <a:rect l="l" t="t" r="r" b="b"/>
              <a:pathLst>
                <a:path w="2941" h="4071" extrusionOk="0">
                  <a:moveTo>
                    <a:pt x="123" y="1"/>
                  </a:moveTo>
                  <a:cubicBezTo>
                    <a:pt x="62" y="1"/>
                    <a:pt x="1" y="80"/>
                    <a:pt x="66" y="140"/>
                  </a:cubicBezTo>
                  <a:cubicBezTo>
                    <a:pt x="1188" y="1289"/>
                    <a:pt x="2136" y="2579"/>
                    <a:pt x="2781" y="4037"/>
                  </a:cubicBezTo>
                  <a:cubicBezTo>
                    <a:pt x="2789" y="4061"/>
                    <a:pt x="2806" y="4071"/>
                    <a:pt x="2826" y="4071"/>
                  </a:cubicBezTo>
                  <a:cubicBezTo>
                    <a:pt x="2875" y="4071"/>
                    <a:pt x="2941" y="4012"/>
                    <a:pt x="2922" y="3950"/>
                  </a:cubicBezTo>
                  <a:cubicBezTo>
                    <a:pt x="2277" y="2465"/>
                    <a:pt x="1322" y="1181"/>
                    <a:pt x="180" y="32"/>
                  </a:cubicBezTo>
                  <a:cubicBezTo>
                    <a:pt x="165" y="10"/>
                    <a:pt x="144"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208;p45"/>
            <p:cNvSpPr/>
            <p:nvPr/>
          </p:nvSpPr>
          <p:spPr>
            <a:xfrm>
              <a:off x="3054052" y="1097370"/>
              <a:ext cx="219444" cy="70663"/>
            </a:xfrm>
            <a:custGeom>
              <a:avLst/>
              <a:gdLst/>
              <a:ahLst/>
              <a:cxnLst/>
              <a:rect l="l" t="t" r="r" b="b"/>
              <a:pathLst>
                <a:path w="4562" h="1469" extrusionOk="0">
                  <a:moveTo>
                    <a:pt x="3501" y="0"/>
                  </a:moveTo>
                  <a:cubicBezTo>
                    <a:pt x="2286" y="0"/>
                    <a:pt x="947" y="658"/>
                    <a:pt x="68" y="1315"/>
                  </a:cubicBezTo>
                  <a:cubicBezTo>
                    <a:pt x="0" y="1366"/>
                    <a:pt x="46" y="1469"/>
                    <a:pt x="114" y="1469"/>
                  </a:cubicBezTo>
                  <a:cubicBezTo>
                    <a:pt x="128" y="1469"/>
                    <a:pt x="141" y="1465"/>
                    <a:pt x="155" y="1456"/>
                  </a:cubicBezTo>
                  <a:cubicBezTo>
                    <a:pt x="1007" y="820"/>
                    <a:pt x="2307" y="168"/>
                    <a:pt x="3489" y="168"/>
                  </a:cubicBezTo>
                  <a:cubicBezTo>
                    <a:pt x="3818" y="168"/>
                    <a:pt x="4138" y="218"/>
                    <a:pt x="4436" y="334"/>
                  </a:cubicBezTo>
                  <a:cubicBezTo>
                    <a:pt x="4449" y="343"/>
                    <a:pt x="4462" y="347"/>
                    <a:pt x="4473" y="347"/>
                  </a:cubicBezTo>
                  <a:cubicBezTo>
                    <a:pt x="4536" y="347"/>
                    <a:pt x="4561" y="218"/>
                    <a:pt x="4470" y="166"/>
                  </a:cubicBezTo>
                  <a:cubicBezTo>
                    <a:pt x="4165" y="51"/>
                    <a:pt x="3838" y="0"/>
                    <a:pt x="350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09;p45"/>
            <p:cNvSpPr/>
            <p:nvPr/>
          </p:nvSpPr>
          <p:spPr>
            <a:xfrm>
              <a:off x="3050060" y="1105355"/>
              <a:ext cx="222907" cy="90673"/>
            </a:xfrm>
            <a:custGeom>
              <a:avLst/>
              <a:gdLst/>
              <a:ahLst/>
              <a:cxnLst/>
              <a:rect l="l" t="t" r="r" b="b"/>
              <a:pathLst>
                <a:path w="4634" h="1885" extrusionOk="0">
                  <a:moveTo>
                    <a:pt x="4553" y="0"/>
                  </a:moveTo>
                  <a:cubicBezTo>
                    <a:pt x="3652" y="0"/>
                    <a:pt x="2785" y="370"/>
                    <a:pt x="1972" y="706"/>
                  </a:cubicBezTo>
                  <a:cubicBezTo>
                    <a:pt x="1583" y="874"/>
                    <a:pt x="1220" y="1042"/>
                    <a:pt x="857" y="1210"/>
                  </a:cubicBezTo>
                  <a:cubicBezTo>
                    <a:pt x="548" y="1378"/>
                    <a:pt x="212" y="1458"/>
                    <a:pt x="44" y="1767"/>
                  </a:cubicBezTo>
                  <a:cubicBezTo>
                    <a:pt x="1" y="1824"/>
                    <a:pt x="58" y="1884"/>
                    <a:pt x="117" y="1884"/>
                  </a:cubicBezTo>
                  <a:cubicBezTo>
                    <a:pt x="142" y="1884"/>
                    <a:pt x="167" y="1874"/>
                    <a:pt x="185" y="1848"/>
                  </a:cubicBezTo>
                  <a:cubicBezTo>
                    <a:pt x="353" y="1546"/>
                    <a:pt x="884" y="1405"/>
                    <a:pt x="1193" y="1237"/>
                  </a:cubicBezTo>
                  <a:cubicBezTo>
                    <a:pt x="1556" y="1069"/>
                    <a:pt x="1945" y="901"/>
                    <a:pt x="2308" y="733"/>
                  </a:cubicBezTo>
                  <a:cubicBezTo>
                    <a:pt x="3007" y="450"/>
                    <a:pt x="3767" y="168"/>
                    <a:pt x="4553" y="168"/>
                  </a:cubicBezTo>
                  <a:cubicBezTo>
                    <a:pt x="4634" y="168"/>
                    <a:pt x="4634" y="0"/>
                    <a:pt x="455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210;p45"/>
            <p:cNvSpPr/>
            <p:nvPr/>
          </p:nvSpPr>
          <p:spPr>
            <a:xfrm>
              <a:off x="3263005" y="1000108"/>
              <a:ext cx="161769" cy="113811"/>
            </a:xfrm>
            <a:custGeom>
              <a:avLst/>
              <a:gdLst/>
              <a:ahLst/>
              <a:cxnLst/>
              <a:rect l="l" t="t" r="r" b="b"/>
              <a:pathLst>
                <a:path w="3363" h="2366" extrusionOk="0">
                  <a:moveTo>
                    <a:pt x="3204" y="1"/>
                  </a:moveTo>
                  <a:cubicBezTo>
                    <a:pt x="3195" y="1"/>
                    <a:pt x="3186" y="2"/>
                    <a:pt x="3177" y="4"/>
                  </a:cubicBezTo>
                  <a:cubicBezTo>
                    <a:pt x="2612" y="259"/>
                    <a:pt x="2028" y="454"/>
                    <a:pt x="1497" y="736"/>
                  </a:cubicBezTo>
                  <a:cubicBezTo>
                    <a:pt x="879" y="1099"/>
                    <a:pt x="401" y="1657"/>
                    <a:pt x="39" y="2248"/>
                  </a:cubicBezTo>
                  <a:cubicBezTo>
                    <a:pt x="1" y="2305"/>
                    <a:pt x="60" y="2366"/>
                    <a:pt x="117" y="2366"/>
                  </a:cubicBezTo>
                  <a:cubicBezTo>
                    <a:pt x="140" y="2366"/>
                    <a:pt x="164" y="2355"/>
                    <a:pt x="180" y="2329"/>
                  </a:cubicBezTo>
                  <a:cubicBezTo>
                    <a:pt x="569" y="1684"/>
                    <a:pt x="1047" y="1180"/>
                    <a:pt x="1692" y="817"/>
                  </a:cubicBezTo>
                  <a:cubicBezTo>
                    <a:pt x="2196" y="542"/>
                    <a:pt x="2754" y="400"/>
                    <a:pt x="3258" y="145"/>
                  </a:cubicBezTo>
                  <a:cubicBezTo>
                    <a:pt x="3362" y="120"/>
                    <a:pt x="3298" y="1"/>
                    <a:pt x="32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211;p45"/>
            <p:cNvSpPr/>
            <p:nvPr/>
          </p:nvSpPr>
          <p:spPr>
            <a:xfrm>
              <a:off x="3262957" y="1009777"/>
              <a:ext cx="175478" cy="108567"/>
            </a:xfrm>
            <a:custGeom>
              <a:avLst/>
              <a:gdLst/>
              <a:ahLst/>
              <a:cxnLst/>
              <a:rect l="l" t="t" r="r" b="b"/>
              <a:pathLst>
                <a:path w="3648" h="2257" extrusionOk="0">
                  <a:moveTo>
                    <a:pt x="3541" y="0"/>
                  </a:moveTo>
                  <a:cubicBezTo>
                    <a:pt x="3533" y="0"/>
                    <a:pt x="3524" y="1"/>
                    <a:pt x="3514" y="5"/>
                  </a:cubicBezTo>
                  <a:cubicBezTo>
                    <a:pt x="2224" y="394"/>
                    <a:pt x="1021" y="1207"/>
                    <a:pt x="66" y="2101"/>
                  </a:cubicBezTo>
                  <a:cubicBezTo>
                    <a:pt x="1" y="2172"/>
                    <a:pt x="60" y="2257"/>
                    <a:pt x="131" y="2257"/>
                  </a:cubicBezTo>
                  <a:cubicBezTo>
                    <a:pt x="147" y="2257"/>
                    <a:pt x="164" y="2252"/>
                    <a:pt x="181" y="2242"/>
                  </a:cubicBezTo>
                  <a:cubicBezTo>
                    <a:pt x="1135" y="1349"/>
                    <a:pt x="2311" y="535"/>
                    <a:pt x="3568" y="173"/>
                  </a:cubicBezTo>
                  <a:cubicBezTo>
                    <a:pt x="3647" y="142"/>
                    <a:pt x="3627" y="0"/>
                    <a:pt x="354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212;p45"/>
            <p:cNvSpPr/>
            <p:nvPr/>
          </p:nvSpPr>
          <p:spPr>
            <a:xfrm>
              <a:off x="2988153" y="920933"/>
              <a:ext cx="168744" cy="48920"/>
            </a:xfrm>
            <a:custGeom>
              <a:avLst/>
              <a:gdLst/>
              <a:ahLst/>
              <a:cxnLst/>
              <a:rect l="l" t="t" r="r" b="b"/>
              <a:pathLst>
                <a:path w="3508" h="1017" extrusionOk="0">
                  <a:moveTo>
                    <a:pt x="3178" y="0"/>
                  </a:moveTo>
                  <a:cubicBezTo>
                    <a:pt x="2847" y="0"/>
                    <a:pt x="2492" y="247"/>
                    <a:pt x="2186" y="247"/>
                  </a:cubicBezTo>
                  <a:cubicBezTo>
                    <a:pt x="2080" y="247"/>
                    <a:pt x="1980" y="218"/>
                    <a:pt x="1888" y="138"/>
                  </a:cubicBezTo>
                  <a:cubicBezTo>
                    <a:pt x="1875" y="124"/>
                    <a:pt x="1855" y="118"/>
                    <a:pt x="1834" y="118"/>
                  </a:cubicBezTo>
                  <a:cubicBezTo>
                    <a:pt x="1813" y="118"/>
                    <a:pt x="1791" y="124"/>
                    <a:pt x="1774" y="138"/>
                  </a:cubicBezTo>
                  <a:cubicBezTo>
                    <a:pt x="1747" y="171"/>
                    <a:pt x="1693" y="225"/>
                    <a:pt x="1667" y="252"/>
                  </a:cubicBezTo>
                  <a:cubicBezTo>
                    <a:pt x="1560" y="378"/>
                    <a:pt x="1424" y="440"/>
                    <a:pt x="1266" y="440"/>
                  </a:cubicBezTo>
                  <a:cubicBezTo>
                    <a:pt x="1227" y="440"/>
                    <a:pt x="1188" y="437"/>
                    <a:pt x="1147" y="429"/>
                  </a:cubicBezTo>
                  <a:lnTo>
                    <a:pt x="1147" y="429"/>
                  </a:lnTo>
                  <a:cubicBezTo>
                    <a:pt x="1152" y="409"/>
                    <a:pt x="1158" y="388"/>
                    <a:pt x="1163" y="366"/>
                  </a:cubicBezTo>
                  <a:cubicBezTo>
                    <a:pt x="1186" y="314"/>
                    <a:pt x="1149" y="247"/>
                    <a:pt x="1099" y="247"/>
                  </a:cubicBezTo>
                  <a:cubicBezTo>
                    <a:pt x="1092" y="247"/>
                    <a:pt x="1083" y="248"/>
                    <a:pt x="1075" y="252"/>
                  </a:cubicBezTo>
                  <a:cubicBezTo>
                    <a:pt x="893" y="330"/>
                    <a:pt x="869" y="440"/>
                    <a:pt x="927" y="525"/>
                  </a:cubicBezTo>
                  <a:lnTo>
                    <a:pt x="927" y="525"/>
                  </a:lnTo>
                  <a:cubicBezTo>
                    <a:pt x="834" y="672"/>
                    <a:pt x="698" y="764"/>
                    <a:pt x="546" y="764"/>
                  </a:cubicBezTo>
                  <a:cubicBezTo>
                    <a:pt x="421" y="764"/>
                    <a:pt x="286" y="703"/>
                    <a:pt x="155" y="561"/>
                  </a:cubicBezTo>
                  <a:cubicBezTo>
                    <a:pt x="139" y="539"/>
                    <a:pt x="121" y="530"/>
                    <a:pt x="103" y="530"/>
                  </a:cubicBezTo>
                  <a:cubicBezTo>
                    <a:pt x="50" y="530"/>
                    <a:pt x="0" y="610"/>
                    <a:pt x="40" y="675"/>
                  </a:cubicBezTo>
                  <a:cubicBezTo>
                    <a:pt x="237" y="906"/>
                    <a:pt x="434" y="1017"/>
                    <a:pt x="610" y="1017"/>
                  </a:cubicBezTo>
                  <a:cubicBezTo>
                    <a:pt x="800" y="1017"/>
                    <a:pt x="965" y="885"/>
                    <a:pt x="1077" y="632"/>
                  </a:cubicBezTo>
                  <a:lnTo>
                    <a:pt x="1077" y="632"/>
                  </a:lnTo>
                  <a:cubicBezTo>
                    <a:pt x="1120" y="648"/>
                    <a:pt x="1169" y="657"/>
                    <a:pt x="1220" y="657"/>
                  </a:cubicBezTo>
                  <a:cubicBezTo>
                    <a:pt x="1256" y="657"/>
                    <a:pt x="1294" y="652"/>
                    <a:pt x="1331" y="642"/>
                  </a:cubicBezTo>
                  <a:cubicBezTo>
                    <a:pt x="1588" y="597"/>
                    <a:pt x="1687" y="393"/>
                    <a:pt x="1893" y="393"/>
                  </a:cubicBezTo>
                  <a:cubicBezTo>
                    <a:pt x="1933" y="393"/>
                    <a:pt x="1978" y="401"/>
                    <a:pt x="2029" y="420"/>
                  </a:cubicBezTo>
                  <a:cubicBezTo>
                    <a:pt x="2080" y="435"/>
                    <a:pt x="2128" y="441"/>
                    <a:pt x="2175" y="441"/>
                  </a:cubicBezTo>
                  <a:cubicBezTo>
                    <a:pt x="2493" y="441"/>
                    <a:pt x="2755" y="150"/>
                    <a:pt x="3061" y="150"/>
                  </a:cubicBezTo>
                  <a:cubicBezTo>
                    <a:pt x="3144" y="150"/>
                    <a:pt x="3229" y="172"/>
                    <a:pt x="3320" y="225"/>
                  </a:cubicBezTo>
                  <a:cubicBezTo>
                    <a:pt x="3329" y="227"/>
                    <a:pt x="3338" y="229"/>
                    <a:pt x="3347" y="229"/>
                  </a:cubicBezTo>
                  <a:cubicBezTo>
                    <a:pt x="3441" y="229"/>
                    <a:pt x="3507" y="106"/>
                    <a:pt x="3427" y="57"/>
                  </a:cubicBezTo>
                  <a:cubicBezTo>
                    <a:pt x="3347" y="16"/>
                    <a:pt x="3263" y="0"/>
                    <a:pt x="317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213;p45"/>
            <p:cNvSpPr/>
            <p:nvPr/>
          </p:nvSpPr>
          <p:spPr>
            <a:xfrm>
              <a:off x="3010713" y="976010"/>
              <a:ext cx="139738" cy="40262"/>
            </a:xfrm>
            <a:custGeom>
              <a:avLst/>
              <a:gdLst/>
              <a:ahLst/>
              <a:cxnLst/>
              <a:rect l="l" t="t" r="r" b="b"/>
              <a:pathLst>
                <a:path w="2905" h="837" extrusionOk="0">
                  <a:moveTo>
                    <a:pt x="2790" y="1"/>
                  </a:moveTo>
                  <a:cubicBezTo>
                    <a:pt x="2496" y="26"/>
                    <a:pt x="2151" y="255"/>
                    <a:pt x="1832" y="255"/>
                  </a:cubicBezTo>
                  <a:cubicBezTo>
                    <a:pt x="1729" y="255"/>
                    <a:pt x="1629" y="231"/>
                    <a:pt x="1534" y="169"/>
                  </a:cubicBezTo>
                  <a:cubicBezTo>
                    <a:pt x="1526" y="161"/>
                    <a:pt x="1516" y="158"/>
                    <a:pt x="1504" y="158"/>
                  </a:cubicBezTo>
                  <a:cubicBezTo>
                    <a:pt x="1475" y="158"/>
                    <a:pt x="1439" y="178"/>
                    <a:pt x="1419" y="202"/>
                  </a:cubicBezTo>
                  <a:cubicBezTo>
                    <a:pt x="1224" y="256"/>
                    <a:pt x="1030" y="310"/>
                    <a:pt x="835" y="370"/>
                  </a:cubicBezTo>
                  <a:cubicBezTo>
                    <a:pt x="825" y="360"/>
                    <a:pt x="815" y="356"/>
                    <a:pt x="806" y="356"/>
                  </a:cubicBezTo>
                  <a:cubicBezTo>
                    <a:pt x="785" y="356"/>
                    <a:pt x="766" y="379"/>
                    <a:pt x="747" y="397"/>
                  </a:cubicBezTo>
                  <a:cubicBezTo>
                    <a:pt x="628" y="573"/>
                    <a:pt x="496" y="669"/>
                    <a:pt x="338" y="669"/>
                  </a:cubicBezTo>
                  <a:cubicBezTo>
                    <a:pt x="273" y="669"/>
                    <a:pt x="204" y="652"/>
                    <a:pt x="129" y="619"/>
                  </a:cubicBezTo>
                  <a:cubicBezTo>
                    <a:pt x="121" y="617"/>
                    <a:pt x="114" y="616"/>
                    <a:pt x="107" y="616"/>
                  </a:cubicBezTo>
                  <a:cubicBezTo>
                    <a:pt x="18" y="616"/>
                    <a:pt x="1" y="762"/>
                    <a:pt x="75" y="787"/>
                  </a:cubicBezTo>
                  <a:cubicBezTo>
                    <a:pt x="161" y="815"/>
                    <a:pt x="261" y="837"/>
                    <a:pt x="356" y="837"/>
                  </a:cubicBezTo>
                  <a:cubicBezTo>
                    <a:pt x="449" y="837"/>
                    <a:pt x="537" y="816"/>
                    <a:pt x="606" y="760"/>
                  </a:cubicBezTo>
                  <a:cubicBezTo>
                    <a:pt x="694" y="733"/>
                    <a:pt x="774" y="673"/>
                    <a:pt x="835" y="592"/>
                  </a:cubicBezTo>
                  <a:cubicBezTo>
                    <a:pt x="862" y="538"/>
                    <a:pt x="1110" y="565"/>
                    <a:pt x="1137" y="538"/>
                  </a:cubicBezTo>
                  <a:cubicBezTo>
                    <a:pt x="1322" y="490"/>
                    <a:pt x="1428" y="410"/>
                    <a:pt x="1583" y="410"/>
                  </a:cubicBezTo>
                  <a:cubicBezTo>
                    <a:pt x="1619" y="410"/>
                    <a:pt x="1658" y="414"/>
                    <a:pt x="1702" y="424"/>
                  </a:cubicBezTo>
                  <a:cubicBezTo>
                    <a:pt x="1744" y="434"/>
                    <a:pt x="1786" y="438"/>
                    <a:pt x="1829" y="438"/>
                  </a:cubicBezTo>
                  <a:cubicBezTo>
                    <a:pt x="2149" y="438"/>
                    <a:pt x="2470" y="199"/>
                    <a:pt x="2790" y="169"/>
                  </a:cubicBezTo>
                  <a:cubicBezTo>
                    <a:pt x="2905" y="169"/>
                    <a:pt x="2905" y="1"/>
                    <a:pt x="279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214;p45"/>
            <p:cNvSpPr/>
            <p:nvPr/>
          </p:nvSpPr>
          <p:spPr>
            <a:xfrm>
              <a:off x="3147802" y="977645"/>
              <a:ext cx="10727" cy="8129"/>
            </a:xfrm>
            <a:custGeom>
              <a:avLst/>
              <a:gdLst/>
              <a:ahLst/>
              <a:cxnLst/>
              <a:rect l="l" t="t" r="r" b="b"/>
              <a:pathLst>
                <a:path w="223" h="169" extrusionOk="0">
                  <a:moveTo>
                    <a:pt x="108" y="0"/>
                  </a:moveTo>
                  <a:cubicBezTo>
                    <a:pt x="1" y="0"/>
                    <a:pt x="1" y="168"/>
                    <a:pt x="108" y="168"/>
                  </a:cubicBezTo>
                  <a:cubicBezTo>
                    <a:pt x="223" y="168"/>
                    <a:pt x="223"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215;p45"/>
            <p:cNvSpPr/>
            <p:nvPr/>
          </p:nvSpPr>
          <p:spPr>
            <a:xfrm>
              <a:off x="3046645" y="1013865"/>
              <a:ext cx="148108" cy="43388"/>
            </a:xfrm>
            <a:custGeom>
              <a:avLst/>
              <a:gdLst/>
              <a:ahLst/>
              <a:cxnLst/>
              <a:rect l="l" t="t" r="r" b="b"/>
              <a:pathLst>
                <a:path w="3079" h="902" extrusionOk="0">
                  <a:moveTo>
                    <a:pt x="2910" y="0"/>
                  </a:moveTo>
                  <a:cubicBezTo>
                    <a:pt x="2440" y="114"/>
                    <a:pt x="1936" y="222"/>
                    <a:pt x="1459" y="336"/>
                  </a:cubicBezTo>
                  <a:cubicBezTo>
                    <a:pt x="1264" y="390"/>
                    <a:pt x="1062" y="450"/>
                    <a:pt x="867" y="477"/>
                  </a:cubicBezTo>
                  <a:cubicBezTo>
                    <a:pt x="613" y="552"/>
                    <a:pt x="421" y="730"/>
                    <a:pt x="176" y="730"/>
                  </a:cubicBezTo>
                  <a:cubicBezTo>
                    <a:pt x="156" y="730"/>
                    <a:pt x="135" y="728"/>
                    <a:pt x="115" y="726"/>
                  </a:cubicBezTo>
                  <a:cubicBezTo>
                    <a:pt x="0" y="726"/>
                    <a:pt x="0" y="894"/>
                    <a:pt x="115" y="894"/>
                  </a:cubicBezTo>
                  <a:cubicBezTo>
                    <a:pt x="149" y="899"/>
                    <a:pt x="183" y="902"/>
                    <a:pt x="218" y="902"/>
                  </a:cubicBezTo>
                  <a:cubicBezTo>
                    <a:pt x="573" y="902"/>
                    <a:pt x="929" y="638"/>
                    <a:pt x="1291" y="558"/>
                  </a:cubicBezTo>
                  <a:cubicBezTo>
                    <a:pt x="1848" y="424"/>
                    <a:pt x="2406" y="309"/>
                    <a:pt x="2971" y="168"/>
                  </a:cubicBezTo>
                  <a:cubicBezTo>
                    <a:pt x="3078" y="141"/>
                    <a:pt x="3024" y="0"/>
                    <a:pt x="291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216;p45"/>
            <p:cNvSpPr/>
            <p:nvPr/>
          </p:nvSpPr>
          <p:spPr>
            <a:xfrm>
              <a:off x="3203408" y="859604"/>
              <a:ext cx="110780" cy="63207"/>
            </a:xfrm>
            <a:custGeom>
              <a:avLst/>
              <a:gdLst/>
              <a:ahLst/>
              <a:cxnLst/>
              <a:rect l="l" t="t" r="r" b="b"/>
              <a:pathLst>
                <a:path w="2303" h="1314" extrusionOk="0">
                  <a:moveTo>
                    <a:pt x="2167" y="1"/>
                  </a:moveTo>
                  <a:cubicBezTo>
                    <a:pt x="2151" y="1"/>
                    <a:pt x="2134" y="5"/>
                    <a:pt x="2118" y="15"/>
                  </a:cubicBezTo>
                  <a:cubicBezTo>
                    <a:pt x="1835" y="270"/>
                    <a:pt x="1331" y="42"/>
                    <a:pt x="1136" y="465"/>
                  </a:cubicBezTo>
                  <a:cubicBezTo>
                    <a:pt x="1110" y="519"/>
                    <a:pt x="1110" y="573"/>
                    <a:pt x="1083" y="633"/>
                  </a:cubicBezTo>
                  <a:cubicBezTo>
                    <a:pt x="1047" y="744"/>
                    <a:pt x="999" y="775"/>
                    <a:pt x="947" y="775"/>
                  </a:cubicBezTo>
                  <a:cubicBezTo>
                    <a:pt x="885" y="775"/>
                    <a:pt x="817" y="732"/>
                    <a:pt x="760" y="732"/>
                  </a:cubicBezTo>
                  <a:cubicBezTo>
                    <a:pt x="746" y="732"/>
                    <a:pt x="732" y="735"/>
                    <a:pt x="720" y="741"/>
                  </a:cubicBezTo>
                  <a:cubicBezTo>
                    <a:pt x="576" y="793"/>
                    <a:pt x="412" y="1106"/>
                    <a:pt x="242" y="1106"/>
                  </a:cubicBezTo>
                  <a:cubicBezTo>
                    <a:pt x="213" y="1106"/>
                    <a:pt x="184" y="1097"/>
                    <a:pt x="155" y="1077"/>
                  </a:cubicBezTo>
                  <a:cubicBezTo>
                    <a:pt x="143" y="1068"/>
                    <a:pt x="130" y="1065"/>
                    <a:pt x="118" y="1065"/>
                  </a:cubicBezTo>
                  <a:cubicBezTo>
                    <a:pt x="52" y="1065"/>
                    <a:pt x="1" y="1173"/>
                    <a:pt x="75" y="1218"/>
                  </a:cubicBezTo>
                  <a:cubicBezTo>
                    <a:pt x="149" y="1278"/>
                    <a:pt x="245" y="1314"/>
                    <a:pt x="341" y="1314"/>
                  </a:cubicBezTo>
                  <a:cubicBezTo>
                    <a:pt x="427" y="1314"/>
                    <a:pt x="512" y="1285"/>
                    <a:pt x="579" y="1218"/>
                  </a:cubicBezTo>
                  <a:cubicBezTo>
                    <a:pt x="606" y="1191"/>
                    <a:pt x="747" y="909"/>
                    <a:pt x="800" y="909"/>
                  </a:cubicBezTo>
                  <a:cubicBezTo>
                    <a:pt x="882" y="933"/>
                    <a:pt x="933" y="953"/>
                    <a:pt x="997" y="953"/>
                  </a:cubicBezTo>
                  <a:cubicBezTo>
                    <a:pt x="1022" y="953"/>
                    <a:pt x="1050" y="950"/>
                    <a:pt x="1083" y="942"/>
                  </a:cubicBezTo>
                  <a:cubicBezTo>
                    <a:pt x="1304" y="828"/>
                    <a:pt x="1224" y="492"/>
                    <a:pt x="1472" y="378"/>
                  </a:cubicBezTo>
                  <a:cubicBezTo>
                    <a:pt x="1755" y="270"/>
                    <a:pt x="2003" y="351"/>
                    <a:pt x="2259" y="156"/>
                  </a:cubicBezTo>
                  <a:cubicBezTo>
                    <a:pt x="2303" y="85"/>
                    <a:pt x="2239" y="1"/>
                    <a:pt x="216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17;p45"/>
            <p:cNvSpPr/>
            <p:nvPr/>
          </p:nvSpPr>
          <p:spPr>
            <a:xfrm>
              <a:off x="3223899" y="916027"/>
              <a:ext cx="109866" cy="51470"/>
            </a:xfrm>
            <a:custGeom>
              <a:avLst/>
              <a:gdLst/>
              <a:ahLst/>
              <a:cxnLst/>
              <a:rect l="l" t="t" r="r" b="b"/>
              <a:pathLst>
                <a:path w="2284" h="1070" extrusionOk="0">
                  <a:moveTo>
                    <a:pt x="1918" y="0"/>
                  </a:moveTo>
                  <a:cubicBezTo>
                    <a:pt x="1593" y="0"/>
                    <a:pt x="1226" y="90"/>
                    <a:pt x="1046" y="354"/>
                  </a:cubicBezTo>
                  <a:cubicBezTo>
                    <a:pt x="954" y="498"/>
                    <a:pt x="1065" y="767"/>
                    <a:pt x="863" y="767"/>
                  </a:cubicBezTo>
                  <a:cubicBezTo>
                    <a:pt x="831" y="767"/>
                    <a:pt x="789" y="760"/>
                    <a:pt x="737" y="744"/>
                  </a:cubicBezTo>
                  <a:cubicBezTo>
                    <a:pt x="686" y="725"/>
                    <a:pt x="634" y="717"/>
                    <a:pt x="580" y="717"/>
                  </a:cubicBezTo>
                  <a:cubicBezTo>
                    <a:pt x="403" y="717"/>
                    <a:pt x="220" y="808"/>
                    <a:pt x="65" y="912"/>
                  </a:cubicBezTo>
                  <a:cubicBezTo>
                    <a:pt x="0" y="982"/>
                    <a:pt x="79" y="1070"/>
                    <a:pt x="154" y="1070"/>
                  </a:cubicBezTo>
                  <a:cubicBezTo>
                    <a:pt x="173" y="1070"/>
                    <a:pt x="191" y="1065"/>
                    <a:pt x="206" y="1053"/>
                  </a:cubicBezTo>
                  <a:cubicBezTo>
                    <a:pt x="325" y="947"/>
                    <a:pt x="423" y="915"/>
                    <a:pt x="516" y="915"/>
                  </a:cubicBezTo>
                  <a:cubicBezTo>
                    <a:pt x="665" y="915"/>
                    <a:pt x="802" y="999"/>
                    <a:pt x="993" y="999"/>
                  </a:cubicBezTo>
                  <a:cubicBezTo>
                    <a:pt x="1073" y="999"/>
                    <a:pt x="1134" y="945"/>
                    <a:pt x="1161" y="858"/>
                  </a:cubicBezTo>
                  <a:cubicBezTo>
                    <a:pt x="1188" y="690"/>
                    <a:pt x="1134" y="468"/>
                    <a:pt x="1329" y="327"/>
                  </a:cubicBezTo>
                  <a:cubicBezTo>
                    <a:pt x="1465" y="210"/>
                    <a:pt x="1684" y="161"/>
                    <a:pt x="1891" y="161"/>
                  </a:cubicBezTo>
                  <a:cubicBezTo>
                    <a:pt x="1979" y="161"/>
                    <a:pt x="2065" y="170"/>
                    <a:pt x="2142" y="186"/>
                  </a:cubicBezTo>
                  <a:cubicBezTo>
                    <a:pt x="2223" y="186"/>
                    <a:pt x="2283" y="18"/>
                    <a:pt x="2169" y="18"/>
                  </a:cubicBezTo>
                  <a:cubicBezTo>
                    <a:pt x="2091" y="7"/>
                    <a:pt x="2006" y="0"/>
                    <a:pt x="19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218;p45"/>
            <p:cNvSpPr/>
            <p:nvPr/>
          </p:nvSpPr>
          <p:spPr>
            <a:xfrm>
              <a:off x="3052705" y="1114302"/>
              <a:ext cx="205782" cy="122565"/>
            </a:xfrm>
            <a:custGeom>
              <a:avLst/>
              <a:gdLst/>
              <a:ahLst/>
              <a:cxnLst/>
              <a:rect l="l" t="t" r="r" b="b"/>
              <a:pathLst>
                <a:path w="4278" h="2548" extrusionOk="0">
                  <a:moveTo>
                    <a:pt x="4156" y="1"/>
                  </a:moveTo>
                  <a:cubicBezTo>
                    <a:pt x="4140" y="1"/>
                    <a:pt x="4121" y="5"/>
                    <a:pt x="4101" y="16"/>
                  </a:cubicBezTo>
                  <a:cubicBezTo>
                    <a:pt x="2704" y="688"/>
                    <a:pt x="1360" y="1467"/>
                    <a:pt x="69" y="2368"/>
                  </a:cubicBezTo>
                  <a:cubicBezTo>
                    <a:pt x="1" y="2436"/>
                    <a:pt x="48" y="2548"/>
                    <a:pt x="117" y="2548"/>
                  </a:cubicBezTo>
                  <a:cubicBezTo>
                    <a:pt x="130" y="2548"/>
                    <a:pt x="143" y="2544"/>
                    <a:pt x="157" y="2536"/>
                  </a:cubicBezTo>
                  <a:cubicBezTo>
                    <a:pt x="1440" y="1608"/>
                    <a:pt x="2784" y="822"/>
                    <a:pt x="4189" y="150"/>
                  </a:cubicBezTo>
                  <a:cubicBezTo>
                    <a:pt x="4278" y="105"/>
                    <a:pt x="4238" y="1"/>
                    <a:pt x="41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219;p45"/>
            <p:cNvSpPr/>
            <p:nvPr/>
          </p:nvSpPr>
          <p:spPr>
            <a:xfrm>
              <a:off x="3251990" y="984427"/>
              <a:ext cx="193276" cy="136515"/>
            </a:xfrm>
            <a:custGeom>
              <a:avLst/>
              <a:gdLst/>
              <a:ahLst/>
              <a:cxnLst/>
              <a:rect l="l" t="t" r="r" b="b"/>
              <a:pathLst>
                <a:path w="4018" h="2838" extrusionOk="0">
                  <a:moveTo>
                    <a:pt x="3582" y="1"/>
                  </a:moveTo>
                  <a:cubicBezTo>
                    <a:pt x="3528" y="1"/>
                    <a:pt x="3478" y="63"/>
                    <a:pt x="3514" y="135"/>
                  </a:cubicBezTo>
                  <a:cubicBezTo>
                    <a:pt x="3715" y="498"/>
                    <a:pt x="3991" y="868"/>
                    <a:pt x="3514" y="1062"/>
                  </a:cubicBezTo>
                  <a:cubicBezTo>
                    <a:pt x="3124" y="1230"/>
                    <a:pt x="2734" y="1398"/>
                    <a:pt x="2371" y="1593"/>
                  </a:cubicBezTo>
                  <a:cubicBezTo>
                    <a:pt x="1585" y="1929"/>
                    <a:pt x="825" y="2292"/>
                    <a:pt x="73" y="2682"/>
                  </a:cubicBezTo>
                  <a:cubicBezTo>
                    <a:pt x="0" y="2732"/>
                    <a:pt x="48" y="2838"/>
                    <a:pt x="112" y="2838"/>
                  </a:cubicBezTo>
                  <a:cubicBezTo>
                    <a:pt x="126" y="2838"/>
                    <a:pt x="140" y="2833"/>
                    <a:pt x="153" y="2823"/>
                  </a:cubicBezTo>
                  <a:cubicBezTo>
                    <a:pt x="1417" y="2212"/>
                    <a:pt x="2707" y="1593"/>
                    <a:pt x="3991" y="1036"/>
                  </a:cubicBezTo>
                  <a:cubicBezTo>
                    <a:pt x="4018" y="1036"/>
                    <a:pt x="4018" y="975"/>
                    <a:pt x="4018" y="948"/>
                  </a:cubicBezTo>
                  <a:cubicBezTo>
                    <a:pt x="3910" y="639"/>
                    <a:pt x="3823" y="330"/>
                    <a:pt x="3655" y="54"/>
                  </a:cubicBezTo>
                  <a:cubicBezTo>
                    <a:pt x="3637" y="16"/>
                    <a:pt x="3609" y="1"/>
                    <a:pt x="358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220;p45"/>
            <p:cNvSpPr/>
            <p:nvPr/>
          </p:nvSpPr>
          <p:spPr>
            <a:xfrm>
              <a:off x="2922831" y="959270"/>
              <a:ext cx="135168" cy="236279"/>
            </a:xfrm>
            <a:custGeom>
              <a:avLst/>
              <a:gdLst/>
              <a:ahLst/>
              <a:cxnLst/>
              <a:rect l="l" t="t" r="r" b="b"/>
              <a:pathLst>
                <a:path w="2810" h="4912" extrusionOk="0">
                  <a:moveTo>
                    <a:pt x="316" y="1"/>
                  </a:moveTo>
                  <a:cubicBezTo>
                    <a:pt x="303" y="1"/>
                    <a:pt x="290" y="4"/>
                    <a:pt x="276" y="13"/>
                  </a:cubicBezTo>
                  <a:cubicBezTo>
                    <a:pt x="0" y="181"/>
                    <a:pt x="27" y="268"/>
                    <a:pt x="168" y="577"/>
                  </a:cubicBezTo>
                  <a:cubicBezTo>
                    <a:pt x="417" y="1135"/>
                    <a:pt x="726" y="1727"/>
                    <a:pt x="1008" y="2257"/>
                  </a:cubicBezTo>
                  <a:cubicBezTo>
                    <a:pt x="1513" y="3151"/>
                    <a:pt x="2158" y="3964"/>
                    <a:pt x="2628" y="4858"/>
                  </a:cubicBezTo>
                  <a:cubicBezTo>
                    <a:pt x="2648" y="4896"/>
                    <a:pt x="2677" y="4912"/>
                    <a:pt x="2705" y="4912"/>
                  </a:cubicBezTo>
                  <a:cubicBezTo>
                    <a:pt x="2760" y="4912"/>
                    <a:pt x="2810" y="4849"/>
                    <a:pt x="2769" y="4778"/>
                  </a:cubicBezTo>
                  <a:cubicBezTo>
                    <a:pt x="2406" y="4045"/>
                    <a:pt x="1929" y="3407"/>
                    <a:pt x="1486" y="2701"/>
                  </a:cubicBezTo>
                  <a:cubicBezTo>
                    <a:pt x="1230" y="2311"/>
                    <a:pt x="27" y="409"/>
                    <a:pt x="363" y="154"/>
                  </a:cubicBezTo>
                  <a:cubicBezTo>
                    <a:pt x="431" y="109"/>
                    <a:pt x="385" y="1"/>
                    <a:pt x="3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221;p45"/>
            <p:cNvSpPr/>
            <p:nvPr/>
          </p:nvSpPr>
          <p:spPr>
            <a:xfrm>
              <a:off x="2914750" y="977164"/>
              <a:ext cx="143249" cy="258840"/>
            </a:xfrm>
            <a:custGeom>
              <a:avLst/>
              <a:gdLst/>
              <a:ahLst/>
              <a:cxnLst/>
              <a:rect l="l" t="t" r="r" b="b"/>
              <a:pathLst>
                <a:path w="2978" h="5381" extrusionOk="0">
                  <a:moveTo>
                    <a:pt x="285" y="1"/>
                  </a:moveTo>
                  <a:cubicBezTo>
                    <a:pt x="262" y="1"/>
                    <a:pt x="238" y="12"/>
                    <a:pt x="222" y="37"/>
                  </a:cubicBezTo>
                  <a:cubicBezTo>
                    <a:pt x="0" y="400"/>
                    <a:pt x="54" y="427"/>
                    <a:pt x="249" y="790"/>
                  </a:cubicBezTo>
                  <a:cubicBezTo>
                    <a:pt x="531" y="1294"/>
                    <a:pt x="814" y="1798"/>
                    <a:pt x="1089" y="2302"/>
                  </a:cubicBezTo>
                  <a:cubicBezTo>
                    <a:pt x="1681" y="3310"/>
                    <a:pt x="2265" y="4318"/>
                    <a:pt x="2796" y="5326"/>
                  </a:cubicBezTo>
                  <a:cubicBezTo>
                    <a:pt x="2816" y="5364"/>
                    <a:pt x="2845" y="5380"/>
                    <a:pt x="2873" y="5380"/>
                  </a:cubicBezTo>
                  <a:cubicBezTo>
                    <a:pt x="2928" y="5380"/>
                    <a:pt x="2978" y="5317"/>
                    <a:pt x="2937" y="5246"/>
                  </a:cubicBezTo>
                  <a:cubicBezTo>
                    <a:pt x="2494" y="4379"/>
                    <a:pt x="1990" y="3539"/>
                    <a:pt x="1486" y="2665"/>
                  </a:cubicBezTo>
                  <a:cubicBezTo>
                    <a:pt x="1257" y="2221"/>
                    <a:pt x="1008" y="1798"/>
                    <a:pt x="753" y="1355"/>
                  </a:cubicBezTo>
                  <a:cubicBezTo>
                    <a:pt x="558" y="985"/>
                    <a:pt x="142" y="514"/>
                    <a:pt x="363" y="118"/>
                  </a:cubicBezTo>
                  <a:cubicBezTo>
                    <a:pt x="401" y="61"/>
                    <a:pt x="342" y="1"/>
                    <a:pt x="285"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oogle Shape;2222;p45"/>
          <p:cNvGrpSpPr/>
          <p:nvPr/>
        </p:nvGrpSpPr>
        <p:grpSpPr>
          <a:xfrm>
            <a:off x="273857" y="5495283"/>
            <a:ext cx="1072556" cy="1113023"/>
            <a:chOff x="4372469" y="2020378"/>
            <a:chExt cx="399056" cy="414112"/>
          </a:xfrm>
        </p:grpSpPr>
        <p:sp>
          <p:nvSpPr>
            <p:cNvPr id="28" name="Google Shape;2223;p45"/>
            <p:cNvSpPr/>
            <p:nvPr/>
          </p:nvSpPr>
          <p:spPr>
            <a:xfrm>
              <a:off x="4396231" y="2156505"/>
              <a:ext cx="374189" cy="277984"/>
            </a:xfrm>
            <a:custGeom>
              <a:avLst/>
              <a:gdLst/>
              <a:ahLst/>
              <a:cxnLst/>
              <a:rect l="l" t="t" r="r" b="b"/>
              <a:pathLst>
                <a:path w="7779" h="5779" extrusionOk="0">
                  <a:moveTo>
                    <a:pt x="108" y="1"/>
                  </a:moveTo>
                  <a:cubicBezTo>
                    <a:pt x="45" y="1"/>
                    <a:pt x="0" y="81"/>
                    <a:pt x="60" y="146"/>
                  </a:cubicBezTo>
                  <a:cubicBezTo>
                    <a:pt x="1404" y="1853"/>
                    <a:pt x="3172" y="3137"/>
                    <a:pt x="4738" y="4683"/>
                  </a:cubicBezTo>
                  <a:cubicBezTo>
                    <a:pt x="5163" y="5102"/>
                    <a:pt x="5582" y="5778"/>
                    <a:pt x="6245" y="5778"/>
                  </a:cubicBezTo>
                  <a:cubicBezTo>
                    <a:pt x="6284" y="5778"/>
                    <a:pt x="6324" y="5776"/>
                    <a:pt x="6364" y="5771"/>
                  </a:cubicBezTo>
                  <a:cubicBezTo>
                    <a:pt x="7003" y="5718"/>
                    <a:pt x="7621" y="5187"/>
                    <a:pt x="7762" y="4568"/>
                  </a:cubicBezTo>
                  <a:cubicBezTo>
                    <a:pt x="7778" y="4498"/>
                    <a:pt x="7732" y="4451"/>
                    <a:pt x="7687" y="4451"/>
                  </a:cubicBezTo>
                  <a:cubicBezTo>
                    <a:pt x="7659" y="4451"/>
                    <a:pt x="7631" y="4470"/>
                    <a:pt x="7621" y="4515"/>
                  </a:cubicBezTo>
                  <a:cubicBezTo>
                    <a:pt x="7466" y="5119"/>
                    <a:pt x="6887" y="5586"/>
                    <a:pt x="6305" y="5586"/>
                  </a:cubicBezTo>
                  <a:cubicBezTo>
                    <a:pt x="6052" y="5586"/>
                    <a:pt x="5798" y="5498"/>
                    <a:pt x="5578" y="5294"/>
                  </a:cubicBezTo>
                  <a:cubicBezTo>
                    <a:pt x="4986" y="4763"/>
                    <a:pt x="4456" y="4145"/>
                    <a:pt x="3844" y="3614"/>
                  </a:cubicBezTo>
                  <a:cubicBezTo>
                    <a:pt x="2554" y="2465"/>
                    <a:pt x="1236" y="1376"/>
                    <a:pt x="175" y="32"/>
                  </a:cubicBezTo>
                  <a:cubicBezTo>
                    <a:pt x="153" y="10"/>
                    <a:pt x="129" y="1"/>
                    <a:pt x="108"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224;p45"/>
            <p:cNvSpPr/>
            <p:nvPr/>
          </p:nvSpPr>
          <p:spPr>
            <a:xfrm>
              <a:off x="4372469" y="2020378"/>
              <a:ext cx="128434" cy="144404"/>
            </a:xfrm>
            <a:custGeom>
              <a:avLst/>
              <a:gdLst/>
              <a:ahLst/>
              <a:cxnLst/>
              <a:rect l="l" t="t" r="r" b="b"/>
              <a:pathLst>
                <a:path w="2670" h="3002" extrusionOk="0">
                  <a:moveTo>
                    <a:pt x="112" y="1"/>
                  </a:moveTo>
                  <a:cubicBezTo>
                    <a:pt x="57" y="1"/>
                    <a:pt x="0" y="68"/>
                    <a:pt x="23" y="120"/>
                  </a:cubicBezTo>
                  <a:cubicBezTo>
                    <a:pt x="333" y="1014"/>
                    <a:pt x="528" y="1935"/>
                    <a:pt x="528" y="2916"/>
                  </a:cubicBezTo>
                  <a:cubicBezTo>
                    <a:pt x="528" y="2973"/>
                    <a:pt x="570" y="3002"/>
                    <a:pt x="612" y="3002"/>
                  </a:cubicBezTo>
                  <a:cubicBezTo>
                    <a:pt x="654" y="3002"/>
                    <a:pt x="696" y="2973"/>
                    <a:pt x="696" y="2916"/>
                  </a:cubicBezTo>
                  <a:cubicBezTo>
                    <a:pt x="696" y="2000"/>
                    <a:pt x="526" y="1113"/>
                    <a:pt x="252" y="245"/>
                  </a:cubicBezTo>
                  <a:lnTo>
                    <a:pt x="252" y="245"/>
                  </a:lnTo>
                  <a:cubicBezTo>
                    <a:pt x="1027" y="564"/>
                    <a:pt x="1758" y="931"/>
                    <a:pt x="2490" y="1350"/>
                  </a:cubicBezTo>
                  <a:cubicBezTo>
                    <a:pt x="2505" y="1357"/>
                    <a:pt x="2519" y="1361"/>
                    <a:pt x="2532" y="1361"/>
                  </a:cubicBezTo>
                  <a:cubicBezTo>
                    <a:pt x="2617" y="1361"/>
                    <a:pt x="2669" y="1232"/>
                    <a:pt x="2571" y="1209"/>
                  </a:cubicBezTo>
                  <a:cubicBezTo>
                    <a:pt x="1784" y="759"/>
                    <a:pt x="978" y="342"/>
                    <a:pt x="138" y="6"/>
                  </a:cubicBezTo>
                  <a:cubicBezTo>
                    <a:pt x="130" y="2"/>
                    <a:pt x="121" y="1"/>
                    <a:pt x="112"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225;p45"/>
            <p:cNvSpPr/>
            <p:nvPr/>
          </p:nvSpPr>
          <p:spPr>
            <a:xfrm>
              <a:off x="4495561" y="2081900"/>
              <a:ext cx="275964" cy="292463"/>
            </a:xfrm>
            <a:custGeom>
              <a:avLst/>
              <a:gdLst/>
              <a:ahLst/>
              <a:cxnLst/>
              <a:rect l="l" t="t" r="r" b="b"/>
              <a:pathLst>
                <a:path w="5737" h="6080" extrusionOk="0">
                  <a:moveTo>
                    <a:pt x="139" y="0"/>
                  </a:moveTo>
                  <a:cubicBezTo>
                    <a:pt x="78" y="0"/>
                    <a:pt x="1" y="82"/>
                    <a:pt x="65" y="125"/>
                  </a:cubicBezTo>
                  <a:cubicBezTo>
                    <a:pt x="2081" y="1919"/>
                    <a:pt x="3761" y="4076"/>
                    <a:pt x="5556" y="6066"/>
                  </a:cubicBezTo>
                  <a:cubicBezTo>
                    <a:pt x="5565" y="6075"/>
                    <a:pt x="5578" y="6080"/>
                    <a:pt x="5591" y="6080"/>
                  </a:cubicBezTo>
                  <a:cubicBezTo>
                    <a:pt x="5653" y="6080"/>
                    <a:pt x="5736" y="5991"/>
                    <a:pt x="5670" y="5924"/>
                  </a:cubicBezTo>
                  <a:cubicBezTo>
                    <a:pt x="3876" y="3935"/>
                    <a:pt x="2196" y="1805"/>
                    <a:pt x="180" y="17"/>
                  </a:cubicBezTo>
                  <a:cubicBezTo>
                    <a:pt x="169" y="5"/>
                    <a:pt x="155" y="0"/>
                    <a:pt x="13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226;p45"/>
            <p:cNvSpPr/>
            <p:nvPr/>
          </p:nvSpPr>
          <p:spPr>
            <a:xfrm>
              <a:off x="4645782" y="2340878"/>
              <a:ext cx="100486" cy="65131"/>
            </a:xfrm>
            <a:custGeom>
              <a:avLst/>
              <a:gdLst/>
              <a:ahLst/>
              <a:cxnLst/>
              <a:rect l="l" t="t" r="r" b="b"/>
              <a:pathLst>
                <a:path w="2089" h="1354" extrusionOk="0">
                  <a:moveTo>
                    <a:pt x="1966" y="0"/>
                  </a:moveTo>
                  <a:cubicBezTo>
                    <a:pt x="1941" y="0"/>
                    <a:pt x="1918" y="11"/>
                    <a:pt x="1902" y="36"/>
                  </a:cubicBezTo>
                  <a:cubicBezTo>
                    <a:pt x="1566" y="735"/>
                    <a:pt x="894" y="1152"/>
                    <a:pt x="108" y="1186"/>
                  </a:cubicBezTo>
                  <a:cubicBezTo>
                    <a:pt x="0" y="1186"/>
                    <a:pt x="0" y="1354"/>
                    <a:pt x="108" y="1354"/>
                  </a:cubicBezTo>
                  <a:cubicBezTo>
                    <a:pt x="948" y="1320"/>
                    <a:pt x="1680" y="877"/>
                    <a:pt x="2070" y="117"/>
                  </a:cubicBezTo>
                  <a:cubicBezTo>
                    <a:pt x="2089" y="60"/>
                    <a:pt x="2024" y="0"/>
                    <a:pt x="196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227;p45"/>
            <p:cNvSpPr/>
            <p:nvPr/>
          </p:nvSpPr>
          <p:spPr>
            <a:xfrm>
              <a:off x="4626974" y="2316635"/>
              <a:ext cx="95964" cy="69171"/>
            </a:xfrm>
            <a:custGeom>
              <a:avLst/>
              <a:gdLst/>
              <a:ahLst/>
              <a:cxnLst/>
              <a:rect l="l" t="t" r="r" b="b"/>
              <a:pathLst>
                <a:path w="1995" h="1438" extrusionOk="0">
                  <a:moveTo>
                    <a:pt x="1879" y="0"/>
                  </a:moveTo>
                  <a:cubicBezTo>
                    <a:pt x="1855" y="0"/>
                    <a:pt x="1832" y="11"/>
                    <a:pt x="1816" y="36"/>
                  </a:cubicBezTo>
                  <a:cubicBezTo>
                    <a:pt x="1365" y="682"/>
                    <a:pt x="808" y="1018"/>
                    <a:pt x="82" y="1266"/>
                  </a:cubicBezTo>
                  <a:cubicBezTo>
                    <a:pt x="1" y="1291"/>
                    <a:pt x="18" y="1437"/>
                    <a:pt x="112" y="1437"/>
                  </a:cubicBezTo>
                  <a:cubicBezTo>
                    <a:pt x="119" y="1437"/>
                    <a:pt x="127" y="1436"/>
                    <a:pt x="136" y="1434"/>
                  </a:cubicBezTo>
                  <a:cubicBezTo>
                    <a:pt x="895" y="1152"/>
                    <a:pt x="1480" y="789"/>
                    <a:pt x="1957" y="117"/>
                  </a:cubicBezTo>
                  <a:cubicBezTo>
                    <a:pt x="1995" y="60"/>
                    <a:pt x="1936" y="0"/>
                    <a:pt x="187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28;p45"/>
            <p:cNvSpPr/>
            <p:nvPr/>
          </p:nvSpPr>
          <p:spPr>
            <a:xfrm>
              <a:off x="4397145" y="2079927"/>
              <a:ext cx="112560" cy="93319"/>
            </a:xfrm>
            <a:custGeom>
              <a:avLst/>
              <a:gdLst/>
              <a:ahLst/>
              <a:cxnLst/>
              <a:rect l="l" t="t" r="r" b="b"/>
              <a:pathLst>
                <a:path w="2340" h="1940" extrusionOk="0">
                  <a:moveTo>
                    <a:pt x="2087" y="0"/>
                  </a:moveTo>
                  <a:cubicBezTo>
                    <a:pt x="2018" y="0"/>
                    <a:pt x="1962" y="97"/>
                    <a:pt x="2031" y="139"/>
                  </a:cubicBezTo>
                  <a:cubicBezTo>
                    <a:pt x="2145" y="253"/>
                    <a:pt x="2111" y="475"/>
                    <a:pt x="2058" y="616"/>
                  </a:cubicBezTo>
                  <a:cubicBezTo>
                    <a:pt x="2022" y="677"/>
                    <a:pt x="1959" y="700"/>
                    <a:pt x="1887" y="700"/>
                  </a:cubicBezTo>
                  <a:cubicBezTo>
                    <a:pt x="1727" y="700"/>
                    <a:pt x="1518" y="589"/>
                    <a:pt x="1439" y="529"/>
                  </a:cubicBezTo>
                  <a:cubicBezTo>
                    <a:pt x="1425" y="519"/>
                    <a:pt x="1411" y="515"/>
                    <a:pt x="1398" y="515"/>
                  </a:cubicBezTo>
                  <a:cubicBezTo>
                    <a:pt x="1342" y="515"/>
                    <a:pt x="1310" y="599"/>
                    <a:pt x="1332" y="643"/>
                  </a:cubicBezTo>
                  <a:cubicBezTo>
                    <a:pt x="1412" y="838"/>
                    <a:pt x="1580" y="1261"/>
                    <a:pt x="1191" y="1261"/>
                  </a:cubicBezTo>
                  <a:cubicBezTo>
                    <a:pt x="1171" y="1264"/>
                    <a:pt x="1151" y="1265"/>
                    <a:pt x="1132" y="1265"/>
                  </a:cubicBezTo>
                  <a:cubicBezTo>
                    <a:pt x="957" y="1265"/>
                    <a:pt x="784" y="1163"/>
                    <a:pt x="633" y="1066"/>
                  </a:cubicBezTo>
                  <a:cubicBezTo>
                    <a:pt x="616" y="1055"/>
                    <a:pt x="599" y="1049"/>
                    <a:pt x="583" y="1049"/>
                  </a:cubicBezTo>
                  <a:cubicBezTo>
                    <a:pt x="519" y="1049"/>
                    <a:pt x="475" y="1136"/>
                    <a:pt x="519" y="1201"/>
                  </a:cubicBezTo>
                  <a:cubicBezTo>
                    <a:pt x="599" y="1288"/>
                    <a:pt x="660" y="1369"/>
                    <a:pt x="687" y="1483"/>
                  </a:cubicBezTo>
                  <a:cubicBezTo>
                    <a:pt x="562" y="1646"/>
                    <a:pt x="448" y="1727"/>
                    <a:pt x="338" y="1727"/>
                  </a:cubicBezTo>
                  <a:cubicBezTo>
                    <a:pt x="277" y="1727"/>
                    <a:pt x="216" y="1702"/>
                    <a:pt x="156" y="1651"/>
                  </a:cubicBezTo>
                  <a:cubicBezTo>
                    <a:pt x="142" y="1643"/>
                    <a:pt x="129" y="1639"/>
                    <a:pt x="116" y="1639"/>
                  </a:cubicBezTo>
                  <a:cubicBezTo>
                    <a:pt x="47" y="1639"/>
                    <a:pt x="0" y="1747"/>
                    <a:pt x="68" y="1792"/>
                  </a:cubicBezTo>
                  <a:cubicBezTo>
                    <a:pt x="190" y="1882"/>
                    <a:pt x="333" y="1939"/>
                    <a:pt x="471" y="1939"/>
                  </a:cubicBezTo>
                  <a:cubicBezTo>
                    <a:pt x="591" y="1939"/>
                    <a:pt x="707" y="1895"/>
                    <a:pt x="801" y="1792"/>
                  </a:cubicBezTo>
                  <a:cubicBezTo>
                    <a:pt x="903" y="1674"/>
                    <a:pt x="869" y="1494"/>
                    <a:pt x="802" y="1339"/>
                  </a:cubicBezTo>
                  <a:lnTo>
                    <a:pt x="802" y="1339"/>
                  </a:lnTo>
                  <a:cubicBezTo>
                    <a:pt x="927" y="1391"/>
                    <a:pt x="1063" y="1427"/>
                    <a:pt x="1197" y="1427"/>
                  </a:cubicBezTo>
                  <a:cubicBezTo>
                    <a:pt x="1291" y="1427"/>
                    <a:pt x="1384" y="1409"/>
                    <a:pt x="1473" y="1369"/>
                  </a:cubicBezTo>
                  <a:cubicBezTo>
                    <a:pt x="1649" y="1250"/>
                    <a:pt x="1616" y="994"/>
                    <a:pt x="1554" y="785"/>
                  </a:cubicBezTo>
                  <a:lnTo>
                    <a:pt x="1554" y="785"/>
                  </a:lnTo>
                  <a:cubicBezTo>
                    <a:pt x="1652" y="827"/>
                    <a:pt x="1765" y="858"/>
                    <a:pt x="1869" y="858"/>
                  </a:cubicBezTo>
                  <a:cubicBezTo>
                    <a:pt x="1981" y="858"/>
                    <a:pt x="2082" y="823"/>
                    <a:pt x="2145" y="730"/>
                  </a:cubicBezTo>
                  <a:cubicBezTo>
                    <a:pt x="2279" y="562"/>
                    <a:pt x="2340" y="193"/>
                    <a:pt x="2145" y="25"/>
                  </a:cubicBezTo>
                  <a:cubicBezTo>
                    <a:pt x="2126" y="7"/>
                    <a:pt x="2106" y="0"/>
                    <a:pt x="208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229;p45"/>
            <p:cNvSpPr/>
            <p:nvPr/>
          </p:nvSpPr>
          <p:spPr>
            <a:xfrm>
              <a:off x="4420138" y="2130963"/>
              <a:ext cx="239647" cy="241186"/>
            </a:xfrm>
            <a:custGeom>
              <a:avLst/>
              <a:gdLst/>
              <a:ahLst/>
              <a:cxnLst/>
              <a:rect l="l" t="t" r="r" b="b"/>
              <a:pathLst>
                <a:path w="4982" h="5014" extrusionOk="0">
                  <a:moveTo>
                    <a:pt x="114" y="1"/>
                  </a:moveTo>
                  <a:cubicBezTo>
                    <a:pt x="50" y="1"/>
                    <a:pt x="0" y="80"/>
                    <a:pt x="41" y="140"/>
                  </a:cubicBezTo>
                  <a:cubicBezTo>
                    <a:pt x="793" y="1013"/>
                    <a:pt x="1606" y="1853"/>
                    <a:pt x="2420" y="2633"/>
                  </a:cubicBezTo>
                  <a:cubicBezTo>
                    <a:pt x="3233" y="3419"/>
                    <a:pt x="4100" y="4118"/>
                    <a:pt x="4825" y="4985"/>
                  </a:cubicBezTo>
                  <a:cubicBezTo>
                    <a:pt x="4839" y="5005"/>
                    <a:pt x="4855" y="5013"/>
                    <a:pt x="4871" y="5013"/>
                  </a:cubicBezTo>
                  <a:cubicBezTo>
                    <a:pt x="4926" y="5013"/>
                    <a:pt x="4981" y="4919"/>
                    <a:pt x="4940" y="4878"/>
                  </a:cubicBezTo>
                  <a:cubicBezTo>
                    <a:pt x="4214" y="4004"/>
                    <a:pt x="3347" y="3278"/>
                    <a:pt x="2534" y="2525"/>
                  </a:cubicBezTo>
                  <a:cubicBezTo>
                    <a:pt x="1721" y="1712"/>
                    <a:pt x="934" y="899"/>
                    <a:pt x="182" y="32"/>
                  </a:cubicBezTo>
                  <a:cubicBezTo>
                    <a:pt x="159" y="10"/>
                    <a:pt x="136" y="1"/>
                    <a:pt x="114"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230;p45"/>
            <p:cNvSpPr/>
            <p:nvPr/>
          </p:nvSpPr>
          <p:spPr>
            <a:xfrm>
              <a:off x="4456599" y="2104171"/>
              <a:ext cx="247584" cy="234740"/>
            </a:xfrm>
            <a:custGeom>
              <a:avLst/>
              <a:gdLst/>
              <a:ahLst/>
              <a:cxnLst/>
              <a:rect l="l" t="t" r="r" b="b"/>
              <a:pathLst>
                <a:path w="5147" h="4880" extrusionOk="0">
                  <a:moveTo>
                    <a:pt x="146" y="0"/>
                  </a:moveTo>
                  <a:cubicBezTo>
                    <a:pt x="73" y="0"/>
                    <a:pt x="0" y="97"/>
                    <a:pt x="69" y="139"/>
                  </a:cubicBezTo>
                  <a:cubicBezTo>
                    <a:pt x="936" y="898"/>
                    <a:pt x="1776" y="1651"/>
                    <a:pt x="2589" y="2437"/>
                  </a:cubicBezTo>
                  <a:cubicBezTo>
                    <a:pt x="3006" y="2827"/>
                    <a:pt x="3429" y="3217"/>
                    <a:pt x="3819" y="3640"/>
                  </a:cubicBezTo>
                  <a:cubicBezTo>
                    <a:pt x="4209" y="4003"/>
                    <a:pt x="4659" y="4366"/>
                    <a:pt x="4968" y="4843"/>
                  </a:cubicBezTo>
                  <a:cubicBezTo>
                    <a:pt x="4976" y="4869"/>
                    <a:pt x="4996" y="4880"/>
                    <a:pt x="5019" y="4880"/>
                  </a:cubicBezTo>
                  <a:cubicBezTo>
                    <a:pt x="5075" y="4880"/>
                    <a:pt x="5147" y="4819"/>
                    <a:pt x="5109" y="4763"/>
                  </a:cubicBezTo>
                  <a:cubicBezTo>
                    <a:pt x="4881" y="4393"/>
                    <a:pt x="4605" y="4144"/>
                    <a:pt x="4323" y="3862"/>
                  </a:cubicBezTo>
                  <a:cubicBezTo>
                    <a:pt x="3873" y="3472"/>
                    <a:pt x="3456" y="3022"/>
                    <a:pt x="3033" y="2632"/>
                  </a:cubicBezTo>
                  <a:cubicBezTo>
                    <a:pt x="2112" y="1738"/>
                    <a:pt x="1158" y="865"/>
                    <a:pt x="203" y="25"/>
                  </a:cubicBezTo>
                  <a:cubicBezTo>
                    <a:pt x="186" y="7"/>
                    <a:pt x="166" y="0"/>
                    <a:pt x="14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31;p45"/>
            <p:cNvSpPr/>
            <p:nvPr/>
          </p:nvSpPr>
          <p:spPr>
            <a:xfrm>
              <a:off x="4388920" y="2050008"/>
              <a:ext cx="48872" cy="32662"/>
            </a:xfrm>
            <a:custGeom>
              <a:avLst/>
              <a:gdLst/>
              <a:ahLst/>
              <a:cxnLst/>
              <a:rect l="l" t="t" r="r" b="b"/>
              <a:pathLst>
                <a:path w="1016" h="679" extrusionOk="0">
                  <a:moveTo>
                    <a:pt x="904" y="0"/>
                  </a:moveTo>
                  <a:cubicBezTo>
                    <a:pt x="871" y="0"/>
                    <a:pt x="841" y="19"/>
                    <a:pt x="831" y="62"/>
                  </a:cubicBezTo>
                  <a:cubicBezTo>
                    <a:pt x="778" y="375"/>
                    <a:pt x="566" y="523"/>
                    <a:pt x="293" y="523"/>
                  </a:cubicBezTo>
                  <a:cubicBezTo>
                    <a:pt x="249" y="523"/>
                    <a:pt x="205" y="520"/>
                    <a:pt x="159" y="512"/>
                  </a:cubicBezTo>
                  <a:cubicBezTo>
                    <a:pt x="148" y="509"/>
                    <a:pt x="138" y="508"/>
                    <a:pt x="129" y="508"/>
                  </a:cubicBezTo>
                  <a:cubicBezTo>
                    <a:pt x="36" y="508"/>
                    <a:pt x="0" y="647"/>
                    <a:pt x="98" y="647"/>
                  </a:cubicBezTo>
                  <a:cubicBezTo>
                    <a:pt x="178" y="668"/>
                    <a:pt x="257" y="679"/>
                    <a:pt x="334" y="679"/>
                  </a:cubicBezTo>
                  <a:cubicBezTo>
                    <a:pt x="666" y="679"/>
                    <a:pt x="950" y="481"/>
                    <a:pt x="999" y="116"/>
                  </a:cubicBezTo>
                  <a:cubicBezTo>
                    <a:pt x="1015" y="49"/>
                    <a:pt x="957" y="0"/>
                    <a:pt x="904"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oogle Shape;2232;p45"/>
          <p:cNvGrpSpPr/>
          <p:nvPr/>
        </p:nvGrpSpPr>
        <p:grpSpPr>
          <a:xfrm>
            <a:off x="10116891" y="292834"/>
            <a:ext cx="1879488" cy="1380289"/>
            <a:chOff x="3765486" y="1507629"/>
            <a:chExt cx="586753" cy="430946"/>
          </a:xfrm>
        </p:grpSpPr>
        <p:sp>
          <p:nvSpPr>
            <p:cNvPr id="38" name="Google Shape;2233;p45"/>
            <p:cNvSpPr/>
            <p:nvPr/>
          </p:nvSpPr>
          <p:spPr>
            <a:xfrm>
              <a:off x="3765486" y="1507629"/>
              <a:ext cx="405408" cy="279812"/>
            </a:xfrm>
            <a:custGeom>
              <a:avLst/>
              <a:gdLst/>
              <a:ahLst/>
              <a:cxnLst/>
              <a:rect l="l" t="t" r="r" b="b"/>
              <a:pathLst>
                <a:path w="8428" h="5817" extrusionOk="0">
                  <a:moveTo>
                    <a:pt x="7419" y="0"/>
                  </a:moveTo>
                  <a:cubicBezTo>
                    <a:pt x="6331" y="108"/>
                    <a:pt x="5262" y="222"/>
                    <a:pt x="4174" y="363"/>
                  </a:cubicBezTo>
                  <a:cubicBezTo>
                    <a:pt x="3051" y="531"/>
                    <a:pt x="1848" y="612"/>
                    <a:pt x="786" y="948"/>
                  </a:cubicBezTo>
                  <a:cubicBezTo>
                    <a:pt x="114" y="1149"/>
                    <a:pt x="0" y="1653"/>
                    <a:pt x="195" y="2265"/>
                  </a:cubicBezTo>
                  <a:cubicBezTo>
                    <a:pt x="531" y="3441"/>
                    <a:pt x="921" y="4590"/>
                    <a:pt x="1290" y="5766"/>
                  </a:cubicBezTo>
                  <a:cubicBezTo>
                    <a:pt x="1301" y="5800"/>
                    <a:pt x="1333" y="5816"/>
                    <a:pt x="1365" y="5816"/>
                  </a:cubicBezTo>
                  <a:cubicBezTo>
                    <a:pt x="1414" y="5816"/>
                    <a:pt x="1462" y="5778"/>
                    <a:pt x="1425" y="5712"/>
                  </a:cubicBezTo>
                  <a:cubicBezTo>
                    <a:pt x="1062" y="4536"/>
                    <a:pt x="699" y="3387"/>
                    <a:pt x="336" y="2211"/>
                  </a:cubicBezTo>
                  <a:cubicBezTo>
                    <a:pt x="27" y="1176"/>
                    <a:pt x="921" y="1062"/>
                    <a:pt x="1653" y="921"/>
                  </a:cubicBezTo>
                  <a:cubicBezTo>
                    <a:pt x="2299" y="813"/>
                    <a:pt x="2937" y="726"/>
                    <a:pt x="3582" y="612"/>
                  </a:cubicBezTo>
                  <a:cubicBezTo>
                    <a:pt x="4200" y="531"/>
                    <a:pt x="4846" y="444"/>
                    <a:pt x="5491" y="363"/>
                  </a:cubicBezTo>
                  <a:cubicBezTo>
                    <a:pt x="5662" y="344"/>
                    <a:pt x="6463" y="191"/>
                    <a:pt x="6970" y="191"/>
                  </a:cubicBezTo>
                  <a:cubicBezTo>
                    <a:pt x="7197" y="191"/>
                    <a:pt x="7366" y="222"/>
                    <a:pt x="7393" y="309"/>
                  </a:cubicBezTo>
                  <a:cubicBezTo>
                    <a:pt x="7870" y="1566"/>
                    <a:pt x="8118" y="2883"/>
                    <a:pt x="8259" y="4227"/>
                  </a:cubicBezTo>
                  <a:cubicBezTo>
                    <a:pt x="8259" y="4268"/>
                    <a:pt x="8302" y="4288"/>
                    <a:pt x="8344" y="4288"/>
                  </a:cubicBezTo>
                  <a:cubicBezTo>
                    <a:pt x="8386" y="4288"/>
                    <a:pt x="8428" y="4268"/>
                    <a:pt x="8428" y="4227"/>
                  </a:cubicBezTo>
                  <a:cubicBezTo>
                    <a:pt x="8286" y="2796"/>
                    <a:pt x="7977" y="1398"/>
                    <a:pt x="7507" y="81"/>
                  </a:cubicBezTo>
                  <a:cubicBezTo>
                    <a:pt x="7473" y="27"/>
                    <a:pt x="7446" y="0"/>
                    <a:pt x="741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34;p45"/>
            <p:cNvSpPr/>
            <p:nvPr/>
          </p:nvSpPr>
          <p:spPr>
            <a:xfrm>
              <a:off x="3830520" y="1705327"/>
              <a:ext cx="338690" cy="87931"/>
            </a:xfrm>
            <a:custGeom>
              <a:avLst/>
              <a:gdLst/>
              <a:ahLst/>
              <a:cxnLst/>
              <a:rect l="l" t="t" r="r" b="b"/>
              <a:pathLst>
                <a:path w="7041" h="1828" extrusionOk="0">
                  <a:moveTo>
                    <a:pt x="6926" y="0"/>
                  </a:moveTo>
                  <a:cubicBezTo>
                    <a:pt x="6920" y="0"/>
                    <a:pt x="6914" y="1"/>
                    <a:pt x="6907" y="3"/>
                  </a:cubicBezTo>
                  <a:cubicBezTo>
                    <a:pt x="4670" y="648"/>
                    <a:pt x="2398" y="1206"/>
                    <a:pt x="106" y="1656"/>
                  </a:cubicBezTo>
                  <a:cubicBezTo>
                    <a:pt x="1" y="1681"/>
                    <a:pt x="39" y="1827"/>
                    <a:pt x="136" y="1827"/>
                  </a:cubicBezTo>
                  <a:cubicBezTo>
                    <a:pt x="144" y="1827"/>
                    <a:pt x="152" y="1826"/>
                    <a:pt x="160" y="1824"/>
                  </a:cubicBezTo>
                  <a:cubicBezTo>
                    <a:pt x="2459" y="1374"/>
                    <a:pt x="4696" y="816"/>
                    <a:pt x="6934" y="171"/>
                  </a:cubicBezTo>
                  <a:cubicBezTo>
                    <a:pt x="7040" y="146"/>
                    <a:pt x="7002" y="0"/>
                    <a:pt x="692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35;p45"/>
            <p:cNvSpPr/>
            <p:nvPr/>
          </p:nvSpPr>
          <p:spPr>
            <a:xfrm>
              <a:off x="4155157" y="1708165"/>
              <a:ext cx="193035" cy="44735"/>
            </a:xfrm>
            <a:custGeom>
              <a:avLst/>
              <a:gdLst/>
              <a:ahLst/>
              <a:cxnLst/>
              <a:rect l="l" t="t" r="r" b="b"/>
              <a:pathLst>
                <a:path w="4013" h="930" extrusionOk="0">
                  <a:moveTo>
                    <a:pt x="103" y="0"/>
                  </a:moveTo>
                  <a:cubicBezTo>
                    <a:pt x="14" y="0"/>
                    <a:pt x="1" y="142"/>
                    <a:pt x="105" y="172"/>
                  </a:cubicBezTo>
                  <a:cubicBezTo>
                    <a:pt x="663" y="253"/>
                    <a:pt x="1220" y="307"/>
                    <a:pt x="1812" y="341"/>
                  </a:cubicBezTo>
                  <a:cubicBezTo>
                    <a:pt x="2082" y="341"/>
                    <a:pt x="2463" y="276"/>
                    <a:pt x="2824" y="276"/>
                  </a:cubicBezTo>
                  <a:cubicBezTo>
                    <a:pt x="3288" y="276"/>
                    <a:pt x="3718" y="383"/>
                    <a:pt x="3828" y="871"/>
                  </a:cubicBezTo>
                  <a:cubicBezTo>
                    <a:pt x="3838" y="912"/>
                    <a:pt x="3868" y="930"/>
                    <a:pt x="3901" y="930"/>
                  </a:cubicBezTo>
                  <a:cubicBezTo>
                    <a:pt x="3954" y="930"/>
                    <a:pt x="4013" y="882"/>
                    <a:pt x="3996" y="811"/>
                  </a:cubicBezTo>
                  <a:cubicBezTo>
                    <a:pt x="3882" y="341"/>
                    <a:pt x="3438" y="139"/>
                    <a:pt x="2988" y="112"/>
                  </a:cubicBezTo>
                  <a:cubicBezTo>
                    <a:pt x="2936" y="108"/>
                    <a:pt x="2883" y="107"/>
                    <a:pt x="2830" y="107"/>
                  </a:cubicBezTo>
                  <a:cubicBezTo>
                    <a:pt x="2486" y="107"/>
                    <a:pt x="2126" y="172"/>
                    <a:pt x="1812" y="172"/>
                  </a:cubicBezTo>
                  <a:cubicBezTo>
                    <a:pt x="1254" y="172"/>
                    <a:pt x="689" y="85"/>
                    <a:pt x="132" y="4"/>
                  </a:cubicBezTo>
                  <a:cubicBezTo>
                    <a:pt x="121" y="1"/>
                    <a:pt x="112" y="0"/>
                    <a:pt x="10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36;p45"/>
            <p:cNvSpPr/>
            <p:nvPr/>
          </p:nvSpPr>
          <p:spPr>
            <a:xfrm>
              <a:off x="3826575" y="1750735"/>
              <a:ext cx="525664" cy="187840"/>
            </a:xfrm>
            <a:custGeom>
              <a:avLst/>
              <a:gdLst/>
              <a:ahLst/>
              <a:cxnLst/>
              <a:rect l="l" t="t" r="r" b="b"/>
              <a:pathLst>
                <a:path w="10928" h="3905" extrusionOk="0">
                  <a:moveTo>
                    <a:pt x="10812" y="1"/>
                  </a:moveTo>
                  <a:cubicBezTo>
                    <a:pt x="10799" y="1"/>
                    <a:pt x="10786" y="5"/>
                    <a:pt x="10773" y="13"/>
                  </a:cubicBezTo>
                  <a:cubicBezTo>
                    <a:pt x="9093" y="1021"/>
                    <a:pt x="7352" y="1942"/>
                    <a:pt x="5592" y="2755"/>
                  </a:cubicBezTo>
                  <a:cubicBezTo>
                    <a:pt x="5141" y="2984"/>
                    <a:pt x="4691" y="3179"/>
                    <a:pt x="4248" y="3373"/>
                  </a:cubicBezTo>
                  <a:cubicBezTo>
                    <a:pt x="3992" y="3454"/>
                    <a:pt x="3744" y="3568"/>
                    <a:pt x="3488" y="3683"/>
                  </a:cubicBezTo>
                  <a:cubicBezTo>
                    <a:pt x="3391" y="3717"/>
                    <a:pt x="3300" y="3732"/>
                    <a:pt x="3217" y="3732"/>
                  </a:cubicBezTo>
                  <a:cubicBezTo>
                    <a:pt x="2822" y="3732"/>
                    <a:pt x="2567" y="3395"/>
                    <a:pt x="2312" y="3118"/>
                  </a:cubicBezTo>
                  <a:cubicBezTo>
                    <a:pt x="1613" y="2312"/>
                    <a:pt x="887" y="1525"/>
                    <a:pt x="155" y="712"/>
                  </a:cubicBezTo>
                  <a:cubicBezTo>
                    <a:pt x="143" y="694"/>
                    <a:pt x="128" y="687"/>
                    <a:pt x="113" y="687"/>
                  </a:cubicBezTo>
                  <a:cubicBezTo>
                    <a:pt x="59" y="687"/>
                    <a:pt x="0" y="779"/>
                    <a:pt x="47" y="826"/>
                  </a:cubicBezTo>
                  <a:cubicBezTo>
                    <a:pt x="800" y="1693"/>
                    <a:pt x="1586" y="2533"/>
                    <a:pt x="2339" y="3400"/>
                  </a:cubicBezTo>
                  <a:cubicBezTo>
                    <a:pt x="2541" y="3595"/>
                    <a:pt x="2816" y="3904"/>
                    <a:pt x="3125" y="3904"/>
                  </a:cubicBezTo>
                  <a:cubicBezTo>
                    <a:pt x="3602" y="3878"/>
                    <a:pt x="4080" y="3622"/>
                    <a:pt x="4523" y="3427"/>
                  </a:cubicBezTo>
                  <a:cubicBezTo>
                    <a:pt x="6707" y="2480"/>
                    <a:pt x="8811" y="1384"/>
                    <a:pt x="10854" y="154"/>
                  </a:cubicBezTo>
                  <a:cubicBezTo>
                    <a:pt x="10927" y="104"/>
                    <a:pt x="10877" y="1"/>
                    <a:pt x="1081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237;p45"/>
            <p:cNvSpPr/>
            <p:nvPr/>
          </p:nvSpPr>
          <p:spPr>
            <a:xfrm>
              <a:off x="3856543" y="1786378"/>
              <a:ext cx="135264" cy="134639"/>
            </a:xfrm>
            <a:custGeom>
              <a:avLst/>
              <a:gdLst/>
              <a:ahLst/>
              <a:cxnLst/>
              <a:rect l="l" t="t" r="r" b="b"/>
              <a:pathLst>
                <a:path w="2812" h="2799" extrusionOk="0">
                  <a:moveTo>
                    <a:pt x="123" y="1"/>
                  </a:moveTo>
                  <a:cubicBezTo>
                    <a:pt x="57" y="1"/>
                    <a:pt x="1" y="97"/>
                    <a:pt x="70" y="139"/>
                  </a:cubicBezTo>
                  <a:cubicBezTo>
                    <a:pt x="486" y="475"/>
                    <a:pt x="910" y="811"/>
                    <a:pt x="1326" y="1120"/>
                  </a:cubicBezTo>
                  <a:cubicBezTo>
                    <a:pt x="1830" y="1537"/>
                    <a:pt x="2643" y="1960"/>
                    <a:pt x="2617" y="2713"/>
                  </a:cubicBezTo>
                  <a:cubicBezTo>
                    <a:pt x="2617" y="2770"/>
                    <a:pt x="2659" y="2799"/>
                    <a:pt x="2701" y="2799"/>
                  </a:cubicBezTo>
                  <a:cubicBezTo>
                    <a:pt x="2743" y="2799"/>
                    <a:pt x="2785" y="2770"/>
                    <a:pt x="2785" y="2713"/>
                  </a:cubicBezTo>
                  <a:cubicBezTo>
                    <a:pt x="2811" y="2128"/>
                    <a:pt x="2502" y="1846"/>
                    <a:pt x="2052" y="1510"/>
                  </a:cubicBezTo>
                  <a:cubicBezTo>
                    <a:pt x="1440" y="1006"/>
                    <a:pt x="822" y="502"/>
                    <a:pt x="177" y="25"/>
                  </a:cubicBezTo>
                  <a:cubicBezTo>
                    <a:pt x="160" y="8"/>
                    <a:pt x="141"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238;p45"/>
            <p:cNvSpPr/>
            <p:nvPr/>
          </p:nvSpPr>
          <p:spPr>
            <a:xfrm>
              <a:off x="3971938" y="1739960"/>
              <a:ext cx="324932" cy="162923"/>
            </a:xfrm>
            <a:custGeom>
              <a:avLst/>
              <a:gdLst/>
              <a:ahLst/>
              <a:cxnLst/>
              <a:rect l="l" t="t" r="r" b="b"/>
              <a:pathLst>
                <a:path w="6755" h="3387" extrusionOk="0">
                  <a:moveTo>
                    <a:pt x="6643" y="1"/>
                  </a:moveTo>
                  <a:cubicBezTo>
                    <a:pt x="6630" y="1"/>
                    <a:pt x="6616" y="5"/>
                    <a:pt x="6602" y="16"/>
                  </a:cubicBezTo>
                  <a:cubicBezTo>
                    <a:pt x="4525" y="1272"/>
                    <a:pt x="2341" y="2334"/>
                    <a:pt x="76" y="3208"/>
                  </a:cubicBezTo>
                  <a:cubicBezTo>
                    <a:pt x="1" y="3254"/>
                    <a:pt x="16" y="3386"/>
                    <a:pt x="91" y="3386"/>
                  </a:cubicBezTo>
                  <a:cubicBezTo>
                    <a:pt x="102" y="3386"/>
                    <a:pt x="116" y="3383"/>
                    <a:pt x="130" y="3376"/>
                  </a:cubicBezTo>
                  <a:cubicBezTo>
                    <a:pt x="2402" y="2502"/>
                    <a:pt x="4613" y="1413"/>
                    <a:pt x="6683" y="150"/>
                  </a:cubicBezTo>
                  <a:cubicBezTo>
                    <a:pt x="6755" y="105"/>
                    <a:pt x="6707" y="1"/>
                    <a:pt x="664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239;p45"/>
            <p:cNvSpPr/>
            <p:nvPr/>
          </p:nvSpPr>
          <p:spPr>
            <a:xfrm>
              <a:off x="3913062" y="1804127"/>
              <a:ext cx="75232" cy="57531"/>
            </a:xfrm>
            <a:custGeom>
              <a:avLst/>
              <a:gdLst/>
              <a:ahLst/>
              <a:cxnLst/>
              <a:rect l="l" t="t" r="r" b="b"/>
              <a:pathLst>
                <a:path w="1564" h="1196" extrusionOk="0">
                  <a:moveTo>
                    <a:pt x="103" y="1"/>
                  </a:moveTo>
                  <a:cubicBezTo>
                    <a:pt x="43" y="1"/>
                    <a:pt x="1" y="117"/>
                    <a:pt x="71" y="160"/>
                  </a:cubicBezTo>
                  <a:cubicBezTo>
                    <a:pt x="514" y="496"/>
                    <a:pt x="964" y="866"/>
                    <a:pt x="1415" y="1168"/>
                  </a:cubicBezTo>
                  <a:cubicBezTo>
                    <a:pt x="1433" y="1187"/>
                    <a:pt x="1451" y="1196"/>
                    <a:pt x="1467" y="1196"/>
                  </a:cubicBezTo>
                  <a:cubicBezTo>
                    <a:pt x="1526" y="1196"/>
                    <a:pt x="1563" y="1096"/>
                    <a:pt x="1495" y="1034"/>
                  </a:cubicBezTo>
                  <a:cubicBezTo>
                    <a:pt x="1045" y="698"/>
                    <a:pt x="628" y="362"/>
                    <a:pt x="151" y="26"/>
                  </a:cubicBezTo>
                  <a:cubicBezTo>
                    <a:pt x="135" y="8"/>
                    <a:pt x="119" y="1"/>
                    <a:pt x="10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240;p45"/>
            <p:cNvSpPr/>
            <p:nvPr/>
          </p:nvSpPr>
          <p:spPr>
            <a:xfrm>
              <a:off x="3912822" y="1736352"/>
              <a:ext cx="241523" cy="75761"/>
            </a:xfrm>
            <a:custGeom>
              <a:avLst/>
              <a:gdLst/>
              <a:ahLst/>
              <a:cxnLst/>
              <a:rect l="l" t="t" r="r" b="b"/>
              <a:pathLst>
                <a:path w="5021" h="1575" extrusionOk="0">
                  <a:moveTo>
                    <a:pt x="4906" y="0"/>
                  </a:moveTo>
                  <a:cubicBezTo>
                    <a:pt x="4900" y="0"/>
                    <a:pt x="4894" y="1"/>
                    <a:pt x="4887" y="3"/>
                  </a:cubicBezTo>
                  <a:cubicBezTo>
                    <a:pt x="3268" y="453"/>
                    <a:pt x="1695" y="931"/>
                    <a:pt x="102" y="1401"/>
                  </a:cubicBezTo>
                  <a:cubicBezTo>
                    <a:pt x="0" y="1455"/>
                    <a:pt x="33" y="1574"/>
                    <a:pt x="123" y="1574"/>
                  </a:cubicBezTo>
                  <a:cubicBezTo>
                    <a:pt x="133" y="1574"/>
                    <a:pt x="144" y="1573"/>
                    <a:pt x="156" y="1569"/>
                  </a:cubicBezTo>
                  <a:cubicBezTo>
                    <a:pt x="1722" y="1065"/>
                    <a:pt x="3322" y="595"/>
                    <a:pt x="4914" y="171"/>
                  </a:cubicBezTo>
                  <a:cubicBezTo>
                    <a:pt x="5020" y="146"/>
                    <a:pt x="4982" y="0"/>
                    <a:pt x="490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241;p45"/>
            <p:cNvSpPr/>
            <p:nvPr/>
          </p:nvSpPr>
          <p:spPr>
            <a:xfrm>
              <a:off x="3943751" y="1742750"/>
              <a:ext cx="220935" cy="95147"/>
            </a:xfrm>
            <a:custGeom>
              <a:avLst/>
              <a:gdLst/>
              <a:ahLst/>
              <a:cxnLst/>
              <a:rect l="l" t="t" r="r" b="b"/>
              <a:pathLst>
                <a:path w="4593" h="1978" extrusionOk="0">
                  <a:moveTo>
                    <a:pt x="4504" y="1"/>
                  </a:moveTo>
                  <a:cubicBezTo>
                    <a:pt x="4494" y="1"/>
                    <a:pt x="4484" y="4"/>
                    <a:pt x="4473" y="11"/>
                  </a:cubicBezTo>
                  <a:cubicBezTo>
                    <a:pt x="2988" y="542"/>
                    <a:pt x="1529" y="1160"/>
                    <a:pt x="105" y="1806"/>
                  </a:cubicBezTo>
                  <a:cubicBezTo>
                    <a:pt x="0" y="1855"/>
                    <a:pt x="87" y="1977"/>
                    <a:pt x="164" y="1977"/>
                  </a:cubicBezTo>
                  <a:cubicBezTo>
                    <a:pt x="171" y="1977"/>
                    <a:pt x="178" y="1976"/>
                    <a:pt x="185" y="1974"/>
                  </a:cubicBezTo>
                  <a:cubicBezTo>
                    <a:pt x="1617" y="1302"/>
                    <a:pt x="3041" y="710"/>
                    <a:pt x="4500" y="152"/>
                  </a:cubicBezTo>
                  <a:cubicBezTo>
                    <a:pt x="4593" y="129"/>
                    <a:pt x="4565" y="1"/>
                    <a:pt x="45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242;p45"/>
            <p:cNvSpPr/>
            <p:nvPr/>
          </p:nvSpPr>
          <p:spPr>
            <a:xfrm>
              <a:off x="3966936" y="1742654"/>
              <a:ext cx="200684" cy="106210"/>
            </a:xfrm>
            <a:custGeom>
              <a:avLst/>
              <a:gdLst/>
              <a:ahLst/>
              <a:cxnLst/>
              <a:rect l="l" t="t" r="r" b="b"/>
              <a:pathLst>
                <a:path w="4172" h="2208" extrusionOk="0">
                  <a:moveTo>
                    <a:pt x="4056" y="1"/>
                  </a:moveTo>
                  <a:cubicBezTo>
                    <a:pt x="4043" y="1"/>
                    <a:pt x="4031" y="5"/>
                    <a:pt x="4018" y="13"/>
                  </a:cubicBezTo>
                  <a:cubicBezTo>
                    <a:pt x="2754" y="826"/>
                    <a:pt x="1471" y="1498"/>
                    <a:pt x="93" y="2029"/>
                  </a:cubicBezTo>
                  <a:cubicBezTo>
                    <a:pt x="0" y="2076"/>
                    <a:pt x="28" y="2208"/>
                    <a:pt x="93" y="2208"/>
                  </a:cubicBezTo>
                  <a:cubicBezTo>
                    <a:pt x="104" y="2208"/>
                    <a:pt x="115" y="2205"/>
                    <a:pt x="127" y="2197"/>
                  </a:cubicBezTo>
                  <a:cubicBezTo>
                    <a:pt x="1524" y="1640"/>
                    <a:pt x="2842" y="968"/>
                    <a:pt x="4098" y="181"/>
                  </a:cubicBezTo>
                  <a:cubicBezTo>
                    <a:pt x="4172" y="108"/>
                    <a:pt x="4122" y="1"/>
                    <a:pt x="40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243;p45"/>
            <p:cNvSpPr/>
            <p:nvPr/>
          </p:nvSpPr>
          <p:spPr>
            <a:xfrm>
              <a:off x="3977614" y="1744000"/>
              <a:ext cx="222185" cy="117033"/>
            </a:xfrm>
            <a:custGeom>
              <a:avLst/>
              <a:gdLst/>
              <a:ahLst/>
              <a:cxnLst/>
              <a:rect l="l" t="t" r="r" b="b"/>
              <a:pathLst>
                <a:path w="4619" h="2433" extrusionOk="0">
                  <a:moveTo>
                    <a:pt x="4489" y="0"/>
                  </a:moveTo>
                  <a:cubicBezTo>
                    <a:pt x="4474" y="0"/>
                    <a:pt x="4458" y="4"/>
                    <a:pt x="4441" y="12"/>
                  </a:cubicBezTo>
                  <a:cubicBezTo>
                    <a:pt x="2983" y="738"/>
                    <a:pt x="1524" y="1497"/>
                    <a:pt x="73" y="2284"/>
                  </a:cubicBezTo>
                  <a:cubicBezTo>
                    <a:pt x="0" y="2328"/>
                    <a:pt x="48" y="2433"/>
                    <a:pt x="112" y="2433"/>
                  </a:cubicBezTo>
                  <a:cubicBezTo>
                    <a:pt x="126" y="2433"/>
                    <a:pt x="140" y="2428"/>
                    <a:pt x="153" y="2418"/>
                  </a:cubicBezTo>
                  <a:cubicBezTo>
                    <a:pt x="1612" y="1638"/>
                    <a:pt x="3063" y="879"/>
                    <a:pt x="4522" y="153"/>
                  </a:cubicBezTo>
                  <a:cubicBezTo>
                    <a:pt x="4618" y="108"/>
                    <a:pt x="4571" y="0"/>
                    <a:pt x="448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244;p45"/>
            <p:cNvSpPr/>
            <p:nvPr/>
          </p:nvSpPr>
          <p:spPr>
            <a:xfrm>
              <a:off x="3939710" y="1793786"/>
              <a:ext cx="75569" cy="44447"/>
            </a:xfrm>
            <a:custGeom>
              <a:avLst/>
              <a:gdLst/>
              <a:ahLst/>
              <a:cxnLst/>
              <a:rect l="l" t="t" r="r" b="b"/>
              <a:pathLst>
                <a:path w="1571" h="924" extrusionOk="0">
                  <a:moveTo>
                    <a:pt x="118" y="0"/>
                  </a:moveTo>
                  <a:cubicBezTo>
                    <a:pt x="51" y="0"/>
                    <a:pt x="1" y="108"/>
                    <a:pt x="74" y="153"/>
                  </a:cubicBezTo>
                  <a:cubicBezTo>
                    <a:pt x="491" y="489"/>
                    <a:pt x="941" y="745"/>
                    <a:pt x="1445" y="913"/>
                  </a:cubicBezTo>
                  <a:cubicBezTo>
                    <a:pt x="1457" y="920"/>
                    <a:pt x="1469" y="923"/>
                    <a:pt x="1479" y="923"/>
                  </a:cubicBezTo>
                  <a:cubicBezTo>
                    <a:pt x="1544" y="923"/>
                    <a:pt x="1571" y="795"/>
                    <a:pt x="1472" y="772"/>
                  </a:cubicBezTo>
                  <a:cubicBezTo>
                    <a:pt x="995" y="577"/>
                    <a:pt x="578" y="321"/>
                    <a:pt x="155" y="12"/>
                  </a:cubicBezTo>
                  <a:cubicBezTo>
                    <a:pt x="142" y="4"/>
                    <a:pt x="130" y="0"/>
                    <a:pt x="1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245;p45"/>
            <p:cNvSpPr/>
            <p:nvPr/>
          </p:nvSpPr>
          <p:spPr>
            <a:xfrm>
              <a:off x="3976508" y="1781664"/>
              <a:ext cx="74126" cy="42619"/>
            </a:xfrm>
            <a:custGeom>
              <a:avLst/>
              <a:gdLst/>
              <a:ahLst/>
              <a:cxnLst/>
              <a:rect l="l" t="t" r="r" b="b"/>
              <a:pathLst>
                <a:path w="1541" h="886" extrusionOk="0">
                  <a:moveTo>
                    <a:pt x="122" y="1"/>
                  </a:moveTo>
                  <a:cubicBezTo>
                    <a:pt x="40" y="1"/>
                    <a:pt x="1" y="106"/>
                    <a:pt x="96" y="157"/>
                  </a:cubicBezTo>
                  <a:cubicBezTo>
                    <a:pt x="485" y="432"/>
                    <a:pt x="936" y="661"/>
                    <a:pt x="1379" y="882"/>
                  </a:cubicBezTo>
                  <a:cubicBezTo>
                    <a:pt x="1387" y="885"/>
                    <a:pt x="1394" y="886"/>
                    <a:pt x="1401" y="886"/>
                  </a:cubicBezTo>
                  <a:cubicBezTo>
                    <a:pt x="1479" y="886"/>
                    <a:pt x="1540" y="764"/>
                    <a:pt x="1467" y="714"/>
                  </a:cubicBezTo>
                  <a:cubicBezTo>
                    <a:pt x="1016" y="519"/>
                    <a:pt x="566" y="264"/>
                    <a:pt x="176" y="15"/>
                  </a:cubicBezTo>
                  <a:cubicBezTo>
                    <a:pt x="157" y="5"/>
                    <a:pt x="138" y="1"/>
                    <a:pt x="12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246;p45"/>
            <p:cNvSpPr/>
            <p:nvPr/>
          </p:nvSpPr>
          <p:spPr>
            <a:xfrm>
              <a:off x="4023407" y="1770793"/>
              <a:ext cx="64794" cy="36365"/>
            </a:xfrm>
            <a:custGeom>
              <a:avLst/>
              <a:gdLst/>
              <a:ahLst/>
              <a:cxnLst/>
              <a:rect l="l" t="t" r="r" b="b"/>
              <a:pathLst>
                <a:path w="1347" h="756" extrusionOk="0">
                  <a:moveTo>
                    <a:pt x="116" y="1"/>
                  </a:moveTo>
                  <a:cubicBezTo>
                    <a:pt x="47" y="1"/>
                    <a:pt x="0" y="109"/>
                    <a:pt x="68" y="154"/>
                  </a:cubicBezTo>
                  <a:cubicBezTo>
                    <a:pt x="431" y="409"/>
                    <a:pt x="828" y="604"/>
                    <a:pt x="1217" y="745"/>
                  </a:cubicBezTo>
                  <a:cubicBezTo>
                    <a:pt x="1233" y="753"/>
                    <a:pt x="1247" y="756"/>
                    <a:pt x="1259" y="756"/>
                  </a:cubicBezTo>
                  <a:cubicBezTo>
                    <a:pt x="1337" y="756"/>
                    <a:pt x="1347" y="624"/>
                    <a:pt x="1271" y="577"/>
                  </a:cubicBezTo>
                  <a:cubicBezTo>
                    <a:pt x="881" y="436"/>
                    <a:pt x="518" y="241"/>
                    <a:pt x="156" y="13"/>
                  </a:cubicBezTo>
                  <a:cubicBezTo>
                    <a:pt x="142" y="5"/>
                    <a:pt x="129" y="1"/>
                    <a:pt x="1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247;p45"/>
            <p:cNvSpPr/>
            <p:nvPr/>
          </p:nvSpPr>
          <p:spPr>
            <a:xfrm>
              <a:off x="4059483" y="1761846"/>
              <a:ext cx="55606" cy="30449"/>
            </a:xfrm>
            <a:custGeom>
              <a:avLst/>
              <a:gdLst/>
              <a:ahLst/>
              <a:cxnLst/>
              <a:rect l="l" t="t" r="r" b="b"/>
              <a:pathLst>
                <a:path w="1156" h="633" extrusionOk="0">
                  <a:moveTo>
                    <a:pt x="158" y="1"/>
                  </a:moveTo>
                  <a:cubicBezTo>
                    <a:pt x="64" y="1"/>
                    <a:pt x="0" y="121"/>
                    <a:pt x="105" y="145"/>
                  </a:cubicBezTo>
                  <a:cubicBezTo>
                    <a:pt x="387" y="313"/>
                    <a:pt x="689" y="454"/>
                    <a:pt x="998" y="622"/>
                  </a:cubicBezTo>
                  <a:cubicBezTo>
                    <a:pt x="1010" y="630"/>
                    <a:pt x="1022" y="633"/>
                    <a:pt x="1033" y="633"/>
                  </a:cubicBezTo>
                  <a:cubicBezTo>
                    <a:pt x="1105" y="633"/>
                    <a:pt x="1155" y="504"/>
                    <a:pt x="1086" y="481"/>
                  </a:cubicBezTo>
                  <a:cubicBezTo>
                    <a:pt x="777" y="313"/>
                    <a:pt x="467" y="172"/>
                    <a:pt x="185" y="4"/>
                  </a:cubicBezTo>
                  <a:cubicBezTo>
                    <a:pt x="176" y="2"/>
                    <a:pt x="167" y="1"/>
                    <a:pt x="15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248;p45"/>
            <p:cNvSpPr/>
            <p:nvPr/>
          </p:nvSpPr>
          <p:spPr>
            <a:xfrm>
              <a:off x="4083726" y="1748570"/>
              <a:ext cx="58396" cy="27659"/>
            </a:xfrm>
            <a:custGeom>
              <a:avLst/>
              <a:gdLst/>
              <a:ahLst/>
              <a:cxnLst/>
              <a:rect l="l" t="t" r="r" b="b"/>
              <a:pathLst>
                <a:path w="1214" h="575" extrusionOk="0">
                  <a:moveTo>
                    <a:pt x="130" y="0"/>
                  </a:moveTo>
                  <a:cubicBezTo>
                    <a:pt x="41" y="0"/>
                    <a:pt x="1" y="142"/>
                    <a:pt x="105" y="173"/>
                  </a:cubicBezTo>
                  <a:cubicBezTo>
                    <a:pt x="441" y="253"/>
                    <a:pt x="750" y="394"/>
                    <a:pt x="1059" y="562"/>
                  </a:cubicBezTo>
                  <a:cubicBezTo>
                    <a:pt x="1071" y="571"/>
                    <a:pt x="1084" y="574"/>
                    <a:pt x="1096" y="574"/>
                  </a:cubicBezTo>
                  <a:cubicBezTo>
                    <a:pt x="1162" y="574"/>
                    <a:pt x="1213" y="467"/>
                    <a:pt x="1139" y="421"/>
                  </a:cubicBezTo>
                  <a:cubicBezTo>
                    <a:pt x="830" y="253"/>
                    <a:pt x="494" y="112"/>
                    <a:pt x="158" y="5"/>
                  </a:cubicBezTo>
                  <a:cubicBezTo>
                    <a:pt x="149" y="2"/>
                    <a:pt x="139" y="0"/>
                    <a:pt x="13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249;p45"/>
            <p:cNvSpPr/>
            <p:nvPr/>
          </p:nvSpPr>
          <p:spPr>
            <a:xfrm>
              <a:off x="4122689" y="1744385"/>
              <a:ext cx="42330" cy="22031"/>
            </a:xfrm>
            <a:custGeom>
              <a:avLst/>
              <a:gdLst/>
              <a:ahLst/>
              <a:cxnLst/>
              <a:rect l="l" t="t" r="r" b="b"/>
              <a:pathLst>
                <a:path w="880" h="458" extrusionOk="0">
                  <a:moveTo>
                    <a:pt x="107" y="1"/>
                  </a:moveTo>
                  <a:cubicBezTo>
                    <a:pt x="17" y="1"/>
                    <a:pt x="1" y="123"/>
                    <a:pt x="81" y="172"/>
                  </a:cubicBezTo>
                  <a:cubicBezTo>
                    <a:pt x="303" y="260"/>
                    <a:pt x="524" y="340"/>
                    <a:pt x="753" y="454"/>
                  </a:cubicBezTo>
                  <a:cubicBezTo>
                    <a:pt x="759" y="456"/>
                    <a:pt x="765" y="457"/>
                    <a:pt x="770" y="457"/>
                  </a:cubicBezTo>
                  <a:cubicBezTo>
                    <a:pt x="841" y="457"/>
                    <a:pt x="879" y="311"/>
                    <a:pt x="780" y="286"/>
                  </a:cubicBezTo>
                  <a:cubicBezTo>
                    <a:pt x="585" y="172"/>
                    <a:pt x="356" y="92"/>
                    <a:pt x="135" y="4"/>
                  </a:cubicBezTo>
                  <a:cubicBezTo>
                    <a:pt x="125" y="2"/>
                    <a:pt x="116" y="1"/>
                    <a:pt x="10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250;p45"/>
            <p:cNvSpPr/>
            <p:nvPr/>
          </p:nvSpPr>
          <p:spPr>
            <a:xfrm>
              <a:off x="4148375" y="1736304"/>
              <a:ext cx="48776" cy="19578"/>
            </a:xfrm>
            <a:custGeom>
              <a:avLst/>
              <a:gdLst/>
              <a:ahLst/>
              <a:cxnLst/>
              <a:rect l="l" t="t" r="r" b="b"/>
              <a:pathLst>
                <a:path w="1014" h="407" extrusionOk="0">
                  <a:moveTo>
                    <a:pt x="111" y="1"/>
                  </a:moveTo>
                  <a:cubicBezTo>
                    <a:pt x="42" y="1"/>
                    <a:pt x="0" y="121"/>
                    <a:pt x="105" y="145"/>
                  </a:cubicBezTo>
                  <a:cubicBezTo>
                    <a:pt x="353" y="226"/>
                    <a:pt x="636" y="313"/>
                    <a:pt x="891" y="394"/>
                  </a:cubicBezTo>
                  <a:cubicBezTo>
                    <a:pt x="907" y="403"/>
                    <a:pt x="921" y="407"/>
                    <a:pt x="934" y="407"/>
                  </a:cubicBezTo>
                  <a:cubicBezTo>
                    <a:pt x="1004" y="407"/>
                    <a:pt x="1013" y="282"/>
                    <a:pt x="945" y="260"/>
                  </a:cubicBezTo>
                  <a:cubicBezTo>
                    <a:pt x="662" y="172"/>
                    <a:pt x="414" y="92"/>
                    <a:pt x="131" y="4"/>
                  </a:cubicBezTo>
                  <a:cubicBezTo>
                    <a:pt x="125" y="2"/>
                    <a:pt x="118"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251;p45"/>
            <p:cNvSpPr/>
            <p:nvPr/>
          </p:nvSpPr>
          <p:spPr>
            <a:xfrm>
              <a:off x="4181517" y="1729714"/>
              <a:ext cx="48535" cy="12314"/>
            </a:xfrm>
            <a:custGeom>
              <a:avLst/>
              <a:gdLst/>
              <a:ahLst/>
              <a:cxnLst/>
              <a:rect l="l" t="t" r="r" b="b"/>
              <a:pathLst>
                <a:path w="1009" h="256" extrusionOk="0">
                  <a:moveTo>
                    <a:pt x="115" y="0"/>
                  </a:moveTo>
                  <a:cubicBezTo>
                    <a:pt x="0" y="0"/>
                    <a:pt x="0" y="168"/>
                    <a:pt x="115" y="168"/>
                  </a:cubicBezTo>
                  <a:cubicBezTo>
                    <a:pt x="370" y="195"/>
                    <a:pt x="645" y="229"/>
                    <a:pt x="901" y="255"/>
                  </a:cubicBezTo>
                  <a:cubicBezTo>
                    <a:pt x="1008" y="255"/>
                    <a:pt x="1008" y="87"/>
                    <a:pt x="901" y="87"/>
                  </a:cubicBezTo>
                  <a:cubicBezTo>
                    <a:pt x="645" y="61"/>
                    <a:pt x="370" y="27"/>
                    <a:pt x="1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252;p45"/>
            <p:cNvSpPr/>
            <p:nvPr/>
          </p:nvSpPr>
          <p:spPr>
            <a:xfrm>
              <a:off x="4174205" y="1732552"/>
              <a:ext cx="14864" cy="11448"/>
            </a:xfrm>
            <a:custGeom>
              <a:avLst/>
              <a:gdLst/>
              <a:ahLst/>
              <a:cxnLst/>
              <a:rect l="l" t="t" r="r" b="b"/>
              <a:pathLst>
                <a:path w="309" h="238" extrusionOk="0">
                  <a:moveTo>
                    <a:pt x="186" y="1"/>
                  </a:moveTo>
                  <a:cubicBezTo>
                    <a:pt x="166" y="1"/>
                    <a:pt x="145" y="9"/>
                    <a:pt x="125" y="28"/>
                  </a:cubicBezTo>
                  <a:cubicBezTo>
                    <a:pt x="125" y="55"/>
                    <a:pt x="99" y="82"/>
                    <a:pt x="72" y="82"/>
                  </a:cubicBezTo>
                  <a:cubicBezTo>
                    <a:pt x="1" y="153"/>
                    <a:pt x="81" y="238"/>
                    <a:pt x="146" y="238"/>
                  </a:cubicBezTo>
                  <a:cubicBezTo>
                    <a:pt x="161" y="238"/>
                    <a:pt x="175" y="233"/>
                    <a:pt x="186" y="223"/>
                  </a:cubicBezTo>
                  <a:cubicBezTo>
                    <a:pt x="213" y="196"/>
                    <a:pt x="240" y="170"/>
                    <a:pt x="267" y="136"/>
                  </a:cubicBezTo>
                  <a:cubicBezTo>
                    <a:pt x="308" y="94"/>
                    <a:pt x="253" y="1"/>
                    <a:pt x="18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253;p45"/>
            <p:cNvSpPr/>
            <p:nvPr/>
          </p:nvSpPr>
          <p:spPr>
            <a:xfrm>
              <a:off x="4146595" y="1729185"/>
              <a:ext cx="31651" cy="15441"/>
            </a:xfrm>
            <a:custGeom>
              <a:avLst/>
              <a:gdLst/>
              <a:ahLst/>
              <a:cxnLst/>
              <a:rect l="l" t="t" r="r" b="b"/>
              <a:pathLst>
                <a:path w="658" h="321" extrusionOk="0">
                  <a:moveTo>
                    <a:pt x="511" y="1"/>
                  </a:moveTo>
                  <a:cubicBezTo>
                    <a:pt x="500" y="1"/>
                    <a:pt x="489" y="4"/>
                    <a:pt x="478" y="11"/>
                  </a:cubicBezTo>
                  <a:cubicBezTo>
                    <a:pt x="363" y="98"/>
                    <a:pt x="222" y="125"/>
                    <a:pt x="88" y="152"/>
                  </a:cubicBezTo>
                  <a:cubicBezTo>
                    <a:pt x="0" y="152"/>
                    <a:pt x="0" y="320"/>
                    <a:pt x="88" y="320"/>
                  </a:cubicBezTo>
                  <a:cubicBezTo>
                    <a:pt x="256" y="293"/>
                    <a:pt x="424" y="266"/>
                    <a:pt x="558" y="179"/>
                  </a:cubicBezTo>
                  <a:cubicBezTo>
                    <a:pt x="657" y="133"/>
                    <a:pt x="585" y="1"/>
                    <a:pt x="5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254;p45"/>
            <p:cNvSpPr/>
            <p:nvPr/>
          </p:nvSpPr>
          <p:spPr>
            <a:xfrm>
              <a:off x="4186471" y="1740489"/>
              <a:ext cx="20444" cy="11400"/>
            </a:xfrm>
            <a:custGeom>
              <a:avLst/>
              <a:gdLst/>
              <a:ahLst/>
              <a:cxnLst/>
              <a:rect l="l" t="t" r="r" b="b"/>
              <a:pathLst>
                <a:path w="425" h="237" extrusionOk="0">
                  <a:moveTo>
                    <a:pt x="315" y="0"/>
                  </a:moveTo>
                  <a:cubicBezTo>
                    <a:pt x="308" y="0"/>
                    <a:pt x="301" y="1"/>
                    <a:pt x="294" y="5"/>
                  </a:cubicBezTo>
                  <a:cubicBezTo>
                    <a:pt x="206" y="31"/>
                    <a:pt x="153" y="58"/>
                    <a:pt x="99" y="85"/>
                  </a:cubicBezTo>
                  <a:cubicBezTo>
                    <a:pt x="0" y="108"/>
                    <a:pt x="27" y="237"/>
                    <a:pt x="110" y="237"/>
                  </a:cubicBezTo>
                  <a:cubicBezTo>
                    <a:pt x="123" y="237"/>
                    <a:pt x="137" y="234"/>
                    <a:pt x="153" y="226"/>
                  </a:cubicBezTo>
                  <a:cubicBezTo>
                    <a:pt x="206" y="226"/>
                    <a:pt x="267" y="199"/>
                    <a:pt x="321" y="173"/>
                  </a:cubicBezTo>
                  <a:cubicBezTo>
                    <a:pt x="425" y="142"/>
                    <a:pt x="384" y="0"/>
                    <a:pt x="3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255;p45"/>
            <p:cNvSpPr/>
            <p:nvPr/>
          </p:nvSpPr>
          <p:spPr>
            <a:xfrm>
              <a:off x="4101043" y="1768244"/>
              <a:ext cx="73404" cy="41176"/>
            </a:xfrm>
            <a:custGeom>
              <a:avLst/>
              <a:gdLst/>
              <a:ahLst/>
              <a:cxnLst/>
              <a:rect l="l" t="t" r="r" b="b"/>
              <a:pathLst>
                <a:path w="1526" h="856" extrusionOk="0">
                  <a:moveTo>
                    <a:pt x="1408" y="0"/>
                  </a:moveTo>
                  <a:cubicBezTo>
                    <a:pt x="1396" y="0"/>
                    <a:pt x="1383" y="4"/>
                    <a:pt x="1371" y="12"/>
                  </a:cubicBezTo>
                  <a:cubicBezTo>
                    <a:pt x="947" y="234"/>
                    <a:pt x="531" y="462"/>
                    <a:pt x="81" y="684"/>
                  </a:cubicBezTo>
                  <a:cubicBezTo>
                    <a:pt x="1" y="733"/>
                    <a:pt x="67" y="856"/>
                    <a:pt x="140" y="856"/>
                  </a:cubicBezTo>
                  <a:cubicBezTo>
                    <a:pt x="147" y="856"/>
                    <a:pt x="154" y="855"/>
                    <a:pt x="161" y="852"/>
                  </a:cubicBezTo>
                  <a:cubicBezTo>
                    <a:pt x="611" y="630"/>
                    <a:pt x="1035" y="375"/>
                    <a:pt x="1452" y="153"/>
                  </a:cubicBezTo>
                  <a:cubicBezTo>
                    <a:pt x="1525" y="108"/>
                    <a:pt x="1474" y="0"/>
                    <a:pt x="14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256;p45"/>
            <p:cNvSpPr/>
            <p:nvPr/>
          </p:nvSpPr>
          <p:spPr>
            <a:xfrm>
              <a:off x="4097051" y="1774160"/>
              <a:ext cx="109962" cy="52624"/>
            </a:xfrm>
            <a:custGeom>
              <a:avLst/>
              <a:gdLst/>
              <a:ahLst/>
              <a:cxnLst/>
              <a:rect l="l" t="t" r="r" b="b"/>
              <a:pathLst>
                <a:path w="2286" h="1094" extrusionOk="0">
                  <a:moveTo>
                    <a:pt x="2170" y="1"/>
                  </a:moveTo>
                  <a:cubicBezTo>
                    <a:pt x="2165" y="1"/>
                    <a:pt x="2159" y="1"/>
                    <a:pt x="2153" y="3"/>
                  </a:cubicBezTo>
                  <a:cubicBezTo>
                    <a:pt x="1871" y="111"/>
                    <a:pt x="1649" y="225"/>
                    <a:pt x="1393" y="366"/>
                  </a:cubicBezTo>
                  <a:cubicBezTo>
                    <a:pt x="1286" y="447"/>
                    <a:pt x="1172" y="507"/>
                    <a:pt x="1057" y="588"/>
                  </a:cubicBezTo>
                  <a:cubicBezTo>
                    <a:pt x="1004" y="649"/>
                    <a:pt x="916" y="702"/>
                    <a:pt x="862" y="756"/>
                  </a:cubicBezTo>
                  <a:cubicBezTo>
                    <a:pt x="798" y="821"/>
                    <a:pt x="729" y="853"/>
                    <a:pt x="656" y="853"/>
                  </a:cubicBezTo>
                  <a:cubicBezTo>
                    <a:pt x="540" y="853"/>
                    <a:pt x="414" y="772"/>
                    <a:pt x="278" y="615"/>
                  </a:cubicBezTo>
                  <a:cubicBezTo>
                    <a:pt x="316" y="558"/>
                    <a:pt x="257" y="498"/>
                    <a:pt x="200" y="498"/>
                  </a:cubicBezTo>
                  <a:cubicBezTo>
                    <a:pt x="176" y="498"/>
                    <a:pt x="153" y="509"/>
                    <a:pt x="137" y="534"/>
                  </a:cubicBezTo>
                  <a:cubicBezTo>
                    <a:pt x="1" y="748"/>
                    <a:pt x="152" y="1094"/>
                    <a:pt x="416" y="1094"/>
                  </a:cubicBezTo>
                  <a:cubicBezTo>
                    <a:pt x="426" y="1094"/>
                    <a:pt x="436" y="1093"/>
                    <a:pt x="446" y="1092"/>
                  </a:cubicBezTo>
                  <a:cubicBezTo>
                    <a:pt x="721" y="1065"/>
                    <a:pt x="916" y="897"/>
                    <a:pt x="1145" y="729"/>
                  </a:cubicBezTo>
                  <a:cubicBezTo>
                    <a:pt x="1481" y="507"/>
                    <a:pt x="1817" y="313"/>
                    <a:pt x="2180" y="171"/>
                  </a:cubicBezTo>
                  <a:cubicBezTo>
                    <a:pt x="2285" y="147"/>
                    <a:pt x="2241" y="1"/>
                    <a:pt x="217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257;p45"/>
            <p:cNvSpPr/>
            <p:nvPr/>
          </p:nvSpPr>
          <p:spPr>
            <a:xfrm>
              <a:off x="4172137" y="1768292"/>
              <a:ext cx="29054" cy="10631"/>
            </a:xfrm>
            <a:custGeom>
              <a:avLst/>
              <a:gdLst/>
              <a:ahLst/>
              <a:cxnLst/>
              <a:rect l="l" t="t" r="r" b="b"/>
              <a:pathLst>
                <a:path w="604" h="221" extrusionOk="0">
                  <a:moveTo>
                    <a:pt x="228" y="1"/>
                  </a:moveTo>
                  <a:cubicBezTo>
                    <a:pt x="190" y="1"/>
                    <a:pt x="152" y="4"/>
                    <a:pt x="115" y="11"/>
                  </a:cubicBezTo>
                  <a:cubicBezTo>
                    <a:pt x="0" y="11"/>
                    <a:pt x="0" y="179"/>
                    <a:pt x="115" y="179"/>
                  </a:cubicBezTo>
                  <a:cubicBezTo>
                    <a:pt x="148" y="171"/>
                    <a:pt x="181" y="168"/>
                    <a:pt x="214" y="168"/>
                  </a:cubicBezTo>
                  <a:cubicBezTo>
                    <a:pt x="292" y="168"/>
                    <a:pt x="370" y="187"/>
                    <a:pt x="451" y="206"/>
                  </a:cubicBezTo>
                  <a:cubicBezTo>
                    <a:pt x="464" y="216"/>
                    <a:pt x="478" y="221"/>
                    <a:pt x="492" y="221"/>
                  </a:cubicBezTo>
                  <a:cubicBezTo>
                    <a:pt x="556" y="221"/>
                    <a:pt x="604" y="115"/>
                    <a:pt x="531" y="65"/>
                  </a:cubicBezTo>
                  <a:cubicBezTo>
                    <a:pt x="433" y="26"/>
                    <a:pt x="331" y="1"/>
                    <a:pt x="22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258;p45"/>
            <p:cNvSpPr/>
            <p:nvPr/>
          </p:nvSpPr>
          <p:spPr>
            <a:xfrm>
              <a:off x="3789730" y="1532786"/>
              <a:ext cx="344943" cy="241715"/>
            </a:xfrm>
            <a:custGeom>
              <a:avLst/>
              <a:gdLst/>
              <a:ahLst/>
              <a:cxnLst/>
              <a:rect l="l" t="t" r="r" b="b"/>
              <a:pathLst>
                <a:path w="7171" h="5025" extrusionOk="0">
                  <a:moveTo>
                    <a:pt x="6517" y="1"/>
                  </a:moveTo>
                  <a:cubicBezTo>
                    <a:pt x="6510" y="1"/>
                    <a:pt x="6504" y="3"/>
                    <a:pt x="6499" y="8"/>
                  </a:cubicBezTo>
                  <a:cubicBezTo>
                    <a:pt x="5403" y="122"/>
                    <a:pt x="4342" y="230"/>
                    <a:pt x="3246" y="398"/>
                  </a:cubicBezTo>
                  <a:cubicBezTo>
                    <a:pt x="2184" y="566"/>
                    <a:pt x="1035" y="707"/>
                    <a:pt x="27" y="1211"/>
                  </a:cubicBezTo>
                  <a:cubicBezTo>
                    <a:pt x="0" y="1238"/>
                    <a:pt x="0" y="1265"/>
                    <a:pt x="0" y="1298"/>
                  </a:cubicBezTo>
                  <a:cubicBezTo>
                    <a:pt x="477" y="2441"/>
                    <a:pt x="840" y="3617"/>
                    <a:pt x="1176" y="4793"/>
                  </a:cubicBezTo>
                  <a:cubicBezTo>
                    <a:pt x="1188" y="4843"/>
                    <a:pt x="1222" y="4866"/>
                    <a:pt x="1254" y="4866"/>
                  </a:cubicBezTo>
                  <a:cubicBezTo>
                    <a:pt x="1295" y="4866"/>
                    <a:pt x="1332" y="4830"/>
                    <a:pt x="1317" y="4766"/>
                  </a:cubicBezTo>
                  <a:cubicBezTo>
                    <a:pt x="1149" y="4040"/>
                    <a:pt x="921" y="3314"/>
                    <a:pt x="672" y="2609"/>
                  </a:cubicBezTo>
                  <a:cubicBezTo>
                    <a:pt x="558" y="2273"/>
                    <a:pt x="450" y="1970"/>
                    <a:pt x="309" y="1634"/>
                  </a:cubicBezTo>
                  <a:cubicBezTo>
                    <a:pt x="114" y="1097"/>
                    <a:pt x="840" y="1043"/>
                    <a:pt x="1230" y="929"/>
                  </a:cubicBezTo>
                  <a:cubicBezTo>
                    <a:pt x="2856" y="512"/>
                    <a:pt x="4590" y="371"/>
                    <a:pt x="6270" y="176"/>
                  </a:cubicBezTo>
                  <a:cubicBezTo>
                    <a:pt x="6272" y="176"/>
                    <a:pt x="6274" y="176"/>
                    <a:pt x="6275" y="176"/>
                  </a:cubicBezTo>
                  <a:cubicBezTo>
                    <a:pt x="6529" y="176"/>
                    <a:pt x="6748" y="2194"/>
                    <a:pt x="6801" y="2474"/>
                  </a:cubicBezTo>
                  <a:cubicBezTo>
                    <a:pt x="6862" y="2777"/>
                    <a:pt x="7137" y="3395"/>
                    <a:pt x="6721" y="3509"/>
                  </a:cubicBezTo>
                  <a:lnTo>
                    <a:pt x="5713" y="3758"/>
                  </a:lnTo>
                  <a:cubicBezTo>
                    <a:pt x="4254" y="4121"/>
                    <a:pt x="2769" y="4491"/>
                    <a:pt x="1317" y="4853"/>
                  </a:cubicBezTo>
                  <a:cubicBezTo>
                    <a:pt x="1212" y="4878"/>
                    <a:pt x="1250" y="5024"/>
                    <a:pt x="1326" y="5024"/>
                  </a:cubicBezTo>
                  <a:cubicBezTo>
                    <a:pt x="1332" y="5024"/>
                    <a:pt x="1338" y="5023"/>
                    <a:pt x="1344" y="5021"/>
                  </a:cubicBezTo>
                  <a:cubicBezTo>
                    <a:pt x="3273" y="4517"/>
                    <a:pt x="5182" y="4094"/>
                    <a:pt x="7110" y="3590"/>
                  </a:cubicBezTo>
                  <a:cubicBezTo>
                    <a:pt x="7137" y="3563"/>
                    <a:pt x="7171" y="3536"/>
                    <a:pt x="7171" y="3482"/>
                  </a:cubicBezTo>
                  <a:cubicBezTo>
                    <a:pt x="6942" y="2360"/>
                    <a:pt x="6747" y="1211"/>
                    <a:pt x="6579" y="62"/>
                  </a:cubicBezTo>
                  <a:cubicBezTo>
                    <a:pt x="6579" y="40"/>
                    <a:pt x="6544" y="1"/>
                    <a:pt x="651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259;p45"/>
            <p:cNvSpPr/>
            <p:nvPr/>
          </p:nvSpPr>
          <p:spPr>
            <a:xfrm>
              <a:off x="3863758" y="1816008"/>
              <a:ext cx="13613" cy="8129"/>
            </a:xfrm>
            <a:custGeom>
              <a:avLst/>
              <a:gdLst/>
              <a:ahLst/>
              <a:cxnLst/>
              <a:rect l="l" t="t" r="r" b="b"/>
              <a:pathLst>
                <a:path w="283" h="169" extrusionOk="0">
                  <a:moveTo>
                    <a:pt x="88" y="0"/>
                  </a:moveTo>
                  <a:cubicBezTo>
                    <a:pt x="0" y="0"/>
                    <a:pt x="0" y="168"/>
                    <a:pt x="88" y="168"/>
                  </a:cubicBezTo>
                  <a:lnTo>
                    <a:pt x="168" y="168"/>
                  </a:lnTo>
                  <a:cubicBezTo>
                    <a:pt x="282" y="168"/>
                    <a:pt x="282" y="0"/>
                    <a:pt x="16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260;p45"/>
            <p:cNvSpPr/>
            <p:nvPr/>
          </p:nvSpPr>
          <p:spPr>
            <a:xfrm>
              <a:off x="3868616" y="1820771"/>
              <a:ext cx="20059" cy="14719"/>
            </a:xfrm>
            <a:custGeom>
              <a:avLst/>
              <a:gdLst/>
              <a:ahLst/>
              <a:cxnLst/>
              <a:rect l="l" t="t" r="r" b="b"/>
              <a:pathLst>
                <a:path w="417" h="306" extrusionOk="0">
                  <a:moveTo>
                    <a:pt x="111" y="1"/>
                  </a:moveTo>
                  <a:cubicBezTo>
                    <a:pt x="44" y="1"/>
                    <a:pt x="0" y="105"/>
                    <a:pt x="67" y="150"/>
                  </a:cubicBezTo>
                  <a:cubicBezTo>
                    <a:pt x="155" y="211"/>
                    <a:pt x="208" y="237"/>
                    <a:pt x="262" y="291"/>
                  </a:cubicBezTo>
                  <a:cubicBezTo>
                    <a:pt x="277" y="301"/>
                    <a:pt x="292" y="306"/>
                    <a:pt x="305" y="306"/>
                  </a:cubicBezTo>
                  <a:cubicBezTo>
                    <a:pt x="372" y="306"/>
                    <a:pt x="416" y="200"/>
                    <a:pt x="349" y="150"/>
                  </a:cubicBezTo>
                  <a:cubicBezTo>
                    <a:pt x="289" y="96"/>
                    <a:pt x="235" y="69"/>
                    <a:pt x="155" y="16"/>
                  </a:cubicBezTo>
                  <a:cubicBezTo>
                    <a:pt x="140" y="5"/>
                    <a:pt x="125"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261;p45"/>
            <p:cNvSpPr/>
            <p:nvPr/>
          </p:nvSpPr>
          <p:spPr>
            <a:xfrm>
              <a:off x="3873138" y="1821492"/>
              <a:ext cx="22993" cy="22223"/>
            </a:xfrm>
            <a:custGeom>
              <a:avLst/>
              <a:gdLst/>
              <a:ahLst/>
              <a:cxnLst/>
              <a:rect l="l" t="t" r="r" b="b"/>
              <a:pathLst>
                <a:path w="478" h="462" extrusionOk="0">
                  <a:moveTo>
                    <a:pt x="61" y="1"/>
                  </a:moveTo>
                  <a:cubicBezTo>
                    <a:pt x="0" y="27"/>
                    <a:pt x="0" y="81"/>
                    <a:pt x="0" y="108"/>
                  </a:cubicBezTo>
                  <a:cubicBezTo>
                    <a:pt x="87" y="276"/>
                    <a:pt x="195" y="390"/>
                    <a:pt x="336" y="444"/>
                  </a:cubicBezTo>
                  <a:cubicBezTo>
                    <a:pt x="361" y="455"/>
                    <a:pt x="385" y="462"/>
                    <a:pt x="406" y="462"/>
                  </a:cubicBezTo>
                  <a:cubicBezTo>
                    <a:pt x="436" y="462"/>
                    <a:pt x="461" y="449"/>
                    <a:pt x="477" y="417"/>
                  </a:cubicBezTo>
                  <a:cubicBezTo>
                    <a:pt x="477" y="390"/>
                    <a:pt x="477" y="337"/>
                    <a:pt x="450" y="303"/>
                  </a:cubicBezTo>
                  <a:cubicBezTo>
                    <a:pt x="309" y="249"/>
                    <a:pt x="229" y="169"/>
                    <a:pt x="168" y="27"/>
                  </a:cubicBezTo>
                  <a:cubicBezTo>
                    <a:pt x="141" y="1"/>
                    <a:pt x="87" y="1"/>
                    <a:pt x="6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262;p45"/>
            <p:cNvSpPr/>
            <p:nvPr/>
          </p:nvSpPr>
          <p:spPr>
            <a:xfrm>
              <a:off x="3900604" y="1850738"/>
              <a:ext cx="17894" cy="11737"/>
            </a:xfrm>
            <a:custGeom>
              <a:avLst/>
              <a:gdLst/>
              <a:ahLst/>
              <a:cxnLst/>
              <a:rect l="l" t="t" r="r" b="b"/>
              <a:pathLst>
                <a:path w="372" h="244" extrusionOk="0">
                  <a:moveTo>
                    <a:pt x="139" y="1"/>
                  </a:moveTo>
                  <a:cubicBezTo>
                    <a:pt x="62" y="1"/>
                    <a:pt x="0" y="123"/>
                    <a:pt x="74" y="172"/>
                  </a:cubicBezTo>
                  <a:cubicBezTo>
                    <a:pt x="128" y="172"/>
                    <a:pt x="162" y="199"/>
                    <a:pt x="215" y="233"/>
                  </a:cubicBezTo>
                  <a:cubicBezTo>
                    <a:pt x="226" y="240"/>
                    <a:pt x="237" y="243"/>
                    <a:pt x="248" y="243"/>
                  </a:cubicBezTo>
                  <a:cubicBezTo>
                    <a:pt x="317" y="243"/>
                    <a:pt x="371" y="115"/>
                    <a:pt x="296" y="92"/>
                  </a:cubicBezTo>
                  <a:cubicBezTo>
                    <a:pt x="242" y="65"/>
                    <a:pt x="215" y="31"/>
                    <a:pt x="162" y="4"/>
                  </a:cubicBezTo>
                  <a:cubicBezTo>
                    <a:pt x="154" y="2"/>
                    <a:pt x="147" y="1"/>
                    <a:pt x="13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263;p45"/>
            <p:cNvSpPr/>
            <p:nvPr/>
          </p:nvSpPr>
          <p:spPr>
            <a:xfrm>
              <a:off x="3901566" y="1850930"/>
              <a:ext cx="10727" cy="8129"/>
            </a:xfrm>
            <a:custGeom>
              <a:avLst/>
              <a:gdLst/>
              <a:ahLst/>
              <a:cxnLst/>
              <a:rect l="l" t="t" r="r" b="b"/>
              <a:pathLst>
                <a:path w="223" h="169" extrusionOk="0">
                  <a:moveTo>
                    <a:pt x="108" y="0"/>
                  </a:moveTo>
                  <a:cubicBezTo>
                    <a:pt x="0" y="0"/>
                    <a:pt x="0" y="168"/>
                    <a:pt x="108" y="168"/>
                  </a:cubicBezTo>
                  <a:cubicBezTo>
                    <a:pt x="222" y="168"/>
                    <a:pt x="222"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264;p45"/>
            <p:cNvSpPr/>
            <p:nvPr/>
          </p:nvSpPr>
          <p:spPr>
            <a:xfrm>
              <a:off x="3909070" y="1859637"/>
              <a:ext cx="26745" cy="20444"/>
            </a:xfrm>
            <a:custGeom>
              <a:avLst/>
              <a:gdLst/>
              <a:ahLst/>
              <a:cxnLst/>
              <a:rect l="l" t="t" r="r" b="b"/>
              <a:pathLst>
                <a:path w="556" h="425" extrusionOk="0">
                  <a:moveTo>
                    <a:pt x="133" y="0"/>
                  </a:moveTo>
                  <a:cubicBezTo>
                    <a:pt x="61" y="0"/>
                    <a:pt x="0" y="89"/>
                    <a:pt x="66" y="155"/>
                  </a:cubicBezTo>
                  <a:cubicBezTo>
                    <a:pt x="180" y="243"/>
                    <a:pt x="261" y="323"/>
                    <a:pt x="375" y="411"/>
                  </a:cubicBezTo>
                  <a:cubicBezTo>
                    <a:pt x="390" y="420"/>
                    <a:pt x="405" y="424"/>
                    <a:pt x="421" y="424"/>
                  </a:cubicBezTo>
                  <a:cubicBezTo>
                    <a:pt x="491" y="424"/>
                    <a:pt x="556" y="336"/>
                    <a:pt x="490" y="269"/>
                  </a:cubicBezTo>
                  <a:cubicBezTo>
                    <a:pt x="402" y="182"/>
                    <a:pt x="288" y="101"/>
                    <a:pt x="180" y="14"/>
                  </a:cubicBezTo>
                  <a:cubicBezTo>
                    <a:pt x="165" y="4"/>
                    <a:pt x="148" y="0"/>
                    <a:pt x="13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 name="Google Shape;2265;p45"/>
          <p:cNvGrpSpPr/>
          <p:nvPr/>
        </p:nvGrpSpPr>
        <p:grpSpPr>
          <a:xfrm>
            <a:off x="678475" y="172406"/>
            <a:ext cx="447572" cy="352144"/>
            <a:chOff x="3950662" y="2808665"/>
            <a:chExt cx="123862" cy="104621"/>
          </a:xfrm>
        </p:grpSpPr>
        <p:sp>
          <p:nvSpPr>
            <p:cNvPr id="71" name="Google Shape;2266;p45"/>
            <p:cNvSpPr/>
            <p:nvPr/>
          </p:nvSpPr>
          <p:spPr>
            <a:xfrm>
              <a:off x="4040852" y="2860423"/>
              <a:ext cx="33672" cy="16211"/>
            </a:xfrm>
            <a:custGeom>
              <a:avLst/>
              <a:gdLst/>
              <a:ahLst/>
              <a:cxnLst/>
              <a:rect l="l" t="t" r="r" b="b"/>
              <a:pathLst>
                <a:path w="700" h="337" extrusionOk="0">
                  <a:moveTo>
                    <a:pt x="223" y="0"/>
                  </a:moveTo>
                  <a:cubicBezTo>
                    <a:pt x="196" y="0"/>
                    <a:pt x="142" y="27"/>
                    <a:pt x="108" y="27"/>
                  </a:cubicBezTo>
                  <a:cubicBezTo>
                    <a:pt x="1" y="54"/>
                    <a:pt x="1" y="195"/>
                    <a:pt x="81" y="249"/>
                  </a:cubicBezTo>
                  <a:cubicBezTo>
                    <a:pt x="108" y="249"/>
                    <a:pt x="108" y="276"/>
                    <a:pt x="142" y="303"/>
                  </a:cubicBezTo>
                  <a:cubicBezTo>
                    <a:pt x="196" y="303"/>
                    <a:pt x="223" y="336"/>
                    <a:pt x="276" y="336"/>
                  </a:cubicBezTo>
                  <a:lnTo>
                    <a:pt x="505" y="336"/>
                  </a:lnTo>
                  <a:cubicBezTo>
                    <a:pt x="612" y="336"/>
                    <a:pt x="700" y="168"/>
                    <a:pt x="585" y="108"/>
                  </a:cubicBezTo>
                  <a:cubicBezTo>
                    <a:pt x="505" y="81"/>
                    <a:pt x="417" y="54"/>
                    <a:pt x="364" y="27"/>
                  </a:cubicBezTo>
                  <a:cubicBezTo>
                    <a:pt x="310" y="0"/>
                    <a:pt x="276" y="0"/>
                    <a:pt x="22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267;p45"/>
            <p:cNvSpPr/>
            <p:nvPr/>
          </p:nvSpPr>
          <p:spPr>
            <a:xfrm>
              <a:off x="3950662" y="2840605"/>
              <a:ext cx="25591" cy="16643"/>
            </a:xfrm>
            <a:custGeom>
              <a:avLst/>
              <a:gdLst/>
              <a:ahLst/>
              <a:cxnLst/>
              <a:rect l="l" t="t" r="r" b="b"/>
              <a:pathLst>
                <a:path w="532" h="346" extrusionOk="0">
                  <a:moveTo>
                    <a:pt x="213" y="0"/>
                  </a:moveTo>
                  <a:cubicBezTo>
                    <a:pt x="149" y="0"/>
                    <a:pt x="91" y="23"/>
                    <a:pt x="55" y="76"/>
                  </a:cubicBezTo>
                  <a:cubicBezTo>
                    <a:pt x="1" y="103"/>
                    <a:pt x="1" y="157"/>
                    <a:pt x="1" y="211"/>
                  </a:cubicBezTo>
                  <a:cubicBezTo>
                    <a:pt x="28" y="244"/>
                    <a:pt x="55" y="298"/>
                    <a:pt x="108" y="298"/>
                  </a:cubicBezTo>
                  <a:cubicBezTo>
                    <a:pt x="129" y="307"/>
                    <a:pt x="148" y="310"/>
                    <a:pt x="167" y="310"/>
                  </a:cubicBezTo>
                  <a:cubicBezTo>
                    <a:pt x="199" y="310"/>
                    <a:pt x="229" y="302"/>
                    <a:pt x="259" y="299"/>
                  </a:cubicBezTo>
                  <a:lnTo>
                    <a:pt x="259" y="299"/>
                  </a:lnTo>
                  <a:cubicBezTo>
                    <a:pt x="252" y="301"/>
                    <a:pt x="258" y="307"/>
                    <a:pt x="276" y="325"/>
                  </a:cubicBezTo>
                  <a:lnTo>
                    <a:pt x="337" y="325"/>
                  </a:lnTo>
                  <a:cubicBezTo>
                    <a:pt x="350" y="338"/>
                    <a:pt x="364" y="345"/>
                    <a:pt x="381" y="345"/>
                  </a:cubicBezTo>
                  <a:cubicBezTo>
                    <a:pt x="397" y="345"/>
                    <a:pt x="417" y="338"/>
                    <a:pt x="444" y="325"/>
                  </a:cubicBezTo>
                  <a:cubicBezTo>
                    <a:pt x="505" y="325"/>
                    <a:pt x="532" y="271"/>
                    <a:pt x="532" y="244"/>
                  </a:cubicBezTo>
                  <a:cubicBezTo>
                    <a:pt x="513" y="107"/>
                    <a:pt x="351" y="0"/>
                    <a:pt x="21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268;p45"/>
            <p:cNvSpPr/>
            <p:nvPr/>
          </p:nvSpPr>
          <p:spPr>
            <a:xfrm>
              <a:off x="4008528" y="2808665"/>
              <a:ext cx="17509" cy="21358"/>
            </a:xfrm>
            <a:custGeom>
              <a:avLst/>
              <a:gdLst/>
              <a:ahLst/>
              <a:cxnLst/>
              <a:rect l="l" t="t" r="r" b="b"/>
              <a:pathLst>
                <a:path w="364" h="444" extrusionOk="0">
                  <a:moveTo>
                    <a:pt x="186" y="0"/>
                  </a:moveTo>
                  <a:cubicBezTo>
                    <a:pt x="185" y="0"/>
                    <a:pt x="180" y="2"/>
                    <a:pt x="169" y="8"/>
                  </a:cubicBezTo>
                  <a:lnTo>
                    <a:pt x="177" y="8"/>
                  </a:lnTo>
                  <a:cubicBezTo>
                    <a:pt x="184" y="3"/>
                    <a:pt x="188" y="0"/>
                    <a:pt x="186" y="0"/>
                  </a:cubicBezTo>
                  <a:close/>
                  <a:moveTo>
                    <a:pt x="177" y="8"/>
                  </a:moveTo>
                  <a:cubicBezTo>
                    <a:pt x="160" y="18"/>
                    <a:pt x="127" y="35"/>
                    <a:pt x="108" y="35"/>
                  </a:cubicBezTo>
                  <a:lnTo>
                    <a:pt x="81" y="68"/>
                  </a:lnTo>
                  <a:cubicBezTo>
                    <a:pt x="28" y="122"/>
                    <a:pt x="1" y="263"/>
                    <a:pt x="1" y="344"/>
                  </a:cubicBezTo>
                  <a:cubicBezTo>
                    <a:pt x="1" y="401"/>
                    <a:pt x="47" y="444"/>
                    <a:pt x="103" y="444"/>
                  </a:cubicBezTo>
                  <a:cubicBezTo>
                    <a:pt x="133" y="444"/>
                    <a:pt x="166" y="432"/>
                    <a:pt x="196" y="404"/>
                  </a:cubicBezTo>
                  <a:cubicBezTo>
                    <a:pt x="223" y="371"/>
                    <a:pt x="249" y="317"/>
                    <a:pt x="276" y="290"/>
                  </a:cubicBezTo>
                  <a:cubicBezTo>
                    <a:pt x="310" y="236"/>
                    <a:pt x="337" y="203"/>
                    <a:pt x="337" y="149"/>
                  </a:cubicBezTo>
                  <a:cubicBezTo>
                    <a:pt x="364" y="68"/>
                    <a:pt x="276" y="8"/>
                    <a:pt x="223" y="8"/>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269;p45"/>
            <p:cNvSpPr/>
            <p:nvPr/>
          </p:nvSpPr>
          <p:spPr>
            <a:xfrm>
              <a:off x="3995444" y="2888514"/>
              <a:ext cx="15730" cy="24773"/>
            </a:xfrm>
            <a:custGeom>
              <a:avLst/>
              <a:gdLst/>
              <a:ahLst/>
              <a:cxnLst/>
              <a:rect l="l" t="t" r="r" b="b"/>
              <a:pathLst>
                <a:path w="327" h="515" extrusionOk="0">
                  <a:moveTo>
                    <a:pt x="159" y="1"/>
                  </a:moveTo>
                  <a:cubicBezTo>
                    <a:pt x="132" y="1"/>
                    <a:pt x="105" y="1"/>
                    <a:pt x="78" y="28"/>
                  </a:cubicBezTo>
                  <a:lnTo>
                    <a:pt x="78" y="169"/>
                  </a:lnTo>
                  <a:cubicBezTo>
                    <a:pt x="44" y="223"/>
                    <a:pt x="44" y="283"/>
                    <a:pt x="17" y="337"/>
                  </a:cubicBezTo>
                  <a:cubicBezTo>
                    <a:pt x="1" y="442"/>
                    <a:pt x="80" y="515"/>
                    <a:pt x="164" y="515"/>
                  </a:cubicBezTo>
                  <a:cubicBezTo>
                    <a:pt x="214" y="515"/>
                    <a:pt x="267" y="488"/>
                    <a:pt x="300" y="424"/>
                  </a:cubicBezTo>
                  <a:cubicBezTo>
                    <a:pt x="327" y="310"/>
                    <a:pt x="273" y="55"/>
                    <a:pt x="159"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270;p45"/>
            <p:cNvSpPr/>
            <p:nvPr/>
          </p:nvSpPr>
          <p:spPr>
            <a:xfrm>
              <a:off x="4039554" y="2826463"/>
              <a:ext cx="18808" cy="17846"/>
            </a:xfrm>
            <a:custGeom>
              <a:avLst/>
              <a:gdLst/>
              <a:ahLst/>
              <a:cxnLst/>
              <a:rect l="l" t="t" r="r" b="b"/>
              <a:pathLst>
                <a:path w="391" h="371" extrusionOk="0">
                  <a:moveTo>
                    <a:pt x="337" y="1"/>
                  </a:moveTo>
                  <a:cubicBezTo>
                    <a:pt x="250" y="1"/>
                    <a:pt x="196" y="61"/>
                    <a:pt x="135" y="115"/>
                  </a:cubicBezTo>
                  <a:cubicBezTo>
                    <a:pt x="82" y="142"/>
                    <a:pt x="1" y="229"/>
                    <a:pt x="28" y="310"/>
                  </a:cubicBezTo>
                  <a:cubicBezTo>
                    <a:pt x="28" y="337"/>
                    <a:pt x="55" y="370"/>
                    <a:pt x="82" y="370"/>
                  </a:cubicBezTo>
                  <a:cubicBezTo>
                    <a:pt x="169" y="370"/>
                    <a:pt x="223" y="310"/>
                    <a:pt x="276" y="256"/>
                  </a:cubicBezTo>
                  <a:cubicBezTo>
                    <a:pt x="303" y="202"/>
                    <a:pt x="364" y="142"/>
                    <a:pt x="364" y="61"/>
                  </a:cubicBezTo>
                  <a:cubicBezTo>
                    <a:pt x="391" y="34"/>
                    <a:pt x="364" y="34"/>
                    <a:pt x="337"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271;p45"/>
            <p:cNvSpPr/>
            <p:nvPr/>
          </p:nvSpPr>
          <p:spPr>
            <a:xfrm>
              <a:off x="3978994" y="2812754"/>
              <a:ext cx="16018" cy="19818"/>
            </a:xfrm>
            <a:custGeom>
              <a:avLst/>
              <a:gdLst/>
              <a:ahLst/>
              <a:cxnLst/>
              <a:rect l="l" t="t" r="r" b="b"/>
              <a:pathLst>
                <a:path w="333" h="412" extrusionOk="0">
                  <a:moveTo>
                    <a:pt x="151" y="0"/>
                  </a:moveTo>
                  <a:cubicBezTo>
                    <a:pt x="77" y="0"/>
                    <a:pt x="0" y="74"/>
                    <a:pt x="50" y="178"/>
                  </a:cubicBezTo>
                  <a:cubicBezTo>
                    <a:pt x="84" y="205"/>
                    <a:pt x="111" y="259"/>
                    <a:pt x="138" y="286"/>
                  </a:cubicBezTo>
                  <a:cubicBezTo>
                    <a:pt x="165" y="346"/>
                    <a:pt x="191" y="373"/>
                    <a:pt x="218" y="400"/>
                  </a:cubicBezTo>
                  <a:cubicBezTo>
                    <a:pt x="236" y="408"/>
                    <a:pt x="251" y="411"/>
                    <a:pt x="264" y="411"/>
                  </a:cubicBezTo>
                  <a:cubicBezTo>
                    <a:pt x="295" y="411"/>
                    <a:pt x="314" y="392"/>
                    <a:pt x="333" y="373"/>
                  </a:cubicBezTo>
                  <a:cubicBezTo>
                    <a:pt x="333" y="323"/>
                    <a:pt x="333" y="267"/>
                    <a:pt x="311" y="238"/>
                  </a:cubicBezTo>
                  <a:lnTo>
                    <a:pt x="311" y="238"/>
                  </a:lnTo>
                  <a:cubicBezTo>
                    <a:pt x="311" y="227"/>
                    <a:pt x="309" y="216"/>
                    <a:pt x="306" y="205"/>
                  </a:cubicBezTo>
                  <a:cubicBezTo>
                    <a:pt x="296" y="196"/>
                    <a:pt x="290" y="182"/>
                    <a:pt x="285" y="168"/>
                  </a:cubicBezTo>
                  <a:lnTo>
                    <a:pt x="285" y="168"/>
                  </a:lnTo>
                  <a:cubicBezTo>
                    <a:pt x="276" y="125"/>
                    <a:pt x="269" y="81"/>
                    <a:pt x="252" y="64"/>
                  </a:cubicBezTo>
                  <a:cubicBezTo>
                    <a:pt x="250" y="65"/>
                    <a:pt x="247" y="66"/>
                    <a:pt x="245" y="67"/>
                  </a:cubicBezTo>
                  <a:lnTo>
                    <a:pt x="245" y="67"/>
                  </a:lnTo>
                  <a:cubicBezTo>
                    <a:pt x="227" y="20"/>
                    <a:pt x="190" y="0"/>
                    <a:pt x="151"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272;p45"/>
            <p:cNvSpPr/>
            <p:nvPr/>
          </p:nvSpPr>
          <p:spPr>
            <a:xfrm>
              <a:off x="4023391" y="2891111"/>
              <a:ext cx="20107" cy="18808"/>
            </a:xfrm>
            <a:custGeom>
              <a:avLst/>
              <a:gdLst/>
              <a:ahLst/>
              <a:cxnLst/>
              <a:rect l="l" t="t" r="r" b="b"/>
              <a:pathLst>
                <a:path w="418" h="391" extrusionOk="0">
                  <a:moveTo>
                    <a:pt x="55" y="1"/>
                  </a:moveTo>
                  <a:cubicBezTo>
                    <a:pt x="28" y="1"/>
                    <a:pt x="28" y="34"/>
                    <a:pt x="1" y="61"/>
                  </a:cubicBezTo>
                  <a:cubicBezTo>
                    <a:pt x="1" y="115"/>
                    <a:pt x="82" y="202"/>
                    <a:pt x="108" y="256"/>
                  </a:cubicBezTo>
                  <a:cubicBezTo>
                    <a:pt x="135" y="283"/>
                    <a:pt x="135" y="337"/>
                    <a:pt x="169" y="370"/>
                  </a:cubicBezTo>
                  <a:cubicBezTo>
                    <a:pt x="196" y="384"/>
                    <a:pt x="223" y="391"/>
                    <a:pt x="250" y="391"/>
                  </a:cubicBezTo>
                  <a:cubicBezTo>
                    <a:pt x="278" y="391"/>
                    <a:pt x="307" y="384"/>
                    <a:pt x="337" y="370"/>
                  </a:cubicBezTo>
                  <a:cubicBezTo>
                    <a:pt x="418" y="283"/>
                    <a:pt x="303" y="202"/>
                    <a:pt x="250" y="115"/>
                  </a:cubicBezTo>
                  <a:cubicBezTo>
                    <a:pt x="196" y="88"/>
                    <a:pt x="135" y="1"/>
                    <a:pt x="55"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273;p45"/>
            <p:cNvSpPr/>
            <p:nvPr/>
          </p:nvSpPr>
          <p:spPr>
            <a:xfrm>
              <a:off x="3962639" y="2878172"/>
              <a:ext cx="14912" cy="17221"/>
            </a:xfrm>
            <a:custGeom>
              <a:avLst/>
              <a:gdLst/>
              <a:ahLst/>
              <a:cxnLst/>
              <a:rect l="l" t="t" r="r" b="b"/>
              <a:pathLst>
                <a:path w="310" h="358" extrusionOk="0">
                  <a:moveTo>
                    <a:pt x="210" y="1"/>
                  </a:moveTo>
                  <a:cubicBezTo>
                    <a:pt x="195" y="1"/>
                    <a:pt x="182" y="8"/>
                    <a:pt x="168" y="21"/>
                  </a:cubicBezTo>
                  <a:cubicBezTo>
                    <a:pt x="195" y="21"/>
                    <a:pt x="142" y="48"/>
                    <a:pt x="168" y="48"/>
                  </a:cubicBezTo>
                  <a:cubicBezTo>
                    <a:pt x="142" y="48"/>
                    <a:pt x="142" y="75"/>
                    <a:pt x="142" y="75"/>
                  </a:cubicBezTo>
                  <a:cubicBezTo>
                    <a:pt x="115" y="102"/>
                    <a:pt x="88" y="102"/>
                    <a:pt x="54" y="135"/>
                  </a:cubicBezTo>
                  <a:cubicBezTo>
                    <a:pt x="27" y="162"/>
                    <a:pt x="0" y="189"/>
                    <a:pt x="0" y="243"/>
                  </a:cubicBezTo>
                  <a:cubicBezTo>
                    <a:pt x="0" y="303"/>
                    <a:pt x="27" y="330"/>
                    <a:pt x="88" y="357"/>
                  </a:cubicBezTo>
                  <a:cubicBezTo>
                    <a:pt x="168" y="357"/>
                    <a:pt x="256" y="270"/>
                    <a:pt x="283" y="189"/>
                  </a:cubicBezTo>
                  <a:cubicBezTo>
                    <a:pt x="283" y="162"/>
                    <a:pt x="310" y="135"/>
                    <a:pt x="283" y="102"/>
                  </a:cubicBezTo>
                  <a:lnTo>
                    <a:pt x="283" y="48"/>
                  </a:lnTo>
                  <a:cubicBezTo>
                    <a:pt x="256" y="48"/>
                    <a:pt x="256" y="21"/>
                    <a:pt x="256" y="21"/>
                  </a:cubicBezTo>
                  <a:cubicBezTo>
                    <a:pt x="239" y="8"/>
                    <a:pt x="224" y="1"/>
                    <a:pt x="210"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9" name="Google Shape;2283;p45"/>
          <p:cNvGrpSpPr/>
          <p:nvPr/>
        </p:nvGrpSpPr>
        <p:grpSpPr>
          <a:xfrm rot="-2978053">
            <a:off x="308297" y="6120604"/>
            <a:ext cx="192252" cy="179264"/>
            <a:chOff x="2346366" y="2131666"/>
            <a:chExt cx="205425" cy="191548"/>
          </a:xfrm>
        </p:grpSpPr>
        <p:sp>
          <p:nvSpPr>
            <p:cNvPr id="80" name="Google Shape;2284;p45"/>
            <p:cNvSpPr/>
            <p:nvPr/>
          </p:nvSpPr>
          <p:spPr>
            <a:xfrm>
              <a:off x="2346366" y="2131666"/>
              <a:ext cx="116511" cy="81345"/>
            </a:xfrm>
            <a:custGeom>
              <a:avLst/>
              <a:gdLst/>
              <a:ahLst/>
              <a:cxnLst/>
              <a:rect l="l" t="t" r="r" b="b"/>
              <a:pathLst>
                <a:path w="646" h="451" extrusionOk="0">
                  <a:moveTo>
                    <a:pt x="419" y="0"/>
                  </a:moveTo>
                  <a:cubicBezTo>
                    <a:pt x="370" y="0"/>
                    <a:pt x="319" y="14"/>
                    <a:pt x="276" y="27"/>
                  </a:cubicBezTo>
                  <a:cubicBezTo>
                    <a:pt x="168" y="81"/>
                    <a:pt x="0" y="168"/>
                    <a:pt x="54" y="310"/>
                  </a:cubicBezTo>
                  <a:cubicBezTo>
                    <a:pt x="97" y="375"/>
                    <a:pt x="145" y="427"/>
                    <a:pt x="218" y="427"/>
                  </a:cubicBezTo>
                  <a:cubicBezTo>
                    <a:pt x="220" y="427"/>
                    <a:pt x="222" y="427"/>
                    <a:pt x="223" y="427"/>
                  </a:cubicBezTo>
                  <a:lnTo>
                    <a:pt x="223" y="427"/>
                  </a:lnTo>
                  <a:cubicBezTo>
                    <a:pt x="241" y="436"/>
                    <a:pt x="258" y="451"/>
                    <a:pt x="276" y="451"/>
                  </a:cubicBezTo>
                  <a:cubicBezTo>
                    <a:pt x="333" y="434"/>
                    <a:pt x="369" y="398"/>
                    <a:pt x="383" y="356"/>
                  </a:cubicBezTo>
                  <a:lnTo>
                    <a:pt x="383" y="356"/>
                  </a:lnTo>
                  <a:cubicBezTo>
                    <a:pt x="390" y="348"/>
                    <a:pt x="390" y="336"/>
                    <a:pt x="390" y="336"/>
                  </a:cubicBezTo>
                  <a:cubicBezTo>
                    <a:pt x="390" y="336"/>
                    <a:pt x="417" y="336"/>
                    <a:pt x="417" y="310"/>
                  </a:cubicBezTo>
                  <a:cubicBezTo>
                    <a:pt x="504" y="249"/>
                    <a:pt x="645" y="168"/>
                    <a:pt x="558" y="54"/>
                  </a:cubicBezTo>
                  <a:cubicBezTo>
                    <a:pt x="518" y="14"/>
                    <a:pt x="469" y="0"/>
                    <a:pt x="41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285;p45"/>
            <p:cNvSpPr/>
            <p:nvPr/>
          </p:nvSpPr>
          <p:spPr>
            <a:xfrm>
              <a:off x="2447003" y="2140143"/>
              <a:ext cx="104788" cy="183070"/>
            </a:xfrm>
            <a:custGeom>
              <a:avLst/>
              <a:gdLst/>
              <a:ahLst/>
              <a:cxnLst/>
              <a:rect l="l" t="t" r="r" b="b"/>
              <a:pathLst>
                <a:path w="581" h="1015" extrusionOk="0">
                  <a:moveTo>
                    <a:pt x="427" y="0"/>
                  </a:moveTo>
                  <a:cubicBezTo>
                    <a:pt x="390" y="0"/>
                    <a:pt x="354" y="20"/>
                    <a:pt x="336" y="68"/>
                  </a:cubicBezTo>
                  <a:cubicBezTo>
                    <a:pt x="282" y="175"/>
                    <a:pt x="222" y="316"/>
                    <a:pt x="168" y="457"/>
                  </a:cubicBezTo>
                  <a:cubicBezTo>
                    <a:pt x="114" y="599"/>
                    <a:pt x="27" y="740"/>
                    <a:pt x="0" y="874"/>
                  </a:cubicBezTo>
                  <a:cubicBezTo>
                    <a:pt x="0" y="971"/>
                    <a:pt x="79" y="1014"/>
                    <a:pt x="157" y="1014"/>
                  </a:cubicBezTo>
                  <a:cubicBezTo>
                    <a:pt x="193" y="1014"/>
                    <a:pt x="228" y="1005"/>
                    <a:pt x="255" y="988"/>
                  </a:cubicBezTo>
                  <a:cubicBezTo>
                    <a:pt x="363" y="874"/>
                    <a:pt x="390" y="767"/>
                    <a:pt x="423" y="626"/>
                  </a:cubicBezTo>
                  <a:cubicBezTo>
                    <a:pt x="477" y="457"/>
                    <a:pt x="531" y="316"/>
                    <a:pt x="558" y="148"/>
                  </a:cubicBezTo>
                  <a:cubicBezTo>
                    <a:pt x="580" y="73"/>
                    <a:pt x="500" y="0"/>
                    <a:pt x="42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32"/>
          <p:cNvSpPr txBox="1"/>
          <p:nvPr/>
        </p:nvSpPr>
        <p:spPr>
          <a:xfrm>
            <a:off x="891915" y="1375181"/>
            <a:ext cx="10830032"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B7BD"/>
                </a:solidFill>
                <a:latin typeface="Calibri"/>
                <a:ea typeface="Calibri"/>
                <a:cs typeface="Calibri"/>
                <a:sym typeface="Calibri"/>
              </a:rPr>
              <a:t>VOTING TIME!</a:t>
            </a:r>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Listen to other groups and vote for the most persuasive speech.</a:t>
            </a:r>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The group with most votes becomes “President”!</a:t>
            </a:r>
            <a:endParaRPr sz="3200" b="0" i="0" u="none" strike="noStrike" cap="none">
              <a:solidFill>
                <a:schemeClr val="dk1"/>
              </a:solidFill>
              <a:latin typeface="Calibri"/>
              <a:ea typeface="Calibri"/>
              <a:cs typeface="Calibri"/>
              <a:sym typeface="Calibri"/>
            </a:endParaRPr>
          </a:p>
        </p:txBody>
      </p:sp>
      <p:pic>
        <p:nvPicPr>
          <p:cNvPr id="271" name="Google Shape;271;p32"/>
          <p:cNvPicPr preferRelativeResize="0"/>
          <p:nvPr/>
        </p:nvPicPr>
        <p:blipFill rotWithShape="1">
          <a:blip r:embed="rId3">
            <a:alphaModFix/>
          </a:blip>
          <a:srcRect/>
          <a:stretch/>
        </p:blipFill>
        <p:spPr>
          <a:xfrm>
            <a:off x="1183146" y="3299628"/>
            <a:ext cx="3650730" cy="2435037"/>
          </a:xfrm>
          <a:prstGeom prst="rect">
            <a:avLst/>
          </a:prstGeom>
          <a:noFill/>
          <a:ln>
            <a:noFill/>
          </a:ln>
        </p:spPr>
      </p:pic>
      <p:sp>
        <p:nvSpPr>
          <p:cNvPr id="272" name="Google Shape;272;p32"/>
          <p:cNvSpPr txBox="1"/>
          <p:nvPr/>
        </p:nvSpPr>
        <p:spPr>
          <a:xfrm>
            <a:off x="6095999" y="3299628"/>
            <a:ext cx="5104015" cy="203132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Child marriage</a:t>
            </a:r>
            <a:endParaRPr sz="1400" b="0" i="0" u="none" strike="noStrike" cap="none">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A lack of education for girls</a:t>
            </a:r>
            <a:endParaRPr sz="1400" b="0" i="0" u="none" strike="noStrike" cap="none">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Low pay for women</a:t>
            </a:r>
            <a:endParaRPr sz="1400" b="0" i="0" u="none" strike="noStrike" cap="none">
              <a:solidFill>
                <a:schemeClr val="dk1"/>
              </a:solidFill>
              <a:latin typeface="Arial"/>
              <a:ea typeface="Arial"/>
              <a:cs typeface="Arial"/>
              <a:sym typeface="Arial"/>
            </a:endParaRPr>
          </a:p>
        </p:txBody>
      </p:sp>
      <p:grpSp>
        <p:nvGrpSpPr>
          <p:cNvPr id="7" name="Google Shape;2201;p45"/>
          <p:cNvGrpSpPr/>
          <p:nvPr/>
        </p:nvGrpSpPr>
        <p:grpSpPr>
          <a:xfrm>
            <a:off x="30928" y="46300"/>
            <a:ext cx="1425885" cy="1158005"/>
            <a:chOff x="2914750" y="806019"/>
            <a:chExt cx="530516" cy="430848"/>
          </a:xfrm>
        </p:grpSpPr>
        <p:sp>
          <p:nvSpPr>
            <p:cNvPr id="8" name="Google Shape;2202;p45"/>
            <p:cNvSpPr/>
            <p:nvPr/>
          </p:nvSpPr>
          <p:spPr>
            <a:xfrm>
              <a:off x="2922494" y="880865"/>
              <a:ext cx="247103" cy="61812"/>
            </a:xfrm>
            <a:custGeom>
              <a:avLst/>
              <a:gdLst/>
              <a:ahLst/>
              <a:cxnLst/>
              <a:rect l="l" t="t" r="r" b="b"/>
              <a:pathLst>
                <a:path w="5137" h="1285" extrusionOk="0">
                  <a:moveTo>
                    <a:pt x="3066" y="1"/>
                  </a:moveTo>
                  <a:cubicBezTo>
                    <a:pt x="1979" y="1"/>
                    <a:pt x="884" y="402"/>
                    <a:pt x="61" y="1139"/>
                  </a:cubicBezTo>
                  <a:cubicBezTo>
                    <a:pt x="1" y="1204"/>
                    <a:pt x="61" y="1284"/>
                    <a:pt x="120" y="1284"/>
                  </a:cubicBezTo>
                  <a:cubicBezTo>
                    <a:pt x="140" y="1284"/>
                    <a:pt x="160" y="1275"/>
                    <a:pt x="175" y="1253"/>
                  </a:cubicBezTo>
                  <a:cubicBezTo>
                    <a:pt x="964" y="547"/>
                    <a:pt x="2030" y="158"/>
                    <a:pt x="3078" y="158"/>
                  </a:cubicBezTo>
                  <a:cubicBezTo>
                    <a:pt x="3736" y="158"/>
                    <a:pt x="4388" y="311"/>
                    <a:pt x="4960" y="635"/>
                  </a:cubicBezTo>
                  <a:cubicBezTo>
                    <a:pt x="4980" y="645"/>
                    <a:pt x="4998" y="650"/>
                    <a:pt x="5015" y="650"/>
                  </a:cubicBezTo>
                  <a:cubicBezTo>
                    <a:pt x="5097" y="650"/>
                    <a:pt x="5137" y="545"/>
                    <a:pt x="5048" y="500"/>
                  </a:cubicBezTo>
                  <a:cubicBezTo>
                    <a:pt x="4438" y="162"/>
                    <a:pt x="3754" y="1"/>
                    <a:pt x="306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203;p45"/>
            <p:cNvSpPr/>
            <p:nvPr/>
          </p:nvSpPr>
          <p:spPr>
            <a:xfrm>
              <a:off x="2923553" y="935508"/>
              <a:ext cx="341335" cy="212036"/>
            </a:xfrm>
            <a:custGeom>
              <a:avLst/>
              <a:gdLst/>
              <a:ahLst/>
              <a:cxnLst/>
              <a:rect l="l" t="t" r="r" b="b"/>
              <a:pathLst>
                <a:path w="7096" h="4408" extrusionOk="0">
                  <a:moveTo>
                    <a:pt x="119" y="1"/>
                  </a:moveTo>
                  <a:cubicBezTo>
                    <a:pt x="62" y="1"/>
                    <a:pt x="1" y="67"/>
                    <a:pt x="39" y="144"/>
                  </a:cubicBezTo>
                  <a:cubicBezTo>
                    <a:pt x="852" y="1549"/>
                    <a:pt x="1666" y="2946"/>
                    <a:pt x="2479" y="4371"/>
                  </a:cubicBezTo>
                  <a:cubicBezTo>
                    <a:pt x="2494" y="4390"/>
                    <a:pt x="2518" y="4407"/>
                    <a:pt x="2546" y="4407"/>
                  </a:cubicBezTo>
                  <a:cubicBezTo>
                    <a:pt x="2567" y="4407"/>
                    <a:pt x="2590" y="4397"/>
                    <a:pt x="2613" y="4371"/>
                  </a:cubicBezTo>
                  <a:cubicBezTo>
                    <a:pt x="3204" y="3867"/>
                    <a:pt x="3877" y="3531"/>
                    <a:pt x="4629" y="3363"/>
                  </a:cubicBezTo>
                  <a:cubicBezTo>
                    <a:pt x="4999" y="3282"/>
                    <a:pt x="5389" y="3282"/>
                    <a:pt x="5778" y="3282"/>
                  </a:cubicBezTo>
                  <a:cubicBezTo>
                    <a:pt x="5973" y="3309"/>
                    <a:pt x="6202" y="3336"/>
                    <a:pt x="6397" y="3363"/>
                  </a:cubicBezTo>
                  <a:cubicBezTo>
                    <a:pt x="6459" y="3389"/>
                    <a:pt x="6758" y="3427"/>
                    <a:pt x="6891" y="3443"/>
                  </a:cubicBezTo>
                  <a:lnTo>
                    <a:pt x="6891" y="3443"/>
                  </a:lnTo>
                  <a:cubicBezTo>
                    <a:pt x="6839" y="3464"/>
                    <a:pt x="6810" y="3547"/>
                    <a:pt x="6874" y="3591"/>
                  </a:cubicBezTo>
                  <a:cubicBezTo>
                    <a:pt x="6901" y="3591"/>
                    <a:pt x="6901" y="3618"/>
                    <a:pt x="6928" y="3618"/>
                  </a:cubicBezTo>
                  <a:cubicBezTo>
                    <a:pt x="6937" y="3627"/>
                    <a:pt x="6945" y="3630"/>
                    <a:pt x="6955" y="3630"/>
                  </a:cubicBezTo>
                  <a:cubicBezTo>
                    <a:pt x="6973" y="3630"/>
                    <a:pt x="6993" y="3618"/>
                    <a:pt x="7015" y="3618"/>
                  </a:cubicBezTo>
                  <a:cubicBezTo>
                    <a:pt x="7042" y="3591"/>
                    <a:pt x="7042" y="3591"/>
                    <a:pt x="7069" y="3565"/>
                  </a:cubicBezTo>
                  <a:cubicBezTo>
                    <a:pt x="7069" y="3531"/>
                    <a:pt x="7096" y="3504"/>
                    <a:pt x="7069" y="3477"/>
                  </a:cubicBezTo>
                  <a:cubicBezTo>
                    <a:pt x="6847" y="3114"/>
                    <a:pt x="5973" y="3141"/>
                    <a:pt x="5610" y="3114"/>
                  </a:cubicBezTo>
                  <a:cubicBezTo>
                    <a:pt x="5564" y="3113"/>
                    <a:pt x="5518" y="3112"/>
                    <a:pt x="5472" y="3112"/>
                  </a:cubicBezTo>
                  <a:cubicBezTo>
                    <a:pt x="4768" y="3112"/>
                    <a:pt x="4084" y="3301"/>
                    <a:pt x="3453" y="3591"/>
                  </a:cubicBezTo>
                  <a:cubicBezTo>
                    <a:pt x="3151" y="3733"/>
                    <a:pt x="2895" y="3954"/>
                    <a:pt x="2613" y="4149"/>
                  </a:cubicBezTo>
                  <a:cubicBezTo>
                    <a:pt x="2612" y="4150"/>
                    <a:pt x="2610" y="4151"/>
                    <a:pt x="2609" y="4151"/>
                  </a:cubicBezTo>
                  <a:cubicBezTo>
                    <a:pt x="2531" y="4151"/>
                    <a:pt x="1913" y="3025"/>
                    <a:pt x="1860" y="2946"/>
                  </a:cubicBezTo>
                  <a:cubicBezTo>
                    <a:pt x="1303" y="1965"/>
                    <a:pt x="738" y="1011"/>
                    <a:pt x="180" y="36"/>
                  </a:cubicBezTo>
                  <a:cubicBezTo>
                    <a:pt x="165" y="11"/>
                    <a:pt x="142" y="1"/>
                    <a:pt x="11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204;p45"/>
            <p:cNvSpPr/>
            <p:nvPr/>
          </p:nvSpPr>
          <p:spPr>
            <a:xfrm>
              <a:off x="3159491" y="906551"/>
              <a:ext cx="114003" cy="207370"/>
            </a:xfrm>
            <a:custGeom>
              <a:avLst/>
              <a:gdLst/>
              <a:ahLst/>
              <a:cxnLst/>
              <a:rect l="l" t="t" r="r" b="b"/>
              <a:pathLst>
                <a:path w="2370" h="4311" extrusionOk="0">
                  <a:moveTo>
                    <a:pt x="99" y="0"/>
                  </a:moveTo>
                  <a:cubicBezTo>
                    <a:pt x="50" y="0"/>
                    <a:pt x="1" y="36"/>
                    <a:pt x="33" y="101"/>
                  </a:cubicBezTo>
                  <a:cubicBezTo>
                    <a:pt x="510" y="1613"/>
                    <a:pt x="1572" y="2823"/>
                    <a:pt x="2191" y="4274"/>
                  </a:cubicBezTo>
                  <a:cubicBezTo>
                    <a:pt x="2206" y="4300"/>
                    <a:pt x="2230" y="4311"/>
                    <a:pt x="2254" y="4311"/>
                  </a:cubicBezTo>
                  <a:cubicBezTo>
                    <a:pt x="2311" y="4311"/>
                    <a:pt x="2370" y="4250"/>
                    <a:pt x="2332" y="4193"/>
                  </a:cubicBezTo>
                  <a:cubicBezTo>
                    <a:pt x="1713" y="2762"/>
                    <a:pt x="678" y="1559"/>
                    <a:pt x="174" y="47"/>
                  </a:cubicBezTo>
                  <a:cubicBezTo>
                    <a:pt x="164" y="15"/>
                    <a:pt x="131" y="0"/>
                    <a:pt x="9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205;p45"/>
            <p:cNvSpPr/>
            <p:nvPr/>
          </p:nvSpPr>
          <p:spPr>
            <a:xfrm>
              <a:off x="3159010" y="806019"/>
              <a:ext cx="143634" cy="106595"/>
            </a:xfrm>
            <a:custGeom>
              <a:avLst/>
              <a:gdLst/>
              <a:ahLst/>
              <a:cxnLst/>
              <a:rect l="l" t="t" r="r" b="b"/>
              <a:pathLst>
                <a:path w="2986" h="2216" extrusionOk="0">
                  <a:moveTo>
                    <a:pt x="2721" y="1"/>
                  </a:moveTo>
                  <a:cubicBezTo>
                    <a:pt x="2112" y="1"/>
                    <a:pt x="1578" y="294"/>
                    <a:pt x="1112" y="679"/>
                  </a:cubicBezTo>
                  <a:cubicBezTo>
                    <a:pt x="803" y="907"/>
                    <a:pt x="547" y="1216"/>
                    <a:pt x="352" y="1519"/>
                  </a:cubicBezTo>
                  <a:cubicBezTo>
                    <a:pt x="238" y="1687"/>
                    <a:pt x="43" y="1915"/>
                    <a:pt x="16" y="2110"/>
                  </a:cubicBezTo>
                  <a:cubicBezTo>
                    <a:pt x="0" y="2179"/>
                    <a:pt x="54" y="2216"/>
                    <a:pt x="106" y="2216"/>
                  </a:cubicBezTo>
                  <a:cubicBezTo>
                    <a:pt x="140" y="2216"/>
                    <a:pt x="174" y="2199"/>
                    <a:pt x="184" y="2164"/>
                  </a:cubicBezTo>
                  <a:cubicBezTo>
                    <a:pt x="238" y="1774"/>
                    <a:pt x="715" y="1270"/>
                    <a:pt x="971" y="1015"/>
                  </a:cubicBezTo>
                  <a:cubicBezTo>
                    <a:pt x="1444" y="542"/>
                    <a:pt x="2088" y="170"/>
                    <a:pt x="2743" y="170"/>
                  </a:cubicBezTo>
                  <a:cubicBezTo>
                    <a:pt x="2786" y="170"/>
                    <a:pt x="2829" y="171"/>
                    <a:pt x="2873" y="175"/>
                  </a:cubicBezTo>
                  <a:cubicBezTo>
                    <a:pt x="2883" y="178"/>
                    <a:pt x="2892" y="179"/>
                    <a:pt x="2901" y="179"/>
                  </a:cubicBezTo>
                  <a:cubicBezTo>
                    <a:pt x="2986" y="179"/>
                    <a:pt x="2977" y="37"/>
                    <a:pt x="2873" y="7"/>
                  </a:cubicBezTo>
                  <a:cubicBezTo>
                    <a:pt x="2821" y="3"/>
                    <a:pt x="2771" y="1"/>
                    <a:pt x="272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206;p45"/>
            <p:cNvSpPr/>
            <p:nvPr/>
          </p:nvSpPr>
          <p:spPr>
            <a:xfrm>
              <a:off x="3264208" y="993711"/>
              <a:ext cx="172207" cy="120016"/>
            </a:xfrm>
            <a:custGeom>
              <a:avLst/>
              <a:gdLst/>
              <a:ahLst/>
              <a:cxnLst/>
              <a:rect l="l" t="t" r="r" b="b"/>
              <a:pathLst>
                <a:path w="3580" h="2495" extrusionOk="0">
                  <a:moveTo>
                    <a:pt x="2980" y="0"/>
                  </a:moveTo>
                  <a:cubicBezTo>
                    <a:pt x="2507" y="0"/>
                    <a:pt x="1909" y="298"/>
                    <a:pt x="1613" y="446"/>
                  </a:cubicBezTo>
                  <a:cubicBezTo>
                    <a:pt x="827" y="869"/>
                    <a:pt x="40" y="1515"/>
                    <a:pt x="14" y="2408"/>
                  </a:cubicBezTo>
                  <a:cubicBezTo>
                    <a:pt x="0" y="2466"/>
                    <a:pt x="35" y="2494"/>
                    <a:pt x="77" y="2494"/>
                  </a:cubicBezTo>
                  <a:cubicBezTo>
                    <a:pt x="119" y="2494"/>
                    <a:pt x="168" y="2466"/>
                    <a:pt x="182" y="2408"/>
                  </a:cubicBezTo>
                  <a:cubicBezTo>
                    <a:pt x="208" y="1649"/>
                    <a:pt x="800" y="1205"/>
                    <a:pt x="1385" y="782"/>
                  </a:cubicBezTo>
                  <a:cubicBezTo>
                    <a:pt x="1634" y="617"/>
                    <a:pt x="2453" y="175"/>
                    <a:pt x="2986" y="175"/>
                  </a:cubicBezTo>
                  <a:cubicBezTo>
                    <a:pt x="3171" y="175"/>
                    <a:pt x="3321" y="229"/>
                    <a:pt x="3401" y="365"/>
                  </a:cubicBezTo>
                  <a:cubicBezTo>
                    <a:pt x="3418" y="389"/>
                    <a:pt x="3442" y="399"/>
                    <a:pt x="3466" y="399"/>
                  </a:cubicBezTo>
                  <a:cubicBezTo>
                    <a:pt x="3523" y="399"/>
                    <a:pt x="3580" y="340"/>
                    <a:pt x="3542" y="278"/>
                  </a:cubicBezTo>
                  <a:cubicBezTo>
                    <a:pt x="3421" y="75"/>
                    <a:pt x="3216" y="0"/>
                    <a:pt x="298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207;p45"/>
            <p:cNvSpPr/>
            <p:nvPr/>
          </p:nvSpPr>
          <p:spPr>
            <a:xfrm>
              <a:off x="3292732" y="807702"/>
              <a:ext cx="141469" cy="195825"/>
            </a:xfrm>
            <a:custGeom>
              <a:avLst/>
              <a:gdLst/>
              <a:ahLst/>
              <a:cxnLst/>
              <a:rect l="l" t="t" r="r" b="b"/>
              <a:pathLst>
                <a:path w="2941" h="4071" extrusionOk="0">
                  <a:moveTo>
                    <a:pt x="123" y="1"/>
                  </a:moveTo>
                  <a:cubicBezTo>
                    <a:pt x="62" y="1"/>
                    <a:pt x="1" y="80"/>
                    <a:pt x="66" y="140"/>
                  </a:cubicBezTo>
                  <a:cubicBezTo>
                    <a:pt x="1188" y="1289"/>
                    <a:pt x="2136" y="2579"/>
                    <a:pt x="2781" y="4037"/>
                  </a:cubicBezTo>
                  <a:cubicBezTo>
                    <a:pt x="2789" y="4061"/>
                    <a:pt x="2806" y="4071"/>
                    <a:pt x="2826" y="4071"/>
                  </a:cubicBezTo>
                  <a:cubicBezTo>
                    <a:pt x="2875" y="4071"/>
                    <a:pt x="2941" y="4012"/>
                    <a:pt x="2922" y="3950"/>
                  </a:cubicBezTo>
                  <a:cubicBezTo>
                    <a:pt x="2277" y="2465"/>
                    <a:pt x="1322" y="1181"/>
                    <a:pt x="180" y="32"/>
                  </a:cubicBezTo>
                  <a:cubicBezTo>
                    <a:pt x="165" y="10"/>
                    <a:pt x="144"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08;p45"/>
            <p:cNvSpPr/>
            <p:nvPr/>
          </p:nvSpPr>
          <p:spPr>
            <a:xfrm>
              <a:off x="3054052" y="1097370"/>
              <a:ext cx="219444" cy="70663"/>
            </a:xfrm>
            <a:custGeom>
              <a:avLst/>
              <a:gdLst/>
              <a:ahLst/>
              <a:cxnLst/>
              <a:rect l="l" t="t" r="r" b="b"/>
              <a:pathLst>
                <a:path w="4562" h="1469" extrusionOk="0">
                  <a:moveTo>
                    <a:pt x="3501" y="0"/>
                  </a:moveTo>
                  <a:cubicBezTo>
                    <a:pt x="2286" y="0"/>
                    <a:pt x="947" y="658"/>
                    <a:pt x="68" y="1315"/>
                  </a:cubicBezTo>
                  <a:cubicBezTo>
                    <a:pt x="0" y="1366"/>
                    <a:pt x="46" y="1469"/>
                    <a:pt x="114" y="1469"/>
                  </a:cubicBezTo>
                  <a:cubicBezTo>
                    <a:pt x="128" y="1469"/>
                    <a:pt x="141" y="1465"/>
                    <a:pt x="155" y="1456"/>
                  </a:cubicBezTo>
                  <a:cubicBezTo>
                    <a:pt x="1007" y="820"/>
                    <a:pt x="2307" y="168"/>
                    <a:pt x="3489" y="168"/>
                  </a:cubicBezTo>
                  <a:cubicBezTo>
                    <a:pt x="3818" y="168"/>
                    <a:pt x="4138" y="218"/>
                    <a:pt x="4436" y="334"/>
                  </a:cubicBezTo>
                  <a:cubicBezTo>
                    <a:pt x="4449" y="343"/>
                    <a:pt x="4462" y="347"/>
                    <a:pt x="4473" y="347"/>
                  </a:cubicBezTo>
                  <a:cubicBezTo>
                    <a:pt x="4536" y="347"/>
                    <a:pt x="4561" y="218"/>
                    <a:pt x="4470" y="166"/>
                  </a:cubicBezTo>
                  <a:cubicBezTo>
                    <a:pt x="4165" y="51"/>
                    <a:pt x="3838" y="0"/>
                    <a:pt x="350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209;p45"/>
            <p:cNvSpPr/>
            <p:nvPr/>
          </p:nvSpPr>
          <p:spPr>
            <a:xfrm>
              <a:off x="3050060" y="1105355"/>
              <a:ext cx="222907" cy="90673"/>
            </a:xfrm>
            <a:custGeom>
              <a:avLst/>
              <a:gdLst/>
              <a:ahLst/>
              <a:cxnLst/>
              <a:rect l="l" t="t" r="r" b="b"/>
              <a:pathLst>
                <a:path w="4634" h="1885" extrusionOk="0">
                  <a:moveTo>
                    <a:pt x="4553" y="0"/>
                  </a:moveTo>
                  <a:cubicBezTo>
                    <a:pt x="3652" y="0"/>
                    <a:pt x="2785" y="370"/>
                    <a:pt x="1972" y="706"/>
                  </a:cubicBezTo>
                  <a:cubicBezTo>
                    <a:pt x="1583" y="874"/>
                    <a:pt x="1220" y="1042"/>
                    <a:pt x="857" y="1210"/>
                  </a:cubicBezTo>
                  <a:cubicBezTo>
                    <a:pt x="548" y="1378"/>
                    <a:pt x="212" y="1458"/>
                    <a:pt x="44" y="1767"/>
                  </a:cubicBezTo>
                  <a:cubicBezTo>
                    <a:pt x="1" y="1824"/>
                    <a:pt x="58" y="1884"/>
                    <a:pt x="117" y="1884"/>
                  </a:cubicBezTo>
                  <a:cubicBezTo>
                    <a:pt x="142" y="1884"/>
                    <a:pt x="167" y="1874"/>
                    <a:pt x="185" y="1848"/>
                  </a:cubicBezTo>
                  <a:cubicBezTo>
                    <a:pt x="353" y="1546"/>
                    <a:pt x="884" y="1405"/>
                    <a:pt x="1193" y="1237"/>
                  </a:cubicBezTo>
                  <a:cubicBezTo>
                    <a:pt x="1556" y="1069"/>
                    <a:pt x="1945" y="901"/>
                    <a:pt x="2308" y="733"/>
                  </a:cubicBezTo>
                  <a:cubicBezTo>
                    <a:pt x="3007" y="450"/>
                    <a:pt x="3767" y="168"/>
                    <a:pt x="4553" y="168"/>
                  </a:cubicBezTo>
                  <a:cubicBezTo>
                    <a:pt x="4634" y="168"/>
                    <a:pt x="4634" y="0"/>
                    <a:pt x="455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210;p45"/>
            <p:cNvSpPr/>
            <p:nvPr/>
          </p:nvSpPr>
          <p:spPr>
            <a:xfrm>
              <a:off x="3263005" y="1000108"/>
              <a:ext cx="161769" cy="113811"/>
            </a:xfrm>
            <a:custGeom>
              <a:avLst/>
              <a:gdLst/>
              <a:ahLst/>
              <a:cxnLst/>
              <a:rect l="l" t="t" r="r" b="b"/>
              <a:pathLst>
                <a:path w="3363" h="2366" extrusionOk="0">
                  <a:moveTo>
                    <a:pt x="3204" y="1"/>
                  </a:moveTo>
                  <a:cubicBezTo>
                    <a:pt x="3195" y="1"/>
                    <a:pt x="3186" y="2"/>
                    <a:pt x="3177" y="4"/>
                  </a:cubicBezTo>
                  <a:cubicBezTo>
                    <a:pt x="2612" y="259"/>
                    <a:pt x="2028" y="454"/>
                    <a:pt x="1497" y="736"/>
                  </a:cubicBezTo>
                  <a:cubicBezTo>
                    <a:pt x="879" y="1099"/>
                    <a:pt x="401" y="1657"/>
                    <a:pt x="39" y="2248"/>
                  </a:cubicBezTo>
                  <a:cubicBezTo>
                    <a:pt x="1" y="2305"/>
                    <a:pt x="60" y="2366"/>
                    <a:pt x="117" y="2366"/>
                  </a:cubicBezTo>
                  <a:cubicBezTo>
                    <a:pt x="140" y="2366"/>
                    <a:pt x="164" y="2355"/>
                    <a:pt x="180" y="2329"/>
                  </a:cubicBezTo>
                  <a:cubicBezTo>
                    <a:pt x="569" y="1684"/>
                    <a:pt x="1047" y="1180"/>
                    <a:pt x="1692" y="817"/>
                  </a:cubicBezTo>
                  <a:cubicBezTo>
                    <a:pt x="2196" y="542"/>
                    <a:pt x="2754" y="400"/>
                    <a:pt x="3258" y="145"/>
                  </a:cubicBezTo>
                  <a:cubicBezTo>
                    <a:pt x="3362" y="120"/>
                    <a:pt x="3298" y="1"/>
                    <a:pt x="32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211;p45"/>
            <p:cNvSpPr/>
            <p:nvPr/>
          </p:nvSpPr>
          <p:spPr>
            <a:xfrm>
              <a:off x="3262957" y="1009777"/>
              <a:ext cx="175478" cy="108567"/>
            </a:xfrm>
            <a:custGeom>
              <a:avLst/>
              <a:gdLst/>
              <a:ahLst/>
              <a:cxnLst/>
              <a:rect l="l" t="t" r="r" b="b"/>
              <a:pathLst>
                <a:path w="3648" h="2257" extrusionOk="0">
                  <a:moveTo>
                    <a:pt x="3541" y="0"/>
                  </a:moveTo>
                  <a:cubicBezTo>
                    <a:pt x="3533" y="0"/>
                    <a:pt x="3524" y="1"/>
                    <a:pt x="3514" y="5"/>
                  </a:cubicBezTo>
                  <a:cubicBezTo>
                    <a:pt x="2224" y="394"/>
                    <a:pt x="1021" y="1207"/>
                    <a:pt x="66" y="2101"/>
                  </a:cubicBezTo>
                  <a:cubicBezTo>
                    <a:pt x="1" y="2172"/>
                    <a:pt x="60" y="2257"/>
                    <a:pt x="131" y="2257"/>
                  </a:cubicBezTo>
                  <a:cubicBezTo>
                    <a:pt x="147" y="2257"/>
                    <a:pt x="164" y="2252"/>
                    <a:pt x="181" y="2242"/>
                  </a:cubicBezTo>
                  <a:cubicBezTo>
                    <a:pt x="1135" y="1349"/>
                    <a:pt x="2311" y="535"/>
                    <a:pt x="3568" y="173"/>
                  </a:cubicBezTo>
                  <a:cubicBezTo>
                    <a:pt x="3647" y="142"/>
                    <a:pt x="3627" y="0"/>
                    <a:pt x="354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212;p45"/>
            <p:cNvSpPr/>
            <p:nvPr/>
          </p:nvSpPr>
          <p:spPr>
            <a:xfrm>
              <a:off x="2988153" y="920933"/>
              <a:ext cx="168744" cy="48920"/>
            </a:xfrm>
            <a:custGeom>
              <a:avLst/>
              <a:gdLst/>
              <a:ahLst/>
              <a:cxnLst/>
              <a:rect l="l" t="t" r="r" b="b"/>
              <a:pathLst>
                <a:path w="3508" h="1017" extrusionOk="0">
                  <a:moveTo>
                    <a:pt x="3178" y="0"/>
                  </a:moveTo>
                  <a:cubicBezTo>
                    <a:pt x="2847" y="0"/>
                    <a:pt x="2492" y="247"/>
                    <a:pt x="2186" y="247"/>
                  </a:cubicBezTo>
                  <a:cubicBezTo>
                    <a:pt x="2080" y="247"/>
                    <a:pt x="1980" y="218"/>
                    <a:pt x="1888" y="138"/>
                  </a:cubicBezTo>
                  <a:cubicBezTo>
                    <a:pt x="1875" y="124"/>
                    <a:pt x="1855" y="118"/>
                    <a:pt x="1834" y="118"/>
                  </a:cubicBezTo>
                  <a:cubicBezTo>
                    <a:pt x="1813" y="118"/>
                    <a:pt x="1791" y="124"/>
                    <a:pt x="1774" y="138"/>
                  </a:cubicBezTo>
                  <a:cubicBezTo>
                    <a:pt x="1747" y="171"/>
                    <a:pt x="1693" y="225"/>
                    <a:pt x="1667" y="252"/>
                  </a:cubicBezTo>
                  <a:cubicBezTo>
                    <a:pt x="1560" y="378"/>
                    <a:pt x="1424" y="440"/>
                    <a:pt x="1266" y="440"/>
                  </a:cubicBezTo>
                  <a:cubicBezTo>
                    <a:pt x="1227" y="440"/>
                    <a:pt x="1188" y="437"/>
                    <a:pt x="1147" y="429"/>
                  </a:cubicBezTo>
                  <a:lnTo>
                    <a:pt x="1147" y="429"/>
                  </a:lnTo>
                  <a:cubicBezTo>
                    <a:pt x="1152" y="409"/>
                    <a:pt x="1158" y="388"/>
                    <a:pt x="1163" y="366"/>
                  </a:cubicBezTo>
                  <a:cubicBezTo>
                    <a:pt x="1186" y="314"/>
                    <a:pt x="1149" y="247"/>
                    <a:pt x="1099" y="247"/>
                  </a:cubicBezTo>
                  <a:cubicBezTo>
                    <a:pt x="1092" y="247"/>
                    <a:pt x="1083" y="248"/>
                    <a:pt x="1075" y="252"/>
                  </a:cubicBezTo>
                  <a:cubicBezTo>
                    <a:pt x="893" y="330"/>
                    <a:pt x="869" y="440"/>
                    <a:pt x="927" y="525"/>
                  </a:cubicBezTo>
                  <a:lnTo>
                    <a:pt x="927" y="525"/>
                  </a:lnTo>
                  <a:cubicBezTo>
                    <a:pt x="834" y="672"/>
                    <a:pt x="698" y="764"/>
                    <a:pt x="546" y="764"/>
                  </a:cubicBezTo>
                  <a:cubicBezTo>
                    <a:pt x="421" y="764"/>
                    <a:pt x="286" y="703"/>
                    <a:pt x="155" y="561"/>
                  </a:cubicBezTo>
                  <a:cubicBezTo>
                    <a:pt x="139" y="539"/>
                    <a:pt x="121" y="530"/>
                    <a:pt x="103" y="530"/>
                  </a:cubicBezTo>
                  <a:cubicBezTo>
                    <a:pt x="50" y="530"/>
                    <a:pt x="0" y="610"/>
                    <a:pt x="40" y="675"/>
                  </a:cubicBezTo>
                  <a:cubicBezTo>
                    <a:pt x="237" y="906"/>
                    <a:pt x="434" y="1017"/>
                    <a:pt x="610" y="1017"/>
                  </a:cubicBezTo>
                  <a:cubicBezTo>
                    <a:pt x="800" y="1017"/>
                    <a:pt x="965" y="885"/>
                    <a:pt x="1077" y="632"/>
                  </a:cubicBezTo>
                  <a:lnTo>
                    <a:pt x="1077" y="632"/>
                  </a:lnTo>
                  <a:cubicBezTo>
                    <a:pt x="1120" y="648"/>
                    <a:pt x="1169" y="657"/>
                    <a:pt x="1220" y="657"/>
                  </a:cubicBezTo>
                  <a:cubicBezTo>
                    <a:pt x="1256" y="657"/>
                    <a:pt x="1294" y="652"/>
                    <a:pt x="1331" y="642"/>
                  </a:cubicBezTo>
                  <a:cubicBezTo>
                    <a:pt x="1588" y="597"/>
                    <a:pt x="1687" y="393"/>
                    <a:pt x="1893" y="393"/>
                  </a:cubicBezTo>
                  <a:cubicBezTo>
                    <a:pt x="1933" y="393"/>
                    <a:pt x="1978" y="401"/>
                    <a:pt x="2029" y="420"/>
                  </a:cubicBezTo>
                  <a:cubicBezTo>
                    <a:pt x="2080" y="435"/>
                    <a:pt x="2128" y="441"/>
                    <a:pt x="2175" y="441"/>
                  </a:cubicBezTo>
                  <a:cubicBezTo>
                    <a:pt x="2493" y="441"/>
                    <a:pt x="2755" y="150"/>
                    <a:pt x="3061" y="150"/>
                  </a:cubicBezTo>
                  <a:cubicBezTo>
                    <a:pt x="3144" y="150"/>
                    <a:pt x="3229" y="172"/>
                    <a:pt x="3320" y="225"/>
                  </a:cubicBezTo>
                  <a:cubicBezTo>
                    <a:pt x="3329" y="227"/>
                    <a:pt x="3338" y="229"/>
                    <a:pt x="3347" y="229"/>
                  </a:cubicBezTo>
                  <a:cubicBezTo>
                    <a:pt x="3441" y="229"/>
                    <a:pt x="3507" y="106"/>
                    <a:pt x="3427" y="57"/>
                  </a:cubicBezTo>
                  <a:cubicBezTo>
                    <a:pt x="3347" y="16"/>
                    <a:pt x="3263" y="0"/>
                    <a:pt x="317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213;p45"/>
            <p:cNvSpPr/>
            <p:nvPr/>
          </p:nvSpPr>
          <p:spPr>
            <a:xfrm>
              <a:off x="3010713" y="976010"/>
              <a:ext cx="139738" cy="40262"/>
            </a:xfrm>
            <a:custGeom>
              <a:avLst/>
              <a:gdLst/>
              <a:ahLst/>
              <a:cxnLst/>
              <a:rect l="l" t="t" r="r" b="b"/>
              <a:pathLst>
                <a:path w="2905" h="837" extrusionOk="0">
                  <a:moveTo>
                    <a:pt x="2790" y="1"/>
                  </a:moveTo>
                  <a:cubicBezTo>
                    <a:pt x="2496" y="26"/>
                    <a:pt x="2151" y="255"/>
                    <a:pt x="1832" y="255"/>
                  </a:cubicBezTo>
                  <a:cubicBezTo>
                    <a:pt x="1729" y="255"/>
                    <a:pt x="1629" y="231"/>
                    <a:pt x="1534" y="169"/>
                  </a:cubicBezTo>
                  <a:cubicBezTo>
                    <a:pt x="1526" y="161"/>
                    <a:pt x="1516" y="158"/>
                    <a:pt x="1504" y="158"/>
                  </a:cubicBezTo>
                  <a:cubicBezTo>
                    <a:pt x="1475" y="158"/>
                    <a:pt x="1439" y="178"/>
                    <a:pt x="1419" y="202"/>
                  </a:cubicBezTo>
                  <a:cubicBezTo>
                    <a:pt x="1224" y="256"/>
                    <a:pt x="1030" y="310"/>
                    <a:pt x="835" y="370"/>
                  </a:cubicBezTo>
                  <a:cubicBezTo>
                    <a:pt x="825" y="360"/>
                    <a:pt x="815" y="356"/>
                    <a:pt x="806" y="356"/>
                  </a:cubicBezTo>
                  <a:cubicBezTo>
                    <a:pt x="785" y="356"/>
                    <a:pt x="766" y="379"/>
                    <a:pt x="747" y="397"/>
                  </a:cubicBezTo>
                  <a:cubicBezTo>
                    <a:pt x="628" y="573"/>
                    <a:pt x="496" y="669"/>
                    <a:pt x="338" y="669"/>
                  </a:cubicBezTo>
                  <a:cubicBezTo>
                    <a:pt x="273" y="669"/>
                    <a:pt x="204" y="652"/>
                    <a:pt x="129" y="619"/>
                  </a:cubicBezTo>
                  <a:cubicBezTo>
                    <a:pt x="121" y="617"/>
                    <a:pt x="114" y="616"/>
                    <a:pt x="107" y="616"/>
                  </a:cubicBezTo>
                  <a:cubicBezTo>
                    <a:pt x="18" y="616"/>
                    <a:pt x="1" y="762"/>
                    <a:pt x="75" y="787"/>
                  </a:cubicBezTo>
                  <a:cubicBezTo>
                    <a:pt x="161" y="815"/>
                    <a:pt x="261" y="837"/>
                    <a:pt x="356" y="837"/>
                  </a:cubicBezTo>
                  <a:cubicBezTo>
                    <a:pt x="449" y="837"/>
                    <a:pt x="537" y="816"/>
                    <a:pt x="606" y="760"/>
                  </a:cubicBezTo>
                  <a:cubicBezTo>
                    <a:pt x="694" y="733"/>
                    <a:pt x="774" y="673"/>
                    <a:pt x="835" y="592"/>
                  </a:cubicBezTo>
                  <a:cubicBezTo>
                    <a:pt x="862" y="538"/>
                    <a:pt x="1110" y="565"/>
                    <a:pt x="1137" y="538"/>
                  </a:cubicBezTo>
                  <a:cubicBezTo>
                    <a:pt x="1322" y="490"/>
                    <a:pt x="1428" y="410"/>
                    <a:pt x="1583" y="410"/>
                  </a:cubicBezTo>
                  <a:cubicBezTo>
                    <a:pt x="1619" y="410"/>
                    <a:pt x="1658" y="414"/>
                    <a:pt x="1702" y="424"/>
                  </a:cubicBezTo>
                  <a:cubicBezTo>
                    <a:pt x="1744" y="434"/>
                    <a:pt x="1786" y="438"/>
                    <a:pt x="1829" y="438"/>
                  </a:cubicBezTo>
                  <a:cubicBezTo>
                    <a:pt x="2149" y="438"/>
                    <a:pt x="2470" y="199"/>
                    <a:pt x="2790" y="169"/>
                  </a:cubicBezTo>
                  <a:cubicBezTo>
                    <a:pt x="2905" y="169"/>
                    <a:pt x="2905" y="1"/>
                    <a:pt x="279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214;p45"/>
            <p:cNvSpPr/>
            <p:nvPr/>
          </p:nvSpPr>
          <p:spPr>
            <a:xfrm>
              <a:off x="3147802" y="977645"/>
              <a:ext cx="10727" cy="8129"/>
            </a:xfrm>
            <a:custGeom>
              <a:avLst/>
              <a:gdLst/>
              <a:ahLst/>
              <a:cxnLst/>
              <a:rect l="l" t="t" r="r" b="b"/>
              <a:pathLst>
                <a:path w="223" h="169" extrusionOk="0">
                  <a:moveTo>
                    <a:pt x="108" y="0"/>
                  </a:moveTo>
                  <a:cubicBezTo>
                    <a:pt x="1" y="0"/>
                    <a:pt x="1" y="168"/>
                    <a:pt x="108" y="168"/>
                  </a:cubicBezTo>
                  <a:cubicBezTo>
                    <a:pt x="223" y="168"/>
                    <a:pt x="223"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215;p45"/>
            <p:cNvSpPr/>
            <p:nvPr/>
          </p:nvSpPr>
          <p:spPr>
            <a:xfrm>
              <a:off x="3046645" y="1013865"/>
              <a:ext cx="148108" cy="43388"/>
            </a:xfrm>
            <a:custGeom>
              <a:avLst/>
              <a:gdLst/>
              <a:ahLst/>
              <a:cxnLst/>
              <a:rect l="l" t="t" r="r" b="b"/>
              <a:pathLst>
                <a:path w="3079" h="902" extrusionOk="0">
                  <a:moveTo>
                    <a:pt x="2910" y="0"/>
                  </a:moveTo>
                  <a:cubicBezTo>
                    <a:pt x="2440" y="114"/>
                    <a:pt x="1936" y="222"/>
                    <a:pt x="1459" y="336"/>
                  </a:cubicBezTo>
                  <a:cubicBezTo>
                    <a:pt x="1264" y="390"/>
                    <a:pt x="1062" y="450"/>
                    <a:pt x="867" y="477"/>
                  </a:cubicBezTo>
                  <a:cubicBezTo>
                    <a:pt x="613" y="552"/>
                    <a:pt x="421" y="730"/>
                    <a:pt x="176" y="730"/>
                  </a:cubicBezTo>
                  <a:cubicBezTo>
                    <a:pt x="156" y="730"/>
                    <a:pt x="135" y="728"/>
                    <a:pt x="115" y="726"/>
                  </a:cubicBezTo>
                  <a:cubicBezTo>
                    <a:pt x="0" y="726"/>
                    <a:pt x="0" y="894"/>
                    <a:pt x="115" y="894"/>
                  </a:cubicBezTo>
                  <a:cubicBezTo>
                    <a:pt x="149" y="899"/>
                    <a:pt x="183" y="902"/>
                    <a:pt x="218" y="902"/>
                  </a:cubicBezTo>
                  <a:cubicBezTo>
                    <a:pt x="573" y="902"/>
                    <a:pt x="929" y="638"/>
                    <a:pt x="1291" y="558"/>
                  </a:cubicBezTo>
                  <a:cubicBezTo>
                    <a:pt x="1848" y="424"/>
                    <a:pt x="2406" y="309"/>
                    <a:pt x="2971" y="168"/>
                  </a:cubicBezTo>
                  <a:cubicBezTo>
                    <a:pt x="3078" y="141"/>
                    <a:pt x="3024" y="0"/>
                    <a:pt x="291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16;p45"/>
            <p:cNvSpPr/>
            <p:nvPr/>
          </p:nvSpPr>
          <p:spPr>
            <a:xfrm>
              <a:off x="3203408" y="859604"/>
              <a:ext cx="110780" cy="63207"/>
            </a:xfrm>
            <a:custGeom>
              <a:avLst/>
              <a:gdLst/>
              <a:ahLst/>
              <a:cxnLst/>
              <a:rect l="l" t="t" r="r" b="b"/>
              <a:pathLst>
                <a:path w="2303" h="1314" extrusionOk="0">
                  <a:moveTo>
                    <a:pt x="2167" y="1"/>
                  </a:moveTo>
                  <a:cubicBezTo>
                    <a:pt x="2151" y="1"/>
                    <a:pt x="2134" y="5"/>
                    <a:pt x="2118" y="15"/>
                  </a:cubicBezTo>
                  <a:cubicBezTo>
                    <a:pt x="1835" y="270"/>
                    <a:pt x="1331" y="42"/>
                    <a:pt x="1136" y="465"/>
                  </a:cubicBezTo>
                  <a:cubicBezTo>
                    <a:pt x="1110" y="519"/>
                    <a:pt x="1110" y="573"/>
                    <a:pt x="1083" y="633"/>
                  </a:cubicBezTo>
                  <a:cubicBezTo>
                    <a:pt x="1047" y="744"/>
                    <a:pt x="999" y="775"/>
                    <a:pt x="947" y="775"/>
                  </a:cubicBezTo>
                  <a:cubicBezTo>
                    <a:pt x="885" y="775"/>
                    <a:pt x="817" y="732"/>
                    <a:pt x="760" y="732"/>
                  </a:cubicBezTo>
                  <a:cubicBezTo>
                    <a:pt x="746" y="732"/>
                    <a:pt x="732" y="735"/>
                    <a:pt x="720" y="741"/>
                  </a:cubicBezTo>
                  <a:cubicBezTo>
                    <a:pt x="576" y="793"/>
                    <a:pt x="412" y="1106"/>
                    <a:pt x="242" y="1106"/>
                  </a:cubicBezTo>
                  <a:cubicBezTo>
                    <a:pt x="213" y="1106"/>
                    <a:pt x="184" y="1097"/>
                    <a:pt x="155" y="1077"/>
                  </a:cubicBezTo>
                  <a:cubicBezTo>
                    <a:pt x="143" y="1068"/>
                    <a:pt x="130" y="1065"/>
                    <a:pt x="118" y="1065"/>
                  </a:cubicBezTo>
                  <a:cubicBezTo>
                    <a:pt x="52" y="1065"/>
                    <a:pt x="1" y="1173"/>
                    <a:pt x="75" y="1218"/>
                  </a:cubicBezTo>
                  <a:cubicBezTo>
                    <a:pt x="149" y="1278"/>
                    <a:pt x="245" y="1314"/>
                    <a:pt x="341" y="1314"/>
                  </a:cubicBezTo>
                  <a:cubicBezTo>
                    <a:pt x="427" y="1314"/>
                    <a:pt x="512" y="1285"/>
                    <a:pt x="579" y="1218"/>
                  </a:cubicBezTo>
                  <a:cubicBezTo>
                    <a:pt x="606" y="1191"/>
                    <a:pt x="747" y="909"/>
                    <a:pt x="800" y="909"/>
                  </a:cubicBezTo>
                  <a:cubicBezTo>
                    <a:pt x="882" y="933"/>
                    <a:pt x="933" y="953"/>
                    <a:pt x="997" y="953"/>
                  </a:cubicBezTo>
                  <a:cubicBezTo>
                    <a:pt x="1022" y="953"/>
                    <a:pt x="1050" y="950"/>
                    <a:pt x="1083" y="942"/>
                  </a:cubicBezTo>
                  <a:cubicBezTo>
                    <a:pt x="1304" y="828"/>
                    <a:pt x="1224" y="492"/>
                    <a:pt x="1472" y="378"/>
                  </a:cubicBezTo>
                  <a:cubicBezTo>
                    <a:pt x="1755" y="270"/>
                    <a:pt x="2003" y="351"/>
                    <a:pt x="2259" y="156"/>
                  </a:cubicBezTo>
                  <a:cubicBezTo>
                    <a:pt x="2303" y="85"/>
                    <a:pt x="2239" y="1"/>
                    <a:pt x="216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217;p45"/>
            <p:cNvSpPr/>
            <p:nvPr/>
          </p:nvSpPr>
          <p:spPr>
            <a:xfrm>
              <a:off x="3223899" y="916027"/>
              <a:ext cx="109866" cy="51470"/>
            </a:xfrm>
            <a:custGeom>
              <a:avLst/>
              <a:gdLst/>
              <a:ahLst/>
              <a:cxnLst/>
              <a:rect l="l" t="t" r="r" b="b"/>
              <a:pathLst>
                <a:path w="2284" h="1070" extrusionOk="0">
                  <a:moveTo>
                    <a:pt x="1918" y="0"/>
                  </a:moveTo>
                  <a:cubicBezTo>
                    <a:pt x="1593" y="0"/>
                    <a:pt x="1226" y="90"/>
                    <a:pt x="1046" y="354"/>
                  </a:cubicBezTo>
                  <a:cubicBezTo>
                    <a:pt x="954" y="498"/>
                    <a:pt x="1065" y="767"/>
                    <a:pt x="863" y="767"/>
                  </a:cubicBezTo>
                  <a:cubicBezTo>
                    <a:pt x="831" y="767"/>
                    <a:pt x="789" y="760"/>
                    <a:pt x="737" y="744"/>
                  </a:cubicBezTo>
                  <a:cubicBezTo>
                    <a:pt x="686" y="725"/>
                    <a:pt x="634" y="717"/>
                    <a:pt x="580" y="717"/>
                  </a:cubicBezTo>
                  <a:cubicBezTo>
                    <a:pt x="403" y="717"/>
                    <a:pt x="220" y="808"/>
                    <a:pt x="65" y="912"/>
                  </a:cubicBezTo>
                  <a:cubicBezTo>
                    <a:pt x="0" y="982"/>
                    <a:pt x="79" y="1070"/>
                    <a:pt x="154" y="1070"/>
                  </a:cubicBezTo>
                  <a:cubicBezTo>
                    <a:pt x="173" y="1070"/>
                    <a:pt x="191" y="1065"/>
                    <a:pt x="206" y="1053"/>
                  </a:cubicBezTo>
                  <a:cubicBezTo>
                    <a:pt x="325" y="947"/>
                    <a:pt x="423" y="915"/>
                    <a:pt x="516" y="915"/>
                  </a:cubicBezTo>
                  <a:cubicBezTo>
                    <a:pt x="665" y="915"/>
                    <a:pt x="802" y="999"/>
                    <a:pt x="993" y="999"/>
                  </a:cubicBezTo>
                  <a:cubicBezTo>
                    <a:pt x="1073" y="999"/>
                    <a:pt x="1134" y="945"/>
                    <a:pt x="1161" y="858"/>
                  </a:cubicBezTo>
                  <a:cubicBezTo>
                    <a:pt x="1188" y="690"/>
                    <a:pt x="1134" y="468"/>
                    <a:pt x="1329" y="327"/>
                  </a:cubicBezTo>
                  <a:cubicBezTo>
                    <a:pt x="1465" y="210"/>
                    <a:pt x="1684" y="161"/>
                    <a:pt x="1891" y="161"/>
                  </a:cubicBezTo>
                  <a:cubicBezTo>
                    <a:pt x="1979" y="161"/>
                    <a:pt x="2065" y="170"/>
                    <a:pt x="2142" y="186"/>
                  </a:cubicBezTo>
                  <a:cubicBezTo>
                    <a:pt x="2223" y="186"/>
                    <a:pt x="2283" y="18"/>
                    <a:pt x="2169" y="18"/>
                  </a:cubicBezTo>
                  <a:cubicBezTo>
                    <a:pt x="2091" y="7"/>
                    <a:pt x="2006" y="0"/>
                    <a:pt x="19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218;p45"/>
            <p:cNvSpPr/>
            <p:nvPr/>
          </p:nvSpPr>
          <p:spPr>
            <a:xfrm>
              <a:off x="3052705" y="1114302"/>
              <a:ext cx="205782" cy="122565"/>
            </a:xfrm>
            <a:custGeom>
              <a:avLst/>
              <a:gdLst/>
              <a:ahLst/>
              <a:cxnLst/>
              <a:rect l="l" t="t" r="r" b="b"/>
              <a:pathLst>
                <a:path w="4278" h="2548" extrusionOk="0">
                  <a:moveTo>
                    <a:pt x="4156" y="1"/>
                  </a:moveTo>
                  <a:cubicBezTo>
                    <a:pt x="4140" y="1"/>
                    <a:pt x="4121" y="5"/>
                    <a:pt x="4101" y="16"/>
                  </a:cubicBezTo>
                  <a:cubicBezTo>
                    <a:pt x="2704" y="688"/>
                    <a:pt x="1360" y="1467"/>
                    <a:pt x="69" y="2368"/>
                  </a:cubicBezTo>
                  <a:cubicBezTo>
                    <a:pt x="1" y="2436"/>
                    <a:pt x="48" y="2548"/>
                    <a:pt x="117" y="2548"/>
                  </a:cubicBezTo>
                  <a:cubicBezTo>
                    <a:pt x="130" y="2548"/>
                    <a:pt x="143" y="2544"/>
                    <a:pt x="157" y="2536"/>
                  </a:cubicBezTo>
                  <a:cubicBezTo>
                    <a:pt x="1440" y="1608"/>
                    <a:pt x="2784" y="822"/>
                    <a:pt x="4189" y="150"/>
                  </a:cubicBezTo>
                  <a:cubicBezTo>
                    <a:pt x="4278" y="105"/>
                    <a:pt x="4238" y="1"/>
                    <a:pt x="41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219;p45"/>
            <p:cNvSpPr/>
            <p:nvPr/>
          </p:nvSpPr>
          <p:spPr>
            <a:xfrm>
              <a:off x="3251990" y="984427"/>
              <a:ext cx="193276" cy="136515"/>
            </a:xfrm>
            <a:custGeom>
              <a:avLst/>
              <a:gdLst/>
              <a:ahLst/>
              <a:cxnLst/>
              <a:rect l="l" t="t" r="r" b="b"/>
              <a:pathLst>
                <a:path w="4018" h="2838" extrusionOk="0">
                  <a:moveTo>
                    <a:pt x="3582" y="1"/>
                  </a:moveTo>
                  <a:cubicBezTo>
                    <a:pt x="3528" y="1"/>
                    <a:pt x="3478" y="63"/>
                    <a:pt x="3514" y="135"/>
                  </a:cubicBezTo>
                  <a:cubicBezTo>
                    <a:pt x="3715" y="498"/>
                    <a:pt x="3991" y="868"/>
                    <a:pt x="3514" y="1062"/>
                  </a:cubicBezTo>
                  <a:cubicBezTo>
                    <a:pt x="3124" y="1230"/>
                    <a:pt x="2734" y="1398"/>
                    <a:pt x="2371" y="1593"/>
                  </a:cubicBezTo>
                  <a:cubicBezTo>
                    <a:pt x="1585" y="1929"/>
                    <a:pt x="825" y="2292"/>
                    <a:pt x="73" y="2682"/>
                  </a:cubicBezTo>
                  <a:cubicBezTo>
                    <a:pt x="0" y="2732"/>
                    <a:pt x="48" y="2838"/>
                    <a:pt x="112" y="2838"/>
                  </a:cubicBezTo>
                  <a:cubicBezTo>
                    <a:pt x="126" y="2838"/>
                    <a:pt x="140" y="2833"/>
                    <a:pt x="153" y="2823"/>
                  </a:cubicBezTo>
                  <a:cubicBezTo>
                    <a:pt x="1417" y="2212"/>
                    <a:pt x="2707" y="1593"/>
                    <a:pt x="3991" y="1036"/>
                  </a:cubicBezTo>
                  <a:cubicBezTo>
                    <a:pt x="4018" y="1036"/>
                    <a:pt x="4018" y="975"/>
                    <a:pt x="4018" y="948"/>
                  </a:cubicBezTo>
                  <a:cubicBezTo>
                    <a:pt x="3910" y="639"/>
                    <a:pt x="3823" y="330"/>
                    <a:pt x="3655" y="54"/>
                  </a:cubicBezTo>
                  <a:cubicBezTo>
                    <a:pt x="3637" y="16"/>
                    <a:pt x="3609" y="1"/>
                    <a:pt x="358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220;p45"/>
            <p:cNvSpPr/>
            <p:nvPr/>
          </p:nvSpPr>
          <p:spPr>
            <a:xfrm>
              <a:off x="2922831" y="959270"/>
              <a:ext cx="135168" cy="236279"/>
            </a:xfrm>
            <a:custGeom>
              <a:avLst/>
              <a:gdLst/>
              <a:ahLst/>
              <a:cxnLst/>
              <a:rect l="l" t="t" r="r" b="b"/>
              <a:pathLst>
                <a:path w="2810" h="4912" extrusionOk="0">
                  <a:moveTo>
                    <a:pt x="316" y="1"/>
                  </a:moveTo>
                  <a:cubicBezTo>
                    <a:pt x="303" y="1"/>
                    <a:pt x="290" y="4"/>
                    <a:pt x="276" y="13"/>
                  </a:cubicBezTo>
                  <a:cubicBezTo>
                    <a:pt x="0" y="181"/>
                    <a:pt x="27" y="268"/>
                    <a:pt x="168" y="577"/>
                  </a:cubicBezTo>
                  <a:cubicBezTo>
                    <a:pt x="417" y="1135"/>
                    <a:pt x="726" y="1727"/>
                    <a:pt x="1008" y="2257"/>
                  </a:cubicBezTo>
                  <a:cubicBezTo>
                    <a:pt x="1513" y="3151"/>
                    <a:pt x="2158" y="3964"/>
                    <a:pt x="2628" y="4858"/>
                  </a:cubicBezTo>
                  <a:cubicBezTo>
                    <a:pt x="2648" y="4896"/>
                    <a:pt x="2677" y="4912"/>
                    <a:pt x="2705" y="4912"/>
                  </a:cubicBezTo>
                  <a:cubicBezTo>
                    <a:pt x="2760" y="4912"/>
                    <a:pt x="2810" y="4849"/>
                    <a:pt x="2769" y="4778"/>
                  </a:cubicBezTo>
                  <a:cubicBezTo>
                    <a:pt x="2406" y="4045"/>
                    <a:pt x="1929" y="3407"/>
                    <a:pt x="1486" y="2701"/>
                  </a:cubicBezTo>
                  <a:cubicBezTo>
                    <a:pt x="1230" y="2311"/>
                    <a:pt x="27" y="409"/>
                    <a:pt x="363" y="154"/>
                  </a:cubicBezTo>
                  <a:cubicBezTo>
                    <a:pt x="431" y="109"/>
                    <a:pt x="385" y="1"/>
                    <a:pt x="3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221;p45"/>
            <p:cNvSpPr/>
            <p:nvPr/>
          </p:nvSpPr>
          <p:spPr>
            <a:xfrm>
              <a:off x="2914750" y="977164"/>
              <a:ext cx="143249" cy="258840"/>
            </a:xfrm>
            <a:custGeom>
              <a:avLst/>
              <a:gdLst/>
              <a:ahLst/>
              <a:cxnLst/>
              <a:rect l="l" t="t" r="r" b="b"/>
              <a:pathLst>
                <a:path w="2978" h="5381" extrusionOk="0">
                  <a:moveTo>
                    <a:pt x="285" y="1"/>
                  </a:moveTo>
                  <a:cubicBezTo>
                    <a:pt x="262" y="1"/>
                    <a:pt x="238" y="12"/>
                    <a:pt x="222" y="37"/>
                  </a:cubicBezTo>
                  <a:cubicBezTo>
                    <a:pt x="0" y="400"/>
                    <a:pt x="54" y="427"/>
                    <a:pt x="249" y="790"/>
                  </a:cubicBezTo>
                  <a:cubicBezTo>
                    <a:pt x="531" y="1294"/>
                    <a:pt x="814" y="1798"/>
                    <a:pt x="1089" y="2302"/>
                  </a:cubicBezTo>
                  <a:cubicBezTo>
                    <a:pt x="1681" y="3310"/>
                    <a:pt x="2265" y="4318"/>
                    <a:pt x="2796" y="5326"/>
                  </a:cubicBezTo>
                  <a:cubicBezTo>
                    <a:pt x="2816" y="5364"/>
                    <a:pt x="2845" y="5380"/>
                    <a:pt x="2873" y="5380"/>
                  </a:cubicBezTo>
                  <a:cubicBezTo>
                    <a:pt x="2928" y="5380"/>
                    <a:pt x="2978" y="5317"/>
                    <a:pt x="2937" y="5246"/>
                  </a:cubicBezTo>
                  <a:cubicBezTo>
                    <a:pt x="2494" y="4379"/>
                    <a:pt x="1990" y="3539"/>
                    <a:pt x="1486" y="2665"/>
                  </a:cubicBezTo>
                  <a:cubicBezTo>
                    <a:pt x="1257" y="2221"/>
                    <a:pt x="1008" y="1798"/>
                    <a:pt x="753" y="1355"/>
                  </a:cubicBezTo>
                  <a:cubicBezTo>
                    <a:pt x="558" y="985"/>
                    <a:pt x="142" y="514"/>
                    <a:pt x="363" y="118"/>
                  </a:cubicBezTo>
                  <a:cubicBezTo>
                    <a:pt x="401" y="61"/>
                    <a:pt x="342" y="1"/>
                    <a:pt x="285"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 name="Google Shape;2222;p45"/>
          <p:cNvGrpSpPr/>
          <p:nvPr/>
        </p:nvGrpSpPr>
        <p:grpSpPr>
          <a:xfrm>
            <a:off x="273857" y="5495283"/>
            <a:ext cx="1072556" cy="1113023"/>
            <a:chOff x="4372469" y="2020378"/>
            <a:chExt cx="399056" cy="414112"/>
          </a:xfrm>
        </p:grpSpPr>
        <p:sp>
          <p:nvSpPr>
            <p:cNvPr id="29" name="Google Shape;2223;p45"/>
            <p:cNvSpPr/>
            <p:nvPr/>
          </p:nvSpPr>
          <p:spPr>
            <a:xfrm>
              <a:off x="4396231" y="2156505"/>
              <a:ext cx="374189" cy="277984"/>
            </a:xfrm>
            <a:custGeom>
              <a:avLst/>
              <a:gdLst/>
              <a:ahLst/>
              <a:cxnLst/>
              <a:rect l="l" t="t" r="r" b="b"/>
              <a:pathLst>
                <a:path w="7779" h="5779" extrusionOk="0">
                  <a:moveTo>
                    <a:pt x="108" y="1"/>
                  </a:moveTo>
                  <a:cubicBezTo>
                    <a:pt x="45" y="1"/>
                    <a:pt x="0" y="81"/>
                    <a:pt x="60" y="146"/>
                  </a:cubicBezTo>
                  <a:cubicBezTo>
                    <a:pt x="1404" y="1853"/>
                    <a:pt x="3172" y="3137"/>
                    <a:pt x="4738" y="4683"/>
                  </a:cubicBezTo>
                  <a:cubicBezTo>
                    <a:pt x="5163" y="5102"/>
                    <a:pt x="5582" y="5778"/>
                    <a:pt x="6245" y="5778"/>
                  </a:cubicBezTo>
                  <a:cubicBezTo>
                    <a:pt x="6284" y="5778"/>
                    <a:pt x="6324" y="5776"/>
                    <a:pt x="6364" y="5771"/>
                  </a:cubicBezTo>
                  <a:cubicBezTo>
                    <a:pt x="7003" y="5718"/>
                    <a:pt x="7621" y="5187"/>
                    <a:pt x="7762" y="4568"/>
                  </a:cubicBezTo>
                  <a:cubicBezTo>
                    <a:pt x="7778" y="4498"/>
                    <a:pt x="7732" y="4451"/>
                    <a:pt x="7687" y="4451"/>
                  </a:cubicBezTo>
                  <a:cubicBezTo>
                    <a:pt x="7659" y="4451"/>
                    <a:pt x="7631" y="4470"/>
                    <a:pt x="7621" y="4515"/>
                  </a:cubicBezTo>
                  <a:cubicBezTo>
                    <a:pt x="7466" y="5119"/>
                    <a:pt x="6887" y="5586"/>
                    <a:pt x="6305" y="5586"/>
                  </a:cubicBezTo>
                  <a:cubicBezTo>
                    <a:pt x="6052" y="5586"/>
                    <a:pt x="5798" y="5498"/>
                    <a:pt x="5578" y="5294"/>
                  </a:cubicBezTo>
                  <a:cubicBezTo>
                    <a:pt x="4986" y="4763"/>
                    <a:pt x="4456" y="4145"/>
                    <a:pt x="3844" y="3614"/>
                  </a:cubicBezTo>
                  <a:cubicBezTo>
                    <a:pt x="2554" y="2465"/>
                    <a:pt x="1236" y="1376"/>
                    <a:pt x="175" y="32"/>
                  </a:cubicBezTo>
                  <a:cubicBezTo>
                    <a:pt x="153" y="10"/>
                    <a:pt x="129" y="1"/>
                    <a:pt x="108"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224;p45"/>
            <p:cNvSpPr/>
            <p:nvPr/>
          </p:nvSpPr>
          <p:spPr>
            <a:xfrm>
              <a:off x="4372469" y="2020378"/>
              <a:ext cx="128434" cy="144404"/>
            </a:xfrm>
            <a:custGeom>
              <a:avLst/>
              <a:gdLst/>
              <a:ahLst/>
              <a:cxnLst/>
              <a:rect l="l" t="t" r="r" b="b"/>
              <a:pathLst>
                <a:path w="2670" h="3002" extrusionOk="0">
                  <a:moveTo>
                    <a:pt x="112" y="1"/>
                  </a:moveTo>
                  <a:cubicBezTo>
                    <a:pt x="57" y="1"/>
                    <a:pt x="0" y="68"/>
                    <a:pt x="23" y="120"/>
                  </a:cubicBezTo>
                  <a:cubicBezTo>
                    <a:pt x="333" y="1014"/>
                    <a:pt x="528" y="1935"/>
                    <a:pt x="528" y="2916"/>
                  </a:cubicBezTo>
                  <a:cubicBezTo>
                    <a:pt x="528" y="2973"/>
                    <a:pt x="570" y="3002"/>
                    <a:pt x="612" y="3002"/>
                  </a:cubicBezTo>
                  <a:cubicBezTo>
                    <a:pt x="654" y="3002"/>
                    <a:pt x="696" y="2973"/>
                    <a:pt x="696" y="2916"/>
                  </a:cubicBezTo>
                  <a:cubicBezTo>
                    <a:pt x="696" y="2000"/>
                    <a:pt x="526" y="1113"/>
                    <a:pt x="252" y="245"/>
                  </a:cubicBezTo>
                  <a:lnTo>
                    <a:pt x="252" y="245"/>
                  </a:lnTo>
                  <a:cubicBezTo>
                    <a:pt x="1027" y="564"/>
                    <a:pt x="1758" y="931"/>
                    <a:pt x="2490" y="1350"/>
                  </a:cubicBezTo>
                  <a:cubicBezTo>
                    <a:pt x="2505" y="1357"/>
                    <a:pt x="2519" y="1361"/>
                    <a:pt x="2532" y="1361"/>
                  </a:cubicBezTo>
                  <a:cubicBezTo>
                    <a:pt x="2617" y="1361"/>
                    <a:pt x="2669" y="1232"/>
                    <a:pt x="2571" y="1209"/>
                  </a:cubicBezTo>
                  <a:cubicBezTo>
                    <a:pt x="1784" y="759"/>
                    <a:pt x="978" y="342"/>
                    <a:pt x="138" y="6"/>
                  </a:cubicBezTo>
                  <a:cubicBezTo>
                    <a:pt x="130" y="2"/>
                    <a:pt x="121" y="1"/>
                    <a:pt x="112"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225;p45"/>
            <p:cNvSpPr/>
            <p:nvPr/>
          </p:nvSpPr>
          <p:spPr>
            <a:xfrm>
              <a:off x="4495561" y="2081900"/>
              <a:ext cx="275964" cy="292463"/>
            </a:xfrm>
            <a:custGeom>
              <a:avLst/>
              <a:gdLst/>
              <a:ahLst/>
              <a:cxnLst/>
              <a:rect l="l" t="t" r="r" b="b"/>
              <a:pathLst>
                <a:path w="5737" h="6080" extrusionOk="0">
                  <a:moveTo>
                    <a:pt x="139" y="0"/>
                  </a:moveTo>
                  <a:cubicBezTo>
                    <a:pt x="78" y="0"/>
                    <a:pt x="1" y="82"/>
                    <a:pt x="65" y="125"/>
                  </a:cubicBezTo>
                  <a:cubicBezTo>
                    <a:pt x="2081" y="1919"/>
                    <a:pt x="3761" y="4076"/>
                    <a:pt x="5556" y="6066"/>
                  </a:cubicBezTo>
                  <a:cubicBezTo>
                    <a:pt x="5565" y="6075"/>
                    <a:pt x="5578" y="6080"/>
                    <a:pt x="5591" y="6080"/>
                  </a:cubicBezTo>
                  <a:cubicBezTo>
                    <a:pt x="5653" y="6080"/>
                    <a:pt x="5736" y="5991"/>
                    <a:pt x="5670" y="5924"/>
                  </a:cubicBezTo>
                  <a:cubicBezTo>
                    <a:pt x="3876" y="3935"/>
                    <a:pt x="2196" y="1805"/>
                    <a:pt x="180" y="17"/>
                  </a:cubicBezTo>
                  <a:cubicBezTo>
                    <a:pt x="169" y="5"/>
                    <a:pt x="155" y="0"/>
                    <a:pt x="13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226;p45"/>
            <p:cNvSpPr/>
            <p:nvPr/>
          </p:nvSpPr>
          <p:spPr>
            <a:xfrm>
              <a:off x="4645782" y="2340878"/>
              <a:ext cx="100486" cy="65131"/>
            </a:xfrm>
            <a:custGeom>
              <a:avLst/>
              <a:gdLst/>
              <a:ahLst/>
              <a:cxnLst/>
              <a:rect l="l" t="t" r="r" b="b"/>
              <a:pathLst>
                <a:path w="2089" h="1354" extrusionOk="0">
                  <a:moveTo>
                    <a:pt x="1966" y="0"/>
                  </a:moveTo>
                  <a:cubicBezTo>
                    <a:pt x="1941" y="0"/>
                    <a:pt x="1918" y="11"/>
                    <a:pt x="1902" y="36"/>
                  </a:cubicBezTo>
                  <a:cubicBezTo>
                    <a:pt x="1566" y="735"/>
                    <a:pt x="894" y="1152"/>
                    <a:pt x="108" y="1186"/>
                  </a:cubicBezTo>
                  <a:cubicBezTo>
                    <a:pt x="0" y="1186"/>
                    <a:pt x="0" y="1354"/>
                    <a:pt x="108" y="1354"/>
                  </a:cubicBezTo>
                  <a:cubicBezTo>
                    <a:pt x="948" y="1320"/>
                    <a:pt x="1680" y="877"/>
                    <a:pt x="2070" y="117"/>
                  </a:cubicBezTo>
                  <a:cubicBezTo>
                    <a:pt x="2089" y="60"/>
                    <a:pt x="2024" y="0"/>
                    <a:pt x="196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27;p45"/>
            <p:cNvSpPr/>
            <p:nvPr/>
          </p:nvSpPr>
          <p:spPr>
            <a:xfrm>
              <a:off x="4626974" y="2316635"/>
              <a:ext cx="95964" cy="69171"/>
            </a:xfrm>
            <a:custGeom>
              <a:avLst/>
              <a:gdLst/>
              <a:ahLst/>
              <a:cxnLst/>
              <a:rect l="l" t="t" r="r" b="b"/>
              <a:pathLst>
                <a:path w="1995" h="1438" extrusionOk="0">
                  <a:moveTo>
                    <a:pt x="1879" y="0"/>
                  </a:moveTo>
                  <a:cubicBezTo>
                    <a:pt x="1855" y="0"/>
                    <a:pt x="1832" y="11"/>
                    <a:pt x="1816" y="36"/>
                  </a:cubicBezTo>
                  <a:cubicBezTo>
                    <a:pt x="1365" y="682"/>
                    <a:pt x="808" y="1018"/>
                    <a:pt x="82" y="1266"/>
                  </a:cubicBezTo>
                  <a:cubicBezTo>
                    <a:pt x="1" y="1291"/>
                    <a:pt x="18" y="1437"/>
                    <a:pt x="112" y="1437"/>
                  </a:cubicBezTo>
                  <a:cubicBezTo>
                    <a:pt x="119" y="1437"/>
                    <a:pt x="127" y="1436"/>
                    <a:pt x="136" y="1434"/>
                  </a:cubicBezTo>
                  <a:cubicBezTo>
                    <a:pt x="895" y="1152"/>
                    <a:pt x="1480" y="789"/>
                    <a:pt x="1957" y="117"/>
                  </a:cubicBezTo>
                  <a:cubicBezTo>
                    <a:pt x="1995" y="60"/>
                    <a:pt x="1936" y="0"/>
                    <a:pt x="187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228;p45"/>
            <p:cNvSpPr/>
            <p:nvPr/>
          </p:nvSpPr>
          <p:spPr>
            <a:xfrm>
              <a:off x="4397145" y="2079927"/>
              <a:ext cx="112560" cy="93319"/>
            </a:xfrm>
            <a:custGeom>
              <a:avLst/>
              <a:gdLst/>
              <a:ahLst/>
              <a:cxnLst/>
              <a:rect l="l" t="t" r="r" b="b"/>
              <a:pathLst>
                <a:path w="2340" h="1940" extrusionOk="0">
                  <a:moveTo>
                    <a:pt x="2087" y="0"/>
                  </a:moveTo>
                  <a:cubicBezTo>
                    <a:pt x="2018" y="0"/>
                    <a:pt x="1962" y="97"/>
                    <a:pt x="2031" y="139"/>
                  </a:cubicBezTo>
                  <a:cubicBezTo>
                    <a:pt x="2145" y="253"/>
                    <a:pt x="2111" y="475"/>
                    <a:pt x="2058" y="616"/>
                  </a:cubicBezTo>
                  <a:cubicBezTo>
                    <a:pt x="2022" y="677"/>
                    <a:pt x="1959" y="700"/>
                    <a:pt x="1887" y="700"/>
                  </a:cubicBezTo>
                  <a:cubicBezTo>
                    <a:pt x="1727" y="700"/>
                    <a:pt x="1518" y="589"/>
                    <a:pt x="1439" y="529"/>
                  </a:cubicBezTo>
                  <a:cubicBezTo>
                    <a:pt x="1425" y="519"/>
                    <a:pt x="1411" y="515"/>
                    <a:pt x="1398" y="515"/>
                  </a:cubicBezTo>
                  <a:cubicBezTo>
                    <a:pt x="1342" y="515"/>
                    <a:pt x="1310" y="599"/>
                    <a:pt x="1332" y="643"/>
                  </a:cubicBezTo>
                  <a:cubicBezTo>
                    <a:pt x="1412" y="838"/>
                    <a:pt x="1580" y="1261"/>
                    <a:pt x="1191" y="1261"/>
                  </a:cubicBezTo>
                  <a:cubicBezTo>
                    <a:pt x="1171" y="1264"/>
                    <a:pt x="1151" y="1265"/>
                    <a:pt x="1132" y="1265"/>
                  </a:cubicBezTo>
                  <a:cubicBezTo>
                    <a:pt x="957" y="1265"/>
                    <a:pt x="784" y="1163"/>
                    <a:pt x="633" y="1066"/>
                  </a:cubicBezTo>
                  <a:cubicBezTo>
                    <a:pt x="616" y="1055"/>
                    <a:pt x="599" y="1049"/>
                    <a:pt x="583" y="1049"/>
                  </a:cubicBezTo>
                  <a:cubicBezTo>
                    <a:pt x="519" y="1049"/>
                    <a:pt x="475" y="1136"/>
                    <a:pt x="519" y="1201"/>
                  </a:cubicBezTo>
                  <a:cubicBezTo>
                    <a:pt x="599" y="1288"/>
                    <a:pt x="660" y="1369"/>
                    <a:pt x="687" y="1483"/>
                  </a:cubicBezTo>
                  <a:cubicBezTo>
                    <a:pt x="562" y="1646"/>
                    <a:pt x="448" y="1727"/>
                    <a:pt x="338" y="1727"/>
                  </a:cubicBezTo>
                  <a:cubicBezTo>
                    <a:pt x="277" y="1727"/>
                    <a:pt x="216" y="1702"/>
                    <a:pt x="156" y="1651"/>
                  </a:cubicBezTo>
                  <a:cubicBezTo>
                    <a:pt x="142" y="1643"/>
                    <a:pt x="129" y="1639"/>
                    <a:pt x="116" y="1639"/>
                  </a:cubicBezTo>
                  <a:cubicBezTo>
                    <a:pt x="47" y="1639"/>
                    <a:pt x="0" y="1747"/>
                    <a:pt x="68" y="1792"/>
                  </a:cubicBezTo>
                  <a:cubicBezTo>
                    <a:pt x="190" y="1882"/>
                    <a:pt x="333" y="1939"/>
                    <a:pt x="471" y="1939"/>
                  </a:cubicBezTo>
                  <a:cubicBezTo>
                    <a:pt x="591" y="1939"/>
                    <a:pt x="707" y="1895"/>
                    <a:pt x="801" y="1792"/>
                  </a:cubicBezTo>
                  <a:cubicBezTo>
                    <a:pt x="903" y="1674"/>
                    <a:pt x="869" y="1494"/>
                    <a:pt x="802" y="1339"/>
                  </a:cubicBezTo>
                  <a:lnTo>
                    <a:pt x="802" y="1339"/>
                  </a:lnTo>
                  <a:cubicBezTo>
                    <a:pt x="927" y="1391"/>
                    <a:pt x="1063" y="1427"/>
                    <a:pt x="1197" y="1427"/>
                  </a:cubicBezTo>
                  <a:cubicBezTo>
                    <a:pt x="1291" y="1427"/>
                    <a:pt x="1384" y="1409"/>
                    <a:pt x="1473" y="1369"/>
                  </a:cubicBezTo>
                  <a:cubicBezTo>
                    <a:pt x="1649" y="1250"/>
                    <a:pt x="1616" y="994"/>
                    <a:pt x="1554" y="785"/>
                  </a:cubicBezTo>
                  <a:lnTo>
                    <a:pt x="1554" y="785"/>
                  </a:lnTo>
                  <a:cubicBezTo>
                    <a:pt x="1652" y="827"/>
                    <a:pt x="1765" y="858"/>
                    <a:pt x="1869" y="858"/>
                  </a:cubicBezTo>
                  <a:cubicBezTo>
                    <a:pt x="1981" y="858"/>
                    <a:pt x="2082" y="823"/>
                    <a:pt x="2145" y="730"/>
                  </a:cubicBezTo>
                  <a:cubicBezTo>
                    <a:pt x="2279" y="562"/>
                    <a:pt x="2340" y="193"/>
                    <a:pt x="2145" y="25"/>
                  </a:cubicBezTo>
                  <a:cubicBezTo>
                    <a:pt x="2126" y="7"/>
                    <a:pt x="2106" y="0"/>
                    <a:pt x="208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229;p45"/>
            <p:cNvSpPr/>
            <p:nvPr/>
          </p:nvSpPr>
          <p:spPr>
            <a:xfrm>
              <a:off x="4420138" y="2130963"/>
              <a:ext cx="239647" cy="241186"/>
            </a:xfrm>
            <a:custGeom>
              <a:avLst/>
              <a:gdLst/>
              <a:ahLst/>
              <a:cxnLst/>
              <a:rect l="l" t="t" r="r" b="b"/>
              <a:pathLst>
                <a:path w="4982" h="5014" extrusionOk="0">
                  <a:moveTo>
                    <a:pt x="114" y="1"/>
                  </a:moveTo>
                  <a:cubicBezTo>
                    <a:pt x="50" y="1"/>
                    <a:pt x="0" y="80"/>
                    <a:pt x="41" y="140"/>
                  </a:cubicBezTo>
                  <a:cubicBezTo>
                    <a:pt x="793" y="1013"/>
                    <a:pt x="1606" y="1853"/>
                    <a:pt x="2420" y="2633"/>
                  </a:cubicBezTo>
                  <a:cubicBezTo>
                    <a:pt x="3233" y="3419"/>
                    <a:pt x="4100" y="4118"/>
                    <a:pt x="4825" y="4985"/>
                  </a:cubicBezTo>
                  <a:cubicBezTo>
                    <a:pt x="4839" y="5005"/>
                    <a:pt x="4855" y="5013"/>
                    <a:pt x="4871" y="5013"/>
                  </a:cubicBezTo>
                  <a:cubicBezTo>
                    <a:pt x="4926" y="5013"/>
                    <a:pt x="4981" y="4919"/>
                    <a:pt x="4940" y="4878"/>
                  </a:cubicBezTo>
                  <a:cubicBezTo>
                    <a:pt x="4214" y="4004"/>
                    <a:pt x="3347" y="3278"/>
                    <a:pt x="2534" y="2525"/>
                  </a:cubicBezTo>
                  <a:cubicBezTo>
                    <a:pt x="1721" y="1712"/>
                    <a:pt x="934" y="899"/>
                    <a:pt x="182" y="32"/>
                  </a:cubicBezTo>
                  <a:cubicBezTo>
                    <a:pt x="159" y="10"/>
                    <a:pt x="136" y="1"/>
                    <a:pt x="114"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30;p45"/>
            <p:cNvSpPr/>
            <p:nvPr/>
          </p:nvSpPr>
          <p:spPr>
            <a:xfrm>
              <a:off x="4456599" y="2104171"/>
              <a:ext cx="247584" cy="234740"/>
            </a:xfrm>
            <a:custGeom>
              <a:avLst/>
              <a:gdLst/>
              <a:ahLst/>
              <a:cxnLst/>
              <a:rect l="l" t="t" r="r" b="b"/>
              <a:pathLst>
                <a:path w="5147" h="4880" extrusionOk="0">
                  <a:moveTo>
                    <a:pt x="146" y="0"/>
                  </a:moveTo>
                  <a:cubicBezTo>
                    <a:pt x="73" y="0"/>
                    <a:pt x="0" y="97"/>
                    <a:pt x="69" y="139"/>
                  </a:cubicBezTo>
                  <a:cubicBezTo>
                    <a:pt x="936" y="898"/>
                    <a:pt x="1776" y="1651"/>
                    <a:pt x="2589" y="2437"/>
                  </a:cubicBezTo>
                  <a:cubicBezTo>
                    <a:pt x="3006" y="2827"/>
                    <a:pt x="3429" y="3217"/>
                    <a:pt x="3819" y="3640"/>
                  </a:cubicBezTo>
                  <a:cubicBezTo>
                    <a:pt x="4209" y="4003"/>
                    <a:pt x="4659" y="4366"/>
                    <a:pt x="4968" y="4843"/>
                  </a:cubicBezTo>
                  <a:cubicBezTo>
                    <a:pt x="4976" y="4869"/>
                    <a:pt x="4996" y="4880"/>
                    <a:pt x="5019" y="4880"/>
                  </a:cubicBezTo>
                  <a:cubicBezTo>
                    <a:pt x="5075" y="4880"/>
                    <a:pt x="5147" y="4819"/>
                    <a:pt x="5109" y="4763"/>
                  </a:cubicBezTo>
                  <a:cubicBezTo>
                    <a:pt x="4881" y="4393"/>
                    <a:pt x="4605" y="4144"/>
                    <a:pt x="4323" y="3862"/>
                  </a:cubicBezTo>
                  <a:cubicBezTo>
                    <a:pt x="3873" y="3472"/>
                    <a:pt x="3456" y="3022"/>
                    <a:pt x="3033" y="2632"/>
                  </a:cubicBezTo>
                  <a:cubicBezTo>
                    <a:pt x="2112" y="1738"/>
                    <a:pt x="1158" y="865"/>
                    <a:pt x="203" y="25"/>
                  </a:cubicBezTo>
                  <a:cubicBezTo>
                    <a:pt x="186" y="7"/>
                    <a:pt x="166" y="0"/>
                    <a:pt x="14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231;p45"/>
            <p:cNvSpPr/>
            <p:nvPr/>
          </p:nvSpPr>
          <p:spPr>
            <a:xfrm>
              <a:off x="4388920" y="2050008"/>
              <a:ext cx="48872" cy="32662"/>
            </a:xfrm>
            <a:custGeom>
              <a:avLst/>
              <a:gdLst/>
              <a:ahLst/>
              <a:cxnLst/>
              <a:rect l="l" t="t" r="r" b="b"/>
              <a:pathLst>
                <a:path w="1016" h="679" extrusionOk="0">
                  <a:moveTo>
                    <a:pt x="904" y="0"/>
                  </a:moveTo>
                  <a:cubicBezTo>
                    <a:pt x="871" y="0"/>
                    <a:pt x="841" y="19"/>
                    <a:pt x="831" y="62"/>
                  </a:cubicBezTo>
                  <a:cubicBezTo>
                    <a:pt x="778" y="375"/>
                    <a:pt x="566" y="523"/>
                    <a:pt x="293" y="523"/>
                  </a:cubicBezTo>
                  <a:cubicBezTo>
                    <a:pt x="249" y="523"/>
                    <a:pt x="205" y="520"/>
                    <a:pt x="159" y="512"/>
                  </a:cubicBezTo>
                  <a:cubicBezTo>
                    <a:pt x="148" y="509"/>
                    <a:pt x="138" y="508"/>
                    <a:pt x="129" y="508"/>
                  </a:cubicBezTo>
                  <a:cubicBezTo>
                    <a:pt x="36" y="508"/>
                    <a:pt x="0" y="647"/>
                    <a:pt x="98" y="647"/>
                  </a:cubicBezTo>
                  <a:cubicBezTo>
                    <a:pt x="178" y="668"/>
                    <a:pt x="257" y="679"/>
                    <a:pt x="334" y="679"/>
                  </a:cubicBezTo>
                  <a:cubicBezTo>
                    <a:pt x="666" y="679"/>
                    <a:pt x="950" y="481"/>
                    <a:pt x="999" y="116"/>
                  </a:cubicBezTo>
                  <a:cubicBezTo>
                    <a:pt x="1015" y="49"/>
                    <a:pt x="957" y="0"/>
                    <a:pt x="904"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2232;p45"/>
          <p:cNvGrpSpPr/>
          <p:nvPr/>
        </p:nvGrpSpPr>
        <p:grpSpPr>
          <a:xfrm>
            <a:off x="10116891" y="292834"/>
            <a:ext cx="1879488" cy="1380289"/>
            <a:chOff x="3765486" y="1507629"/>
            <a:chExt cx="586753" cy="430946"/>
          </a:xfrm>
        </p:grpSpPr>
        <p:sp>
          <p:nvSpPr>
            <p:cNvPr id="39" name="Google Shape;2233;p45"/>
            <p:cNvSpPr/>
            <p:nvPr/>
          </p:nvSpPr>
          <p:spPr>
            <a:xfrm>
              <a:off x="3765486" y="1507629"/>
              <a:ext cx="405408" cy="279812"/>
            </a:xfrm>
            <a:custGeom>
              <a:avLst/>
              <a:gdLst/>
              <a:ahLst/>
              <a:cxnLst/>
              <a:rect l="l" t="t" r="r" b="b"/>
              <a:pathLst>
                <a:path w="8428" h="5817" extrusionOk="0">
                  <a:moveTo>
                    <a:pt x="7419" y="0"/>
                  </a:moveTo>
                  <a:cubicBezTo>
                    <a:pt x="6331" y="108"/>
                    <a:pt x="5262" y="222"/>
                    <a:pt x="4174" y="363"/>
                  </a:cubicBezTo>
                  <a:cubicBezTo>
                    <a:pt x="3051" y="531"/>
                    <a:pt x="1848" y="612"/>
                    <a:pt x="786" y="948"/>
                  </a:cubicBezTo>
                  <a:cubicBezTo>
                    <a:pt x="114" y="1149"/>
                    <a:pt x="0" y="1653"/>
                    <a:pt x="195" y="2265"/>
                  </a:cubicBezTo>
                  <a:cubicBezTo>
                    <a:pt x="531" y="3441"/>
                    <a:pt x="921" y="4590"/>
                    <a:pt x="1290" y="5766"/>
                  </a:cubicBezTo>
                  <a:cubicBezTo>
                    <a:pt x="1301" y="5800"/>
                    <a:pt x="1333" y="5816"/>
                    <a:pt x="1365" y="5816"/>
                  </a:cubicBezTo>
                  <a:cubicBezTo>
                    <a:pt x="1414" y="5816"/>
                    <a:pt x="1462" y="5778"/>
                    <a:pt x="1425" y="5712"/>
                  </a:cubicBezTo>
                  <a:cubicBezTo>
                    <a:pt x="1062" y="4536"/>
                    <a:pt x="699" y="3387"/>
                    <a:pt x="336" y="2211"/>
                  </a:cubicBezTo>
                  <a:cubicBezTo>
                    <a:pt x="27" y="1176"/>
                    <a:pt x="921" y="1062"/>
                    <a:pt x="1653" y="921"/>
                  </a:cubicBezTo>
                  <a:cubicBezTo>
                    <a:pt x="2299" y="813"/>
                    <a:pt x="2937" y="726"/>
                    <a:pt x="3582" y="612"/>
                  </a:cubicBezTo>
                  <a:cubicBezTo>
                    <a:pt x="4200" y="531"/>
                    <a:pt x="4846" y="444"/>
                    <a:pt x="5491" y="363"/>
                  </a:cubicBezTo>
                  <a:cubicBezTo>
                    <a:pt x="5662" y="344"/>
                    <a:pt x="6463" y="191"/>
                    <a:pt x="6970" y="191"/>
                  </a:cubicBezTo>
                  <a:cubicBezTo>
                    <a:pt x="7197" y="191"/>
                    <a:pt x="7366" y="222"/>
                    <a:pt x="7393" y="309"/>
                  </a:cubicBezTo>
                  <a:cubicBezTo>
                    <a:pt x="7870" y="1566"/>
                    <a:pt x="8118" y="2883"/>
                    <a:pt x="8259" y="4227"/>
                  </a:cubicBezTo>
                  <a:cubicBezTo>
                    <a:pt x="8259" y="4268"/>
                    <a:pt x="8302" y="4288"/>
                    <a:pt x="8344" y="4288"/>
                  </a:cubicBezTo>
                  <a:cubicBezTo>
                    <a:pt x="8386" y="4288"/>
                    <a:pt x="8428" y="4268"/>
                    <a:pt x="8428" y="4227"/>
                  </a:cubicBezTo>
                  <a:cubicBezTo>
                    <a:pt x="8286" y="2796"/>
                    <a:pt x="7977" y="1398"/>
                    <a:pt x="7507" y="81"/>
                  </a:cubicBezTo>
                  <a:cubicBezTo>
                    <a:pt x="7473" y="27"/>
                    <a:pt x="7446" y="0"/>
                    <a:pt x="741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34;p45"/>
            <p:cNvSpPr/>
            <p:nvPr/>
          </p:nvSpPr>
          <p:spPr>
            <a:xfrm>
              <a:off x="3830520" y="1705327"/>
              <a:ext cx="338690" cy="87931"/>
            </a:xfrm>
            <a:custGeom>
              <a:avLst/>
              <a:gdLst/>
              <a:ahLst/>
              <a:cxnLst/>
              <a:rect l="l" t="t" r="r" b="b"/>
              <a:pathLst>
                <a:path w="7041" h="1828" extrusionOk="0">
                  <a:moveTo>
                    <a:pt x="6926" y="0"/>
                  </a:moveTo>
                  <a:cubicBezTo>
                    <a:pt x="6920" y="0"/>
                    <a:pt x="6914" y="1"/>
                    <a:pt x="6907" y="3"/>
                  </a:cubicBezTo>
                  <a:cubicBezTo>
                    <a:pt x="4670" y="648"/>
                    <a:pt x="2398" y="1206"/>
                    <a:pt x="106" y="1656"/>
                  </a:cubicBezTo>
                  <a:cubicBezTo>
                    <a:pt x="1" y="1681"/>
                    <a:pt x="39" y="1827"/>
                    <a:pt x="136" y="1827"/>
                  </a:cubicBezTo>
                  <a:cubicBezTo>
                    <a:pt x="144" y="1827"/>
                    <a:pt x="152" y="1826"/>
                    <a:pt x="160" y="1824"/>
                  </a:cubicBezTo>
                  <a:cubicBezTo>
                    <a:pt x="2459" y="1374"/>
                    <a:pt x="4696" y="816"/>
                    <a:pt x="6934" y="171"/>
                  </a:cubicBezTo>
                  <a:cubicBezTo>
                    <a:pt x="7040" y="146"/>
                    <a:pt x="7002" y="0"/>
                    <a:pt x="692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35;p45"/>
            <p:cNvSpPr/>
            <p:nvPr/>
          </p:nvSpPr>
          <p:spPr>
            <a:xfrm>
              <a:off x="4155157" y="1708165"/>
              <a:ext cx="193035" cy="44735"/>
            </a:xfrm>
            <a:custGeom>
              <a:avLst/>
              <a:gdLst/>
              <a:ahLst/>
              <a:cxnLst/>
              <a:rect l="l" t="t" r="r" b="b"/>
              <a:pathLst>
                <a:path w="4013" h="930" extrusionOk="0">
                  <a:moveTo>
                    <a:pt x="103" y="0"/>
                  </a:moveTo>
                  <a:cubicBezTo>
                    <a:pt x="14" y="0"/>
                    <a:pt x="1" y="142"/>
                    <a:pt x="105" y="172"/>
                  </a:cubicBezTo>
                  <a:cubicBezTo>
                    <a:pt x="663" y="253"/>
                    <a:pt x="1220" y="307"/>
                    <a:pt x="1812" y="341"/>
                  </a:cubicBezTo>
                  <a:cubicBezTo>
                    <a:pt x="2082" y="341"/>
                    <a:pt x="2463" y="276"/>
                    <a:pt x="2824" y="276"/>
                  </a:cubicBezTo>
                  <a:cubicBezTo>
                    <a:pt x="3288" y="276"/>
                    <a:pt x="3718" y="383"/>
                    <a:pt x="3828" y="871"/>
                  </a:cubicBezTo>
                  <a:cubicBezTo>
                    <a:pt x="3838" y="912"/>
                    <a:pt x="3868" y="930"/>
                    <a:pt x="3901" y="930"/>
                  </a:cubicBezTo>
                  <a:cubicBezTo>
                    <a:pt x="3954" y="930"/>
                    <a:pt x="4013" y="882"/>
                    <a:pt x="3996" y="811"/>
                  </a:cubicBezTo>
                  <a:cubicBezTo>
                    <a:pt x="3882" y="341"/>
                    <a:pt x="3438" y="139"/>
                    <a:pt x="2988" y="112"/>
                  </a:cubicBezTo>
                  <a:cubicBezTo>
                    <a:pt x="2936" y="108"/>
                    <a:pt x="2883" y="107"/>
                    <a:pt x="2830" y="107"/>
                  </a:cubicBezTo>
                  <a:cubicBezTo>
                    <a:pt x="2486" y="107"/>
                    <a:pt x="2126" y="172"/>
                    <a:pt x="1812" y="172"/>
                  </a:cubicBezTo>
                  <a:cubicBezTo>
                    <a:pt x="1254" y="172"/>
                    <a:pt x="689" y="85"/>
                    <a:pt x="132" y="4"/>
                  </a:cubicBezTo>
                  <a:cubicBezTo>
                    <a:pt x="121" y="1"/>
                    <a:pt x="112" y="0"/>
                    <a:pt x="10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236;p45"/>
            <p:cNvSpPr/>
            <p:nvPr/>
          </p:nvSpPr>
          <p:spPr>
            <a:xfrm>
              <a:off x="3826575" y="1750735"/>
              <a:ext cx="525664" cy="187840"/>
            </a:xfrm>
            <a:custGeom>
              <a:avLst/>
              <a:gdLst/>
              <a:ahLst/>
              <a:cxnLst/>
              <a:rect l="l" t="t" r="r" b="b"/>
              <a:pathLst>
                <a:path w="10928" h="3905" extrusionOk="0">
                  <a:moveTo>
                    <a:pt x="10812" y="1"/>
                  </a:moveTo>
                  <a:cubicBezTo>
                    <a:pt x="10799" y="1"/>
                    <a:pt x="10786" y="5"/>
                    <a:pt x="10773" y="13"/>
                  </a:cubicBezTo>
                  <a:cubicBezTo>
                    <a:pt x="9093" y="1021"/>
                    <a:pt x="7352" y="1942"/>
                    <a:pt x="5592" y="2755"/>
                  </a:cubicBezTo>
                  <a:cubicBezTo>
                    <a:pt x="5141" y="2984"/>
                    <a:pt x="4691" y="3179"/>
                    <a:pt x="4248" y="3373"/>
                  </a:cubicBezTo>
                  <a:cubicBezTo>
                    <a:pt x="3992" y="3454"/>
                    <a:pt x="3744" y="3568"/>
                    <a:pt x="3488" y="3683"/>
                  </a:cubicBezTo>
                  <a:cubicBezTo>
                    <a:pt x="3391" y="3717"/>
                    <a:pt x="3300" y="3732"/>
                    <a:pt x="3217" y="3732"/>
                  </a:cubicBezTo>
                  <a:cubicBezTo>
                    <a:pt x="2822" y="3732"/>
                    <a:pt x="2567" y="3395"/>
                    <a:pt x="2312" y="3118"/>
                  </a:cubicBezTo>
                  <a:cubicBezTo>
                    <a:pt x="1613" y="2312"/>
                    <a:pt x="887" y="1525"/>
                    <a:pt x="155" y="712"/>
                  </a:cubicBezTo>
                  <a:cubicBezTo>
                    <a:pt x="143" y="694"/>
                    <a:pt x="128" y="687"/>
                    <a:pt x="113" y="687"/>
                  </a:cubicBezTo>
                  <a:cubicBezTo>
                    <a:pt x="59" y="687"/>
                    <a:pt x="0" y="779"/>
                    <a:pt x="47" y="826"/>
                  </a:cubicBezTo>
                  <a:cubicBezTo>
                    <a:pt x="800" y="1693"/>
                    <a:pt x="1586" y="2533"/>
                    <a:pt x="2339" y="3400"/>
                  </a:cubicBezTo>
                  <a:cubicBezTo>
                    <a:pt x="2541" y="3595"/>
                    <a:pt x="2816" y="3904"/>
                    <a:pt x="3125" y="3904"/>
                  </a:cubicBezTo>
                  <a:cubicBezTo>
                    <a:pt x="3602" y="3878"/>
                    <a:pt x="4080" y="3622"/>
                    <a:pt x="4523" y="3427"/>
                  </a:cubicBezTo>
                  <a:cubicBezTo>
                    <a:pt x="6707" y="2480"/>
                    <a:pt x="8811" y="1384"/>
                    <a:pt x="10854" y="154"/>
                  </a:cubicBezTo>
                  <a:cubicBezTo>
                    <a:pt x="10927" y="104"/>
                    <a:pt x="10877" y="1"/>
                    <a:pt x="1081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237;p45"/>
            <p:cNvSpPr/>
            <p:nvPr/>
          </p:nvSpPr>
          <p:spPr>
            <a:xfrm>
              <a:off x="3856543" y="1786378"/>
              <a:ext cx="135264" cy="134639"/>
            </a:xfrm>
            <a:custGeom>
              <a:avLst/>
              <a:gdLst/>
              <a:ahLst/>
              <a:cxnLst/>
              <a:rect l="l" t="t" r="r" b="b"/>
              <a:pathLst>
                <a:path w="2812" h="2799" extrusionOk="0">
                  <a:moveTo>
                    <a:pt x="123" y="1"/>
                  </a:moveTo>
                  <a:cubicBezTo>
                    <a:pt x="57" y="1"/>
                    <a:pt x="1" y="97"/>
                    <a:pt x="70" y="139"/>
                  </a:cubicBezTo>
                  <a:cubicBezTo>
                    <a:pt x="486" y="475"/>
                    <a:pt x="910" y="811"/>
                    <a:pt x="1326" y="1120"/>
                  </a:cubicBezTo>
                  <a:cubicBezTo>
                    <a:pt x="1830" y="1537"/>
                    <a:pt x="2643" y="1960"/>
                    <a:pt x="2617" y="2713"/>
                  </a:cubicBezTo>
                  <a:cubicBezTo>
                    <a:pt x="2617" y="2770"/>
                    <a:pt x="2659" y="2799"/>
                    <a:pt x="2701" y="2799"/>
                  </a:cubicBezTo>
                  <a:cubicBezTo>
                    <a:pt x="2743" y="2799"/>
                    <a:pt x="2785" y="2770"/>
                    <a:pt x="2785" y="2713"/>
                  </a:cubicBezTo>
                  <a:cubicBezTo>
                    <a:pt x="2811" y="2128"/>
                    <a:pt x="2502" y="1846"/>
                    <a:pt x="2052" y="1510"/>
                  </a:cubicBezTo>
                  <a:cubicBezTo>
                    <a:pt x="1440" y="1006"/>
                    <a:pt x="822" y="502"/>
                    <a:pt x="177" y="25"/>
                  </a:cubicBezTo>
                  <a:cubicBezTo>
                    <a:pt x="160" y="8"/>
                    <a:pt x="141"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238;p45"/>
            <p:cNvSpPr/>
            <p:nvPr/>
          </p:nvSpPr>
          <p:spPr>
            <a:xfrm>
              <a:off x="3971938" y="1739960"/>
              <a:ext cx="324932" cy="162923"/>
            </a:xfrm>
            <a:custGeom>
              <a:avLst/>
              <a:gdLst/>
              <a:ahLst/>
              <a:cxnLst/>
              <a:rect l="l" t="t" r="r" b="b"/>
              <a:pathLst>
                <a:path w="6755" h="3387" extrusionOk="0">
                  <a:moveTo>
                    <a:pt x="6643" y="1"/>
                  </a:moveTo>
                  <a:cubicBezTo>
                    <a:pt x="6630" y="1"/>
                    <a:pt x="6616" y="5"/>
                    <a:pt x="6602" y="16"/>
                  </a:cubicBezTo>
                  <a:cubicBezTo>
                    <a:pt x="4525" y="1272"/>
                    <a:pt x="2341" y="2334"/>
                    <a:pt x="76" y="3208"/>
                  </a:cubicBezTo>
                  <a:cubicBezTo>
                    <a:pt x="1" y="3254"/>
                    <a:pt x="16" y="3386"/>
                    <a:pt x="91" y="3386"/>
                  </a:cubicBezTo>
                  <a:cubicBezTo>
                    <a:pt x="102" y="3386"/>
                    <a:pt x="116" y="3383"/>
                    <a:pt x="130" y="3376"/>
                  </a:cubicBezTo>
                  <a:cubicBezTo>
                    <a:pt x="2402" y="2502"/>
                    <a:pt x="4613" y="1413"/>
                    <a:pt x="6683" y="150"/>
                  </a:cubicBezTo>
                  <a:cubicBezTo>
                    <a:pt x="6755" y="105"/>
                    <a:pt x="6707" y="1"/>
                    <a:pt x="664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239;p45"/>
            <p:cNvSpPr/>
            <p:nvPr/>
          </p:nvSpPr>
          <p:spPr>
            <a:xfrm>
              <a:off x="3913062" y="1804127"/>
              <a:ext cx="75232" cy="57531"/>
            </a:xfrm>
            <a:custGeom>
              <a:avLst/>
              <a:gdLst/>
              <a:ahLst/>
              <a:cxnLst/>
              <a:rect l="l" t="t" r="r" b="b"/>
              <a:pathLst>
                <a:path w="1564" h="1196" extrusionOk="0">
                  <a:moveTo>
                    <a:pt x="103" y="1"/>
                  </a:moveTo>
                  <a:cubicBezTo>
                    <a:pt x="43" y="1"/>
                    <a:pt x="1" y="117"/>
                    <a:pt x="71" y="160"/>
                  </a:cubicBezTo>
                  <a:cubicBezTo>
                    <a:pt x="514" y="496"/>
                    <a:pt x="964" y="866"/>
                    <a:pt x="1415" y="1168"/>
                  </a:cubicBezTo>
                  <a:cubicBezTo>
                    <a:pt x="1433" y="1187"/>
                    <a:pt x="1451" y="1196"/>
                    <a:pt x="1467" y="1196"/>
                  </a:cubicBezTo>
                  <a:cubicBezTo>
                    <a:pt x="1526" y="1196"/>
                    <a:pt x="1563" y="1096"/>
                    <a:pt x="1495" y="1034"/>
                  </a:cubicBezTo>
                  <a:cubicBezTo>
                    <a:pt x="1045" y="698"/>
                    <a:pt x="628" y="362"/>
                    <a:pt x="151" y="26"/>
                  </a:cubicBezTo>
                  <a:cubicBezTo>
                    <a:pt x="135" y="8"/>
                    <a:pt x="119" y="1"/>
                    <a:pt x="10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240;p45"/>
            <p:cNvSpPr/>
            <p:nvPr/>
          </p:nvSpPr>
          <p:spPr>
            <a:xfrm>
              <a:off x="3912822" y="1736352"/>
              <a:ext cx="241523" cy="75761"/>
            </a:xfrm>
            <a:custGeom>
              <a:avLst/>
              <a:gdLst/>
              <a:ahLst/>
              <a:cxnLst/>
              <a:rect l="l" t="t" r="r" b="b"/>
              <a:pathLst>
                <a:path w="5021" h="1575" extrusionOk="0">
                  <a:moveTo>
                    <a:pt x="4906" y="0"/>
                  </a:moveTo>
                  <a:cubicBezTo>
                    <a:pt x="4900" y="0"/>
                    <a:pt x="4894" y="1"/>
                    <a:pt x="4887" y="3"/>
                  </a:cubicBezTo>
                  <a:cubicBezTo>
                    <a:pt x="3268" y="453"/>
                    <a:pt x="1695" y="931"/>
                    <a:pt x="102" y="1401"/>
                  </a:cubicBezTo>
                  <a:cubicBezTo>
                    <a:pt x="0" y="1455"/>
                    <a:pt x="33" y="1574"/>
                    <a:pt x="123" y="1574"/>
                  </a:cubicBezTo>
                  <a:cubicBezTo>
                    <a:pt x="133" y="1574"/>
                    <a:pt x="144" y="1573"/>
                    <a:pt x="156" y="1569"/>
                  </a:cubicBezTo>
                  <a:cubicBezTo>
                    <a:pt x="1722" y="1065"/>
                    <a:pt x="3322" y="595"/>
                    <a:pt x="4914" y="171"/>
                  </a:cubicBezTo>
                  <a:cubicBezTo>
                    <a:pt x="5020" y="146"/>
                    <a:pt x="4982" y="0"/>
                    <a:pt x="490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241;p45"/>
            <p:cNvSpPr/>
            <p:nvPr/>
          </p:nvSpPr>
          <p:spPr>
            <a:xfrm>
              <a:off x="3943751" y="1742750"/>
              <a:ext cx="220935" cy="95147"/>
            </a:xfrm>
            <a:custGeom>
              <a:avLst/>
              <a:gdLst/>
              <a:ahLst/>
              <a:cxnLst/>
              <a:rect l="l" t="t" r="r" b="b"/>
              <a:pathLst>
                <a:path w="4593" h="1978" extrusionOk="0">
                  <a:moveTo>
                    <a:pt x="4504" y="1"/>
                  </a:moveTo>
                  <a:cubicBezTo>
                    <a:pt x="4494" y="1"/>
                    <a:pt x="4484" y="4"/>
                    <a:pt x="4473" y="11"/>
                  </a:cubicBezTo>
                  <a:cubicBezTo>
                    <a:pt x="2988" y="542"/>
                    <a:pt x="1529" y="1160"/>
                    <a:pt x="105" y="1806"/>
                  </a:cubicBezTo>
                  <a:cubicBezTo>
                    <a:pt x="0" y="1855"/>
                    <a:pt x="87" y="1977"/>
                    <a:pt x="164" y="1977"/>
                  </a:cubicBezTo>
                  <a:cubicBezTo>
                    <a:pt x="171" y="1977"/>
                    <a:pt x="178" y="1976"/>
                    <a:pt x="185" y="1974"/>
                  </a:cubicBezTo>
                  <a:cubicBezTo>
                    <a:pt x="1617" y="1302"/>
                    <a:pt x="3041" y="710"/>
                    <a:pt x="4500" y="152"/>
                  </a:cubicBezTo>
                  <a:cubicBezTo>
                    <a:pt x="4593" y="129"/>
                    <a:pt x="4565" y="1"/>
                    <a:pt x="45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242;p45"/>
            <p:cNvSpPr/>
            <p:nvPr/>
          </p:nvSpPr>
          <p:spPr>
            <a:xfrm>
              <a:off x="3966936" y="1742654"/>
              <a:ext cx="200684" cy="106210"/>
            </a:xfrm>
            <a:custGeom>
              <a:avLst/>
              <a:gdLst/>
              <a:ahLst/>
              <a:cxnLst/>
              <a:rect l="l" t="t" r="r" b="b"/>
              <a:pathLst>
                <a:path w="4172" h="2208" extrusionOk="0">
                  <a:moveTo>
                    <a:pt x="4056" y="1"/>
                  </a:moveTo>
                  <a:cubicBezTo>
                    <a:pt x="4043" y="1"/>
                    <a:pt x="4031" y="5"/>
                    <a:pt x="4018" y="13"/>
                  </a:cubicBezTo>
                  <a:cubicBezTo>
                    <a:pt x="2754" y="826"/>
                    <a:pt x="1471" y="1498"/>
                    <a:pt x="93" y="2029"/>
                  </a:cubicBezTo>
                  <a:cubicBezTo>
                    <a:pt x="0" y="2076"/>
                    <a:pt x="28" y="2208"/>
                    <a:pt x="93" y="2208"/>
                  </a:cubicBezTo>
                  <a:cubicBezTo>
                    <a:pt x="104" y="2208"/>
                    <a:pt x="115" y="2205"/>
                    <a:pt x="127" y="2197"/>
                  </a:cubicBezTo>
                  <a:cubicBezTo>
                    <a:pt x="1524" y="1640"/>
                    <a:pt x="2842" y="968"/>
                    <a:pt x="4098" y="181"/>
                  </a:cubicBezTo>
                  <a:cubicBezTo>
                    <a:pt x="4172" y="108"/>
                    <a:pt x="4122" y="1"/>
                    <a:pt x="40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243;p45"/>
            <p:cNvSpPr/>
            <p:nvPr/>
          </p:nvSpPr>
          <p:spPr>
            <a:xfrm>
              <a:off x="3977614" y="1744000"/>
              <a:ext cx="222185" cy="117033"/>
            </a:xfrm>
            <a:custGeom>
              <a:avLst/>
              <a:gdLst/>
              <a:ahLst/>
              <a:cxnLst/>
              <a:rect l="l" t="t" r="r" b="b"/>
              <a:pathLst>
                <a:path w="4619" h="2433" extrusionOk="0">
                  <a:moveTo>
                    <a:pt x="4489" y="0"/>
                  </a:moveTo>
                  <a:cubicBezTo>
                    <a:pt x="4474" y="0"/>
                    <a:pt x="4458" y="4"/>
                    <a:pt x="4441" y="12"/>
                  </a:cubicBezTo>
                  <a:cubicBezTo>
                    <a:pt x="2983" y="738"/>
                    <a:pt x="1524" y="1497"/>
                    <a:pt x="73" y="2284"/>
                  </a:cubicBezTo>
                  <a:cubicBezTo>
                    <a:pt x="0" y="2328"/>
                    <a:pt x="48" y="2433"/>
                    <a:pt x="112" y="2433"/>
                  </a:cubicBezTo>
                  <a:cubicBezTo>
                    <a:pt x="126" y="2433"/>
                    <a:pt x="140" y="2428"/>
                    <a:pt x="153" y="2418"/>
                  </a:cubicBezTo>
                  <a:cubicBezTo>
                    <a:pt x="1612" y="1638"/>
                    <a:pt x="3063" y="879"/>
                    <a:pt x="4522" y="153"/>
                  </a:cubicBezTo>
                  <a:cubicBezTo>
                    <a:pt x="4618" y="108"/>
                    <a:pt x="4571" y="0"/>
                    <a:pt x="448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244;p45"/>
            <p:cNvSpPr/>
            <p:nvPr/>
          </p:nvSpPr>
          <p:spPr>
            <a:xfrm>
              <a:off x="3939710" y="1793786"/>
              <a:ext cx="75569" cy="44447"/>
            </a:xfrm>
            <a:custGeom>
              <a:avLst/>
              <a:gdLst/>
              <a:ahLst/>
              <a:cxnLst/>
              <a:rect l="l" t="t" r="r" b="b"/>
              <a:pathLst>
                <a:path w="1571" h="924" extrusionOk="0">
                  <a:moveTo>
                    <a:pt x="118" y="0"/>
                  </a:moveTo>
                  <a:cubicBezTo>
                    <a:pt x="51" y="0"/>
                    <a:pt x="1" y="108"/>
                    <a:pt x="74" y="153"/>
                  </a:cubicBezTo>
                  <a:cubicBezTo>
                    <a:pt x="491" y="489"/>
                    <a:pt x="941" y="745"/>
                    <a:pt x="1445" y="913"/>
                  </a:cubicBezTo>
                  <a:cubicBezTo>
                    <a:pt x="1457" y="920"/>
                    <a:pt x="1469" y="923"/>
                    <a:pt x="1479" y="923"/>
                  </a:cubicBezTo>
                  <a:cubicBezTo>
                    <a:pt x="1544" y="923"/>
                    <a:pt x="1571" y="795"/>
                    <a:pt x="1472" y="772"/>
                  </a:cubicBezTo>
                  <a:cubicBezTo>
                    <a:pt x="995" y="577"/>
                    <a:pt x="578" y="321"/>
                    <a:pt x="155" y="12"/>
                  </a:cubicBezTo>
                  <a:cubicBezTo>
                    <a:pt x="142" y="4"/>
                    <a:pt x="130" y="0"/>
                    <a:pt x="1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245;p45"/>
            <p:cNvSpPr/>
            <p:nvPr/>
          </p:nvSpPr>
          <p:spPr>
            <a:xfrm>
              <a:off x="3976508" y="1781664"/>
              <a:ext cx="74126" cy="42619"/>
            </a:xfrm>
            <a:custGeom>
              <a:avLst/>
              <a:gdLst/>
              <a:ahLst/>
              <a:cxnLst/>
              <a:rect l="l" t="t" r="r" b="b"/>
              <a:pathLst>
                <a:path w="1541" h="886" extrusionOk="0">
                  <a:moveTo>
                    <a:pt x="122" y="1"/>
                  </a:moveTo>
                  <a:cubicBezTo>
                    <a:pt x="40" y="1"/>
                    <a:pt x="1" y="106"/>
                    <a:pt x="96" y="157"/>
                  </a:cubicBezTo>
                  <a:cubicBezTo>
                    <a:pt x="485" y="432"/>
                    <a:pt x="936" y="661"/>
                    <a:pt x="1379" y="882"/>
                  </a:cubicBezTo>
                  <a:cubicBezTo>
                    <a:pt x="1387" y="885"/>
                    <a:pt x="1394" y="886"/>
                    <a:pt x="1401" y="886"/>
                  </a:cubicBezTo>
                  <a:cubicBezTo>
                    <a:pt x="1479" y="886"/>
                    <a:pt x="1540" y="764"/>
                    <a:pt x="1467" y="714"/>
                  </a:cubicBezTo>
                  <a:cubicBezTo>
                    <a:pt x="1016" y="519"/>
                    <a:pt x="566" y="264"/>
                    <a:pt x="176" y="15"/>
                  </a:cubicBezTo>
                  <a:cubicBezTo>
                    <a:pt x="157" y="5"/>
                    <a:pt x="138" y="1"/>
                    <a:pt x="12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246;p45"/>
            <p:cNvSpPr/>
            <p:nvPr/>
          </p:nvSpPr>
          <p:spPr>
            <a:xfrm>
              <a:off x="4023407" y="1770793"/>
              <a:ext cx="64794" cy="36365"/>
            </a:xfrm>
            <a:custGeom>
              <a:avLst/>
              <a:gdLst/>
              <a:ahLst/>
              <a:cxnLst/>
              <a:rect l="l" t="t" r="r" b="b"/>
              <a:pathLst>
                <a:path w="1347" h="756" extrusionOk="0">
                  <a:moveTo>
                    <a:pt x="116" y="1"/>
                  </a:moveTo>
                  <a:cubicBezTo>
                    <a:pt x="47" y="1"/>
                    <a:pt x="0" y="109"/>
                    <a:pt x="68" y="154"/>
                  </a:cubicBezTo>
                  <a:cubicBezTo>
                    <a:pt x="431" y="409"/>
                    <a:pt x="828" y="604"/>
                    <a:pt x="1217" y="745"/>
                  </a:cubicBezTo>
                  <a:cubicBezTo>
                    <a:pt x="1233" y="753"/>
                    <a:pt x="1247" y="756"/>
                    <a:pt x="1259" y="756"/>
                  </a:cubicBezTo>
                  <a:cubicBezTo>
                    <a:pt x="1337" y="756"/>
                    <a:pt x="1347" y="624"/>
                    <a:pt x="1271" y="577"/>
                  </a:cubicBezTo>
                  <a:cubicBezTo>
                    <a:pt x="881" y="436"/>
                    <a:pt x="518" y="241"/>
                    <a:pt x="156" y="13"/>
                  </a:cubicBezTo>
                  <a:cubicBezTo>
                    <a:pt x="142" y="5"/>
                    <a:pt x="129" y="1"/>
                    <a:pt x="1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247;p45"/>
            <p:cNvSpPr/>
            <p:nvPr/>
          </p:nvSpPr>
          <p:spPr>
            <a:xfrm>
              <a:off x="4059483" y="1761846"/>
              <a:ext cx="55606" cy="30449"/>
            </a:xfrm>
            <a:custGeom>
              <a:avLst/>
              <a:gdLst/>
              <a:ahLst/>
              <a:cxnLst/>
              <a:rect l="l" t="t" r="r" b="b"/>
              <a:pathLst>
                <a:path w="1156" h="633" extrusionOk="0">
                  <a:moveTo>
                    <a:pt x="158" y="1"/>
                  </a:moveTo>
                  <a:cubicBezTo>
                    <a:pt x="64" y="1"/>
                    <a:pt x="0" y="121"/>
                    <a:pt x="105" y="145"/>
                  </a:cubicBezTo>
                  <a:cubicBezTo>
                    <a:pt x="387" y="313"/>
                    <a:pt x="689" y="454"/>
                    <a:pt x="998" y="622"/>
                  </a:cubicBezTo>
                  <a:cubicBezTo>
                    <a:pt x="1010" y="630"/>
                    <a:pt x="1022" y="633"/>
                    <a:pt x="1033" y="633"/>
                  </a:cubicBezTo>
                  <a:cubicBezTo>
                    <a:pt x="1105" y="633"/>
                    <a:pt x="1155" y="504"/>
                    <a:pt x="1086" y="481"/>
                  </a:cubicBezTo>
                  <a:cubicBezTo>
                    <a:pt x="777" y="313"/>
                    <a:pt x="467" y="172"/>
                    <a:pt x="185" y="4"/>
                  </a:cubicBezTo>
                  <a:cubicBezTo>
                    <a:pt x="176" y="2"/>
                    <a:pt x="167" y="1"/>
                    <a:pt x="15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248;p45"/>
            <p:cNvSpPr/>
            <p:nvPr/>
          </p:nvSpPr>
          <p:spPr>
            <a:xfrm>
              <a:off x="4083726" y="1748570"/>
              <a:ext cx="58396" cy="27659"/>
            </a:xfrm>
            <a:custGeom>
              <a:avLst/>
              <a:gdLst/>
              <a:ahLst/>
              <a:cxnLst/>
              <a:rect l="l" t="t" r="r" b="b"/>
              <a:pathLst>
                <a:path w="1214" h="575" extrusionOk="0">
                  <a:moveTo>
                    <a:pt x="130" y="0"/>
                  </a:moveTo>
                  <a:cubicBezTo>
                    <a:pt x="41" y="0"/>
                    <a:pt x="1" y="142"/>
                    <a:pt x="105" y="173"/>
                  </a:cubicBezTo>
                  <a:cubicBezTo>
                    <a:pt x="441" y="253"/>
                    <a:pt x="750" y="394"/>
                    <a:pt x="1059" y="562"/>
                  </a:cubicBezTo>
                  <a:cubicBezTo>
                    <a:pt x="1071" y="571"/>
                    <a:pt x="1084" y="574"/>
                    <a:pt x="1096" y="574"/>
                  </a:cubicBezTo>
                  <a:cubicBezTo>
                    <a:pt x="1162" y="574"/>
                    <a:pt x="1213" y="467"/>
                    <a:pt x="1139" y="421"/>
                  </a:cubicBezTo>
                  <a:cubicBezTo>
                    <a:pt x="830" y="253"/>
                    <a:pt x="494" y="112"/>
                    <a:pt x="158" y="5"/>
                  </a:cubicBezTo>
                  <a:cubicBezTo>
                    <a:pt x="149" y="2"/>
                    <a:pt x="139" y="0"/>
                    <a:pt x="13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249;p45"/>
            <p:cNvSpPr/>
            <p:nvPr/>
          </p:nvSpPr>
          <p:spPr>
            <a:xfrm>
              <a:off x="4122689" y="1744385"/>
              <a:ext cx="42330" cy="22031"/>
            </a:xfrm>
            <a:custGeom>
              <a:avLst/>
              <a:gdLst/>
              <a:ahLst/>
              <a:cxnLst/>
              <a:rect l="l" t="t" r="r" b="b"/>
              <a:pathLst>
                <a:path w="880" h="458" extrusionOk="0">
                  <a:moveTo>
                    <a:pt x="107" y="1"/>
                  </a:moveTo>
                  <a:cubicBezTo>
                    <a:pt x="17" y="1"/>
                    <a:pt x="1" y="123"/>
                    <a:pt x="81" y="172"/>
                  </a:cubicBezTo>
                  <a:cubicBezTo>
                    <a:pt x="303" y="260"/>
                    <a:pt x="524" y="340"/>
                    <a:pt x="753" y="454"/>
                  </a:cubicBezTo>
                  <a:cubicBezTo>
                    <a:pt x="759" y="456"/>
                    <a:pt x="765" y="457"/>
                    <a:pt x="770" y="457"/>
                  </a:cubicBezTo>
                  <a:cubicBezTo>
                    <a:pt x="841" y="457"/>
                    <a:pt x="879" y="311"/>
                    <a:pt x="780" y="286"/>
                  </a:cubicBezTo>
                  <a:cubicBezTo>
                    <a:pt x="585" y="172"/>
                    <a:pt x="356" y="92"/>
                    <a:pt x="135" y="4"/>
                  </a:cubicBezTo>
                  <a:cubicBezTo>
                    <a:pt x="125" y="2"/>
                    <a:pt x="116" y="1"/>
                    <a:pt x="10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250;p45"/>
            <p:cNvSpPr/>
            <p:nvPr/>
          </p:nvSpPr>
          <p:spPr>
            <a:xfrm>
              <a:off x="4148375" y="1736304"/>
              <a:ext cx="48776" cy="19578"/>
            </a:xfrm>
            <a:custGeom>
              <a:avLst/>
              <a:gdLst/>
              <a:ahLst/>
              <a:cxnLst/>
              <a:rect l="l" t="t" r="r" b="b"/>
              <a:pathLst>
                <a:path w="1014" h="407" extrusionOk="0">
                  <a:moveTo>
                    <a:pt x="111" y="1"/>
                  </a:moveTo>
                  <a:cubicBezTo>
                    <a:pt x="42" y="1"/>
                    <a:pt x="0" y="121"/>
                    <a:pt x="105" y="145"/>
                  </a:cubicBezTo>
                  <a:cubicBezTo>
                    <a:pt x="353" y="226"/>
                    <a:pt x="636" y="313"/>
                    <a:pt x="891" y="394"/>
                  </a:cubicBezTo>
                  <a:cubicBezTo>
                    <a:pt x="907" y="403"/>
                    <a:pt x="921" y="407"/>
                    <a:pt x="934" y="407"/>
                  </a:cubicBezTo>
                  <a:cubicBezTo>
                    <a:pt x="1004" y="407"/>
                    <a:pt x="1013" y="282"/>
                    <a:pt x="945" y="260"/>
                  </a:cubicBezTo>
                  <a:cubicBezTo>
                    <a:pt x="662" y="172"/>
                    <a:pt x="414" y="92"/>
                    <a:pt x="131" y="4"/>
                  </a:cubicBezTo>
                  <a:cubicBezTo>
                    <a:pt x="125" y="2"/>
                    <a:pt x="118"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251;p45"/>
            <p:cNvSpPr/>
            <p:nvPr/>
          </p:nvSpPr>
          <p:spPr>
            <a:xfrm>
              <a:off x="4181517" y="1729714"/>
              <a:ext cx="48535" cy="12314"/>
            </a:xfrm>
            <a:custGeom>
              <a:avLst/>
              <a:gdLst/>
              <a:ahLst/>
              <a:cxnLst/>
              <a:rect l="l" t="t" r="r" b="b"/>
              <a:pathLst>
                <a:path w="1009" h="256" extrusionOk="0">
                  <a:moveTo>
                    <a:pt x="115" y="0"/>
                  </a:moveTo>
                  <a:cubicBezTo>
                    <a:pt x="0" y="0"/>
                    <a:pt x="0" y="168"/>
                    <a:pt x="115" y="168"/>
                  </a:cubicBezTo>
                  <a:cubicBezTo>
                    <a:pt x="370" y="195"/>
                    <a:pt x="645" y="229"/>
                    <a:pt x="901" y="255"/>
                  </a:cubicBezTo>
                  <a:cubicBezTo>
                    <a:pt x="1008" y="255"/>
                    <a:pt x="1008" y="87"/>
                    <a:pt x="901" y="87"/>
                  </a:cubicBezTo>
                  <a:cubicBezTo>
                    <a:pt x="645" y="61"/>
                    <a:pt x="370" y="27"/>
                    <a:pt x="1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252;p45"/>
            <p:cNvSpPr/>
            <p:nvPr/>
          </p:nvSpPr>
          <p:spPr>
            <a:xfrm>
              <a:off x="4174205" y="1732552"/>
              <a:ext cx="14864" cy="11448"/>
            </a:xfrm>
            <a:custGeom>
              <a:avLst/>
              <a:gdLst/>
              <a:ahLst/>
              <a:cxnLst/>
              <a:rect l="l" t="t" r="r" b="b"/>
              <a:pathLst>
                <a:path w="309" h="238" extrusionOk="0">
                  <a:moveTo>
                    <a:pt x="186" y="1"/>
                  </a:moveTo>
                  <a:cubicBezTo>
                    <a:pt x="166" y="1"/>
                    <a:pt x="145" y="9"/>
                    <a:pt x="125" y="28"/>
                  </a:cubicBezTo>
                  <a:cubicBezTo>
                    <a:pt x="125" y="55"/>
                    <a:pt x="99" y="82"/>
                    <a:pt x="72" y="82"/>
                  </a:cubicBezTo>
                  <a:cubicBezTo>
                    <a:pt x="1" y="153"/>
                    <a:pt x="81" y="238"/>
                    <a:pt x="146" y="238"/>
                  </a:cubicBezTo>
                  <a:cubicBezTo>
                    <a:pt x="161" y="238"/>
                    <a:pt x="175" y="233"/>
                    <a:pt x="186" y="223"/>
                  </a:cubicBezTo>
                  <a:cubicBezTo>
                    <a:pt x="213" y="196"/>
                    <a:pt x="240" y="170"/>
                    <a:pt x="267" y="136"/>
                  </a:cubicBezTo>
                  <a:cubicBezTo>
                    <a:pt x="308" y="94"/>
                    <a:pt x="253" y="1"/>
                    <a:pt x="18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253;p45"/>
            <p:cNvSpPr/>
            <p:nvPr/>
          </p:nvSpPr>
          <p:spPr>
            <a:xfrm>
              <a:off x="4146595" y="1729185"/>
              <a:ext cx="31651" cy="15441"/>
            </a:xfrm>
            <a:custGeom>
              <a:avLst/>
              <a:gdLst/>
              <a:ahLst/>
              <a:cxnLst/>
              <a:rect l="l" t="t" r="r" b="b"/>
              <a:pathLst>
                <a:path w="658" h="321" extrusionOk="0">
                  <a:moveTo>
                    <a:pt x="511" y="1"/>
                  </a:moveTo>
                  <a:cubicBezTo>
                    <a:pt x="500" y="1"/>
                    <a:pt x="489" y="4"/>
                    <a:pt x="478" y="11"/>
                  </a:cubicBezTo>
                  <a:cubicBezTo>
                    <a:pt x="363" y="98"/>
                    <a:pt x="222" y="125"/>
                    <a:pt x="88" y="152"/>
                  </a:cubicBezTo>
                  <a:cubicBezTo>
                    <a:pt x="0" y="152"/>
                    <a:pt x="0" y="320"/>
                    <a:pt x="88" y="320"/>
                  </a:cubicBezTo>
                  <a:cubicBezTo>
                    <a:pt x="256" y="293"/>
                    <a:pt x="424" y="266"/>
                    <a:pt x="558" y="179"/>
                  </a:cubicBezTo>
                  <a:cubicBezTo>
                    <a:pt x="657" y="133"/>
                    <a:pt x="585" y="1"/>
                    <a:pt x="5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254;p45"/>
            <p:cNvSpPr/>
            <p:nvPr/>
          </p:nvSpPr>
          <p:spPr>
            <a:xfrm>
              <a:off x="4186471" y="1740489"/>
              <a:ext cx="20444" cy="11400"/>
            </a:xfrm>
            <a:custGeom>
              <a:avLst/>
              <a:gdLst/>
              <a:ahLst/>
              <a:cxnLst/>
              <a:rect l="l" t="t" r="r" b="b"/>
              <a:pathLst>
                <a:path w="425" h="237" extrusionOk="0">
                  <a:moveTo>
                    <a:pt x="315" y="0"/>
                  </a:moveTo>
                  <a:cubicBezTo>
                    <a:pt x="308" y="0"/>
                    <a:pt x="301" y="1"/>
                    <a:pt x="294" y="5"/>
                  </a:cubicBezTo>
                  <a:cubicBezTo>
                    <a:pt x="206" y="31"/>
                    <a:pt x="153" y="58"/>
                    <a:pt x="99" y="85"/>
                  </a:cubicBezTo>
                  <a:cubicBezTo>
                    <a:pt x="0" y="108"/>
                    <a:pt x="27" y="237"/>
                    <a:pt x="110" y="237"/>
                  </a:cubicBezTo>
                  <a:cubicBezTo>
                    <a:pt x="123" y="237"/>
                    <a:pt x="137" y="234"/>
                    <a:pt x="153" y="226"/>
                  </a:cubicBezTo>
                  <a:cubicBezTo>
                    <a:pt x="206" y="226"/>
                    <a:pt x="267" y="199"/>
                    <a:pt x="321" y="173"/>
                  </a:cubicBezTo>
                  <a:cubicBezTo>
                    <a:pt x="425" y="142"/>
                    <a:pt x="384" y="0"/>
                    <a:pt x="3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255;p45"/>
            <p:cNvSpPr/>
            <p:nvPr/>
          </p:nvSpPr>
          <p:spPr>
            <a:xfrm>
              <a:off x="4101043" y="1768244"/>
              <a:ext cx="73404" cy="41176"/>
            </a:xfrm>
            <a:custGeom>
              <a:avLst/>
              <a:gdLst/>
              <a:ahLst/>
              <a:cxnLst/>
              <a:rect l="l" t="t" r="r" b="b"/>
              <a:pathLst>
                <a:path w="1526" h="856" extrusionOk="0">
                  <a:moveTo>
                    <a:pt x="1408" y="0"/>
                  </a:moveTo>
                  <a:cubicBezTo>
                    <a:pt x="1396" y="0"/>
                    <a:pt x="1383" y="4"/>
                    <a:pt x="1371" y="12"/>
                  </a:cubicBezTo>
                  <a:cubicBezTo>
                    <a:pt x="947" y="234"/>
                    <a:pt x="531" y="462"/>
                    <a:pt x="81" y="684"/>
                  </a:cubicBezTo>
                  <a:cubicBezTo>
                    <a:pt x="1" y="733"/>
                    <a:pt x="67" y="856"/>
                    <a:pt x="140" y="856"/>
                  </a:cubicBezTo>
                  <a:cubicBezTo>
                    <a:pt x="147" y="856"/>
                    <a:pt x="154" y="855"/>
                    <a:pt x="161" y="852"/>
                  </a:cubicBezTo>
                  <a:cubicBezTo>
                    <a:pt x="611" y="630"/>
                    <a:pt x="1035" y="375"/>
                    <a:pt x="1452" y="153"/>
                  </a:cubicBezTo>
                  <a:cubicBezTo>
                    <a:pt x="1525" y="108"/>
                    <a:pt x="1474" y="0"/>
                    <a:pt x="14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256;p45"/>
            <p:cNvSpPr/>
            <p:nvPr/>
          </p:nvSpPr>
          <p:spPr>
            <a:xfrm>
              <a:off x="4097051" y="1774160"/>
              <a:ext cx="109962" cy="52624"/>
            </a:xfrm>
            <a:custGeom>
              <a:avLst/>
              <a:gdLst/>
              <a:ahLst/>
              <a:cxnLst/>
              <a:rect l="l" t="t" r="r" b="b"/>
              <a:pathLst>
                <a:path w="2286" h="1094" extrusionOk="0">
                  <a:moveTo>
                    <a:pt x="2170" y="1"/>
                  </a:moveTo>
                  <a:cubicBezTo>
                    <a:pt x="2165" y="1"/>
                    <a:pt x="2159" y="1"/>
                    <a:pt x="2153" y="3"/>
                  </a:cubicBezTo>
                  <a:cubicBezTo>
                    <a:pt x="1871" y="111"/>
                    <a:pt x="1649" y="225"/>
                    <a:pt x="1393" y="366"/>
                  </a:cubicBezTo>
                  <a:cubicBezTo>
                    <a:pt x="1286" y="447"/>
                    <a:pt x="1172" y="507"/>
                    <a:pt x="1057" y="588"/>
                  </a:cubicBezTo>
                  <a:cubicBezTo>
                    <a:pt x="1004" y="649"/>
                    <a:pt x="916" y="702"/>
                    <a:pt x="862" y="756"/>
                  </a:cubicBezTo>
                  <a:cubicBezTo>
                    <a:pt x="798" y="821"/>
                    <a:pt x="729" y="853"/>
                    <a:pt x="656" y="853"/>
                  </a:cubicBezTo>
                  <a:cubicBezTo>
                    <a:pt x="540" y="853"/>
                    <a:pt x="414" y="772"/>
                    <a:pt x="278" y="615"/>
                  </a:cubicBezTo>
                  <a:cubicBezTo>
                    <a:pt x="316" y="558"/>
                    <a:pt x="257" y="498"/>
                    <a:pt x="200" y="498"/>
                  </a:cubicBezTo>
                  <a:cubicBezTo>
                    <a:pt x="176" y="498"/>
                    <a:pt x="153" y="509"/>
                    <a:pt x="137" y="534"/>
                  </a:cubicBezTo>
                  <a:cubicBezTo>
                    <a:pt x="1" y="748"/>
                    <a:pt x="152" y="1094"/>
                    <a:pt x="416" y="1094"/>
                  </a:cubicBezTo>
                  <a:cubicBezTo>
                    <a:pt x="426" y="1094"/>
                    <a:pt x="436" y="1093"/>
                    <a:pt x="446" y="1092"/>
                  </a:cubicBezTo>
                  <a:cubicBezTo>
                    <a:pt x="721" y="1065"/>
                    <a:pt x="916" y="897"/>
                    <a:pt x="1145" y="729"/>
                  </a:cubicBezTo>
                  <a:cubicBezTo>
                    <a:pt x="1481" y="507"/>
                    <a:pt x="1817" y="313"/>
                    <a:pt x="2180" y="171"/>
                  </a:cubicBezTo>
                  <a:cubicBezTo>
                    <a:pt x="2285" y="147"/>
                    <a:pt x="2241" y="1"/>
                    <a:pt x="217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257;p45"/>
            <p:cNvSpPr/>
            <p:nvPr/>
          </p:nvSpPr>
          <p:spPr>
            <a:xfrm>
              <a:off x="4172137" y="1768292"/>
              <a:ext cx="29054" cy="10631"/>
            </a:xfrm>
            <a:custGeom>
              <a:avLst/>
              <a:gdLst/>
              <a:ahLst/>
              <a:cxnLst/>
              <a:rect l="l" t="t" r="r" b="b"/>
              <a:pathLst>
                <a:path w="604" h="221" extrusionOk="0">
                  <a:moveTo>
                    <a:pt x="228" y="1"/>
                  </a:moveTo>
                  <a:cubicBezTo>
                    <a:pt x="190" y="1"/>
                    <a:pt x="152" y="4"/>
                    <a:pt x="115" y="11"/>
                  </a:cubicBezTo>
                  <a:cubicBezTo>
                    <a:pt x="0" y="11"/>
                    <a:pt x="0" y="179"/>
                    <a:pt x="115" y="179"/>
                  </a:cubicBezTo>
                  <a:cubicBezTo>
                    <a:pt x="148" y="171"/>
                    <a:pt x="181" y="168"/>
                    <a:pt x="214" y="168"/>
                  </a:cubicBezTo>
                  <a:cubicBezTo>
                    <a:pt x="292" y="168"/>
                    <a:pt x="370" y="187"/>
                    <a:pt x="451" y="206"/>
                  </a:cubicBezTo>
                  <a:cubicBezTo>
                    <a:pt x="464" y="216"/>
                    <a:pt x="478" y="221"/>
                    <a:pt x="492" y="221"/>
                  </a:cubicBezTo>
                  <a:cubicBezTo>
                    <a:pt x="556" y="221"/>
                    <a:pt x="604" y="115"/>
                    <a:pt x="531" y="65"/>
                  </a:cubicBezTo>
                  <a:cubicBezTo>
                    <a:pt x="433" y="26"/>
                    <a:pt x="331" y="1"/>
                    <a:pt x="22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258;p45"/>
            <p:cNvSpPr/>
            <p:nvPr/>
          </p:nvSpPr>
          <p:spPr>
            <a:xfrm>
              <a:off x="3789730" y="1532786"/>
              <a:ext cx="344943" cy="241715"/>
            </a:xfrm>
            <a:custGeom>
              <a:avLst/>
              <a:gdLst/>
              <a:ahLst/>
              <a:cxnLst/>
              <a:rect l="l" t="t" r="r" b="b"/>
              <a:pathLst>
                <a:path w="7171" h="5025" extrusionOk="0">
                  <a:moveTo>
                    <a:pt x="6517" y="1"/>
                  </a:moveTo>
                  <a:cubicBezTo>
                    <a:pt x="6510" y="1"/>
                    <a:pt x="6504" y="3"/>
                    <a:pt x="6499" y="8"/>
                  </a:cubicBezTo>
                  <a:cubicBezTo>
                    <a:pt x="5403" y="122"/>
                    <a:pt x="4342" y="230"/>
                    <a:pt x="3246" y="398"/>
                  </a:cubicBezTo>
                  <a:cubicBezTo>
                    <a:pt x="2184" y="566"/>
                    <a:pt x="1035" y="707"/>
                    <a:pt x="27" y="1211"/>
                  </a:cubicBezTo>
                  <a:cubicBezTo>
                    <a:pt x="0" y="1238"/>
                    <a:pt x="0" y="1265"/>
                    <a:pt x="0" y="1298"/>
                  </a:cubicBezTo>
                  <a:cubicBezTo>
                    <a:pt x="477" y="2441"/>
                    <a:pt x="840" y="3617"/>
                    <a:pt x="1176" y="4793"/>
                  </a:cubicBezTo>
                  <a:cubicBezTo>
                    <a:pt x="1188" y="4843"/>
                    <a:pt x="1222" y="4866"/>
                    <a:pt x="1254" y="4866"/>
                  </a:cubicBezTo>
                  <a:cubicBezTo>
                    <a:pt x="1295" y="4866"/>
                    <a:pt x="1332" y="4830"/>
                    <a:pt x="1317" y="4766"/>
                  </a:cubicBezTo>
                  <a:cubicBezTo>
                    <a:pt x="1149" y="4040"/>
                    <a:pt x="921" y="3314"/>
                    <a:pt x="672" y="2609"/>
                  </a:cubicBezTo>
                  <a:cubicBezTo>
                    <a:pt x="558" y="2273"/>
                    <a:pt x="450" y="1970"/>
                    <a:pt x="309" y="1634"/>
                  </a:cubicBezTo>
                  <a:cubicBezTo>
                    <a:pt x="114" y="1097"/>
                    <a:pt x="840" y="1043"/>
                    <a:pt x="1230" y="929"/>
                  </a:cubicBezTo>
                  <a:cubicBezTo>
                    <a:pt x="2856" y="512"/>
                    <a:pt x="4590" y="371"/>
                    <a:pt x="6270" y="176"/>
                  </a:cubicBezTo>
                  <a:cubicBezTo>
                    <a:pt x="6272" y="176"/>
                    <a:pt x="6274" y="176"/>
                    <a:pt x="6275" y="176"/>
                  </a:cubicBezTo>
                  <a:cubicBezTo>
                    <a:pt x="6529" y="176"/>
                    <a:pt x="6748" y="2194"/>
                    <a:pt x="6801" y="2474"/>
                  </a:cubicBezTo>
                  <a:cubicBezTo>
                    <a:pt x="6862" y="2777"/>
                    <a:pt x="7137" y="3395"/>
                    <a:pt x="6721" y="3509"/>
                  </a:cubicBezTo>
                  <a:lnTo>
                    <a:pt x="5713" y="3758"/>
                  </a:lnTo>
                  <a:cubicBezTo>
                    <a:pt x="4254" y="4121"/>
                    <a:pt x="2769" y="4491"/>
                    <a:pt x="1317" y="4853"/>
                  </a:cubicBezTo>
                  <a:cubicBezTo>
                    <a:pt x="1212" y="4878"/>
                    <a:pt x="1250" y="5024"/>
                    <a:pt x="1326" y="5024"/>
                  </a:cubicBezTo>
                  <a:cubicBezTo>
                    <a:pt x="1332" y="5024"/>
                    <a:pt x="1338" y="5023"/>
                    <a:pt x="1344" y="5021"/>
                  </a:cubicBezTo>
                  <a:cubicBezTo>
                    <a:pt x="3273" y="4517"/>
                    <a:pt x="5182" y="4094"/>
                    <a:pt x="7110" y="3590"/>
                  </a:cubicBezTo>
                  <a:cubicBezTo>
                    <a:pt x="7137" y="3563"/>
                    <a:pt x="7171" y="3536"/>
                    <a:pt x="7171" y="3482"/>
                  </a:cubicBezTo>
                  <a:cubicBezTo>
                    <a:pt x="6942" y="2360"/>
                    <a:pt x="6747" y="1211"/>
                    <a:pt x="6579" y="62"/>
                  </a:cubicBezTo>
                  <a:cubicBezTo>
                    <a:pt x="6579" y="40"/>
                    <a:pt x="6544" y="1"/>
                    <a:pt x="651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259;p45"/>
            <p:cNvSpPr/>
            <p:nvPr/>
          </p:nvSpPr>
          <p:spPr>
            <a:xfrm>
              <a:off x="3863758" y="1816008"/>
              <a:ext cx="13613" cy="8129"/>
            </a:xfrm>
            <a:custGeom>
              <a:avLst/>
              <a:gdLst/>
              <a:ahLst/>
              <a:cxnLst/>
              <a:rect l="l" t="t" r="r" b="b"/>
              <a:pathLst>
                <a:path w="283" h="169" extrusionOk="0">
                  <a:moveTo>
                    <a:pt x="88" y="0"/>
                  </a:moveTo>
                  <a:cubicBezTo>
                    <a:pt x="0" y="0"/>
                    <a:pt x="0" y="168"/>
                    <a:pt x="88" y="168"/>
                  </a:cubicBezTo>
                  <a:lnTo>
                    <a:pt x="168" y="168"/>
                  </a:lnTo>
                  <a:cubicBezTo>
                    <a:pt x="282" y="168"/>
                    <a:pt x="282" y="0"/>
                    <a:pt x="16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260;p45"/>
            <p:cNvSpPr/>
            <p:nvPr/>
          </p:nvSpPr>
          <p:spPr>
            <a:xfrm>
              <a:off x="3868616" y="1820771"/>
              <a:ext cx="20059" cy="14719"/>
            </a:xfrm>
            <a:custGeom>
              <a:avLst/>
              <a:gdLst/>
              <a:ahLst/>
              <a:cxnLst/>
              <a:rect l="l" t="t" r="r" b="b"/>
              <a:pathLst>
                <a:path w="417" h="306" extrusionOk="0">
                  <a:moveTo>
                    <a:pt x="111" y="1"/>
                  </a:moveTo>
                  <a:cubicBezTo>
                    <a:pt x="44" y="1"/>
                    <a:pt x="0" y="105"/>
                    <a:pt x="67" y="150"/>
                  </a:cubicBezTo>
                  <a:cubicBezTo>
                    <a:pt x="155" y="211"/>
                    <a:pt x="208" y="237"/>
                    <a:pt x="262" y="291"/>
                  </a:cubicBezTo>
                  <a:cubicBezTo>
                    <a:pt x="277" y="301"/>
                    <a:pt x="292" y="306"/>
                    <a:pt x="305" y="306"/>
                  </a:cubicBezTo>
                  <a:cubicBezTo>
                    <a:pt x="372" y="306"/>
                    <a:pt x="416" y="200"/>
                    <a:pt x="349" y="150"/>
                  </a:cubicBezTo>
                  <a:cubicBezTo>
                    <a:pt x="289" y="96"/>
                    <a:pt x="235" y="69"/>
                    <a:pt x="155" y="16"/>
                  </a:cubicBezTo>
                  <a:cubicBezTo>
                    <a:pt x="140" y="5"/>
                    <a:pt x="125"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261;p45"/>
            <p:cNvSpPr/>
            <p:nvPr/>
          </p:nvSpPr>
          <p:spPr>
            <a:xfrm>
              <a:off x="3873138" y="1821492"/>
              <a:ext cx="22993" cy="22223"/>
            </a:xfrm>
            <a:custGeom>
              <a:avLst/>
              <a:gdLst/>
              <a:ahLst/>
              <a:cxnLst/>
              <a:rect l="l" t="t" r="r" b="b"/>
              <a:pathLst>
                <a:path w="478" h="462" extrusionOk="0">
                  <a:moveTo>
                    <a:pt x="61" y="1"/>
                  </a:moveTo>
                  <a:cubicBezTo>
                    <a:pt x="0" y="27"/>
                    <a:pt x="0" y="81"/>
                    <a:pt x="0" y="108"/>
                  </a:cubicBezTo>
                  <a:cubicBezTo>
                    <a:pt x="87" y="276"/>
                    <a:pt x="195" y="390"/>
                    <a:pt x="336" y="444"/>
                  </a:cubicBezTo>
                  <a:cubicBezTo>
                    <a:pt x="361" y="455"/>
                    <a:pt x="385" y="462"/>
                    <a:pt x="406" y="462"/>
                  </a:cubicBezTo>
                  <a:cubicBezTo>
                    <a:pt x="436" y="462"/>
                    <a:pt x="461" y="449"/>
                    <a:pt x="477" y="417"/>
                  </a:cubicBezTo>
                  <a:cubicBezTo>
                    <a:pt x="477" y="390"/>
                    <a:pt x="477" y="337"/>
                    <a:pt x="450" y="303"/>
                  </a:cubicBezTo>
                  <a:cubicBezTo>
                    <a:pt x="309" y="249"/>
                    <a:pt x="229" y="169"/>
                    <a:pt x="168" y="27"/>
                  </a:cubicBezTo>
                  <a:cubicBezTo>
                    <a:pt x="141" y="1"/>
                    <a:pt x="87" y="1"/>
                    <a:pt x="6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262;p45"/>
            <p:cNvSpPr/>
            <p:nvPr/>
          </p:nvSpPr>
          <p:spPr>
            <a:xfrm>
              <a:off x="3900604" y="1850738"/>
              <a:ext cx="17894" cy="11737"/>
            </a:xfrm>
            <a:custGeom>
              <a:avLst/>
              <a:gdLst/>
              <a:ahLst/>
              <a:cxnLst/>
              <a:rect l="l" t="t" r="r" b="b"/>
              <a:pathLst>
                <a:path w="372" h="244" extrusionOk="0">
                  <a:moveTo>
                    <a:pt x="139" y="1"/>
                  </a:moveTo>
                  <a:cubicBezTo>
                    <a:pt x="62" y="1"/>
                    <a:pt x="0" y="123"/>
                    <a:pt x="74" y="172"/>
                  </a:cubicBezTo>
                  <a:cubicBezTo>
                    <a:pt x="128" y="172"/>
                    <a:pt x="162" y="199"/>
                    <a:pt x="215" y="233"/>
                  </a:cubicBezTo>
                  <a:cubicBezTo>
                    <a:pt x="226" y="240"/>
                    <a:pt x="237" y="243"/>
                    <a:pt x="248" y="243"/>
                  </a:cubicBezTo>
                  <a:cubicBezTo>
                    <a:pt x="317" y="243"/>
                    <a:pt x="371" y="115"/>
                    <a:pt x="296" y="92"/>
                  </a:cubicBezTo>
                  <a:cubicBezTo>
                    <a:pt x="242" y="65"/>
                    <a:pt x="215" y="31"/>
                    <a:pt x="162" y="4"/>
                  </a:cubicBezTo>
                  <a:cubicBezTo>
                    <a:pt x="154" y="2"/>
                    <a:pt x="147" y="1"/>
                    <a:pt x="13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263;p45"/>
            <p:cNvSpPr/>
            <p:nvPr/>
          </p:nvSpPr>
          <p:spPr>
            <a:xfrm>
              <a:off x="3901566" y="1850930"/>
              <a:ext cx="10727" cy="8129"/>
            </a:xfrm>
            <a:custGeom>
              <a:avLst/>
              <a:gdLst/>
              <a:ahLst/>
              <a:cxnLst/>
              <a:rect l="l" t="t" r="r" b="b"/>
              <a:pathLst>
                <a:path w="223" h="169" extrusionOk="0">
                  <a:moveTo>
                    <a:pt x="108" y="0"/>
                  </a:moveTo>
                  <a:cubicBezTo>
                    <a:pt x="0" y="0"/>
                    <a:pt x="0" y="168"/>
                    <a:pt x="108" y="168"/>
                  </a:cubicBezTo>
                  <a:cubicBezTo>
                    <a:pt x="222" y="168"/>
                    <a:pt x="222"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264;p45"/>
            <p:cNvSpPr/>
            <p:nvPr/>
          </p:nvSpPr>
          <p:spPr>
            <a:xfrm>
              <a:off x="3909070" y="1859637"/>
              <a:ext cx="26745" cy="20444"/>
            </a:xfrm>
            <a:custGeom>
              <a:avLst/>
              <a:gdLst/>
              <a:ahLst/>
              <a:cxnLst/>
              <a:rect l="l" t="t" r="r" b="b"/>
              <a:pathLst>
                <a:path w="556" h="425" extrusionOk="0">
                  <a:moveTo>
                    <a:pt x="133" y="0"/>
                  </a:moveTo>
                  <a:cubicBezTo>
                    <a:pt x="61" y="0"/>
                    <a:pt x="0" y="89"/>
                    <a:pt x="66" y="155"/>
                  </a:cubicBezTo>
                  <a:cubicBezTo>
                    <a:pt x="180" y="243"/>
                    <a:pt x="261" y="323"/>
                    <a:pt x="375" y="411"/>
                  </a:cubicBezTo>
                  <a:cubicBezTo>
                    <a:pt x="390" y="420"/>
                    <a:pt x="405" y="424"/>
                    <a:pt x="421" y="424"/>
                  </a:cubicBezTo>
                  <a:cubicBezTo>
                    <a:pt x="491" y="424"/>
                    <a:pt x="556" y="336"/>
                    <a:pt x="490" y="269"/>
                  </a:cubicBezTo>
                  <a:cubicBezTo>
                    <a:pt x="402" y="182"/>
                    <a:pt x="288" y="101"/>
                    <a:pt x="180" y="14"/>
                  </a:cubicBezTo>
                  <a:cubicBezTo>
                    <a:pt x="165" y="4"/>
                    <a:pt x="148" y="0"/>
                    <a:pt x="13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 name="Google Shape;2283;p45"/>
          <p:cNvGrpSpPr/>
          <p:nvPr/>
        </p:nvGrpSpPr>
        <p:grpSpPr>
          <a:xfrm rot="-2978053">
            <a:off x="308297" y="6120604"/>
            <a:ext cx="192252" cy="179264"/>
            <a:chOff x="2346366" y="2131666"/>
            <a:chExt cx="205425" cy="191548"/>
          </a:xfrm>
        </p:grpSpPr>
        <p:sp>
          <p:nvSpPr>
            <p:cNvPr id="72" name="Google Shape;2284;p45"/>
            <p:cNvSpPr/>
            <p:nvPr/>
          </p:nvSpPr>
          <p:spPr>
            <a:xfrm>
              <a:off x="2346366" y="2131666"/>
              <a:ext cx="116511" cy="81345"/>
            </a:xfrm>
            <a:custGeom>
              <a:avLst/>
              <a:gdLst/>
              <a:ahLst/>
              <a:cxnLst/>
              <a:rect l="l" t="t" r="r" b="b"/>
              <a:pathLst>
                <a:path w="646" h="451" extrusionOk="0">
                  <a:moveTo>
                    <a:pt x="419" y="0"/>
                  </a:moveTo>
                  <a:cubicBezTo>
                    <a:pt x="370" y="0"/>
                    <a:pt x="319" y="14"/>
                    <a:pt x="276" y="27"/>
                  </a:cubicBezTo>
                  <a:cubicBezTo>
                    <a:pt x="168" y="81"/>
                    <a:pt x="0" y="168"/>
                    <a:pt x="54" y="310"/>
                  </a:cubicBezTo>
                  <a:cubicBezTo>
                    <a:pt x="97" y="375"/>
                    <a:pt x="145" y="427"/>
                    <a:pt x="218" y="427"/>
                  </a:cubicBezTo>
                  <a:cubicBezTo>
                    <a:pt x="220" y="427"/>
                    <a:pt x="222" y="427"/>
                    <a:pt x="223" y="427"/>
                  </a:cubicBezTo>
                  <a:lnTo>
                    <a:pt x="223" y="427"/>
                  </a:lnTo>
                  <a:cubicBezTo>
                    <a:pt x="241" y="436"/>
                    <a:pt x="258" y="451"/>
                    <a:pt x="276" y="451"/>
                  </a:cubicBezTo>
                  <a:cubicBezTo>
                    <a:pt x="333" y="434"/>
                    <a:pt x="369" y="398"/>
                    <a:pt x="383" y="356"/>
                  </a:cubicBezTo>
                  <a:lnTo>
                    <a:pt x="383" y="356"/>
                  </a:lnTo>
                  <a:cubicBezTo>
                    <a:pt x="390" y="348"/>
                    <a:pt x="390" y="336"/>
                    <a:pt x="390" y="336"/>
                  </a:cubicBezTo>
                  <a:cubicBezTo>
                    <a:pt x="390" y="336"/>
                    <a:pt x="417" y="336"/>
                    <a:pt x="417" y="310"/>
                  </a:cubicBezTo>
                  <a:cubicBezTo>
                    <a:pt x="504" y="249"/>
                    <a:pt x="645" y="168"/>
                    <a:pt x="558" y="54"/>
                  </a:cubicBezTo>
                  <a:cubicBezTo>
                    <a:pt x="518" y="14"/>
                    <a:pt x="469" y="0"/>
                    <a:pt x="41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285;p45"/>
            <p:cNvSpPr/>
            <p:nvPr/>
          </p:nvSpPr>
          <p:spPr>
            <a:xfrm>
              <a:off x="2447003" y="2140143"/>
              <a:ext cx="104788" cy="183070"/>
            </a:xfrm>
            <a:custGeom>
              <a:avLst/>
              <a:gdLst/>
              <a:ahLst/>
              <a:cxnLst/>
              <a:rect l="l" t="t" r="r" b="b"/>
              <a:pathLst>
                <a:path w="581" h="1015" extrusionOk="0">
                  <a:moveTo>
                    <a:pt x="427" y="0"/>
                  </a:moveTo>
                  <a:cubicBezTo>
                    <a:pt x="390" y="0"/>
                    <a:pt x="354" y="20"/>
                    <a:pt x="336" y="68"/>
                  </a:cubicBezTo>
                  <a:cubicBezTo>
                    <a:pt x="282" y="175"/>
                    <a:pt x="222" y="316"/>
                    <a:pt x="168" y="457"/>
                  </a:cubicBezTo>
                  <a:cubicBezTo>
                    <a:pt x="114" y="599"/>
                    <a:pt x="27" y="740"/>
                    <a:pt x="0" y="874"/>
                  </a:cubicBezTo>
                  <a:cubicBezTo>
                    <a:pt x="0" y="971"/>
                    <a:pt x="79" y="1014"/>
                    <a:pt x="157" y="1014"/>
                  </a:cubicBezTo>
                  <a:cubicBezTo>
                    <a:pt x="193" y="1014"/>
                    <a:pt x="228" y="1005"/>
                    <a:pt x="255" y="988"/>
                  </a:cubicBezTo>
                  <a:cubicBezTo>
                    <a:pt x="363" y="874"/>
                    <a:pt x="390" y="767"/>
                    <a:pt x="423" y="626"/>
                  </a:cubicBezTo>
                  <a:cubicBezTo>
                    <a:pt x="477" y="457"/>
                    <a:pt x="531" y="316"/>
                    <a:pt x="558" y="148"/>
                  </a:cubicBezTo>
                  <a:cubicBezTo>
                    <a:pt x="580" y="73"/>
                    <a:pt x="500" y="0"/>
                    <a:pt x="42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2265;p45"/>
          <p:cNvGrpSpPr/>
          <p:nvPr/>
        </p:nvGrpSpPr>
        <p:grpSpPr>
          <a:xfrm>
            <a:off x="11493152" y="264956"/>
            <a:ext cx="447572" cy="377920"/>
            <a:chOff x="3950662" y="2808665"/>
            <a:chExt cx="123862" cy="104621"/>
          </a:xfrm>
        </p:grpSpPr>
        <p:sp>
          <p:nvSpPr>
            <p:cNvPr id="75" name="Google Shape;2266;p45"/>
            <p:cNvSpPr/>
            <p:nvPr/>
          </p:nvSpPr>
          <p:spPr>
            <a:xfrm>
              <a:off x="4040852" y="2860423"/>
              <a:ext cx="33672" cy="16211"/>
            </a:xfrm>
            <a:custGeom>
              <a:avLst/>
              <a:gdLst/>
              <a:ahLst/>
              <a:cxnLst/>
              <a:rect l="l" t="t" r="r" b="b"/>
              <a:pathLst>
                <a:path w="700" h="337" extrusionOk="0">
                  <a:moveTo>
                    <a:pt x="223" y="0"/>
                  </a:moveTo>
                  <a:cubicBezTo>
                    <a:pt x="196" y="0"/>
                    <a:pt x="142" y="27"/>
                    <a:pt x="108" y="27"/>
                  </a:cubicBezTo>
                  <a:cubicBezTo>
                    <a:pt x="1" y="54"/>
                    <a:pt x="1" y="195"/>
                    <a:pt x="81" y="249"/>
                  </a:cubicBezTo>
                  <a:cubicBezTo>
                    <a:pt x="108" y="249"/>
                    <a:pt x="108" y="276"/>
                    <a:pt x="142" y="303"/>
                  </a:cubicBezTo>
                  <a:cubicBezTo>
                    <a:pt x="196" y="303"/>
                    <a:pt x="223" y="336"/>
                    <a:pt x="276" y="336"/>
                  </a:cubicBezTo>
                  <a:lnTo>
                    <a:pt x="505" y="336"/>
                  </a:lnTo>
                  <a:cubicBezTo>
                    <a:pt x="612" y="336"/>
                    <a:pt x="700" y="168"/>
                    <a:pt x="585" y="108"/>
                  </a:cubicBezTo>
                  <a:cubicBezTo>
                    <a:pt x="505" y="81"/>
                    <a:pt x="417" y="54"/>
                    <a:pt x="364" y="27"/>
                  </a:cubicBezTo>
                  <a:cubicBezTo>
                    <a:pt x="310" y="0"/>
                    <a:pt x="276" y="0"/>
                    <a:pt x="22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267;p45"/>
            <p:cNvSpPr/>
            <p:nvPr/>
          </p:nvSpPr>
          <p:spPr>
            <a:xfrm>
              <a:off x="3950662" y="2840605"/>
              <a:ext cx="25591" cy="16643"/>
            </a:xfrm>
            <a:custGeom>
              <a:avLst/>
              <a:gdLst/>
              <a:ahLst/>
              <a:cxnLst/>
              <a:rect l="l" t="t" r="r" b="b"/>
              <a:pathLst>
                <a:path w="532" h="346" extrusionOk="0">
                  <a:moveTo>
                    <a:pt x="213" y="0"/>
                  </a:moveTo>
                  <a:cubicBezTo>
                    <a:pt x="149" y="0"/>
                    <a:pt x="91" y="23"/>
                    <a:pt x="55" y="76"/>
                  </a:cubicBezTo>
                  <a:cubicBezTo>
                    <a:pt x="1" y="103"/>
                    <a:pt x="1" y="157"/>
                    <a:pt x="1" y="211"/>
                  </a:cubicBezTo>
                  <a:cubicBezTo>
                    <a:pt x="28" y="244"/>
                    <a:pt x="55" y="298"/>
                    <a:pt x="108" y="298"/>
                  </a:cubicBezTo>
                  <a:cubicBezTo>
                    <a:pt x="129" y="307"/>
                    <a:pt x="148" y="310"/>
                    <a:pt x="167" y="310"/>
                  </a:cubicBezTo>
                  <a:cubicBezTo>
                    <a:pt x="199" y="310"/>
                    <a:pt x="229" y="302"/>
                    <a:pt x="259" y="299"/>
                  </a:cubicBezTo>
                  <a:lnTo>
                    <a:pt x="259" y="299"/>
                  </a:lnTo>
                  <a:cubicBezTo>
                    <a:pt x="252" y="301"/>
                    <a:pt x="258" y="307"/>
                    <a:pt x="276" y="325"/>
                  </a:cubicBezTo>
                  <a:lnTo>
                    <a:pt x="337" y="325"/>
                  </a:lnTo>
                  <a:cubicBezTo>
                    <a:pt x="350" y="338"/>
                    <a:pt x="364" y="345"/>
                    <a:pt x="381" y="345"/>
                  </a:cubicBezTo>
                  <a:cubicBezTo>
                    <a:pt x="397" y="345"/>
                    <a:pt x="417" y="338"/>
                    <a:pt x="444" y="325"/>
                  </a:cubicBezTo>
                  <a:cubicBezTo>
                    <a:pt x="505" y="325"/>
                    <a:pt x="532" y="271"/>
                    <a:pt x="532" y="244"/>
                  </a:cubicBezTo>
                  <a:cubicBezTo>
                    <a:pt x="513" y="107"/>
                    <a:pt x="351" y="0"/>
                    <a:pt x="21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268;p45"/>
            <p:cNvSpPr/>
            <p:nvPr/>
          </p:nvSpPr>
          <p:spPr>
            <a:xfrm>
              <a:off x="4008528" y="2808665"/>
              <a:ext cx="17509" cy="21358"/>
            </a:xfrm>
            <a:custGeom>
              <a:avLst/>
              <a:gdLst/>
              <a:ahLst/>
              <a:cxnLst/>
              <a:rect l="l" t="t" r="r" b="b"/>
              <a:pathLst>
                <a:path w="364" h="444" extrusionOk="0">
                  <a:moveTo>
                    <a:pt x="186" y="0"/>
                  </a:moveTo>
                  <a:cubicBezTo>
                    <a:pt x="185" y="0"/>
                    <a:pt x="180" y="2"/>
                    <a:pt x="169" y="8"/>
                  </a:cubicBezTo>
                  <a:lnTo>
                    <a:pt x="177" y="8"/>
                  </a:lnTo>
                  <a:cubicBezTo>
                    <a:pt x="184" y="3"/>
                    <a:pt x="188" y="0"/>
                    <a:pt x="186" y="0"/>
                  </a:cubicBezTo>
                  <a:close/>
                  <a:moveTo>
                    <a:pt x="177" y="8"/>
                  </a:moveTo>
                  <a:cubicBezTo>
                    <a:pt x="160" y="18"/>
                    <a:pt x="127" y="35"/>
                    <a:pt x="108" y="35"/>
                  </a:cubicBezTo>
                  <a:lnTo>
                    <a:pt x="81" y="68"/>
                  </a:lnTo>
                  <a:cubicBezTo>
                    <a:pt x="28" y="122"/>
                    <a:pt x="1" y="263"/>
                    <a:pt x="1" y="344"/>
                  </a:cubicBezTo>
                  <a:cubicBezTo>
                    <a:pt x="1" y="401"/>
                    <a:pt x="47" y="444"/>
                    <a:pt x="103" y="444"/>
                  </a:cubicBezTo>
                  <a:cubicBezTo>
                    <a:pt x="133" y="444"/>
                    <a:pt x="166" y="432"/>
                    <a:pt x="196" y="404"/>
                  </a:cubicBezTo>
                  <a:cubicBezTo>
                    <a:pt x="223" y="371"/>
                    <a:pt x="249" y="317"/>
                    <a:pt x="276" y="290"/>
                  </a:cubicBezTo>
                  <a:cubicBezTo>
                    <a:pt x="310" y="236"/>
                    <a:pt x="337" y="203"/>
                    <a:pt x="337" y="149"/>
                  </a:cubicBezTo>
                  <a:cubicBezTo>
                    <a:pt x="364" y="68"/>
                    <a:pt x="276" y="8"/>
                    <a:pt x="223" y="8"/>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269;p45"/>
            <p:cNvSpPr/>
            <p:nvPr/>
          </p:nvSpPr>
          <p:spPr>
            <a:xfrm>
              <a:off x="3995444" y="2888514"/>
              <a:ext cx="15730" cy="24773"/>
            </a:xfrm>
            <a:custGeom>
              <a:avLst/>
              <a:gdLst/>
              <a:ahLst/>
              <a:cxnLst/>
              <a:rect l="l" t="t" r="r" b="b"/>
              <a:pathLst>
                <a:path w="327" h="515" extrusionOk="0">
                  <a:moveTo>
                    <a:pt x="159" y="1"/>
                  </a:moveTo>
                  <a:cubicBezTo>
                    <a:pt x="132" y="1"/>
                    <a:pt x="105" y="1"/>
                    <a:pt x="78" y="28"/>
                  </a:cubicBezTo>
                  <a:lnTo>
                    <a:pt x="78" y="169"/>
                  </a:lnTo>
                  <a:cubicBezTo>
                    <a:pt x="44" y="223"/>
                    <a:pt x="44" y="283"/>
                    <a:pt x="17" y="337"/>
                  </a:cubicBezTo>
                  <a:cubicBezTo>
                    <a:pt x="1" y="442"/>
                    <a:pt x="80" y="515"/>
                    <a:pt x="164" y="515"/>
                  </a:cubicBezTo>
                  <a:cubicBezTo>
                    <a:pt x="214" y="515"/>
                    <a:pt x="267" y="488"/>
                    <a:pt x="300" y="424"/>
                  </a:cubicBezTo>
                  <a:cubicBezTo>
                    <a:pt x="327" y="310"/>
                    <a:pt x="273" y="55"/>
                    <a:pt x="159"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270;p45"/>
            <p:cNvSpPr/>
            <p:nvPr/>
          </p:nvSpPr>
          <p:spPr>
            <a:xfrm>
              <a:off x="4039554" y="2826463"/>
              <a:ext cx="18808" cy="17846"/>
            </a:xfrm>
            <a:custGeom>
              <a:avLst/>
              <a:gdLst/>
              <a:ahLst/>
              <a:cxnLst/>
              <a:rect l="l" t="t" r="r" b="b"/>
              <a:pathLst>
                <a:path w="391" h="371" extrusionOk="0">
                  <a:moveTo>
                    <a:pt x="337" y="1"/>
                  </a:moveTo>
                  <a:cubicBezTo>
                    <a:pt x="250" y="1"/>
                    <a:pt x="196" y="61"/>
                    <a:pt x="135" y="115"/>
                  </a:cubicBezTo>
                  <a:cubicBezTo>
                    <a:pt x="82" y="142"/>
                    <a:pt x="1" y="229"/>
                    <a:pt x="28" y="310"/>
                  </a:cubicBezTo>
                  <a:cubicBezTo>
                    <a:pt x="28" y="337"/>
                    <a:pt x="55" y="370"/>
                    <a:pt x="82" y="370"/>
                  </a:cubicBezTo>
                  <a:cubicBezTo>
                    <a:pt x="169" y="370"/>
                    <a:pt x="223" y="310"/>
                    <a:pt x="276" y="256"/>
                  </a:cubicBezTo>
                  <a:cubicBezTo>
                    <a:pt x="303" y="202"/>
                    <a:pt x="364" y="142"/>
                    <a:pt x="364" y="61"/>
                  </a:cubicBezTo>
                  <a:cubicBezTo>
                    <a:pt x="391" y="34"/>
                    <a:pt x="364" y="34"/>
                    <a:pt x="337"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271;p45"/>
            <p:cNvSpPr/>
            <p:nvPr/>
          </p:nvSpPr>
          <p:spPr>
            <a:xfrm>
              <a:off x="3978994" y="2812754"/>
              <a:ext cx="16018" cy="19818"/>
            </a:xfrm>
            <a:custGeom>
              <a:avLst/>
              <a:gdLst/>
              <a:ahLst/>
              <a:cxnLst/>
              <a:rect l="l" t="t" r="r" b="b"/>
              <a:pathLst>
                <a:path w="333" h="412" extrusionOk="0">
                  <a:moveTo>
                    <a:pt x="151" y="0"/>
                  </a:moveTo>
                  <a:cubicBezTo>
                    <a:pt x="77" y="0"/>
                    <a:pt x="0" y="74"/>
                    <a:pt x="50" y="178"/>
                  </a:cubicBezTo>
                  <a:cubicBezTo>
                    <a:pt x="84" y="205"/>
                    <a:pt x="111" y="259"/>
                    <a:pt x="138" y="286"/>
                  </a:cubicBezTo>
                  <a:cubicBezTo>
                    <a:pt x="165" y="346"/>
                    <a:pt x="191" y="373"/>
                    <a:pt x="218" y="400"/>
                  </a:cubicBezTo>
                  <a:cubicBezTo>
                    <a:pt x="236" y="408"/>
                    <a:pt x="251" y="411"/>
                    <a:pt x="264" y="411"/>
                  </a:cubicBezTo>
                  <a:cubicBezTo>
                    <a:pt x="295" y="411"/>
                    <a:pt x="314" y="392"/>
                    <a:pt x="333" y="373"/>
                  </a:cubicBezTo>
                  <a:cubicBezTo>
                    <a:pt x="333" y="323"/>
                    <a:pt x="333" y="267"/>
                    <a:pt x="311" y="238"/>
                  </a:cubicBezTo>
                  <a:lnTo>
                    <a:pt x="311" y="238"/>
                  </a:lnTo>
                  <a:cubicBezTo>
                    <a:pt x="311" y="227"/>
                    <a:pt x="309" y="216"/>
                    <a:pt x="306" y="205"/>
                  </a:cubicBezTo>
                  <a:cubicBezTo>
                    <a:pt x="296" y="196"/>
                    <a:pt x="290" y="182"/>
                    <a:pt x="285" y="168"/>
                  </a:cubicBezTo>
                  <a:lnTo>
                    <a:pt x="285" y="168"/>
                  </a:lnTo>
                  <a:cubicBezTo>
                    <a:pt x="276" y="125"/>
                    <a:pt x="269" y="81"/>
                    <a:pt x="252" y="64"/>
                  </a:cubicBezTo>
                  <a:cubicBezTo>
                    <a:pt x="250" y="65"/>
                    <a:pt x="247" y="66"/>
                    <a:pt x="245" y="67"/>
                  </a:cubicBezTo>
                  <a:lnTo>
                    <a:pt x="245" y="67"/>
                  </a:lnTo>
                  <a:cubicBezTo>
                    <a:pt x="227" y="20"/>
                    <a:pt x="190" y="0"/>
                    <a:pt x="151"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272;p45"/>
            <p:cNvSpPr/>
            <p:nvPr/>
          </p:nvSpPr>
          <p:spPr>
            <a:xfrm>
              <a:off x="4023391" y="2891111"/>
              <a:ext cx="20107" cy="18808"/>
            </a:xfrm>
            <a:custGeom>
              <a:avLst/>
              <a:gdLst/>
              <a:ahLst/>
              <a:cxnLst/>
              <a:rect l="l" t="t" r="r" b="b"/>
              <a:pathLst>
                <a:path w="418" h="391" extrusionOk="0">
                  <a:moveTo>
                    <a:pt x="55" y="1"/>
                  </a:moveTo>
                  <a:cubicBezTo>
                    <a:pt x="28" y="1"/>
                    <a:pt x="28" y="34"/>
                    <a:pt x="1" y="61"/>
                  </a:cubicBezTo>
                  <a:cubicBezTo>
                    <a:pt x="1" y="115"/>
                    <a:pt x="82" y="202"/>
                    <a:pt x="108" y="256"/>
                  </a:cubicBezTo>
                  <a:cubicBezTo>
                    <a:pt x="135" y="283"/>
                    <a:pt x="135" y="337"/>
                    <a:pt x="169" y="370"/>
                  </a:cubicBezTo>
                  <a:cubicBezTo>
                    <a:pt x="196" y="384"/>
                    <a:pt x="223" y="391"/>
                    <a:pt x="250" y="391"/>
                  </a:cubicBezTo>
                  <a:cubicBezTo>
                    <a:pt x="278" y="391"/>
                    <a:pt x="307" y="384"/>
                    <a:pt x="337" y="370"/>
                  </a:cubicBezTo>
                  <a:cubicBezTo>
                    <a:pt x="418" y="283"/>
                    <a:pt x="303" y="202"/>
                    <a:pt x="250" y="115"/>
                  </a:cubicBezTo>
                  <a:cubicBezTo>
                    <a:pt x="196" y="88"/>
                    <a:pt x="135" y="1"/>
                    <a:pt x="55"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273;p45"/>
            <p:cNvSpPr/>
            <p:nvPr/>
          </p:nvSpPr>
          <p:spPr>
            <a:xfrm>
              <a:off x="3962639" y="2878172"/>
              <a:ext cx="14912" cy="17221"/>
            </a:xfrm>
            <a:custGeom>
              <a:avLst/>
              <a:gdLst/>
              <a:ahLst/>
              <a:cxnLst/>
              <a:rect l="l" t="t" r="r" b="b"/>
              <a:pathLst>
                <a:path w="310" h="358" extrusionOk="0">
                  <a:moveTo>
                    <a:pt x="210" y="1"/>
                  </a:moveTo>
                  <a:cubicBezTo>
                    <a:pt x="195" y="1"/>
                    <a:pt x="182" y="8"/>
                    <a:pt x="168" y="21"/>
                  </a:cubicBezTo>
                  <a:cubicBezTo>
                    <a:pt x="195" y="21"/>
                    <a:pt x="142" y="48"/>
                    <a:pt x="168" y="48"/>
                  </a:cubicBezTo>
                  <a:cubicBezTo>
                    <a:pt x="142" y="48"/>
                    <a:pt x="142" y="75"/>
                    <a:pt x="142" y="75"/>
                  </a:cubicBezTo>
                  <a:cubicBezTo>
                    <a:pt x="115" y="102"/>
                    <a:pt x="88" y="102"/>
                    <a:pt x="54" y="135"/>
                  </a:cubicBezTo>
                  <a:cubicBezTo>
                    <a:pt x="27" y="162"/>
                    <a:pt x="0" y="189"/>
                    <a:pt x="0" y="243"/>
                  </a:cubicBezTo>
                  <a:cubicBezTo>
                    <a:pt x="0" y="303"/>
                    <a:pt x="27" y="330"/>
                    <a:pt x="88" y="357"/>
                  </a:cubicBezTo>
                  <a:cubicBezTo>
                    <a:pt x="168" y="357"/>
                    <a:pt x="256" y="270"/>
                    <a:pt x="283" y="189"/>
                  </a:cubicBezTo>
                  <a:cubicBezTo>
                    <a:pt x="283" y="162"/>
                    <a:pt x="310" y="135"/>
                    <a:pt x="283" y="102"/>
                  </a:cubicBezTo>
                  <a:lnTo>
                    <a:pt x="283" y="48"/>
                  </a:lnTo>
                  <a:cubicBezTo>
                    <a:pt x="256" y="48"/>
                    <a:pt x="256" y="21"/>
                    <a:pt x="256" y="21"/>
                  </a:cubicBezTo>
                  <a:cubicBezTo>
                    <a:pt x="239" y="8"/>
                    <a:pt x="224" y="1"/>
                    <a:pt x="210"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3" name="Google Shape;261;p8"/>
          <p:cNvSpPr txBox="1"/>
          <p:nvPr/>
        </p:nvSpPr>
        <p:spPr>
          <a:xfrm>
            <a:off x="4722105" y="112166"/>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0000"/>
                </a:solidFill>
                <a:latin typeface="Arial"/>
                <a:ea typeface="Arial"/>
                <a:cs typeface="Arial"/>
                <a:sym typeface="Arial"/>
              </a:rPr>
              <a:t>POST-READING</a:t>
            </a:r>
            <a:endParaRPr sz="3600" b="1" i="0" u="none" strike="noStrike" cap="none" dirty="0">
              <a:solidFill>
                <a:srgbClr val="FF0000"/>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9"/>
          <p:cNvSpPr txBox="1"/>
          <p:nvPr/>
        </p:nvSpPr>
        <p:spPr>
          <a:xfrm>
            <a:off x="4560983" y="1224561"/>
            <a:ext cx="293048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B7BD"/>
                </a:solidFill>
                <a:latin typeface="Calibri"/>
                <a:ea typeface="Calibri"/>
                <a:cs typeface="Calibri"/>
                <a:sym typeface="Calibri"/>
              </a:rPr>
              <a:t>Child marriage</a:t>
            </a:r>
            <a:endParaRPr sz="1400" b="0" i="0" u="none" strike="noStrike" cap="none">
              <a:solidFill>
                <a:srgbClr val="000000"/>
              </a:solidFill>
              <a:latin typeface="Arial"/>
              <a:ea typeface="Arial"/>
              <a:cs typeface="Arial"/>
              <a:sym typeface="Arial"/>
            </a:endParaRPr>
          </a:p>
        </p:txBody>
      </p:sp>
      <p:sp>
        <p:nvSpPr>
          <p:cNvPr id="280" name="Google Shape;280;p9"/>
          <p:cNvSpPr txBox="1"/>
          <p:nvPr/>
        </p:nvSpPr>
        <p:spPr>
          <a:xfrm>
            <a:off x="3191732" y="307548"/>
            <a:ext cx="617825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0000"/>
                </a:solidFill>
                <a:latin typeface="Arial"/>
                <a:ea typeface="Arial"/>
                <a:cs typeface="Arial"/>
                <a:sym typeface="Arial"/>
              </a:rPr>
              <a:t>SUGGESTED SOLUTIONS</a:t>
            </a:r>
            <a:endParaRPr sz="3600" b="1" i="0" u="none" strike="noStrike" cap="none" dirty="0">
              <a:solidFill>
                <a:srgbClr val="FF0000"/>
              </a:solidFill>
              <a:latin typeface="Arial"/>
              <a:ea typeface="Arial"/>
              <a:cs typeface="Arial"/>
              <a:sym typeface="Arial"/>
            </a:endParaRPr>
          </a:p>
        </p:txBody>
      </p:sp>
      <p:sp>
        <p:nvSpPr>
          <p:cNvPr id="281" name="Google Shape;281;p9"/>
          <p:cNvSpPr txBox="1"/>
          <p:nvPr/>
        </p:nvSpPr>
        <p:spPr>
          <a:xfrm>
            <a:off x="745310" y="1833939"/>
            <a:ext cx="10458900" cy="3786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000"/>
              <a:buFont typeface="Noto Sans Symbols"/>
              <a:buChar char="✔"/>
            </a:pPr>
            <a:r>
              <a:rPr lang="en-US" sz="2400" b="1" i="0" u="none" strike="noStrike" cap="none">
                <a:solidFill>
                  <a:schemeClr val="dk1"/>
                </a:solidFill>
                <a:latin typeface="Calibri"/>
                <a:ea typeface="Calibri"/>
                <a:cs typeface="Calibri"/>
                <a:sym typeface="Calibri"/>
              </a:rPr>
              <a:t>Educating girls:</a:t>
            </a:r>
            <a:r>
              <a:rPr lang="en-US" sz="2400" b="0" i="0" u="none" strike="noStrike" cap="none">
                <a:solidFill>
                  <a:schemeClr val="dk1"/>
                </a:solidFill>
                <a:latin typeface="Calibri"/>
                <a:ea typeface="Calibri"/>
                <a:cs typeface="Calibri"/>
                <a:sym typeface="Calibri"/>
              </a:rPr>
              <a:t> When girls can go to school and stay long there, they will get the knowledge and skills necessary to support themselves and their families. </a:t>
            </a:r>
            <a:endParaRPr sz="16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2000"/>
              <a:buFont typeface="Noto Sans Symbols"/>
              <a:buChar char="✔"/>
            </a:pPr>
            <a:r>
              <a:rPr lang="en-US" sz="2400" b="1" i="0" u="none" strike="noStrike" cap="none">
                <a:solidFill>
                  <a:schemeClr val="dk1"/>
                </a:solidFill>
                <a:latin typeface="Calibri"/>
                <a:ea typeface="Calibri"/>
                <a:cs typeface="Calibri"/>
                <a:sym typeface="Calibri"/>
              </a:rPr>
              <a:t>Giving girls the right to decide their future:</a:t>
            </a:r>
            <a:r>
              <a:rPr lang="en-US" sz="2400" b="0" i="0" u="none" strike="noStrike" cap="none">
                <a:solidFill>
                  <a:schemeClr val="dk1"/>
                </a:solidFill>
                <a:latin typeface="Calibri"/>
                <a:ea typeface="Calibri"/>
                <a:cs typeface="Calibri"/>
                <a:sym typeface="Calibri"/>
              </a:rPr>
              <a:t> If girls are knowledgeable and independent, they won’t choose to get married early.</a:t>
            </a:r>
            <a:endParaRPr sz="16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2000"/>
              <a:buFont typeface="Noto Sans Symbols"/>
              <a:buChar char="✔"/>
            </a:pPr>
            <a:r>
              <a:rPr lang="en-US" sz="2400" b="1" i="0" u="none" strike="noStrike" cap="none">
                <a:solidFill>
                  <a:schemeClr val="dk1"/>
                </a:solidFill>
                <a:latin typeface="Calibri"/>
                <a:ea typeface="Calibri"/>
                <a:cs typeface="Calibri"/>
                <a:sym typeface="Calibri"/>
              </a:rPr>
              <a:t>Educating parents and other adults:</a:t>
            </a:r>
            <a:r>
              <a:rPr lang="en-US" sz="2400" b="0" i="0" u="none" strike="noStrike" cap="none">
                <a:solidFill>
                  <a:schemeClr val="dk1"/>
                </a:solidFill>
                <a:latin typeface="Calibri"/>
                <a:ea typeface="Calibri"/>
                <a:cs typeface="Calibri"/>
                <a:sym typeface="Calibri"/>
              </a:rPr>
              <a:t> When parents and other adults know about the negative impacts of child marriage, they will change their views and support girls’ rights.</a:t>
            </a:r>
            <a:endParaRPr sz="1600" b="0" i="0" u="none" strike="noStrike" cap="none">
              <a:solidFill>
                <a:schemeClr val="dk1"/>
              </a:solidFill>
              <a:latin typeface="Arial"/>
              <a:ea typeface="Arial"/>
              <a:cs typeface="Arial"/>
              <a:sym typeface="Arial"/>
            </a:endParaRPr>
          </a:p>
        </p:txBody>
      </p:sp>
      <p:grpSp>
        <p:nvGrpSpPr>
          <p:cNvPr id="6" name="Google Shape;2201;p45"/>
          <p:cNvGrpSpPr/>
          <p:nvPr/>
        </p:nvGrpSpPr>
        <p:grpSpPr>
          <a:xfrm>
            <a:off x="30928" y="46300"/>
            <a:ext cx="1425885" cy="1158005"/>
            <a:chOff x="2914750" y="806019"/>
            <a:chExt cx="530516" cy="430848"/>
          </a:xfrm>
        </p:grpSpPr>
        <p:sp>
          <p:nvSpPr>
            <p:cNvPr id="7" name="Google Shape;2202;p45"/>
            <p:cNvSpPr/>
            <p:nvPr/>
          </p:nvSpPr>
          <p:spPr>
            <a:xfrm>
              <a:off x="2922494" y="880865"/>
              <a:ext cx="247103" cy="61812"/>
            </a:xfrm>
            <a:custGeom>
              <a:avLst/>
              <a:gdLst/>
              <a:ahLst/>
              <a:cxnLst/>
              <a:rect l="l" t="t" r="r" b="b"/>
              <a:pathLst>
                <a:path w="5137" h="1285" extrusionOk="0">
                  <a:moveTo>
                    <a:pt x="3066" y="1"/>
                  </a:moveTo>
                  <a:cubicBezTo>
                    <a:pt x="1979" y="1"/>
                    <a:pt x="884" y="402"/>
                    <a:pt x="61" y="1139"/>
                  </a:cubicBezTo>
                  <a:cubicBezTo>
                    <a:pt x="1" y="1204"/>
                    <a:pt x="61" y="1284"/>
                    <a:pt x="120" y="1284"/>
                  </a:cubicBezTo>
                  <a:cubicBezTo>
                    <a:pt x="140" y="1284"/>
                    <a:pt x="160" y="1275"/>
                    <a:pt x="175" y="1253"/>
                  </a:cubicBezTo>
                  <a:cubicBezTo>
                    <a:pt x="964" y="547"/>
                    <a:pt x="2030" y="158"/>
                    <a:pt x="3078" y="158"/>
                  </a:cubicBezTo>
                  <a:cubicBezTo>
                    <a:pt x="3736" y="158"/>
                    <a:pt x="4388" y="311"/>
                    <a:pt x="4960" y="635"/>
                  </a:cubicBezTo>
                  <a:cubicBezTo>
                    <a:pt x="4980" y="645"/>
                    <a:pt x="4998" y="650"/>
                    <a:pt x="5015" y="650"/>
                  </a:cubicBezTo>
                  <a:cubicBezTo>
                    <a:pt x="5097" y="650"/>
                    <a:pt x="5137" y="545"/>
                    <a:pt x="5048" y="500"/>
                  </a:cubicBezTo>
                  <a:cubicBezTo>
                    <a:pt x="4438" y="162"/>
                    <a:pt x="3754" y="1"/>
                    <a:pt x="306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203;p45"/>
            <p:cNvSpPr/>
            <p:nvPr/>
          </p:nvSpPr>
          <p:spPr>
            <a:xfrm>
              <a:off x="2923553" y="935508"/>
              <a:ext cx="341335" cy="212036"/>
            </a:xfrm>
            <a:custGeom>
              <a:avLst/>
              <a:gdLst/>
              <a:ahLst/>
              <a:cxnLst/>
              <a:rect l="l" t="t" r="r" b="b"/>
              <a:pathLst>
                <a:path w="7096" h="4408" extrusionOk="0">
                  <a:moveTo>
                    <a:pt x="119" y="1"/>
                  </a:moveTo>
                  <a:cubicBezTo>
                    <a:pt x="62" y="1"/>
                    <a:pt x="1" y="67"/>
                    <a:pt x="39" y="144"/>
                  </a:cubicBezTo>
                  <a:cubicBezTo>
                    <a:pt x="852" y="1549"/>
                    <a:pt x="1666" y="2946"/>
                    <a:pt x="2479" y="4371"/>
                  </a:cubicBezTo>
                  <a:cubicBezTo>
                    <a:pt x="2494" y="4390"/>
                    <a:pt x="2518" y="4407"/>
                    <a:pt x="2546" y="4407"/>
                  </a:cubicBezTo>
                  <a:cubicBezTo>
                    <a:pt x="2567" y="4407"/>
                    <a:pt x="2590" y="4397"/>
                    <a:pt x="2613" y="4371"/>
                  </a:cubicBezTo>
                  <a:cubicBezTo>
                    <a:pt x="3204" y="3867"/>
                    <a:pt x="3877" y="3531"/>
                    <a:pt x="4629" y="3363"/>
                  </a:cubicBezTo>
                  <a:cubicBezTo>
                    <a:pt x="4999" y="3282"/>
                    <a:pt x="5389" y="3282"/>
                    <a:pt x="5778" y="3282"/>
                  </a:cubicBezTo>
                  <a:cubicBezTo>
                    <a:pt x="5973" y="3309"/>
                    <a:pt x="6202" y="3336"/>
                    <a:pt x="6397" y="3363"/>
                  </a:cubicBezTo>
                  <a:cubicBezTo>
                    <a:pt x="6459" y="3389"/>
                    <a:pt x="6758" y="3427"/>
                    <a:pt x="6891" y="3443"/>
                  </a:cubicBezTo>
                  <a:lnTo>
                    <a:pt x="6891" y="3443"/>
                  </a:lnTo>
                  <a:cubicBezTo>
                    <a:pt x="6839" y="3464"/>
                    <a:pt x="6810" y="3547"/>
                    <a:pt x="6874" y="3591"/>
                  </a:cubicBezTo>
                  <a:cubicBezTo>
                    <a:pt x="6901" y="3591"/>
                    <a:pt x="6901" y="3618"/>
                    <a:pt x="6928" y="3618"/>
                  </a:cubicBezTo>
                  <a:cubicBezTo>
                    <a:pt x="6937" y="3627"/>
                    <a:pt x="6945" y="3630"/>
                    <a:pt x="6955" y="3630"/>
                  </a:cubicBezTo>
                  <a:cubicBezTo>
                    <a:pt x="6973" y="3630"/>
                    <a:pt x="6993" y="3618"/>
                    <a:pt x="7015" y="3618"/>
                  </a:cubicBezTo>
                  <a:cubicBezTo>
                    <a:pt x="7042" y="3591"/>
                    <a:pt x="7042" y="3591"/>
                    <a:pt x="7069" y="3565"/>
                  </a:cubicBezTo>
                  <a:cubicBezTo>
                    <a:pt x="7069" y="3531"/>
                    <a:pt x="7096" y="3504"/>
                    <a:pt x="7069" y="3477"/>
                  </a:cubicBezTo>
                  <a:cubicBezTo>
                    <a:pt x="6847" y="3114"/>
                    <a:pt x="5973" y="3141"/>
                    <a:pt x="5610" y="3114"/>
                  </a:cubicBezTo>
                  <a:cubicBezTo>
                    <a:pt x="5564" y="3113"/>
                    <a:pt x="5518" y="3112"/>
                    <a:pt x="5472" y="3112"/>
                  </a:cubicBezTo>
                  <a:cubicBezTo>
                    <a:pt x="4768" y="3112"/>
                    <a:pt x="4084" y="3301"/>
                    <a:pt x="3453" y="3591"/>
                  </a:cubicBezTo>
                  <a:cubicBezTo>
                    <a:pt x="3151" y="3733"/>
                    <a:pt x="2895" y="3954"/>
                    <a:pt x="2613" y="4149"/>
                  </a:cubicBezTo>
                  <a:cubicBezTo>
                    <a:pt x="2612" y="4150"/>
                    <a:pt x="2610" y="4151"/>
                    <a:pt x="2609" y="4151"/>
                  </a:cubicBezTo>
                  <a:cubicBezTo>
                    <a:pt x="2531" y="4151"/>
                    <a:pt x="1913" y="3025"/>
                    <a:pt x="1860" y="2946"/>
                  </a:cubicBezTo>
                  <a:cubicBezTo>
                    <a:pt x="1303" y="1965"/>
                    <a:pt x="738" y="1011"/>
                    <a:pt x="180" y="36"/>
                  </a:cubicBezTo>
                  <a:cubicBezTo>
                    <a:pt x="165" y="11"/>
                    <a:pt x="142" y="1"/>
                    <a:pt x="11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204;p45"/>
            <p:cNvSpPr/>
            <p:nvPr/>
          </p:nvSpPr>
          <p:spPr>
            <a:xfrm>
              <a:off x="3159491" y="906551"/>
              <a:ext cx="114003" cy="207370"/>
            </a:xfrm>
            <a:custGeom>
              <a:avLst/>
              <a:gdLst/>
              <a:ahLst/>
              <a:cxnLst/>
              <a:rect l="l" t="t" r="r" b="b"/>
              <a:pathLst>
                <a:path w="2370" h="4311" extrusionOk="0">
                  <a:moveTo>
                    <a:pt x="99" y="0"/>
                  </a:moveTo>
                  <a:cubicBezTo>
                    <a:pt x="50" y="0"/>
                    <a:pt x="1" y="36"/>
                    <a:pt x="33" y="101"/>
                  </a:cubicBezTo>
                  <a:cubicBezTo>
                    <a:pt x="510" y="1613"/>
                    <a:pt x="1572" y="2823"/>
                    <a:pt x="2191" y="4274"/>
                  </a:cubicBezTo>
                  <a:cubicBezTo>
                    <a:pt x="2206" y="4300"/>
                    <a:pt x="2230" y="4311"/>
                    <a:pt x="2254" y="4311"/>
                  </a:cubicBezTo>
                  <a:cubicBezTo>
                    <a:pt x="2311" y="4311"/>
                    <a:pt x="2370" y="4250"/>
                    <a:pt x="2332" y="4193"/>
                  </a:cubicBezTo>
                  <a:cubicBezTo>
                    <a:pt x="1713" y="2762"/>
                    <a:pt x="678" y="1559"/>
                    <a:pt x="174" y="47"/>
                  </a:cubicBezTo>
                  <a:cubicBezTo>
                    <a:pt x="164" y="15"/>
                    <a:pt x="131" y="0"/>
                    <a:pt x="9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205;p45"/>
            <p:cNvSpPr/>
            <p:nvPr/>
          </p:nvSpPr>
          <p:spPr>
            <a:xfrm>
              <a:off x="3159010" y="806019"/>
              <a:ext cx="143634" cy="106595"/>
            </a:xfrm>
            <a:custGeom>
              <a:avLst/>
              <a:gdLst/>
              <a:ahLst/>
              <a:cxnLst/>
              <a:rect l="l" t="t" r="r" b="b"/>
              <a:pathLst>
                <a:path w="2986" h="2216" extrusionOk="0">
                  <a:moveTo>
                    <a:pt x="2721" y="1"/>
                  </a:moveTo>
                  <a:cubicBezTo>
                    <a:pt x="2112" y="1"/>
                    <a:pt x="1578" y="294"/>
                    <a:pt x="1112" y="679"/>
                  </a:cubicBezTo>
                  <a:cubicBezTo>
                    <a:pt x="803" y="907"/>
                    <a:pt x="547" y="1216"/>
                    <a:pt x="352" y="1519"/>
                  </a:cubicBezTo>
                  <a:cubicBezTo>
                    <a:pt x="238" y="1687"/>
                    <a:pt x="43" y="1915"/>
                    <a:pt x="16" y="2110"/>
                  </a:cubicBezTo>
                  <a:cubicBezTo>
                    <a:pt x="0" y="2179"/>
                    <a:pt x="54" y="2216"/>
                    <a:pt x="106" y="2216"/>
                  </a:cubicBezTo>
                  <a:cubicBezTo>
                    <a:pt x="140" y="2216"/>
                    <a:pt x="174" y="2199"/>
                    <a:pt x="184" y="2164"/>
                  </a:cubicBezTo>
                  <a:cubicBezTo>
                    <a:pt x="238" y="1774"/>
                    <a:pt x="715" y="1270"/>
                    <a:pt x="971" y="1015"/>
                  </a:cubicBezTo>
                  <a:cubicBezTo>
                    <a:pt x="1444" y="542"/>
                    <a:pt x="2088" y="170"/>
                    <a:pt x="2743" y="170"/>
                  </a:cubicBezTo>
                  <a:cubicBezTo>
                    <a:pt x="2786" y="170"/>
                    <a:pt x="2829" y="171"/>
                    <a:pt x="2873" y="175"/>
                  </a:cubicBezTo>
                  <a:cubicBezTo>
                    <a:pt x="2883" y="178"/>
                    <a:pt x="2892" y="179"/>
                    <a:pt x="2901" y="179"/>
                  </a:cubicBezTo>
                  <a:cubicBezTo>
                    <a:pt x="2986" y="179"/>
                    <a:pt x="2977" y="37"/>
                    <a:pt x="2873" y="7"/>
                  </a:cubicBezTo>
                  <a:cubicBezTo>
                    <a:pt x="2821" y="3"/>
                    <a:pt x="2771" y="1"/>
                    <a:pt x="272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206;p45"/>
            <p:cNvSpPr/>
            <p:nvPr/>
          </p:nvSpPr>
          <p:spPr>
            <a:xfrm>
              <a:off x="3264208" y="993711"/>
              <a:ext cx="172207" cy="120016"/>
            </a:xfrm>
            <a:custGeom>
              <a:avLst/>
              <a:gdLst/>
              <a:ahLst/>
              <a:cxnLst/>
              <a:rect l="l" t="t" r="r" b="b"/>
              <a:pathLst>
                <a:path w="3580" h="2495" extrusionOk="0">
                  <a:moveTo>
                    <a:pt x="2980" y="0"/>
                  </a:moveTo>
                  <a:cubicBezTo>
                    <a:pt x="2507" y="0"/>
                    <a:pt x="1909" y="298"/>
                    <a:pt x="1613" y="446"/>
                  </a:cubicBezTo>
                  <a:cubicBezTo>
                    <a:pt x="827" y="869"/>
                    <a:pt x="40" y="1515"/>
                    <a:pt x="14" y="2408"/>
                  </a:cubicBezTo>
                  <a:cubicBezTo>
                    <a:pt x="0" y="2466"/>
                    <a:pt x="35" y="2494"/>
                    <a:pt x="77" y="2494"/>
                  </a:cubicBezTo>
                  <a:cubicBezTo>
                    <a:pt x="119" y="2494"/>
                    <a:pt x="168" y="2466"/>
                    <a:pt x="182" y="2408"/>
                  </a:cubicBezTo>
                  <a:cubicBezTo>
                    <a:pt x="208" y="1649"/>
                    <a:pt x="800" y="1205"/>
                    <a:pt x="1385" y="782"/>
                  </a:cubicBezTo>
                  <a:cubicBezTo>
                    <a:pt x="1634" y="617"/>
                    <a:pt x="2453" y="175"/>
                    <a:pt x="2986" y="175"/>
                  </a:cubicBezTo>
                  <a:cubicBezTo>
                    <a:pt x="3171" y="175"/>
                    <a:pt x="3321" y="229"/>
                    <a:pt x="3401" y="365"/>
                  </a:cubicBezTo>
                  <a:cubicBezTo>
                    <a:pt x="3418" y="389"/>
                    <a:pt x="3442" y="399"/>
                    <a:pt x="3466" y="399"/>
                  </a:cubicBezTo>
                  <a:cubicBezTo>
                    <a:pt x="3523" y="399"/>
                    <a:pt x="3580" y="340"/>
                    <a:pt x="3542" y="278"/>
                  </a:cubicBezTo>
                  <a:cubicBezTo>
                    <a:pt x="3421" y="75"/>
                    <a:pt x="3216" y="0"/>
                    <a:pt x="298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207;p45"/>
            <p:cNvSpPr/>
            <p:nvPr/>
          </p:nvSpPr>
          <p:spPr>
            <a:xfrm>
              <a:off x="3292732" y="807702"/>
              <a:ext cx="141469" cy="195825"/>
            </a:xfrm>
            <a:custGeom>
              <a:avLst/>
              <a:gdLst/>
              <a:ahLst/>
              <a:cxnLst/>
              <a:rect l="l" t="t" r="r" b="b"/>
              <a:pathLst>
                <a:path w="2941" h="4071" extrusionOk="0">
                  <a:moveTo>
                    <a:pt x="123" y="1"/>
                  </a:moveTo>
                  <a:cubicBezTo>
                    <a:pt x="62" y="1"/>
                    <a:pt x="1" y="80"/>
                    <a:pt x="66" y="140"/>
                  </a:cubicBezTo>
                  <a:cubicBezTo>
                    <a:pt x="1188" y="1289"/>
                    <a:pt x="2136" y="2579"/>
                    <a:pt x="2781" y="4037"/>
                  </a:cubicBezTo>
                  <a:cubicBezTo>
                    <a:pt x="2789" y="4061"/>
                    <a:pt x="2806" y="4071"/>
                    <a:pt x="2826" y="4071"/>
                  </a:cubicBezTo>
                  <a:cubicBezTo>
                    <a:pt x="2875" y="4071"/>
                    <a:pt x="2941" y="4012"/>
                    <a:pt x="2922" y="3950"/>
                  </a:cubicBezTo>
                  <a:cubicBezTo>
                    <a:pt x="2277" y="2465"/>
                    <a:pt x="1322" y="1181"/>
                    <a:pt x="180" y="32"/>
                  </a:cubicBezTo>
                  <a:cubicBezTo>
                    <a:pt x="165" y="10"/>
                    <a:pt x="144"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208;p45"/>
            <p:cNvSpPr/>
            <p:nvPr/>
          </p:nvSpPr>
          <p:spPr>
            <a:xfrm>
              <a:off x="3054052" y="1097370"/>
              <a:ext cx="219444" cy="70663"/>
            </a:xfrm>
            <a:custGeom>
              <a:avLst/>
              <a:gdLst/>
              <a:ahLst/>
              <a:cxnLst/>
              <a:rect l="l" t="t" r="r" b="b"/>
              <a:pathLst>
                <a:path w="4562" h="1469" extrusionOk="0">
                  <a:moveTo>
                    <a:pt x="3501" y="0"/>
                  </a:moveTo>
                  <a:cubicBezTo>
                    <a:pt x="2286" y="0"/>
                    <a:pt x="947" y="658"/>
                    <a:pt x="68" y="1315"/>
                  </a:cubicBezTo>
                  <a:cubicBezTo>
                    <a:pt x="0" y="1366"/>
                    <a:pt x="46" y="1469"/>
                    <a:pt x="114" y="1469"/>
                  </a:cubicBezTo>
                  <a:cubicBezTo>
                    <a:pt x="128" y="1469"/>
                    <a:pt x="141" y="1465"/>
                    <a:pt x="155" y="1456"/>
                  </a:cubicBezTo>
                  <a:cubicBezTo>
                    <a:pt x="1007" y="820"/>
                    <a:pt x="2307" y="168"/>
                    <a:pt x="3489" y="168"/>
                  </a:cubicBezTo>
                  <a:cubicBezTo>
                    <a:pt x="3818" y="168"/>
                    <a:pt x="4138" y="218"/>
                    <a:pt x="4436" y="334"/>
                  </a:cubicBezTo>
                  <a:cubicBezTo>
                    <a:pt x="4449" y="343"/>
                    <a:pt x="4462" y="347"/>
                    <a:pt x="4473" y="347"/>
                  </a:cubicBezTo>
                  <a:cubicBezTo>
                    <a:pt x="4536" y="347"/>
                    <a:pt x="4561" y="218"/>
                    <a:pt x="4470" y="166"/>
                  </a:cubicBezTo>
                  <a:cubicBezTo>
                    <a:pt x="4165" y="51"/>
                    <a:pt x="3838" y="0"/>
                    <a:pt x="350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09;p45"/>
            <p:cNvSpPr/>
            <p:nvPr/>
          </p:nvSpPr>
          <p:spPr>
            <a:xfrm>
              <a:off x="3050060" y="1105355"/>
              <a:ext cx="222907" cy="90673"/>
            </a:xfrm>
            <a:custGeom>
              <a:avLst/>
              <a:gdLst/>
              <a:ahLst/>
              <a:cxnLst/>
              <a:rect l="l" t="t" r="r" b="b"/>
              <a:pathLst>
                <a:path w="4634" h="1885" extrusionOk="0">
                  <a:moveTo>
                    <a:pt x="4553" y="0"/>
                  </a:moveTo>
                  <a:cubicBezTo>
                    <a:pt x="3652" y="0"/>
                    <a:pt x="2785" y="370"/>
                    <a:pt x="1972" y="706"/>
                  </a:cubicBezTo>
                  <a:cubicBezTo>
                    <a:pt x="1583" y="874"/>
                    <a:pt x="1220" y="1042"/>
                    <a:pt x="857" y="1210"/>
                  </a:cubicBezTo>
                  <a:cubicBezTo>
                    <a:pt x="548" y="1378"/>
                    <a:pt x="212" y="1458"/>
                    <a:pt x="44" y="1767"/>
                  </a:cubicBezTo>
                  <a:cubicBezTo>
                    <a:pt x="1" y="1824"/>
                    <a:pt x="58" y="1884"/>
                    <a:pt x="117" y="1884"/>
                  </a:cubicBezTo>
                  <a:cubicBezTo>
                    <a:pt x="142" y="1884"/>
                    <a:pt x="167" y="1874"/>
                    <a:pt x="185" y="1848"/>
                  </a:cubicBezTo>
                  <a:cubicBezTo>
                    <a:pt x="353" y="1546"/>
                    <a:pt x="884" y="1405"/>
                    <a:pt x="1193" y="1237"/>
                  </a:cubicBezTo>
                  <a:cubicBezTo>
                    <a:pt x="1556" y="1069"/>
                    <a:pt x="1945" y="901"/>
                    <a:pt x="2308" y="733"/>
                  </a:cubicBezTo>
                  <a:cubicBezTo>
                    <a:pt x="3007" y="450"/>
                    <a:pt x="3767" y="168"/>
                    <a:pt x="4553" y="168"/>
                  </a:cubicBezTo>
                  <a:cubicBezTo>
                    <a:pt x="4634" y="168"/>
                    <a:pt x="4634" y="0"/>
                    <a:pt x="455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210;p45"/>
            <p:cNvSpPr/>
            <p:nvPr/>
          </p:nvSpPr>
          <p:spPr>
            <a:xfrm>
              <a:off x="3263005" y="1000108"/>
              <a:ext cx="161769" cy="113811"/>
            </a:xfrm>
            <a:custGeom>
              <a:avLst/>
              <a:gdLst/>
              <a:ahLst/>
              <a:cxnLst/>
              <a:rect l="l" t="t" r="r" b="b"/>
              <a:pathLst>
                <a:path w="3363" h="2366" extrusionOk="0">
                  <a:moveTo>
                    <a:pt x="3204" y="1"/>
                  </a:moveTo>
                  <a:cubicBezTo>
                    <a:pt x="3195" y="1"/>
                    <a:pt x="3186" y="2"/>
                    <a:pt x="3177" y="4"/>
                  </a:cubicBezTo>
                  <a:cubicBezTo>
                    <a:pt x="2612" y="259"/>
                    <a:pt x="2028" y="454"/>
                    <a:pt x="1497" y="736"/>
                  </a:cubicBezTo>
                  <a:cubicBezTo>
                    <a:pt x="879" y="1099"/>
                    <a:pt x="401" y="1657"/>
                    <a:pt x="39" y="2248"/>
                  </a:cubicBezTo>
                  <a:cubicBezTo>
                    <a:pt x="1" y="2305"/>
                    <a:pt x="60" y="2366"/>
                    <a:pt x="117" y="2366"/>
                  </a:cubicBezTo>
                  <a:cubicBezTo>
                    <a:pt x="140" y="2366"/>
                    <a:pt x="164" y="2355"/>
                    <a:pt x="180" y="2329"/>
                  </a:cubicBezTo>
                  <a:cubicBezTo>
                    <a:pt x="569" y="1684"/>
                    <a:pt x="1047" y="1180"/>
                    <a:pt x="1692" y="817"/>
                  </a:cubicBezTo>
                  <a:cubicBezTo>
                    <a:pt x="2196" y="542"/>
                    <a:pt x="2754" y="400"/>
                    <a:pt x="3258" y="145"/>
                  </a:cubicBezTo>
                  <a:cubicBezTo>
                    <a:pt x="3362" y="120"/>
                    <a:pt x="3298" y="1"/>
                    <a:pt x="32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211;p45"/>
            <p:cNvSpPr/>
            <p:nvPr/>
          </p:nvSpPr>
          <p:spPr>
            <a:xfrm>
              <a:off x="3262957" y="1009777"/>
              <a:ext cx="175478" cy="108567"/>
            </a:xfrm>
            <a:custGeom>
              <a:avLst/>
              <a:gdLst/>
              <a:ahLst/>
              <a:cxnLst/>
              <a:rect l="l" t="t" r="r" b="b"/>
              <a:pathLst>
                <a:path w="3648" h="2257" extrusionOk="0">
                  <a:moveTo>
                    <a:pt x="3541" y="0"/>
                  </a:moveTo>
                  <a:cubicBezTo>
                    <a:pt x="3533" y="0"/>
                    <a:pt x="3524" y="1"/>
                    <a:pt x="3514" y="5"/>
                  </a:cubicBezTo>
                  <a:cubicBezTo>
                    <a:pt x="2224" y="394"/>
                    <a:pt x="1021" y="1207"/>
                    <a:pt x="66" y="2101"/>
                  </a:cubicBezTo>
                  <a:cubicBezTo>
                    <a:pt x="1" y="2172"/>
                    <a:pt x="60" y="2257"/>
                    <a:pt x="131" y="2257"/>
                  </a:cubicBezTo>
                  <a:cubicBezTo>
                    <a:pt x="147" y="2257"/>
                    <a:pt x="164" y="2252"/>
                    <a:pt x="181" y="2242"/>
                  </a:cubicBezTo>
                  <a:cubicBezTo>
                    <a:pt x="1135" y="1349"/>
                    <a:pt x="2311" y="535"/>
                    <a:pt x="3568" y="173"/>
                  </a:cubicBezTo>
                  <a:cubicBezTo>
                    <a:pt x="3647" y="142"/>
                    <a:pt x="3627" y="0"/>
                    <a:pt x="354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212;p45"/>
            <p:cNvSpPr/>
            <p:nvPr/>
          </p:nvSpPr>
          <p:spPr>
            <a:xfrm>
              <a:off x="2988153" y="920933"/>
              <a:ext cx="168744" cy="48920"/>
            </a:xfrm>
            <a:custGeom>
              <a:avLst/>
              <a:gdLst/>
              <a:ahLst/>
              <a:cxnLst/>
              <a:rect l="l" t="t" r="r" b="b"/>
              <a:pathLst>
                <a:path w="3508" h="1017" extrusionOk="0">
                  <a:moveTo>
                    <a:pt x="3178" y="0"/>
                  </a:moveTo>
                  <a:cubicBezTo>
                    <a:pt x="2847" y="0"/>
                    <a:pt x="2492" y="247"/>
                    <a:pt x="2186" y="247"/>
                  </a:cubicBezTo>
                  <a:cubicBezTo>
                    <a:pt x="2080" y="247"/>
                    <a:pt x="1980" y="218"/>
                    <a:pt x="1888" y="138"/>
                  </a:cubicBezTo>
                  <a:cubicBezTo>
                    <a:pt x="1875" y="124"/>
                    <a:pt x="1855" y="118"/>
                    <a:pt x="1834" y="118"/>
                  </a:cubicBezTo>
                  <a:cubicBezTo>
                    <a:pt x="1813" y="118"/>
                    <a:pt x="1791" y="124"/>
                    <a:pt x="1774" y="138"/>
                  </a:cubicBezTo>
                  <a:cubicBezTo>
                    <a:pt x="1747" y="171"/>
                    <a:pt x="1693" y="225"/>
                    <a:pt x="1667" y="252"/>
                  </a:cubicBezTo>
                  <a:cubicBezTo>
                    <a:pt x="1560" y="378"/>
                    <a:pt x="1424" y="440"/>
                    <a:pt x="1266" y="440"/>
                  </a:cubicBezTo>
                  <a:cubicBezTo>
                    <a:pt x="1227" y="440"/>
                    <a:pt x="1188" y="437"/>
                    <a:pt x="1147" y="429"/>
                  </a:cubicBezTo>
                  <a:lnTo>
                    <a:pt x="1147" y="429"/>
                  </a:lnTo>
                  <a:cubicBezTo>
                    <a:pt x="1152" y="409"/>
                    <a:pt x="1158" y="388"/>
                    <a:pt x="1163" y="366"/>
                  </a:cubicBezTo>
                  <a:cubicBezTo>
                    <a:pt x="1186" y="314"/>
                    <a:pt x="1149" y="247"/>
                    <a:pt x="1099" y="247"/>
                  </a:cubicBezTo>
                  <a:cubicBezTo>
                    <a:pt x="1092" y="247"/>
                    <a:pt x="1083" y="248"/>
                    <a:pt x="1075" y="252"/>
                  </a:cubicBezTo>
                  <a:cubicBezTo>
                    <a:pt x="893" y="330"/>
                    <a:pt x="869" y="440"/>
                    <a:pt x="927" y="525"/>
                  </a:cubicBezTo>
                  <a:lnTo>
                    <a:pt x="927" y="525"/>
                  </a:lnTo>
                  <a:cubicBezTo>
                    <a:pt x="834" y="672"/>
                    <a:pt x="698" y="764"/>
                    <a:pt x="546" y="764"/>
                  </a:cubicBezTo>
                  <a:cubicBezTo>
                    <a:pt x="421" y="764"/>
                    <a:pt x="286" y="703"/>
                    <a:pt x="155" y="561"/>
                  </a:cubicBezTo>
                  <a:cubicBezTo>
                    <a:pt x="139" y="539"/>
                    <a:pt x="121" y="530"/>
                    <a:pt x="103" y="530"/>
                  </a:cubicBezTo>
                  <a:cubicBezTo>
                    <a:pt x="50" y="530"/>
                    <a:pt x="0" y="610"/>
                    <a:pt x="40" y="675"/>
                  </a:cubicBezTo>
                  <a:cubicBezTo>
                    <a:pt x="237" y="906"/>
                    <a:pt x="434" y="1017"/>
                    <a:pt x="610" y="1017"/>
                  </a:cubicBezTo>
                  <a:cubicBezTo>
                    <a:pt x="800" y="1017"/>
                    <a:pt x="965" y="885"/>
                    <a:pt x="1077" y="632"/>
                  </a:cubicBezTo>
                  <a:lnTo>
                    <a:pt x="1077" y="632"/>
                  </a:lnTo>
                  <a:cubicBezTo>
                    <a:pt x="1120" y="648"/>
                    <a:pt x="1169" y="657"/>
                    <a:pt x="1220" y="657"/>
                  </a:cubicBezTo>
                  <a:cubicBezTo>
                    <a:pt x="1256" y="657"/>
                    <a:pt x="1294" y="652"/>
                    <a:pt x="1331" y="642"/>
                  </a:cubicBezTo>
                  <a:cubicBezTo>
                    <a:pt x="1588" y="597"/>
                    <a:pt x="1687" y="393"/>
                    <a:pt x="1893" y="393"/>
                  </a:cubicBezTo>
                  <a:cubicBezTo>
                    <a:pt x="1933" y="393"/>
                    <a:pt x="1978" y="401"/>
                    <a:pt x="2029" y="420"/>
                  </a:cubicBezTo>
                  <a:cubicBezTo>
                    <a:pt x="2080" y="435"/>
                    <a:pt x="2128" y="441"/>
                    <a:pt x="2175" y="441"/>
                  </a:cubicBezTo>
                  <a:cubicBezTo>
                    <a:pt x="2493" y="441"/>
                    <a:pt x="2755" y="150"/>
                    <a:pt x="3061" y="150"/>
                  </a:cubicBezTo>
                  <a:cubicBezTo>
                    <a:pt x="3144" y="150"/>
                    <a:pt x="3229" y="172"/>
                    <a:pt x="3320" y="225"/>
                  </a:cubicBezTo>
                  <a:cubicBezTo>
                    <a:pt x="3329" y="227"/>
                    <a:pt x="3338" y="229"/>
                    <a:pt x="3347" y="229"/>
                  </a:cubicBezTo>
                  <a:cubicBezTo>
                    <a:pt x="3441" y="229"/>
                    <a:pt x="3507" y="106"/>
                    <a:pt x="3427" y="57"/>
                  </a:cubicBezTo>
                  <a:cubicBezTo>
                    <a:pt x="3347" y="16"/>
                    <a:pt x="3263" y="0"/>
                    <a:pt x="317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213;p45"/>
            <p:cNvSpPr/>
            <p:nvPr/>
          </p:nvSpPr>
          <p:spPr>
            <a:xfrm>
              <a:off x="3010713" y="976010"/>
              <a:ext cx="139738" cy="40262"/>
            </a:xfrm>
            <a:custGeom>
              <a:avLst/>
              <a:gdLst/>
              <a:ahLst/>
              <a:cxnLst/>
              <a:rect l="l" t="t" r="r" b="b"/>
              <a:pathLst>
                <a:path w="2905" h="837" extrusionOk="0">
                  <a:moveTo>
                    <a:pt x="2790" y="1"/>
                  </a:moveTo>
                  <a:cubicBezTo>
                    <a:pt x="2496" y="26"/>
                    <a:pt x="2151" y="255"/>
                    <a:pt x="1832" y="255"/>
                  </a:cubicBezTo>
                  <a:cubicBezTo>
                    <a:pt x="1729" y="255"/>
                    <a:pt x="1629" y="231"/>
                    <a:pt x="1534" y="169"/>
                  </a:cubicBezTo>
                  <a:cubicBezTo>
                    <a:pt x="1526" y="161"/>
                    <a:pt x="1516" y="158"/>
                    <a:pt x="1504" y="158"/>
                  </a:cubicBezTo>
                  <a:cubicBezTo>
                    <a:pt x="1475" y="158"/>
                    <a:pt x="1439" y="178"/>
                    <a:pt x="1419" y="202"/>
                  </a:cubicBezTo>
                  <a:cubicBezTo>
                    <a:pt x="1224" y="256"/>
                    <a:pt x="1030" y="310"/>
                    <a:pt x="835" y="370"/>
                  </a:cubicBezTo>
                  <a:cubicBezTo>
                    <a:pt x="825" y="360"/>
                    <a:pt x="815" y="356"/>
                    <a:pt x="806" y="356"/>
                  </a:cubicBezTo>
                  <a:cubicBezTo>
                    <a:pt x="785" y="356"/>
                    <a:pt x="766" y="379"/>
                    <a:pt x="747" y="397"/>
                  </a:cubicBezTo>
                  <a:cubicBezTo>
                    <a:pt x="628" y="573"/>
                    <a:pt x="496" y="669"/>
                    <a:pt x="338" y="669"/>
                  </a:cubicBezTo>
                  <a:cubicBezTo>
                    <a:pt x="273" y="669"/>
                    <a:pt x="204" y="652"/>
                    <a:pt x="129" y="619"/>
                  </a:cubicBezTo>
                  <a:cubicBezTo>
                    <a:pt x="121" y="617"/>
                    <a:pt x="114" y="616"/>
                    <a:pt x="107" y="616"/>
                  </a:cubicBezTo>
                  <a:cubicBezTo>
                    <a:pt x="18" y="616"/>
                    <a:pt x="1" y="762"/>
                    <a:pt x="75" y="787"/>
                  </a:cubicBezTo>
                  <a:cubicBezTo>
                    <a:pt x="161" y="815"/>
                    <a:pt x="261" y="837"/>
                    <a:pt x="356" y="837"/>
                  </a:cubicBezTo>
                  <a:cubicBezTo>
                    <a:pt x="449" y="837"/>
                    <a:pt x="537" y="816"/>
                    <a:pt x="606" y="760"/>
                  </a:cubicBezTo>
                  <a:cubicBezTo>
                    <a:pt x="694" y="733"/>
                    <a:pt x="774" y="673"/>
                    <a:pt x="835" y="592"/>
                  </a:cubicBezTo>
                  <a:cubicBezTo>
                    <a:pt x="862" y="538"/>
                    <a:pt x="1110" y="565"/>
                    <a:pt x="1137" y="538"/>
                  </a:cubicBezTo>
                  <a:cubicBezTo>
                    <a:pt x="1322" y="490"/>
                    <a:pt x="1428" y="410"/>
                    <a:pt x="1583" y="410"/>
                  </a:cubicBezTo>
                  <a:cubicBezTo>
                    <a:pt x="1619" y="410"/>
                    <a:pt x="1658" y="414"/>
                    <a:pt x="1702" y="424"/>
                  </a:cubicBezTo>
                  <a:cubicBezTo>
                    <a:pt x="1744" y="434"/>
                    <a:pt x="1786" y="438"/>
                    <a:pt x="1829" y="438"/>
                  </a:cubicBezTo>
                  <a:cubicBezTo>
                    <a:pt x="2149" y="438"/>
                    <a:pt x="2470" y="199"/>
                    <a:pt x="2790" y="169"/>
                  </a:cubicBezTo>
                  <a:cubicBezTo>
                    <a:pt x="2905" y="169"/>
                    <a:pt x="2905" y="1"/>
                    <a:pt x="279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214;p45"/>
            <p:cNvSpPr/>
            <p:nvPr/>
          </p:nvSpPr>
          <p:spPr>
            <a:xfrm>
              <a:off x="3147802" y="977645"/>
              <a:ext cx="10727" cy="8129"/>
            </a:xfrm>
            <a:custGeom>
              <a:avLst/>
              <a:gdLst/>
              <a:ahLst/>
              <a:cxnLst/>
              <a:rect l="l" t="t" r="r" b="b"/>
              <a:pathLst>
                <a:path w="223" h="169" extrusionOk="0">
                  <a:moveTo>
                    <a:pt x="108" y="0"/>
                  </a:moveTo>
                  <a:cubicBezTo>
                    <a:pt x="1" y="0"/>
                    <a:pt x="1" y="168"/>
                    <a:pt x="108" y="168"/>
                  </a:cubicBezTo>
                  <a:cubicBezTo>
                    <a:pt x="223" y="168"/>
                    <a:pt x="223"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215;p45"/>
            <p:cNvSpPr/>
            <p:nvPr/>
          </p:nvSpPr>
          <p:spPr>
            <a:xfrm>
              <a:off x="3046645" y="1013865"/>
              <a:ext cx="148108" cy="43388"/>
            </a:xfrm>
            <a:custGeom>
              <a:avLst/>
              <a:gdLst/>
              <a:ahLst/>
              <a:cxnLst/>
              <a:rect l="l" t="t" r="r" b="b"/>
              <a:pathLst>
                <a:path w="3079" h="902" extrusionOk="0">
                  <a:moveTo>
                    <a:pt x="2910" y="0"/>
                  </a:moveTo>
                  <a:cubicBezTo>
                    <a:pt x="2440" y="114"/>
                    <a:pt x="1936" y="222"/>
                    <a:pt x="1459" y="336"/>
                  </a:cubicBezTo>
                  <a:cubicBezTo>
                    <a:pt x="1264" y="390"/>
                    <a:pt x="1062" y="450"/>
                    <a:pt x="867" y="477"/>
                  </a:cubicBezTo>
                  <a:cubicBezTo>
                    <a:pt x="613" y="552"/>
                    <a:pt x="421" y="730"/>
                    <a:pt x="176" y="730"/>
                  </a:cubicBezTo>
                  <a:cubicBezTo>
                    <a:pt x="156" y="730"/>
                    <a:pt x="135" y="728"/>
                    <a:pt x="115" y="726"/>
                  </a:cubicBezTo>
                  <a:cubicBezTo>
                    <a:pt x="0" y="726"/>
                    <a:pt x="0" y="894"/>
                    <a:pt x="115" y="894"/>
                  </a:cubicBezTo>
                  <a:cubicBezTo>
                    <a:pt x="149" y="899"/>
                    <a:pt x="183" y="902"/>
                    <a:pt x="218" y="902"/>
                  </a:cubicBezTo>
                  <a:cubicBezTo>
                    <a:pt x="573" y="902"/>
                    <a:pt x="929" y="638"/>
                    <a:pt x="1291" y="558"/>
                  </a:cubicBezTo>
                  <a:cubicBezTo>
                    <a:pt x="1848" y="424"/>
                    <a:pt x="2406" y="309"/>
                    <a:pt x="2971" y="168"/>
                  </a:cubicBezTo>
                  <a:cubicBezTo>
                    <a:pt x="3078" y="141"/>
                    <a:pt x="3024" y="0"/>
                    <a:pt x="291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216;p45"/>
            <p:cNvSpPr/>
            <p:nvPr/>
          </p:nvSpPr>
          <p:spPr>
            <a:xfrm>
              <a:off x="3203408" y="859604"/>
              <a:ext cx="110780" cy="63207"/>
            </a:xfrm>
            <a:custGeom>
              <a:avLst/>
              <a:gdLst/>
              <a:ahLst/>
              <a:cxnLst/>
              <a:rect l="l" t="t" r="r" b="b"/>
              <a:pathLst>
                <a:path w="2303" h="1314" extrusionOk="0">
                  <a:moveTo>
                    <a:pt x="2167" y="1"/>
                  </a:moveTo>
                  <a:cubicBezTo>
                    <a:pt x="2151" y="1"/>
                    <a:pt x="2134" y="5"/>
                    <a:pt x="2118" y="15"/>
                  </a:cubicBezTo>
                  <a:cubicBezTo>
                    <a:pt x="1835" y="270"/>
                    <a:pt x="1331" y="42"/>
                    <a:pt x="1136" y="465"/>
                  </a:cubicBezTo>
                  <a:cubicBezTo>
                    <a:pt x="1110" y="519"/>
                    <a:pt x="1110" y="573"/>
                    <a:pt x="1083" y="633"/>
                  </a:cubicBezTo>
                  <a:cubicBezTo>
                    <a:pt x="1047" y="744"/>
                    <a:pt x="999" y="775"/>
                    <a:pt x="947" y="775"/>
                  </a:cubicBezTo>
                  <a:cubicBezTo>
                    <a:pt x="885" y="775"/>
                    <a:pt x="817" y="732"/>
                    <a:pt x="760" y="732"/>
                  </a:cubicBezTo>
                  <a:cubicBezTo>
                    <a:pt x="746" y="732"/>
                    <a:pt x="732" y="735"/>
                    <a:pt x="720" y="741"/>
                  </a:cubicBezTo>
                  <a:cubicBezTo>
                    <a:pt x="576" y="793"/>
                    <a:pt x="412" y="1106"/>
                    <a:pt x="242" y="1106"/>
                  </a:cubicBezTo>
                  <a:cubicBezTo>
                    <a:pt x="213" y="1106"/>
                    <a:pt x="184" y="1097"/>
                    <a:pt x="155" y="1077"/>
                  </a:cubicBezTo>
                  <a:cubicBezTo>
                    <a:pt x="143" y="1068"/>
                    <a:pt x="130" y="1065"/>
                    <a:pt x="118" y="1065"/>
                  </a:cubicBezTo>
                  <a:cubicBezTo>
                    <a:pt x="52" y="1065"/>
                    <a:pt x="1" y="1173"/>
                    <a:pt x="75" y="1218"/>
                  </a:cubicBezTo>
                  <a:cubicBezTo>
                    <a:pt x="149" y="1278"/>
                    <a:pt x="245" y="1314"/>
                    <a:pt x="341" y="1314"/>
                  </a:cubicBezTo>
                  <a:cubicBezTo>
                    <a:pt x="427" y="1314"/>
                    <a:pt x="512" y="1285"/>
                    <a:pt x="579" y="1218"/>
                  </a:cubicBezTo>
                  <a:cubicBezTo>
                    <a:pt x="606" y="1191"/>
                    <a:pt x="747" y="909"/>
                    <a:pt x="800" y="909"/>
                  </a:cubicBezTo>
                  <a:cubicBezTo>
                    <a:pt x="882" y="933"/>
                    <a:pt x="933" y="953"/>
                    <a:pt x="997" y="953"/>
                  </a:cubicBezTo>
                  <a:cubicBezTo>
                    <a:pt x="1022" y="953"/>
                    <a:pt x="1050" y="950"/>
                    <a:pt x="1083" y="942"/>
                  </a:cubicBezTo>
                  <a:cubicBezTo>
                    <a:pt x="1304" y="828"/>
                    <a:pt x="1224" y="492"/>
                    <a:pt x="1472" y="378"/>
                  </a:cubicBezTo>
                  <a:cubicBezTo>
                    <a:pt x="1755" y="270"/>
                    <a:pt x="2003" y="351"/>
                    <a:pt x="2259" y="156"/>
                  </a:cubicBezTo>
                  <a:cubicBezTo>
                    <a:pt x="2303" y="85"/>
                    <a:pt x="2239" y="1"/>
                    <a:pt x="216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17;p45"/>
            <p:cNvSpPr/>
            <p:nvPr/>
          </p:nvSpPr>
          <p:spPr>
            <a:xfrm>
              <a:off x="3223899" y="916027"/>
              <a:ext cx="109866" cy="51470"/>
            </a:xfrm>
            <a:custGeom>
              <a:avLst/>
              <a:gdLst/>
              <a:ahLst/>
              <a:cxnLst/>
              <a:rect l="l" t="t" r="r" b="b"/>
              <a:pathLst>
                <a:path w="2284" h="1070" extrusionOk="0">
                  <a:moveTo>
                    <a:pt x="1918" y="0"/>
                  </a:moveTo>
                  <a:cubicBezTo>
                    <a:pt x="1593" y="0"/>
                    <a:pt x="1226" y="90"/>
                    <a:pt x="1046" y="354"/>
                  </a:cubicBezTo>
                  <a:cubicBezTo>
                    <a:pt x="954" y="498"/>
                    <a:pt x="1065" y="767"/>
                    <a:pt x="863" y="767"/>
                  </a:cubicBezTo>
                  <a:cubicBezTo>
                    <a:pt x="831" y="767"/>
                    <a:pt x="789" y="760"/>
                    <a:pt x="737" y="744"/>
                  </a:cubicBezTo>
                  <a:cubicBezTo>
                    <a:pt x="686" y="725"/>
                    <a:pt x="634" y="717"/>
                    <a:pt x="580" y="717"/>
                  </a:cubicBezTo>
                  <a:cubicBezTo>
                    <a:pt x="403" y="717"/>
                    <a:pt x="220" y="808"/>
                    <a:pt x="65" y="912"/>
                  </a:cubicBezTo>
                  <a:cubicBezTo>
                    <a:pt x="0" y="982"/>
                    <a:pt x="79" y="1070"/>
                    <a:pt x="154" y="1070"/>
                  </a:cubicBezTo>
                  <a:cubicBezTo>
                    <a:pt x="173" y="1070"/>
                    <a:pt x="191" y="1065"/>
                    <a:pt x="206" y="1053"/>
                  </a:cubicBezTo>
                  <a:cubicBezTo>
                    <a:pt x="325" y="947"/>
                    <a:pt x="423" y="915"/>
                    <a:pt x="516" y="915"/>
                  </a:cubicBezTo>
                  <a:cubicBezTo>
                    <a:pt x="665" y="915"/>
                    <a:pt x="802" y="999"/>
                    <a:pt x="993" y="999"/>
                  </a:cubicBezTo>
                  <a:cubicBezTo>
                    <a:pt x="1073" y="999"/>
                    <a:pt x="1134" y="945"/>
                    <a:pt x="1161" y="858"/>
                  </a:cubicBezTo>
                  <a:cubicBezTo>
                    <a:pt x="1188" y="690"/>
                    <a:pt x="1134" y="468"/>
                    <a:pt x="1329" y="327"/>
                  </a:cubicBezTo>
                  <a:cubicBezTo>
                    <a:pt x="1465" y="210"/>
                    <a:pt x="1684" y="161"/>
                    <a:pt x="1891" y="161"/>
                  </a:cubicBezTo>
                  <a:cubicBezTo>
                    <a:pt x="1979" y="161"/>
                    <a:pt x="2065" y="170"/>
                    <a:pt x="2142" y="186"/>
                  </a:cubicBezTo>
                  <a:cubicBezTo>
                    <a:pt x="2223" y="186"/>
                    <a:pt x="2283" y="18"/>
                    <a:pt x="2169" y="18"/>
                  </a:cubicBezTo>
                  <a:cubicBezTo>
                    <a:pt x="2091" y="7"/>
                    <a:pt x="2006" y="0"/>
                    <a:pt x="19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218;p45"/>
            <p:cNvSpPr/>
            <p:nvPr/>
          </p:nvSpPr>
          <p:spPr>
            <a:xfrm>
              <a:off x="3052705" y="1114302"/>
              <a:ext cx="205782" cy="122565"/>
            </a:xfrm>
            <a:custGeom>
              <a:avLst/>
              <a:gdLst/>
              <a:ahLst/>
              <a:cxnLst/>
              <a:rect l="l" t="t" r="r" b="b"/>
              <a:pathLst>
                <a:path w="4278" h="2548" extrusionOk="0">
                  <a:moveTo>
                    <a:pt x="4156" y="1"/>
                  </a:moveTo>
                  <a:cubicBezTo>
                    <a:pt x="4140" y="1"/>
                    <a:pt x="4121" y="5"/>
                    <a:pt x="4101" y="16"/>
                  </a:cubicBezTo>
                  <a:cubicBezTo>
                    <a:pt x="2704" y="688"/>
                    <a:pt x="1360" y="1467"/>
                    <a:pt x="69" y="2368"/>
                  </a:cubicBezTo>
                  <a:cubicBezTo>
                    <a:pt x="1" y="2436"/>
                    <a:pt x="48" y="2548"/>
                    <a:pt x="117" y="2548"/>
                  </a:cubicBezTo>
                  <a:cubicBezTo>
                    <a:pt x="130" y="2548"/>
                    <a:pt x="143" y="2544"/>
                    <a:pt x="157" y="2536"/>
                  </a:cubicBezTo>
                  <a:cubicBezTo>
                    <a:pt x="1440" y="1608"/>
                    <a:pt x="2784" y="822"/>
                    <a:pt x="4189" y="150"/>
                  </a:cubicBezTo>
                  <a:cubicBezTo>
                    <a:pt x="4278" y="105"/>
                    <a:pt x="4238" y="1"/>
                    <a:pt x="41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219;p45"/>
            <p:cNvSpPr/>
            <p:nvPr/>
          </p:nvSpPr>
          <p:spPr>
            <a:xfrm>
              <a:off x="3251990" y="984427"/>
              <a:ext cx="193276" cy="136515"/>
            </a:xfrm>
            <a:custGeom>
              <a:avLst/>
              <a:gdLst/>
              <a:ahLst/>
              <a:cxnLst/>
              <a:rect l="l" t="t" r="r" b="b"/>
              <a:pathLst>
                <a:path w="4018" h="2838" extrusionOk="0">
                  <a:moveTo>
                    <a:pt x="3582" y="1"/>
                  </a:moveTo>
                  <a:cubicBezTo>
                    <a:pt x="3528" y="1"/>
                    <a:pt x="3478" y="63"/>
                    <a:pt x="3514" y="135"/>
                  </a:cubicBezTo>
                  <a:cubicBezTo>
                    <a:pt x="3715" y="498"/>
                    <a:pt x="3991" y="868"/>
                    <a:pt x="3514" y="1062"/>
                  </a:cubicBezTo>
                  <a:cubicBezTo>
                    <a:pt x="3124" y="1230"/>
                    <a:pt x="2734" y="1398"/>
                    <a:pt x="2371" y="1593"/>
                  </a:cubicBezTo>
                  <a:cubicBezTo>
                    <a:pt x="1585" y="1929"/>
                    <a:pt x="825" y="2292"/>
                    <a:pt x="73" y="2682"/>
                  </a:cubicBezTo>
                  <a:cubicBezTo>
                    <a:pt x="0" y="2732"/>
                    <a:pt x="48" y="2838"/>
                    <a:pt x="112" y="2838"/>
                  </a:cubicBezTo>
                  <a:cubicBezTo>
                    <a:pt x="126" y="2838"/>
                    <a:pt x="140" y="2833"/>
                    <a:pt x="153" y="2823"/>
                  </a:cubicBezTo>
                  <a:cubicBezTo>
                    <a:pt x="1417" y="2212"/>
                    <a:pt x="2707" y="1593"/>
                    <a:pt x="3991" y="1036"/>
                  </a:cubicBezTo>
                  <a:cubicBezTo>
                    <a:pt x="4018" y="1036"/>
                    <a:pt x="4018" y="975"/>
                    <a:pt x="4018" y="948"/>
                  </a:cubicBezTo>
                  <a:cubicBezTo>
                    <a:pt x="3910" y="639"/>
                    <a:pt x="3823" y="330"/>
                    <a:pt x="3655" y="54"/>
                  </a:cubicBezTo>
                  <a:cubicBezTo>
                    <a:pt x="3637" y="16"/>
                    <a:pt x="3609" y="1"/>
                    <a:pt x="358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220;p45"/>
            <p:cNvSpPr/>
            <p:nvPr/>
          </p:nvSpPr>
          <p:spPr>
            <a:xfrm>
              <a:off x="2922831" y="959270"/>
              <a:ext cx="135168" cy="236279"/>
            </a:xfrm>
            <a:custGeom>
              <a:avLst/>
              <a:gdLst/>
              <a:ahLst/>
              <a:cxnLst/>
              <a:rect l="l" t="t" r="r" b="b"/>
              <a:pathLst>
                <a:path w="2810" h="4912" extrusionOk="0">
                  <a:moveTo>
                    <a:pt x="316" y="1"/>
                  </a:moveTo>
                  <a:cubicBezTo>
                    <a:pt x="303" y="1"/>
                    <a:pt x="290" y="4"/>
                    <a:pt x="276" y="13"/>
                  </a:cubicBezTo>
                  <a:cubicBezTo>
                    <a:pt x="0" y="181"/>
                    <a:pt x="27" y="268"/>
                    <a:pt x="168" y="577"/>
                  </a:cubicBezTo>
                  <a:cubicBezTo>
                    <a:pt x="417" y="1135"/>
                    <a:pt x="726" y="1727"/>
                    <a:pt x="1008" y="2257"/>
                  </a:cubicBezTo>
                  <a:cubicBezTo>
                    <a:pt x="1513" y="3151"/>
                    <a:pt x="2158" y="3964"/>
                    <a:pt x="2628" y="4858"/>
                  </a:cubicBezTo>
                  <a:cubicBezTo>
                    <a:pt x="2648" y="4896"/>
                    <a:pt x="2677" y="4912"/>
                    <a:pt x="2705" y="4912"/>
                  </a:cubicBezTo>
                  <a:cubicBezTo>
                    <a:pt x="2760" y="4912"/>
                    <a:pt x="2810" y="4849"/>
                    <a:pt x="2769" y="4778"/>
                  </a:cubicBezTo>
                  <a:cubicBezTo>
                    <a:pt x="2406" y="4045"/>
                    <a:pt x="1929" y="3407"/>
                    <a:pt x="1486" y="2701"/>
                  </a:cubicBezTo>
                  <a:cubicBezTo>
                    <a:pt x="1230" y="2311"/>
                    <a:pt x="27" y="409"/>
                    <a:pt x="363" y="154"/>
                  </a:cubicBezTo>
                  <a:cubicBezTo>
                    <a:pt x="431" y="109"/>
                    <a:pt x="385" y="1"/>
                    <a:pt x="3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221;p45"/>
            <p:cNvSpPr/>
            <p:nvPr/>
          </p:nvSpPr>
          <p:spPr>
            <a:xfrm>
              <a:off x="2914750" y="977164"/>
              <a:ext cx="143249" cy="258840"/>
            </a:xfrm>
            <a:custGeom>
              <a:avLst/>
              <a:gdLst/>
              <a:ahLst/>
              <a:cxnLst/>
              <a:rect l="l" t="t" r="r" b="b"/>
              <a:pathLst>
                <a:path w="2978" h="5381" extrusionOk="0">
                  <a:moveTo>
                    <a:pt x="285" y="1"/>
                  </a:moveTo>
                  <a:cubicBezTo>
                    <a:pt x="262" y="1"/>
                    <a:pt x="238" y="12"/>
                    <a:pt x="222" y="37"/>
                  </a:cubicBezTo>
                  <a:cubicBezTo>
                    <a:pt x="0" y="400"/>
                    <a:pt x="54" y="427"/>
                    <a:pt x="249" y="790"/>
                  </a:cubicBezTo>
                  <a:cubicBezTo>
                    <a:pt x="531" y="1294"/>
                    <a:pt x="814" y="1798"/>
                    <a:pt x="1089" y="2302"/>
                  </a:cubicBezTo>
                  <a:cubicBezTo>
                    <a:pt x="1681" y="3310"/>
                    <a:pt x="2265" y="4318"/>
                    <a:pt x="2796" y="5326"/>
                  </a:cubicBezTo>
                  <a:cubicBezTo>
                    <a:pt x="2816" y="5364"/>
                    <a:pt x="2845" y="5380"/>
                    <a:pt x="2873" y="5380"/>
                  </a:cubicBezTo>
                  <a:cubicBezTo>
                    <a:pt x="2928" y="5380"/>
                    <a:pt x="2978" y="5317"/>
                    <a:pt x="2937" y="5246"/>
                  </a:cubicBezTo>
                  <a:cubicBezTo>
                    <a:pt x="2494" y="4379"/>
                    <a:pt x="1990" y="3539"/>
                    <a:pt x="1486" y="2665"/>
                  </a:cubicBezTo>
                  <a:cubicBezTo>
                    <a:pt x="1257" y="2221"/>
                    <a:pt x="1008" y="1798"/>
                    <a:pt x="753" y="1355"/>
                  </a:cubicBezTo>
                  <a:cubicBezTo>
                    <a:pt x="558" y="985"/>
                    <a:pt x="142" y="514"/>
                    <a:pt x="363" y="118"/>
                  </a:cubicBezTo>
                  <a:cubicBezTo>
                    <a:pt x="401" y="61"/>
                    <a:pt x="342" y="1"/>
                    <a:pt x="285"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oogle Shape;2222;p45"/>
          <p:cNvGrpSpPr/>
          <p:nvPr/>
        </p:nvGrpSpPr>
        <p:grpSpPr>
          <a:xfrm>
            <a:off x="273857" y="5495283"/>
            <a:ext cx="1072556" cy="1113023"/>
            <a:chOff x="4372469" y="2020378"/>
            <a:chExt cx="399056" cy="414112"/>
          </a:xfrm>
        </p:grpSpPr>
        <p:sp>
          <p:nvSpPr>
            <p:cNvPr id="28" name="Google Shape;2223;p45"/>
            <p:cNvSpPr/>
            <p:nvPr/>
          </p:nvSpPr>
          <p:spPr>
            <a:xfrm>
              <a:off x="4396231" y="2156505"/>
              <a:ext cx="374189" cy="277984"/>
            </a:xfrm>
            <a:custGeom>
              <a:avLst/>
              <a:gdLst/>
              <a:ahLst/>
              <a:cxnLst/>
              <a:rect l="l" t="t" r="r" b="b"/>
              <a:pathLst>
                <a:path w="7779" h="5779" extrusionOk="0">
                  <a:moveTo>
                    <a:pt x="108" y="1"/>
                  </a:moveTo>
                  <a:cubicBezTo>
                    <a:pt x="45" y="1"/>
                    <a:pt x="0" y="81"/>
                    <a:pt x="60" y="146"/>
                  </a:cubicBezTo>
                  <a:cubicBezTo>
                    <a:pt x="1404" y="1853"/>
                    <a:pt x="3172" y="3137"/>
                    <a:pt x="4738" y="4683"/>
                  </a:cubicBezTo>
                  <a:cubicBezTo>
                    <a:pt x="5163" y="5102"/>
                    <a:pt x="5582" y="5778"/>
                    <a:pt x="6245" y="5778"/>
                  </a:cubicBezTo>
                  <a:cubicBezTo>
                    <a:pt x="6284" y="5778"/>
                    <a:pt x="6324" y="5776"/>
                    <a:pt x="6364" y="5771"/>
                  </a:cubicBezTo>
                  <a:cubicBezTo>
                    <a:pt x="7003" y="5718"/>
                    <a:pt x="7621" y="5187"/>
                    <a:pt x="7762" y="4568"/>
                  </a:cubicBezTo>
                  <a:cubicBezTo>
                    <a:pt x="7778" y="4498"/>
                    <a:pt x="7732" y="4451"/>
                    <a:pt x="7687" y="4451"/>
                  </a:cubicBezTo>
                  <a:cubicBezTo>
                    <a:pt x="7659" y="4451"/>
                    <a:pt x="7631" y="4470"/>
                    <a:pt x="7621" y="4515"/>
                  </a:cubicBezTo>
                  <a:cubicBezTo>
                    <a:pt x="7466" y="5119"/>
                    <a:pt x="6887" y="5586"/>
                    <a:pt x="6305" y="5586"/>
                  </a:cubicBezTo>
                  <a:cubicBezTo>
                    <a:pt x="6052" y="5586"/>
                    <a:pt x="5798" y="5498"/>
                    <a:pt x="5578" y="5294"/>
                  </a:cubicBezTo>
                  <a:cubicBezTo>
                    <a:pt x="4986" y="4763"/>
                    <a:pt x="4456" y="4145"/>
                    <a:pt x="3844" y="3614"/>
                  </a:cubicBezTo>
                  <a:cubicBezTo>
                    <a:pt x="2554" y="2465"/>
                    <a:pt x="1236" y="1376"/>
                    <a:pt x="175" y="32"/>
                  </a:cubicBezTo>
                  <a:cubicBezTo>
                    <a:pt x="153" y="10"/>
                    <a:pt x="129" y="1"/>
                    <a:pt x="108"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224;p45"/>
            <p:cNvSpPr/>
            <p:nvPr/>
          </p:nvSpPr>
          <p:spPr>
            <a:xfrm>
              <a:off x="4372469" y="2020378"/>
              <a:ext cx="128434" cy="144404"/>
            </a:xfrm>
            <a:custGeom>
              <a:avLst/>
              <a:gdLst/>
              <a:ahLst/>
              <a:cxnLst/>
              <a:rect l="l" t="t" r="r" b="b"/>
              <a:pathLst>
                <a:path w="2670" h="3002" extrusionOk="0">
                  <a:moveTo>
                    <a:pt x="112" y="1"/>
                  </a:moveTo>
                  <a:cubicBezTo>
                    <a:pt x="57" y="1"/>
                    <a:pt x="0" y="68"/>
                    <a:pt x="23" y="120"/>
                  </a:cubicBezTo>
                  <a:cubicBezTo>
                    <a:pt x="333" y="1014"/>
                    <a:pt x="528" y="1935"/>
                    <a:pt x="528" y="2916"/>
                  </a:cubicBezTo>
                  <a:cubicBezTo>
                    <a:pt x="528" y="2973"/>
                    <a:pt x="570" y="3002"/>
                    <a:pt x="612" y="3002"/>
                  </a:cubicBezTo>
                  <a:cubicBezTo>
                    <a:pt x="654" y="3002"/>
                    <a:pt x="696" y="2973"/>
                    <a:pt x="696" y="2916"/>
                  </a:cubicBezTo>
                  <a:cubicBezTo>
                    <a:pt x="696" y="2000"/>
                    <a:pt x="526" y="1113"/>
                    <a:pt x="252" y="245"/>
                  </a:cubicBezTo>
                  <a:lnTo>
                    <a:pt x="252" y="245"/>
                  </a:lnTo>
                  <a:cubicBezTo>
                    <a:pt x="1027" y="564"/>
                    <a:pt x="1758" y="931"/>
                    <a:pt x="2490" y="1350"/>
                  </a:cubicBezTo>
                  <a:cubicBezTo>
                    <a:pt x="2505" y="1357"/>
                    <a:pt x="2519" y="1361"/>
                    <a:pt x="2532" y="1361"/>
                  </a:cubicBezTo>
                  <a:cubicBezTo>
                    <a:pt x="2617" y="1361"/>
                    <a:pt x="2669" y="1232"/>
                    <a:pt x="2571" y="1209"/>
                  </a:cubicBezTo>
                  <a:cubicBezTo>
                    <a:pt x="1784" y="759"/>
                    <a:pt x="978" y="342"/>
                    <a:pt x="138" y="6"/>
                  </a:cubicBezTo>
                  <a:cubicBezTo>
                    <a:pt x="130" y="2"/>
                    <a:pt x="121" y="1"/>
                    <a:pt x="112"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225;p45"/>
            <p:cNvSpPr/>
            <p:nvPr/>
          </p:nvSpPr>
          <p:spPr>
            <a:xfrm>
              <a:off x="4495561" y="2081900"/>
              <a:ext cx="275964" cy="292463"/>
            </a:xfrm>
            <a:custGeom>
              <a:avLst/>
              <a:gdLst/>
              <a:ahLst/>
              <a:cxnLst/>
              <a:rect l="l" t="t" r="r" b="b"/>
              <a:pathLst>
                <a:path w="5737" h="6080" extrusionOk="0">
                  <a:moveTo>
                    <a:pt x="139" y="0"/>
                  </a:moveTo>
                  <a:cubicBezTo>
                    <a:pt x="78" y="0"/>
                    <a:pt x="1" y="82"/>
                    <a:pt x="65" y="125"/>
                  </a:cubicBezTo>
                  <a:cubicBezTo>
                    <a:pt x="2081" y="1919"/>
                    <a:pt x="3761" y="4076"/>
                    <a:pt x="5556" y="6066"/>
                  </a:cubicBezTo>
                  <a:cubicBezTo>
                    <a:pt x="5565" y="6075"/>
                    <a:pt x="5578" y="6080"/>
                    <a:pt x="5591" y="6080"/>
                  </a:cubicBezTo>
                  <a:cubicBezTo>
                    <a:pt x="5653" y="6080"/>
                    <a:pt x="5736" y="5991"/>
                    <a:pt x="5670" y="5924"/>
                  </a:cubicBezTo>
                  <a:cubicBezTo>
                    <a:pt x="3876" y="3935"/>
                    <a:pt x="2196" y="1805"/>
                    <a:pt x="180" y="17"/>
                  </a:cubicBezTo>
                  <a:cubicBezTo>
                    <a:pt x="169" y="5"/>
                    <a:pt x="155" y="0"/>
                    <a:pt x="13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226;p45"/>
            <p:cNvSpPr/>
            <p:nvPr/>
          </p:nvSpPr>
          <p:spPr>
            <a:xfrm>
              <a:off x="4645782" y="2340878"/>
              <a:ext cx="100486" cy="65131"/>
            </a:xfrm>
            <a:custGeom>
              <a:avLst/>
              <a:gdLst/>
              <a:ahLst/>
              <a:cxnLst/>
              <a:rect l="l" t="t" r="r" b="b"/>
              <a:pathLst>
                <a:path w="2089" h="1354" extrusionOk="0">
                  <a:moveTo>
                    <a:pt x="1966" y="0"/>
                  </a:moveTo>
                  <a:cubicBezTo>
                    <a:pt x="1941" y="0"/>
                    <a:pt x="1918" y="11"/>
                    <a:pt x="1902" y="36"/>
                  </a:cubicBezTo>
                  <a:cubicBezTo>
                    <a:pt x="1566" y="735"/>
                    <a:pt x="894" y="1152"/>
                    <a:pt x="108" y="1186"/>
                  </a:cubicBezTo>
                  <a:cubicBezTo>
                    <a:pt x="0" y="1186"/>
                    <a:pt x="0" y="1354"/>
                    <a:pt x="108" y="1354"/>
                  </a:cubicBezTo>
                  <a:cubicBezTo>
                    <a:pt x="948" y="1320"/>
                    <a:pt x="1680" y="877"/>
                    <a:pt x="2070" y="117"/>
                  </a:cubicBezTo>
                  <a:cubicBezTo>
                    <a:pt x="2089" y="60"/>
                    <a:pt x="2024" y="0"/>
                    <a:pt x="196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227;p45"/>
            <p:cNvSpPr/>
            <p:nvPr/>
          </p:nvSpPr>
          <p:spPr>
            <a:xfrm>
              <a:off x="4626974" y="2316635"/>
              <a:ext cx="95964" cy="69171"/>
            </a:xfrm>
            <a:custGeom>
              <a:avLst/>
              <a:gdLst/>
              <a:ahLst/>
              <a:cxnLst/>
              <a:rect l="l" t="t" r="r" b="b"/>
              <a:pathLst>
                <a:path w="1995" h="1438" extrusionOk="0">
                  <a:moveTo>
                    <a:pt x="1879" y="0"/>
                  </a:moveTo>
                  <a:cubicBezTo>
                    <a:pt x="1855" y="0"/>
                    <a:pt x="1832" y="11"/>
                    <a:pt x="1816" y="36"/>
                  </a:cubicBezTo>
                  <a:cubicBezTo>
                    <a:pt x="1365" y="682"/>
                    <a:pt x="808" y="1018"/>
                    <a:pt x="82" y="1266"/>
                  </a:cubicBezTo>
                  <a:cubicBezTo>
                    <a:pt x="1" y="1291"/>
                    <a:pt x="18" y="1437"/>
                    <a:pt x="112" y="1437"/>
                  </a:cubicBezTo>
                  <a:cubicBezTo>
                    <a:pt x="119" y="1437"/>
                    <a:pt x="127" y="1436"/>
                    <a:pt x="136" y="1434"/>
                  </a:cubicBezTo>
                  <a:cubicBezTo>
                    <a:pt x="895" y="1152"/>
                    <a:pt x="1480" y="789"/>
                    <a:pt x="1957" y="117"/>
                  </a:cubicBezTo>
                  <a:cubicBezTo>
                    <a:pt x="1995" y="60"/>
                    <a:pt x="1936" y="0"/>
                    <a:pt x="187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28;p45"/>
            <p:cNvSpPr/>
            <p:nvPr/>
          </p:nvSpPr>
          <p:spPr>
            <a:xfrm>
              <a:off x="4397145" y="2079927"/>
              <a:ext cx="112560" cy="93319"/>
            </a:xfrm>
            <a:custGeom>
              <a:avLst/>
              <a:gdLst/>
              <a:ahLst/>
              <a:cxnLst/>
              <a:rect l="l" t="t" r="r" b="b"/>
              <a:pathLst>
                <a:path w="2340" h="1940" extrusionOk="0">
                  <a:moveTo>
                    <a:pt x="2087" y="0"/>
                  </a:moveTo>
                  <a:cubicBezTo>
                    <a:pt x="2018" y="0"/>
                    <a:pt x="1962" y="97"/>
                    <a:pt x="2031" y="139"/>
                  </a:cubicBezTo>
                  <a:cubicBezTo>
                    <a:pt x="2145" y="253"/>
                    <a:pt x="2111" y="475"/>
                    <a:pt x="2058" y="616"/>
                  </a:cubicBezTo>
                  <a:cubicBezTo>
                    <a:pt x="2022" y="677"/>
                    <a:pt x="1959" y="700"/>
                    <a:pt x="1887" y="700"/>
                  </a:cubicBezTo>
                  <a:cubicBezTo>
                    <a:pt x="1727" y="700"/>
                    <a:pt x="1518" y="589"/>
                    <a:pt x="1439" y="529"/>
                  </a:cubicBezTo>
                  <a:cubicBezTo>
                    <a:pt x="1425" y="519"/>
                    <a:pt x="1411" y="515"/>
                    <a:pt x="1398" y="515"/>
                  </a:cubicBezTo>
                  <a:cubicBezTo>
                    <a:pt x="1342" y="515"/>
                    <a:pt x="1310" y="599"/>
                    <a:pt x="1332" y="643"/>
                  </a:cubicBezTo>
                  <a:cubicBezTo>
                    <a:pt x="1412" y="838"/>
                    <a:pt x="1580" y="1261"/>
                    <a:pt x="1191" y="1261"/>
                  </a:cubicBezTo>
                  <a:cubicBezTo>
                    <a:pt x="1171" y="1264"/>
                    <a:pt x="1151" y="1265"/>
                    <a:pt x="1132" y="1265"/>
                  </a:cubicBezTo>
                  <a:cubicBezTo>
                    <a:pt x="957" y="1265"/>
                    <a:pt x="784" y="1163"/>
                    <a:pt x="633" y="1066"/>
                  </a:cubicBezTo>
                  <a:cubicBezTo>
                    <a:pt x="616" y="1055"/>
                    <a:pt x="599" y="1049"/>
                    <a:pt x="583" y="1049"/>
                  </a:cubicBezTo>
                  <a:cubicBezTo>
                    <a:pt x="519" y="1049"/>
                    <a:pt x="475" y="1136"/>
                    <a:pt x="519" y="1201"/>
                  </a:cubicBezTo>
                  <a:cubicBezTo>
                    <a:pt x="599" y="1288"/>
                    <a:pt x="660" y="1369"/>
                    <a:pt x="687" y="1483"/>
                  </a:cubicBezTo>
                  <a:cubicBezTo>
                    <a:pt x="562" y="1646"/>
                    <a:pt x="448" y="1727"/>
                    <a:pt x="338" y="1727"/>
                  </a:cubicBezTo>
                  <a:cubicBezTo>
                    <a:pt x="277" y="1727"/>
                    <a:pt x="216" y="1702"/>
                    <a:pt x="156" y="1651"/>
                  </a:cubicBezTo>
                  <a:cubicBezTo>
                    <a:pt x="142" y="1643"/>
                    <a:pt x="129" y="1639"/>
                    <a:pt x="116" y="1639"/>
                  </a:cubicBezTo>
                  <a:cubicBezTo>
                    <a:pt x="47" y="1639"/>
                    <a:pt x="0" y="1747"/>
                    <a:pt x="68" y="1792"/>
                  </a:cubicBezTo>
                  <a:cubicBezTo>
                    <a:pt x="190" y="1882"/>
                    <a:pt x="333" y="1939"/>
                    <a:pt x="471" y="1939"/>
                  </a:cubicBezTo>
                  <a:cubicBezTo>
                    <a:pt x="591" y="1939"/>
                    <a:pt x="707" y="1895"/>
                    <a:pt x="801" y="1792"/>
                  </a:cubicBezTo>
                  <a:cubicBezTo>
                    <a:pt x="903" y="1674"/>
                    <a:pt x="869" y="1494"/>
                    <a:pt x="802" y="1339"/>
                  </a:cubicBezTo>
                  <a:lnTo>
                    <a:pt x="802" y="1339"/>
                  </a:lnTo>
                  <a:cubicBezTo>
                    <a:pt x="927" y="1391"/>
                    <a:pt x="1063" y="1427"/>
                    <a:pt x="1197" y="1427"/>
                  </a:cubicBezTo>
                  <a:cubicBezTo>
                    <a:pt x="1291" y="1427"/>
                    <a:pt x="1384" y="1409"/>
                    <a:pt x="1473" y="1369"/>
                  </a:cubicBezTo>
                  <a:cubicBezTo>
                    <a:pt x="1649" y="1250"/>
                    <a:pt x="1616" y="994"/>
                    <a:pt x="1554" y="785"/>
                  </a:cubicBezTo>
                  <a:lnTo>
                    <a:pt x="1554" y="785"/>
                  </a:lnTo>
                  <a:cubicBezTo>
                    <a:pt x="1652" y="827"/>
                    <a:pt x="1765" y="858"/>
                    <a:pt x="1869" y="858"/>
                  </a:cubicBezTo>
                  <a:cubicBezTo>
                    <a:pt x="1981" y="858"/>
                    <a:pt x="2082" y="823"/>
                    <a:pt x="2145" y="730"/>
                  </a:cubicBezTo>
                  <a:cubicBezTo>
                    <a:pt x="2279" y="562"/>
                    <a:pt x="2340" y="193"/>
                    <a:pt x="2145" y="25"/>
                  </a:cubicBezTo>
                  <a:cubicBezTo>
                    <a:pt x="2126" y="7"/>
                    <a:pt x="2106" y="0"/>
                    <a:pt x="208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229;p45"/>
            <p:cNvSpPr/>
            <p:nvPr/>
          </p:nvSpPr>
          <p:spPr>
            <a:xfrm>
              <a:off x="4420138" y="2130963"/>
              <a:ext cx="239647" cy="241186"/>
            </a:xfrm>
            <a:custGeom>
              <a:avLst/>
              <a:gdLst/>
              <a:ahLst/>
              <a:cxnLst/>
              <a:rect l="l" t="t" r="r" b="b"/>
              <a:pathLst>
                <a:path w="4982" h="5014" extrusionOk="0">
                  <a:moveTo>
                    <a:pt x="114" y="1"/>
                  </a:moveTo>
                  <a:cubicBezTo>
                    <a:pt x="50" y="1"/>
                    <a:pt x="0" y="80"/>
                    <a:pt x="41" y="140"/>
                  </a:cubicBezTo>
                  <a:cubicBezTo>
                    <a:pt x="793" y="1013"/>
                    <a:pt x="1606" y="1853"/>
                    <a:pt x="2420" y="2633"/>
                  </a:cubicBezTo>
                  <a:cubicBezTo>
                    <a:pt x="3233" y="3419"/>
                    <a:pt x="4100" y="4118"/>
                    <a:pt x="4825" y="4985"/>
                  </a:cubicBezTo>
                  <a:cubicBezTo>
                    <a:pt x="4839" y="5005"/>
                    <a:pt x="4855" y="5013"/>
                    <a:pt x="4871" y="5013"/>
                  </a:cubicBezTo>
                  <a:cubicBezTo>
                    <a:pt x="4926" y="5013"/>
                    <a:pt x="4981" y="4919"/>
                    <a:pt x="4940" y="4878"/>
                  </a:cubicBezTo>
                  <a:cubicBezTo>
                    <a:pt x="4214" y="4004"/>
                    <a:pt x="3347" y="3278"/>
                    <a:pt x="2534" y="2525"/>
                  </a:cubicBezTo>
                  <a:cubicBezTo>
                    <a:pt x="1721" y="1712"/>
                    <a:pt x="934" y="899"/>
                    <a:pt x="182" y="32"/>
                  </a:cubicBezTo>
                  <a:cubicBezTo>
                    <a:pt x="159" y="10"/>
                    <a:pt x="136" y="1"/>
                    <a:pt x="114"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230;p45"/>
            <p:cNvSpPr/>
            <p:nvPr/>
          </p:nvSpPr>
          <p:spPr>
            <a:xfrm>
              <a:off x="4456599" y="2104171"/>
              <a:ext cx="247584" cy="234740"/>
            </a:xfrm>
            <a:custGeom>
              <a:avLst/>
              <a:gdLst/>
              <a:ahLst/>
              <a:cxnLst/>
              <a:rect l="l" t="t" r="r" b="b"/>
              <a:pathLst>
                <a:path w="5147" h="4880" extrusionOk="0">
                  <a:moveTo>
                    <a:pt x="146" y="0"/>
                  </a:moveTo>
                  <a:cubicBezTo>
                    <a:pt x="73" y="0"/>
                    <a:pt x="0" y="97"/>
                    <a:pt x="69" y="139"/>
                  </a:cubicBezTo>
                  <a:cubicBezTo>
                    <a:pt x="936" y="898"/>
                    <a:pt x="1776" y="1651"/>
                    <a:pt x="2589" y="2437"/>
                  </a:cubicBezTo>
                  <a:cubicBezTo>
                    <a:pt x="3006" y="2827"/>
                    <a:pt x="3429" y="3217"/>
                    <a:pt x="3819" y="3640"/>
                  </a:cubicBezTo>
                  <a:cubicBezTo>
                    <a:pt x="4209" y="4003"/>
                    <a:pt x="4659" y="4366"/>
                    <a:pt x="4968" y="4843"/>
                  </a:cubicBezTo>
                  <a:cubicBezTo>
                    <a:pt x="4976" y="4869"/>
                    <a:pt x="4996" y="4880"/>
                    <a:pt x="5019" y="4880"/>
                  </a:cubicBezTo>
                  <a:cubicBezTo>
                    <a:pt x="5075" y="4880"/>
                    <a:pt x="5147" y="4819"/>
                    <a:pt x="5109" y="4763"/>
                  </a:cubicBezTo>
                  <a:cubicBezTo>
                    <a:pt x="4881" y="4393"/>
                    <a:pt x="4605" y="4144"/>
                    <a:pt x="4323" y="3862"/>
                  </a:cubicBezTo>
                  <a:cubicBezTo>
                    <a:pt x="3873" y="3472"/>
                    <a:pt x="3456" y="3022"/>
                    <a:pt x="3033" y="2632"/>
                  </a:cubicBezTo>
                  <a:cubicBezTo>
                    <a:pt x="2112" y="1738"/>
                    <a:pt x="1158" y="865"/>
                    <a:pt x="203" y="25"/>
                  </a:cubicBezTo>
                  <a:cubicBezTo>
                    <a:pt x="186" y="7"/>
                    <a:pt x="166" y="0"/>
                    <a:pt x="14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31;p45"/>
            <p:cNvSpPr/>
            <p:nvPr/>
          </p:nvSpPr>
          <p:spPr>
            <a:xfrm>
              <a:off x="4388920" y="2050008"/>
              <a:ext cx="48872" cy="32662"/>
            </a:xfrm>
            <a:custGeom>
              <a:avLst/>
              <a:gdLst/>
              <a:ahLst/>
              <a:cxnLst/>
              <a:rect l="l" t="t" r="r" b="b"/>
              <a:pathLst>
                <a:path w="1016" h="679" extrusionOk="0">
                  <a:moveTo>
                    <a:pt x="904" y="0"/>
                  </a:moveTo>
                  <a:cubicBezTo>
                    <a:pt x="871" y="0"/>
                    <a:pt x="841" y="19"/>
                    <a:pt x="831" y="62"/>
                  </a:cubicBezTo>
                  <a:cubicBezTo>
                    <a:pt x="778" y="375"/>
                    <a:pt x="566" y="523"/>
                    <a:pt x="293" y="523"/>
                  </a:cubicBezTo>
                  <a:cubicBezTo>
                    <a:pt x="249" y="523"/>
                    <a:pt x="205" y="520"/>
                    <a:pt x="159" y="512"/>
                  </a:cubicBezTo>
                  <a:cubicBezTo>
                    <a:pt x="148" y="509"/>
                    <a:pt x="138" y="508"/>
                    <a:pt x="129" y="508"/>
                  </a:cubicBezTo>
                  <a:cubicBezTo>
                    <a:pt x="36" y="508"/>
                    <a:pt x="0" y="647"/>
                    <a:pt x="98" y="647"/>
                  </a:cubicBezTo>
                  <a:cubicBezTo>
                    <a:pt x="178" y="668"/>
                    <a:pt x="257" y="679"/>
                    <a:pt x="334" y="679"/>
                  </a:cubicBezTo>
                  <a:cubicBezTo>
                    <a:pt x="666" y="679"/>
                    <a:pt x="950" y="481"/>
                    <a:pt x="999" y="116"/>
                  </a:cubicBezTo>
                  <a:cubicBezTo>
                    <a:pt x="1015" y="49"/>
                    <a:pt x="957" y="0"/>
                    <a:pt x="904"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oogle Shape;2232;p45"/>
          <p:cNvGrpSpPr/>
          <p:nvPr/>
        </p:nvGrpSpPr>
        <p:grpSpPr>
          <a:xfrm>
            <a:off x="10116891" y="292834"/>
            <a:ext cx="1879488" cy="1380289"/>
            <a:chOff x="3765486" y="1507629"/>
            <a:chExt cx="586753" cy="430946"/>
          </a:xfrm>
        </p:grpSpPr>
        <p:sp>
          <p:nvSpPr>
            <p:cNvPr id="38" name="Google Shape;2233;p45"/>
            <p:cNvSpPr/>
            <p:nvPr/>
          </p:nvSpPr>
          <p:spPr>
            <a:xfrm>
              <a:off x="3765486" y="1507629"/>
              <a:ext cx="405408" cy="279812"/>
            </a:xfrm>
            <a:custGeom>
              <a:avLst/>
              <a:gdLst/>
              <a:ahLst/>
              <a:cxnLst/>
              <a:rect l="l" t="t" r="r" b="b"/>
              <a:pathLst>
                <a:path w="8428" h="5817" extrusionOk="0">
                  <a:moveTo>
                    <a:pt x="7419" y="0"/>
                  </a:moveTo>
                  <a:cubicBezTo>
                    <a:pt x="6331" y="108"/>
                    <a:pt x="5262" y="222"/>
                    <a:pt x="4174" y="363"/>
                  </a:cubicBezTo>
                  <a:cubicBezTo>
                    <a:pt x="3051" y="531"/>
                    <a:pt x="1848" y="612"/>
                    <a:pt x="786" y="948"/>
                  </a:cubicBezTo>
                  <a:cubicBezTo>
                    <a:pt x="114" y="1149"/>
                    <a:pt x="0" y="1653"/>
                    <a:pt x="195" y="2265"/>
                  </a:cubicBezTo>
                  <a:cubicBezTo>
                    <a:pt x="531" y="3441"/>
                    <a:pt x="921" y="4590"/>
                    <a:pt x="1290" y="5766"/>
                  </a:cubicBezTo>
                  <a:cubicBezTo>
                    <a:pt x="1301" y="5800"/>
                    <a:pt x="1333" y="5816"/>
                    <a:pt x="1365" y="5816"/>
                  </a:cubicBezTo>
                  <a:cubicBezTo>
                    <a:pt x="1414" y="5816"/>
                    <a:pt x="1462" y="5778"/>
                    <a:pt x="1425" y="5712"/>
                  </a:cubicBezTo>
                  <a:cubicBezTo>
                    <a:pt x="1062" y="4536"/>
                    <a:pt x="699" y="3387"/>
                    <a:pt x="336" y="2211"/>
                  </a:cubicBezTo>
                  <a:cubicBezTo>
                    <a:pt x="27" y="1176"/>
                    <a:pt x="921" y="1062"/>
                    <a:pt x="1653" y="921"/>
                  </a:cubicBezTo>
                  <a:cubicBezTo>
                    <a:pt x="2299" y="813"/>
                    <a:pt x="2937" y="726"/>
                    <a:pt x="3582" y="612"/>
                  </a:cubicBezTo>
                  <a:cubicBezTo>
                    <a:pt x="4200" y="531"/>
                    <a:pt x="4846" y="444"/>
                    <a:pt x="5491" y="363"/>
                  </a:cubicBezTo>
                  <a:cubicBezTo>
                    <a:pt x="5662" y="344"/>
                    <a:pt x="6463" y="191"/>
                    <a:pt x="6970" y="191"/>
                  </a:cubicBezTo>
                  <a:cubicBezTo>
                    <a:pt x="7197" y="191"/>
                    <a:pt x="7366" y="222"/>
                    <a:pt x="7393" y="309"/>
                  </a:cubicBezTo>
                  <a:cubicBezTo>
                    <a:pt x="7870" y="1566"/>
                    <a:pt x="8118" y="2883"/>
                    <a:pt x="8259" y="4227"/>
                  </a:cubicBezTo>
                  <a:cubicBezTo>
                    <a:pt x="8259" y="4268"/>
                    <a:pt x="8302" y="4288"/>
                    <a:pt x="8344" y="4288"/>
                  </a:cubicBezTo>
                  <a:cubicBezTo>
                    <a:pt x="8386" y="4288"/>
                    <a:pt x="8428" y="4268"/>
                    <a:pt x="8428" y="4227"/>
                  </a:cubicBezTo>
                  <a:cubicBezTo>
                    <a:pt x="8286" y="2796"/>
                    <a:pt x="7977" y="1398"/>
                    <a:pt x="7507" y="81"/>
                  </a:cubicBezTo>
                  <a:cubicBezTo>
                    <a:pt x="7473" y="27"/>
                    <a:pt x="7446" y="0"/>
                    <a:pt x="741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34;p45"/>
            <p:cNvSpPr/>
            <p:nvPr/>
          </p:nvSpPr>
          <p:spPr>
            <a:xfrm>
              <a:off x="3830520" y="1705327"/>
              <a:ext cx="338690" cy="87931"/>
            </a:xfrm>
            <a:custGeom>
              <a:avLst/>
              <a:gdLst/>
              <a:ahLst/>
              <a:cxnLst/>
              <a:rect l="l" t="t" r="r" b="b"/>
              <a:pathLst>
                <a:path w="7041" h="1828" extrusionOk="0">
                  <a:moveTo>
                    <a:pt x="6926" y="0"/>
                  </a:moveTo>
                  <a:cubicBezTo>
                    <a:pt x="6920" y="0"/>
                    <a:pt x="6914" y="1"/>
                    <a:pt x="6907" y="3"/>
                  </a:cubicBezTo>
                  <a:cubicBezTo>
                    <a:pt x="4670" y="648"/>
                    <a:pt x="2398" y="1206"/>
                    <a:pt x="106" y="1656"/>
                  </a:cubicBezTo>
                  <a:cubicBezTo>
                    <a:pt x="1" y="1681"/>
                    <a:pt x="39" y="1827"/>
                    <a:pt x="136" y="1827"/>
                  </a:cubicBezTo>
                  <a:cubicBezTo>
                    <a:pt x="144" y="1827"/>
                    <a:pt x="152" y="1826"/>
                    <a:pt x="160" y="1824"/>
                  </a:cubicBezTo>
                  <a:cubicBezTo>
                    <a:pt x="2459" y="1374"/>
                    <a:pt x="4696" y="816"/>
                    <a:pt x="6934" y="171"/>
                  </a:cubicBezTo>
                  <a:cubicBezTo>
                    <a:pt x="7040" y="146"/>
                    <a:pt x="7002" y="0"/>
                    <a:pt x="692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35;p45"/>
            <p:cNvSpPr/>
            <p:nvPr/>
          </p:nvSpPr>
          <p:spPr>
            <a:xfrm>
              <a:off x="4155157" y="1708165"/>
              <a:ext cx="193035" cy="44735"/>
            </a:xfrm>
            <a:custGeom>
              <a:avLst/>
              <a:gdLst/>
              <a:ahLst/>
              <a:cxnLst/>
              <a:rect l="l" t="t" r="r" b="b"/>
              <a:pathLst>
                <a:path w="4013" h="930" extrusionOk="0">
                  <a:moveTo>
                    <a:pt x="103" y="0"/>
                  </a:moveTo>
                  <a:cubicBezTo>
                    <a:pt x="14" y="0"/>
                    <a:pt x="1" y="142"/>
                    <a:pt x="105" y="172"/>
                  </a:cubicBezTo>
                  <a:cubicBezTo>
                    <a:pt x="663" y="253"/>
                    <a:pt x="1220" y="307"/>
                    <a:pt x="1812" y="341"/>
                  </a:cubicBezTo>
                  <a:cubicBezTo>
                    <a:pt x="2082" y="341"/>
                    <a:pt x="2463" y="276"/>
                    <a:pt x="2824" y="276"/>
                  </a:cubicBezTo>
                  <a:cubicBezTo>
                    <a:pt x="3288" y="276"/>
                    <a:pt x="3718" y="383"/>
                    <a:pt x="3828" y="871"/>
                  </a:cubicBezTo>
                  <a:cubicBezTo>
                    <a:pt x="3838" y="912"/>
                    <a:pt x="3868" y="930"/>
                    <a:pt x="3901" y="930"/>
                  </a:cubicBezTo>
                  <a:cubicBezTo>
                    <a:pt x="3954" y="930"/>
                    <a:pt x="4013" y="882"/>
                    <a:pt x="3996" y="811"/>
                  </a:cubicBezTo>
                  <a:cubicBezTo>
                    <a:pt x="3882" y="341"/>
                    <a:pt x="3438" y="139"/>
                    <a:pt x="2988" y="112"/>
                  </a:cubicBezTo>
                  <a:cubicBezTo>
                    <a:pt x="2936" y="108"/>
                    <a:pt x="2883" y="107"/>
                    <a:pt x="2830" y="107"/>
                  </a:cubicBezTo>
                  <a:cubicBezTo>
                    <a:pt x="2486" y="107"/>
                    <a:pt x="2126" y="172"/>
                    <a:pt x="1812" y="172"/>
                  </a:cubicBezTo>
                  <a:cubicBezTo>
                    <a:pt x="1254" y="172"/>
                    <a:pt x="689" y="85"/>
                    <a:pt x="132" y="4"/>
                  </a:cubicBezTo>
                  <a:cubicBezTo>
                    <a:pt x="121" y="1"/>
                    <a:pt x="112" y="0"/>
                    <a:pt x="10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36;p45"/>
            <p:cNvSpPr/>
            <p:nvPr/>
          </p:nvSpPr>
          <p:spPr>
            <a:xfrm>
              <a:off x="3826575" y="1750735"/>
              <a:ext cx="525664" cy="187840"/>
            </a:xfrm>
            <a:custGeom>
              <a:avLst/>
              <a:gdLst/>
              <a:ahLst/>
              <a:cxnLst/>
              <a:rect l="l" t="t" r="r" b="b"/>
              <a:pathLst>
                <a:path w="10928" h="3905" extrusionOk="0">
                  <a:moveTo>
                    <a:pt x="10812" y="1"/>
                  </a:moveTo>
                  <a:cubicBezTo>
                    <a:pt x="10799" y="1"/>
                    <a:pt x="10786" y="5"/>
                    <a:pt x="10773" y="13"/>
                  </a:cubicBezTo>
                  <a:cubicBezTo>
                    <a:pt x="9093" y="1021"/>
                    <a:pt x="7352" y="1942"/>
                    <a:pt x="5592" y="2755"/>
                  </a:cubicBezTo>
                  <a:cubicBezTo>
                    <a:pt x="5141" y="2984"/>
                    <a:pt x="4691" y="3179"/>
                    <a:pt x="4248" y="3373"/>
                  </a:cubicBezTo>
                  <a:cubicBezTo>
                    <a:pt x="3992" y="3454"/>
                    <a:pt x="3744" y="3568"/>
                    <a:pt x="3488" y="3683"/>
                  </a:cubicBezTo>
                  <a:cubicBezTo>
                    <a:pt x="3391" y="3717"/>
                    <a:pt x="3300" y="3732"/>
                    <a:pt x="3217" y="3732"/>
                  </a:cubicBezTo>
                  <a:cubicBezTo>
                    <a:pt x="2822" y="3732"/>
                    <a:pt x="2567" y="3395"/>
                    <a:pt x="2312" y="3118"/>
                  </a:cubicBezTo>
                  <a:cubicBezTo>
                    <a:pt x="1613" y="2312"/>
                    <a:pt x="887" y="1525"/>
                    <a:pt x="155" y="712"/>
                  </a:cubicBezTo>
                  <a:cubicBezTo>
                    <a:pt x="143" y="694"/>
                    <a:pt x="128" y="687"/>
                    <a:pt x="113" y="687"/>
                  </a:cubicBezTo>
                  <a:cubicBezTo>
                    <a:pt x="59" y="687"/>
                    <a:pt x="0" y="779"/>
                    <a:pt x="47" y="826"/>
                  </a:cubicBezTo>
                  <a:cubicBezTo>
                    <a:pt x="800" y="1693"/>
                    <a:pt x="1586" y="2533"/>
                    <a:pt x="2339" y="3400"/>
                  </a:cubicBezTo>
                  <a:cubicBezTo>
                    <a:pt x="2541" y="3595"/>
                    <a:pt x="2816" y="3904"/>
                    <a:pt x="3125" y="3904"/>
                  </a:cubicBezTo>
                  <a:cubicBezTo>
                    <a:pt x="3602" y="3878"/>
                    <a:pt x="4080" y="3622"/>
                    <a:pt x="4523" y="3427"/>
                  </a:cubicBezTo>
                  <a:cubicBezTo>
                    <a:pt x="6707" y="2480"/>
                    <a:pt x="8811" y="1384"/>
                    <a:pt x="10854" y="154"/>
                  </a:cubicBezTo>
                  <a:cubicBezTo>
                    <a:pt x="10927" y="104"/>
                    <a:pt x="10877" y="1"/>
                    <a:pt x="1081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237;p45"/>
            <p:cNvSpPr/>
            <p:nvPr/>
          </p:nvSpPr>
          <p:spPr>
            <a:xfrm>
              <a:off x="3856543" y="1786378"/>
              <a:ext cx="135264" cy="134639"/>
            </a:xfrm>
            <a:custGeom>
              <a:avLst/>
              <a:gdLst/>
              <a:ahLst/>
              <a:cxnLst/>
              <a:rect l="l" t="t" r="r" b="b"/>
              <a:pathLst>
                <a:path w="2812" h="2799" extrusionOk="0">
                  <a:moveTo>
                    <a:pt x="123" y="1"/>
                  </a:moveTo>
                  <a:cubicBezTo>
                    <a:pt x="57" y="1"/>
                    <a:pt x="1" y="97"/>
                    <a:pt x="70" y="139"/>
                  </a:cubicBezTo>
                  <a:cubicBezTo>
                    <a:pt x="486" y="475"/>
                    <a:pt x="910" y="811"/>
                    <a:pt x="1326" y="1120"/>
                  </a:cubicBezTo>
                  <a:cubicBezTo>
                    <a:pt x="1830" y="1537"/>
                    <a:pt x="2643" y="1960"/>
                    <a:pt x="2617" y="2713"/>
                  </a:cubicBezTo>
                  <a:cubicBezTo>
                    <a:pt x="2617" y="2770"/>
                    <a:pt x="2659" y="2799"/>
                    <a:pt x="2701" y="2799"/>
                  </a:cubicBezTo>
                  <a:cubicBezTo>
                    <a:pt x="2743" y="2799"/>
                    <a:pt x="2785" y="2770"/>
                    <a:pt x="2785" y="2713"/>
                  </a:cubicBezTo>
                  <a:cubicBezTo>
                    <a:pt x="2811" y="2128"/>
                    <a:pt x="2502" y="1846"/>
                    <a:pt x="2052" y="1510"/>
                  </a:cubicBezTo>
                  <a:cubicBezTo>
                    <a:pt x="1440" y="1006"/>
                    <a:pt x="822" y="502"/>
                    <a:pt x="177" y="25"/>
                  </a:cubicBezTo>
                  <a:cubicBezTo>
                    <a:pt x="160" y="8"/>
                    <a:pt x="141"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238;p45"/>
            <p:cNvSpPr/>
            <p:nvPr/>
          </p:nvSpPr>
          <p:spPr>
            <a:xfrm>
              <a:off x="3971938" y="1739960"/>
              <a:ext cx="324932" cy="162923"/>
            </a:xfrm>
            <a:custGeom>
              <a:avLst/>
              <a:gdLst/>
              <a:ahLst/>
              <a:cxnLst/>
              <a:rect l="l" t="t" r="r" b="b"/>
              <a:pathLst>
                <a:path w="6755" h="3387" extrusionOk="0">
                  <a:moveTo>
                    <a:pt x="6643" y="1"/>
                  </a:moveTo>
                  <a:cubicBezTo>
                    <a:pt x="6630" y="1"/>
                    <a:pt x="6616" y="5"/>
                    <a:pt x="6602" y="16"/>
                  </a:cubicBezTo>
                  <a:cubicBezTo>
                    <a:pt x="4525" y="1272"/>
                    <a:pt x="2341" y="2334"/>
                    <a:pt x="76" y="3208"/>
                  </a:cubicBezTo>
                  <a:cubicBezTo>
                    <a:pt x="1" y="3254"/>
                    <a:pt x="16" y="3386"/>
                    <a:pt x="91" y="3386"/>
                  </a:cubicBezTo>
                  <a:cubicBezTo>
                    <a:pt x="102" y="3386"/>
                    <a:pt x="116" y="3383"/>
                    <a:pt x="130" y="3376"/>
                  </a:cubicBezTo>
                  <a:cubicBezTo>
                    <a:pt x="2402" y="2502"/>
                    <a:pt x="4613" y="1413"/>
                    <a:pt x="6683" y="150"/>
                  </a:cubicBezTo>
                  <a:cubicBezTo>
                    <a:pt x="6755" y="105"/>
                    <a:pt x="6707" y="1"/>
                    <a:pt x="664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239;p45"/>
            <p:cNvSpPr/>
            <p:nvPr/>
          </p:nvSpPr>
          <p:spPr>
            <a:xfrm>
              <a:off x="3913062" y="1804127"/>
              <a:ext cx="75232" cy="57531"/>
            </a:xfrm>
            <a:custGeom>
              <a:avLst/>
              <a:gdLst/>
              <a:ahLst/>
              <a:cxnLst/>
              <a:rect l="l" t="t" r="r" b="b"/>
              <a:pathLst>
                <a:path w="1564" h="1196" extrusionOk="0">
                  <a:moveTo>
                    <a:pt x="103" y="1"/>
                  </a:moveTo>
                  <a:cubicBezTo>
                    <a:pt x="43" y="1"/>
                    <a:pt x="1" y="117"/>
                    <a:pt x="71" y="160"/>
                  </a:cubicBezTo>
                  <a:cubicBezTo>
                    <a:pt x="514" y="496"/>
                    <a:pt x="964" y="866"/>
                    <a:pt x="1415" y="1168"/>
                  </a:cubicBezTo>
                  <a:cubicBezTo>
                    <a:pt x="1433" y="1187"/>
                    <a:pt x="1451" y="1196"/>
                    <a:pt x="1467" y="1196"/>
                  </a:cubicBezTo>
                  <a:cubicBezTo>
                    <a:pt x="1526" y="1196"/>
                    <a:pt x="1563" y="1096"/>
                    <a:pt x="1495" y="1034"/>
                  </a:cubicBezTo>
                  <a:cubicBezTo>
                    <a:pt x="1045" y="698"/>
                    <a:pt x="628" y="362"/>
                    <a:pt x="151" y="26"/>
                  </a:cubicBezTo>
                  <a:cubicBezTo>
                    <a:pt x="135" y="8"/>
                    <a:pt x="119" y="1"/>
                    <a:pt x="10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240;p45"/>
            <p:cNvSpPr/>
            <p:nvPr/>
          </p:nvSpPr>
          <p:spPr>
            <a:xfrm>
              <a:off x="3912822" y="1736352"/>
              <a:ext cx="241523" cy="75761"/>
            </a:xfrm>
            <a:custGeom>
              <a:avLst/>
              <a:gdLst/>
              <a:ahLst/>
              <a:cxnLst/>
              <a:rect l="l" t="t" r="r" b="b"/>
              <a:pathLst>
                <a:path w="5021" h="1575" extrusionOk="0">
                  <a:moveTo>
                    <a:pt x="4906" y="0"/>
                  </a:moveTo>
                  <a:cubicBezTo>
                    <a:pt x="4900" y="0"/>
                    <a:pt x="4894" y="1"/>
                    <a:pt x="4887" y="3"/>
                  </a:cubicBezTo>
                  <a:cubicBezTo>
                    <a:pt x="3268" y="453"/>
                    <a:pt x="1695" y="931"/>
                    <a:pt x="102" y="1401"/>
                  </a:cubicBezTo>
                  <a:cubicBezTo>
                    <a:pt x="0" y="1455"/>
                    <a:pt x="33" y="1574"/>
                    <a:pt x="123" y="1574"/>
                  </a:cubicBezTo>
                  <a:cubicBezTo>
                    <a:pt x="133" y="1574"/>
                    <a:pt x="144" y="1573"/>
                    <a:pt x="156" y="1569"/>
                  </a:cubicBezTo>
                  <a:cubicBezTo>
                    <a:pt x="1722" y="1065"/>
                    <a:pt x="3322" y="595"/>
                    <a:pt x="4914" y="171"/>
                  </a:cubicBezTo>
                  <a:cubicBezTo>
                    <a:pt x="5020" y="146"/>
                    <a:pt x="4982" y="0"/>
                    <a:pt x="490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241;p45"/>
            <p:cNvSpPr/>
            <p:nvPr/>
          </p:nvSpPr>
          <p:spPr>
            <a:xfrm>
              <a:off x="3943751" y="1742750"/>
              <a:ext cx="220935" cy="95147"/>
            </a:xfrm>
            <a:custGeom>
              <a:avLst/>
              <a:gdLst/>
              <a:ahLst/>
              <a:cxnLst/>
              <a:rect l="l" t="t" r="r" b="b"/>
              <a:pathLst>
                <a:path w="4593" h="1978" extrusionOk="0">
                  <a:moveTo>
                    <a:pt x="4504" y="1"/>
                  </a:moveTo>
                  <a:cubicBezTo>
                    <a:pt x="4494" y="1"/>
                    <a:pt x="4484" y="4"/>
                    <a:pt x="4473" y="11"/>
                  </a:cubicBezTo>
                  <a:cubicBezTo>
                    <a:pt x="2988" y="542"/>
                    <a:pt x="1529" y="1160"/>
                    <a:pt x="105" y="1806"/>
                  </a:cubicBezTo>
                  <a:cubicBezTo>
                    <a:pt x="0" y="1855"/>
                    <a:pt x="87" y="1977"/>
                    <a:pt x="164" y="1977"/>
                  </a:cubicBezTo>
                  <a:cubicBezTo>
                    <a:pt x="171" y="1977"/>
                    <a:pt x="178" y="1976"/>
                    <a:pt x="185" y="1974"/>
                  </a:cubicBezTo>
                  <a:cubicBezTo>
                    <a:pt x="1617" y="1302"/>
                    <a:pt x="3041" y="710"/>
                    <a:pt x="4500" y="152"/>
                  </a:cubicBezTo>
                  <a:cubicBezTo>
                    <a:pt x="4593" y="129"/>
                    <a:pt x="4565" y="1"/>
                    <a:pt x="45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242;p45"/>
            <p:cNvSpPr/>
            <p:nvPr/>
          </p:nvSpPr>
          <p:spPr>
            <a:xfrm>
              <a:off x="3966936" y="1742654"/>
              <a:ext cx="200684" cy="106210"/>
            </a:xfrm>
            <a:custGeom>
              <a:avLst/>
              <a:gdLst/>
              <a:ahLst/>
              <a:cxnLst/>
              <a:rect l="l" t="t" r="r" b="b"/>
              <a:pathLst>
                <a:path w="4172" h="2208" extrusionOk="0">
                  <a:moveTo>
                    <a:pt x="4056" y="1"/>
                  </a:moveTo>
                  <a:cubicBezTo>
                    <a:pt x="4043" y="1"/>
                    <a:pt x="4031" y="5"/>
                    <a:pt x="4018" y="13"/>
                  </a:cubicBezTo>
                  <a:cubicBezTo>
                    <a:pt x="2754" y="826"/>
                    <a:pt x="1471" y="1498"/>
                    <a:pt x="93" y="2029"/>
                  </a:cubicBezTo>
                  <a:cubicBezTo>
                    <a:pt x="0" y="2076"/>
                    <a:pt x="28" y="2208"/>
                    <a:pt x="93" y="2208"/>
                  </a:cubicBezTo>
                  <a:cubicBezTo>
                    <a:pt x="104" y="2208"/>
                    <a:pt x="115" y="2205"/>
                    <a:pt x="127" y="2197"/>
                  </a:cubicBezTo>
                  <a:cubicBezTo>
                    <a:pt x="1524" y="1640"/>
                    <a:pt x="2842" y="968"/>
                    <a:pt x="4098" y="181"/>
                  </a:cubicBezTo>
                  <a:cubicBezTo>
                    <a:pt x="4172" y="108"/>
                    <a:pt x="4122" y="1"/>
                    <a:pt x="40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243;p45"/>
            <p:cNvSpPr/>
            <p:nvPr/>
          </p:nvSpPr>
          <p:spPr>
            <a:xfrm>
              <a:off x="3977614" y="1744000"/>
              <a:ext cx="222185" cy="117033"/>
            </a:xfrm>
            <a:custGeom>
              <a:avLst/>
              <a:gdLst/>
              <a:ahLst/>
              <a:cxnLst/>
              <a:rect l="l" t="t" r="r" b="b"/>
              <a:pathLst>
                <a:path w="4619" h="2433" extrusionOk="0">
                  <a:moveTo>
                    <a:pt x="4489" y="0"/>
                  </a:moveTo>
                  <a:cubicBezTo>
                    <a:pt x="4474" y="0"/>
                    <a:pt x="4458" y="4"/>
                    <a:pt x="4441" y="12"/>
                  </a:cubicBezTo>
                  <a:cubicBezTo>
                    <a:pt x="2983" y="738"/>
                    <a:pt x="1524" y="1497"/>
                    <a:pt x="73" y="2284"/>
                  </a:cubicBezTo>
                  <a:cubicBezTo>
                    <a:pt x="0" y="2328"/>
                    <a:pt x="48" y="2433"/>
                    <a:pt x="112" y="2433"/>
                  </a:cubicBezTo>
                  <a:cubicBezTo>
                    <a:pt x="126" y="2433"/>
                    <a:pt x="140" y="2428"/>
                    <a:pt x="153" y="2418"/>
                  </a:cubicBezTo>
                  <a:cubicBezTo>
                    <a:pt x="1612" y="1638"/>
                    <a:pt x="3063" y="879"/>
                    <a:pt x="4522" y="153"/>
                  </a:cubicBezTo>
                  <a:cubicBezTo>
                    <a:pt x="4618" y="108"/>
                    <a:pt x="4571" y="0"/>
                    <a:pt x="448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244;p45"/>
            <p:cNvSpPr/>
            <p:nvPr/>
          </p:nvSpPr>
          <p:spPr>
            <a:xfrm>
              <a:off x="3939710" y="1793786"/>
              <a:ext cx="75569" cy="44447"/>
            </a:xfrm>
            <a:custGeom>
              <a:avLst/>
              <a:gdLst/>
              <a:ahLst/>
              <a:cxnLst/>
              <a:rect l="l" t="t" r="r" b="b"/>
              <a:pathLst>
                <a:path w="1571" h="924" extrusionOk="0">
                  <a:moveTo>
                    <a:pt x="118" y="0"/>
                  </a:moveTo>
                  <a:cubicBezTo>
                    <a:pt x="51" y="0"/>
                    <a:pt x="1" y="108"/>
                    <a:pt x="74" y="153"/>
                  </a:cubicBezTo>
                  <a:cubicBezTo>
                    <a:pt x="491" y="489"/>
                    <a:pt x="941" y="745"/>
                    <a:pt x="1445" y="913"/>
                  </a:cubicBezTo>
                  <a:cubicBezTo>
                    <a:pt x="1457" y="920"/>
                    <a:pt x="1469" y="923"/>
                    <a:pt x="1479" y="923"/>
                  </a:cubicBezTo>
                  <a:cubicBezTo>
                    <a:pt x="1544" y="923"/>
                    <a:pt x="1571" y="795"/>
                    <a:pt x="1472" y="772"/>
                  </a:cubicBezTo>
                  <a:cubicBezTo>
                    <a:pt x="995" y="577"/>
                    <a:pt x="578" y="321"/>
                    <a:pt x="155" y="12"/>
                  </a:cubicBezTo>
                  <a:cubicBezTo>
                    <a:pt x="142" y="4"/>
                    <a:pt x="130" y="0"/>
                    <a:pt x="1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245;p45"/>
            <p:cNvSpPr/>
            <p:nvPr/>
          </p:nvSpPr>
          <p:spPr>
            <a:xfrm>
              <a:off x="3976508" y="1781664"/>
              <a:ext cx="74126" cy="42619"/>
            </a:xfrm>
            <a:custGeom>
              <a:avLst/>
              <a:gdLst/>
              <a:ahLst/>
              <a:cxnLst/>
              <a:rect l="l" t="t" r="r" b="b"/>
              <a:pathLst>
                <a:path w="1541" h="886" extrusionOk="0">
                  <a:moveTo>
                    <a:pt x="122" y="1"/>
                  </a:moveTo>
                  <a:cubicBezTo>
                    <a:pt x="40" y="1"/>
                    <a:pt x="1" y="106"/>
                    <a:pt x="96" y="157"/>
                  </a:cubicBezTo>
                  <a:cubicBezTo>
                    <a:pt x="485" y="432"/>
                    <a:pt x="936" y="661"/>
                    <a:pt x="1379" y="882"/>
                  </a:cubicBezTo>
                  <a:cubicBezTo>
                    <a:pt x="1387" y="885"/>
                    <a:pt x="1394" y="886"/>
                    <a:pt x="1401" y="886"/>
                  </a:cubicBezTo>
                  <a:cubicBezTo>
                    <a:pt x="1479" y="886"/>
                    <a:pt x="1540" y="764"/>
                    <a:pt x="1467" y="714"/>
                  </a:cubicBezTo>
                  <a:cubicBezTo>
                    <a:pt x="1016" y="519"/>
                    <a:pt x="566" y="264"/>
                    <a:pt x="176" y="15"/>
                  </a:cubicBezTo>
                  <a:cubicBezTo>
                    <a:pt x="157" y="5"/>
                    <a:pt x="138" y="1"/>
                    <a:pt x="12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246;p45"/>
            <p:cNvSpPr/>
            <p:nvPr/>
          </p:nvSpPr>
          <p:spPr>
            <a:xfrm>
              <a:off x="4023407" y="1770793"/>
              <a:ext cx="64794" cy="36365"/>
            </a:xfrm>
            <a:custGeom>
              <a:avLst/>
              <a:gdLst/>
              <a:ahLst/>
              <a:cxnLst/>
              <a:rect l="l" t="t" r="r" b="b"/>
              <a:pathLst>
                <a:path w="1347" h="756" extrusionOk="0">
                  <a:moveTo>
                    <a:pt x="116" y="1"/>
                  </a:moveTo>
                  <a:cubicBezTo>
                    <a:pt x="47" y="1"/>
                    <a:pt x="0" y="109"/>
                    <a:pt x="68" y="154"/>
                  </a:cubicBezTo>
                  <a:cubicBezTo>
                    <a:pt x="431" y="409"/>
                    <a:pt x="828" y="604"/>
                    <a:pt x="1217" y="745"/>
                  </a:cubicBezTo>
                  <a:cubicBezTo>
                    <a:pt x="1233" y="753"/>
                    <a:pt x="1247" y="756"/>
                    <a:pt x="1259" y="756"/>
                  </a:cubicBezTo>
                  <a:cubicBezTo>
                    <a:pt x="1337" y="756"/>
                    <a:pt x="1347" y="624"/>
                    <a:pt x="1271" y="577"/>
                  </a:cubicBezTo>
                  <a:cubicBezTo>
                    <a:pt x="881" y="436"/>
                    <a:pt x="518" y="241"/>
                    <a:pt x="156" y="13"/>
                  </a:cubicBezTo>
                  <a:cubicBezTo>
                    <a:pt x="142" y="5"/>
                    <a:pt x="129" y="1"/>
                    <a:pt x="1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247;p45"/>
            <p:cNvSpPr/>
            <p:nvPr/>
          </p:nvSpPr>
          <p:spPr>
            <a:xfrm>
              <a:off x="4059483" y="1761846"/>
              <a:ext cx="55606" cy="30449"/>
            </a:xfrm>
            <a:custGeom>
              <a:avLst/>
              <a:gdLst/>
              <a:ahLst/>
              <a:cxnLst/>
              <a:rect l="l" t="t" r="r" b="b"/>
              <a:pathLst>
                <a:path w="1156" h="633" extrusionOk="0">
                  <a:moveTo>
                    <a:pt x="158" y="1"/>
                  </a:moveTo>
                  <a:cubicBezTo>
                    <a:pt x="64" y="1"/>
                    <a:pt x="0" y="121"/>
                    <a:pt x="105" y="145"/>
                  </a:cubicBezTo>
                  <a:cubicBezTo>
                    <a:pt x="387" y="313"/>
                    <a:pt x="689" y="454"/>
                    <a:pt x="998" y="622"/>
                  </a:cubicBezTo>
                  <a:cubicBezTo>
                    <a:pt x="1010" y="630"/>
                    <a:pt x="1022" y="633"/>
                    <a:pt x="1033" y="633"/>
                  </a:cubicBezTo>
                  <a:cubicBezTo>
                    <a:pt x="1105" y="633"/>
                    <a:pt x="1155" y="504"/>
                    <a:pt x="1086" y="481"/>
                  </a:cubicBezTo>
                  <a:cubicBezTo>
                    <a:pt x="777" y="313"/>
                    <a:pt x="467" y="172"/>
                    <a:pt x="185" y="4"/>
                  </a:cubicBezTo>
                  <a:cubicBezTo>
                    <a:pt x="176" y="2"/>
                    <a:pt x="167" y="1"/>
                    <a:pt x="15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248;p45"/>
            <p:cNvSpPr/>
            <p:nvPr/>
          </p:nvSpPr>
          <p:spPr>
            <a:xfrm>
              <a:off x="4083726" y="1748570"/>
              <a:ext cx="58396" cy="27659"/>
            </a:xfrm>
            <a:custGeom>
              <a:avLst/>
              <a:gdLst/>
              <a:ahLst/>
              <a:cxnLst/>
              <a:rect l="l" t="t" r="r" b="b"/>
              <a:pathLst>
                <a:path w="1214" h="575" extrusionOk="0">
                  <a:moveTo>
                    <a:pt x="130" y="0"/>
                  </a:moveTo>
                  <a:cubicBezTo>
                    <a:pt x="41" y="0"/>
                    <a:pt x="1" y="142"/>
                    <a:pt x="105" y="173"/>
                  </a:cubicBezTo>
                  <a:cubicBezTo>
                    <a:pt x="441" y="253"/>
                    <a:pt x="750" y="394"/>
                    <a:pt x="1059" y="562"/>
                  </a:cubicBezTo>
                  <a:cubicBezTo>
                    <a:pt x="1071" y="571"/>
                    <a:pt x="1084" y="574"/>
                    <a:pt x="1096" y="574"/>
                  </a:cubicBezTo>
                  <a:cubicBezTo>
                    <a:pt x="1162" y="574"/>
                    <a:pt x="1213" y="467"/>
                    <a:pt x="1139" y="421"/>
                  </a:cubicBezTo>
                  <a:cubicBezTo>
                    <a:pt x="830" y="253"/>
                    <a:pt x="494" y="112"/>
                    <a:pt x="158" y="5"/>
                  </a:cubicBezTo>
                  <a:cubicBezTo>
                    <a:pt x="149" y="2"/>
                    <a:pt x="139" y="0"/>
                    <a:pt x="13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249;p45"/>
            <p:cNvSpPr/>
            <p:nvPr/>
          </p:nvSpPr>
          <p:spPr>
            <a:xfrm>
              <a:off x="4122689" y="1744385"/>
              <a:ext cx="42330" cy="22031"/>
            </a:xfrm>
            <a:custGeom>
              <a:avLst/>
              <a:gdLst/>
              <a:ahLst/>
              <a:cxnLst/>
              <a:rect l="l" t="t" r="r" b="b"/>
              <a:pathLst>
                <a:path w="880" h="458" extrusionOk="0">
                  <a:moveTo>
                    <a:pt x="107" y="1"/>
                  </a:moveTo>
                  <a:cubicBezTo>
                    <a:pt x="17" y="1"/>
                    <a:pt x="1" y="123"/>
                    <a:pt x="81" y="172"/>
                  </a:cubicBezTo>
                  <a:cubicBezTo>
                    <a:pt x="303" y="260"/>
                    <a:pt x="524" y="340"/>
                    <a:pt x="753" y="454"/>
                  </a:cubicBezTo>
                  <a:cubicBezTo>
                    <a:pt x="759" y="456"/>
                    <a:pt x="765" y="457"/>
                    <a:pt x="770" y="457"/>
                  </a:cubicBezTo>
                  <a:cubicBezTo>
                    <a:pt x="841" y="457"/>
                    <a:pt x="879" y="311"/>
                    <a:pt x="780" y="286"/>
                  </a:cubicBezTo>
                  <a:cubicBezTo>
                    <a:pt x="585" y="172"/>
                    <a:pt x="356" y="92"/>
                    <a:pt x="135" y="4"/>
                  </a:cubicBezTo>
                  <a:cubicBezTo>
                    <a:pt x="125" y="2"/>
                    <a:pt x="116" y="1"/>
                    <a:pt x="10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250;p45"/>
            <p:cNvSpPr/>
            <p:nvPr/>
          </p:nvSpPr>
          <p:spPr>
            <a:xfrm>
              <a:off x="4148375" y="1736304"/>
              <a:ext cx="48776" cy="19578"/>
            </a:xfrm>
            <a:custGeom>
              <a:avLst/>
              <a:gdLst/>
              <a:ahLst/>
              <a:cxnLst/>
              <a:rect l="l" t="t" r="r" b="b"/>
              <a:pathLst>
                <a:path w="1014" h="407" extrusionOk="0">
                  <a:moveTo>
                    <a:pt x="111" y="1"/>
                  </a:moveTo>
                  <a:cubicBezTo>
                    <a:pt x="42" y="1"/>
                    <a:pt x="0" y="121"/>
                    <a:pt x="105" y="145"/>
                  </a:cubicBezTo>
                  <a:cubicBezTo>
                    <a:pt x="353" y="226"/>
                    <a:pt x="636" y="313"/>
                    <a:pt x="891" y="394"/>
                  </a:cubicBezTo>
                  <a:cubicBezTo>
                    <a:pt x="907" y="403"/>
                    <a:pt x="921" y="407"/>
                    <a:pt x="934" y="407"/>
                  </a:cubicBezTo>
                  <a:cubicBezTo>
                    <a:pt x="1004" y="407"/>
                    <a:pt x="1013" y="282"/>
                    <a:pt x="945" y="260"/>
                  </a:cubicBezTo>
                  <a:cubicBezTo>
                    <a:pt x="662" y="172"/>
                    <a:pt x="414" y="92"/>
                    <a:pt x="131" y="4"/>
                  </a:cubicBezTo>
                  <a:cubicBezTo>
                    <a:pt x="125" y="2"/>
                    <a:pt x="118"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251;p45"/>
            <p:cNvSpPr/>
            <p:nvPr/>
          </p:nvSpPr>
          <p:spPr>
            <a:xfrm>
              <a:off x="4181517" y="1729714"/>
              <a:ext cx="48535" cy="12314"/>
            </a:xfrm>
            <a:custGeom>
              <a:avLst/>
              <a:gdLst/>
              <a:ahLst/>
              <a:cxnLst/>
              <a:rect l="l" t="t" r="r" b="b"/>
              <a:pathLst>
                <a:path w="1009" h="256" extrusionOk="0">
                  <a:moveTo>
                    <a:pt x="115" y="0"/>
                  </a:moveTo>
                  <a:cubicBezTo>
                    <a:pt x="0" y="0"/>
                    <a:pt x="0" y="168"/>
                    <a:pt x="115" y="168"/>
                  </a:cubicBezTo>
                  <a:cubicBezTo>
                    <a:pt x="370" y="195"/>
                    <a:pt x="645" y="229"/>
                    <a:pt x="901" y="255"/>
                  </a:cubicBezTo>
                  <a:cubicBezTo>
                    <a:pt x="1008" y="255"/>
                    <a:pt x="1008" y="87"/>
                    <a:pt x="901" y="87"/>
                  </a:cubicBezTo>
                  <a:cubicBezTo>
                    <a:pt x="645" y="61"/>
                    <a:pt x="370" y="27"/>
                    <a:pt x="1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252;p45"/>
            <p:cNvSpPr/>
            <p:nvPr/>
          </p:nvSpPr>
          <p:spPr>
            <a:xfrm>
              <a:off x="4174205" y="1732552"/>
              <a:ext cx="14864" cy="11448"/>
            </a:xfrm>
            <a:custGeom>
              <a:avLst/>
              <a:gdLst/>
              <a:ahLst/>
              <a:cxnLst/>
              <a:rect l="l" t="t" r="r" b="b"/>
              <a:pathLst>
                <a:path w="309" h="238" extrusionOk="0">
                  <a:moveTo>
                    <a:pt x="186" y="1"/>
                  </a:moveTo>
                  <a:cubicBezTo>
                    <a:pt x="166" y="1"/>
                    <a:pt x="145" y="9"/>
                    <a:pt x="125" y="28"/>
                  </a:cubicBezTo>
                  <a:cubicBezTo>
                    <a:pt x="125" y="55"/>
                    <a:pt x="99" y="82"/>
                    <a:pt x="72" y="82"/>
                  </a:cubicBezTo>
                  <a:cubicBezTo>
                    <a:pt x="1" y="153"/>
                    <a:pt x="81" y="238"/>
                    <a:pt x="146" y="238"/>
                  </a:cubicBezTo>
                  <a:cubicBezTo>
                    <a:pt x="161" y="238"/>
                    <a:pt x="175" y="233"/>
                    <a:pt x="186" y="223"/>
                  </a:cubicBezTo>
                  <a:cubicBezTo>
                    <a:pt x="213" y="196"/>
                    <a:pt x="240" y="170"/>
                    <a:pt x="267" y="136"/>
                  </a:cubicBezTo>
                  <a:cubicBezTo>
                    <a:pt x="308" y="94"/>
                    <a:pt x="253" y="1"/>
                    <a:pt x="18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253;p45"/>
            <p:cNvSpPr/>
            <p:nvPr/>
          </p:nvSpPr>
          <p:spPr>
            <a:xfrm>
              <a:off x="4146595" y="1729185"/>
              <a:ext cx="31651" cy="15441"/>
            </a:xfrm>
            <a:custGeom>
              <a:avLst/>
              <a:gdLst/>
              <a:ahLst/>
              <a:cxnLst/>
              <a:rect l="l" t="t" r="r" b="b"/>
              <a:pathLst>
                <a:path w="658" h="321" extrusionOk="0">
                  <a:moveTo>
                    <a:pt x="511" y="1"/>
                  </a:moveTo>
                  <a:cubicBezTo>
                    <a:pt x="500" y="1"/>
                    <a:pt x="489" y="4"/>
                    <a:pt x="478" y="11"/>
                  </a:cubicBezTo>
                  <a:cubicBezTo>
                    <a:pt x="363" y="98"/>
                    <a:pt x="222" y="125"/>
                    <a:pt x="88" y="152"/>
                  </a:cubicBezTo>
                  <a:cubicBezTo>
                    <a:pt x="0" y="152"/>
                    <a:pt x="0" y="320"/>
                    <a:pt x="88" y="320"/>
                  </a:cubicBezTo>
                  <a:cubicBezTo>
                    <a:pt x="256" y="293"/>
                    <a:pt x="424" y="266"/>
                    <a:pt x="558" y="179"/>
                  </a:cubicBezTo>
                  <a:cubicBezTo>
                    <a:pt x="657" y="133"/>
                    <a:pt x="585" y="1"/>
                    <a:pt x="5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254;p45"/>
            <p:cNvSpPr/>
            <p:nvPr/>
          </p:nvSpPr>
          <p:spPr>
            <a:xfrm>
              <a:off x="4186471" y="1740489"/>
              <a:ext cx="20444" cy="11400"/>
            </a:xfrm>
            <a:custGeom>
              <a:avLst/>
              <a:gdLst/>
              <a:ahLst/>
              <a:cxnLst/>
              <a:rect l="l" t="t" r="r" b="b"/>
              <a:pathLst>
                <a:path w="425" h="237" extrusionOk="0">
                  <a:moveTo>
                    <a:pt x="315" y="0"/>
                  </a:moveTo>
                  <a:cubicBezTo>
                    <a:pt x="308" y="0"/>
                    <a:pt x="301" y="1"/>
                    <a:pt x="294" y="5"/>
                  </a:cubicBezTo>
                  <a:cubicBezTo>
                    <a:pt x="206" y="31"/>
                    <a:pt x="153" y="58"/>
                    <a:pt x="99" y="85"/>
                  </a:cubicBezTo>
                  <a:cubicBezTo>
                    <a:pt x="0" y="108"/>
                    <a:pt x="27" y="237"/>
                    <a:pt x="110" y="237"/>
                  </a:cubicBezTo>
                  <a:cubicBezTo>
                    <a:pt x="123" y="237"/>
                    <a:pt x="137" y="234"/>
                    <a:pt x="153" y="226"/>
                  </a:cubicBezTo>
                  <a:cubicBezTo>
                    <a:pt x="206" y="226"/>
                    <a:pt x="267" y="199"/>
                    <a:pt x="321" y="173"/>
                  </a:cubicBezTo>
                  <a:cubicBezTo>
                    <a:pt x="425" y="142"/>
                    <a:pt x="384" y="0"/>
                    <a:pt x="3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255;p45"/>
            <p:cNvSpPr/>
            <p:nvPr/>
          </p:nvSpPr>
          <p:spPr>
            <a:xfrm>
              <a:off x="4101043" y="1768244"/>
              <a:ext cx="73404" cy="41176"/>
            </a:xfrm>
            <a:custGeom>
              <a:avLst/>
              <a:gdLst/>
              <a:ahLst/>
              <a:cxnLst/>
              <a:rect l="l" t="t" r="r" b="b"/>
              <a:pathLst>
                <a:path w="1526" h="856" extrusionOk="0">
                  <a:moveTo>
                    <a:pt x="1408" y="0"/>
                  </a:moveTo>
                  <a:cubicBezTo>
                    <a:pt x="1396" y="0"/>
                    <a:pt x="1383" y="4"/>
                    <a:pt x="1371" y="12"/>
                  </a:cubicBezTo>
                  <a:cubicBezTo>
                    <a:pt x="947" y="234"/>
                    <a:pt x="531" y="462"/>
                    <a:pt x="81" y="684"/>
                  </a:cubicBezTo>
                  <a:cubicBezTo>
                    <a:pt x="1" y="733"/>
                    <a:pt x="67" y="856"/>
                    <a:pt x="140" y="856"/>
                  </a:cubicBezTo>
                  <a:cubicBezTo>
                    <a:pt x="147" y="856"/>
                    <a:pt x="154" y="855"/>
                    <a:pt x="161" y="852"/>
                  </a:cubicBezTo>
                  <a:cubicBezTo>
                    <a:pt x="611" y="630"/>
                    <a:pt x="1035" y="375"/>
                    <a:pt x="1452" y="153"/>
                  </a:cubicBezTo>
                  <a:cubicBezTo>
                    <a:pt x="1525" y="108"/>
                    <a:pt x="1474" y="0"/>
                    <a:pt x="14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256;p45"/>
            <p:cNvSpPr/>
            <p:nvPr/>
          </p:nvSpPr>
          <p:spPr>
            <a:xfrm>
              <a:off x="4097051" y="1774160"/>
              <a:ext cx="109962" cy="52624"/>
            </a:xfrm>
            <a:custGeom>
              <a:avLst/>
              <a:gdLst/>
              <a:ahLst/>
              <a:cxnLst/>
              <a:rect l="l" t="t" r="r" b="b"/>
              <a:pathLst>
                <a:path w="2286" h="1094" extrusionOk="0">
                  <a:moveTo>
                    <a:pt x="2170" y="1"/>
                  </a:moveTo>
                  <a:cubicBezTo>
                    <a:pt x="2165" y="1"/>
                    <a:pt x="2159" y="1"/>
                    <a:pt x="2153" y="3"/>
                  </a:cubicBezTo>
                  <a:cubicBezTo>
                    <a:pt x="1871" y="111"/>
                    <a:pt x="1649" y="225"/>
                    <a:pt x="1393" y="366"/>
                  </a:cubicBezTo>
                  <a:cubicBezTo>
                    <a:pt x="1286" y="447"/>
                    <a:pt x="1172" y="507"/>
                    <a:pt x="1057" y="588"/>
                  </a:cubicBezTo>
                  <a:cubicBezTo>
                    <a:pt x="1004" y="649"/>
                    <a:pt x="916" y="702"/>
                    <a:pt x="862" y="756"/>
                  </a:cubicBezTo>
                  <a:cubicBezTo>
                    <a:pt x="798" y="821"/>
                    <a:pt x="729" y="853"/>
                    <a:pt x="656" y="853"/>
                  </a:cubicBezTo>
                  <a:cubicBezTo>
                    <a:pt x="540" y="853"/>
                    <a:pt x="414" y="772"/>
                    <a:pt x="278" y="615"/>
                  </a:cubicBezTo>
                  <a:cubicBezTo>
                    <a:pt x="316" y="558"/>
                    <a:pt x="257" y="498"/>
                    <a:pt x="200" y="498"/>
                  </a:cubicBezTo>
                  <a:cubicBezTo>
                    <a:pt x="176" y="498"/>
                    <a:pt x="153" y="509"/>
                    <a:pt x="137" y="534"/>
                  </a:cubicBezTo>
                  <a:cubicBezTo>
                    <a:pt x="1" y="748"/>
                    <a:pt x="152" y="1094"/>
                    <a:pt x="416" y="1094"/>
                  </a:cubicBezTo>
                  <a:cubicBezTo>
                    <a:pt x="426" y="1094"/>
                    <a:pt x="436" y="1093"/>
                    <a:pt x="446" y="1092"/>
                  </a:cubicBezTo>
                  <a:cubicBezTo>
                    <a:pt x="721" y="1065"/>
                    <a:pt x="916" y="897"/>
                    <a:pt x="1145" y="729"/>
                  </a:cubicBezTo>
                  <a:cubicBezTo>
                    <a:pt x="1481" y="507"/>
                    <a:pt x="1817" y="313"/>
                    <a:pt x="2180" y="171"/>
                  </a:cubicBezTo>
                  <a:cubicBezTo>
                    <a:pt x="2285" y="147"/>
                    <a:pt x="2241" y="1"/>
                    <a:pt x="217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257;p45"/>
            <p:cNvSpPr/>
            <p:nvPr/>
          </p:nvSpPr>
          <p:spPr>
            <a:xfrm>
              <a:off x="4172137" y="1768292"/>
              <a:ext cx="29054" cy="10631"/>
            </a:xfrm>
            <a:custGeom>
              <a:avLst/>
              <a:gdLst/>
              <a:ahLst/>
              <a:cxnLst/>
              <a:rect l="l" t="t" r="r" b="b"/>
              <a:pathLst>
                <a:path w="604" h="221" extrusionOk="0">
                  <a:moveTo>
                    <a:pt x="228" y="1"/>
                  </a:moveTo>
                  <a:cubicBezTo>
                    <a:pt x="190" y="1"/>
                    <a:pt x="152" y="4"/>
                    <a:pt x="115" y="11"/>
                  </a:cubicBezTo>
                  <a:cubicBezTo>
                    <a:pt x="0" y="11"/>
                    <a:pt x="0" y="179"/>
                    <a:pt x="115" y="179"/>
                  </a:cubicBezTo>
                  <a:cubicBezTo>
                    <a:pt x="148" y="171"/>
                    <a:pt x="181" y="168"/>
                    <a:pt x="214" y="168"/>
                  </a:cubicBezTo>
                  <a:cubicBezTo>
                    <a:pt x="292" y="168"/>
                    <a:pt x="370" y="187"/>
                    <a:pt x="451" y="206"/>
                  </a:cubicBezTo>
                  <a:cubicBezTo>
                    <a:pt x="464" y="216"/>
                    <a:pt x="478" y="221"/>
                    <a:pt x="492" y="221"/>
                  </a:cubicBezTo>
                  <a:cubicBezTo>
                    <a:pt x="556" y="221"/>
                    <a:pt x="604" y="115"/>
                    <a:pt x="531" y="65"/>
                  </a:cubicBezTo>
                  <a:cubicBezTo>
                    <a:pt x="433" y="26"/>
                    <a:pt x="331" y="1"/>
                    <a:pt x="22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258;p45"/>
            <p:cNvSpPr/>
            <p:nvPr/>
          </p:nvSpPr>
          <p:spPr>
            <a:xfrm>
              <a:off x="3789730" y="1532786"/>
              <a:ext cx="344943" cy="241715"/>
            </a:xfrm>
            <a:custGeom>
              <a:avLst/>
              <a:gdLst/>
              <a:ahLst/>
              <a:cxnLst/>
              <a:rect l="l" t="t" r="r" b="b"/>
              <a:pathLst>
                <a:path w="7171" h="5025" extrusionOk="0">
                  <a:moveTo>
                    <a:pt x="6517" y="1"/>
                  </a:moveTo>
                  <a:cubicBezTo>
                    <a:pt x="6510" y="1"/>
                    <a:pt x="6504" y="3"/>
                    <a:pt x="6499" y="8"/>
                  </a:cubicBezTo>
                  <a:cubicBezTo>
                    <a:pt x="5403" y="122"/>
                    <a:pt x="4342" y="230"/>
                    <a:pt x="3246" y="398"/>
                  </a:cubicBezTo>
                  <a:cubicBezTo>
                    <a:pt x="2184" y="566"/>
                    <a:pt x="1035" y="707"/>
                    <a:pt x="27" y="1211"/>
                  </a:cubicBezTo>
                  <a:cubicBezTo>
                    <a:pt x="0" y="1238"/>
                    <a:pt x="0" y="1265"/>
                    <a:pt x="0" y="1298"/>
                  </a:cubicBezTo>
                  <a:cubicBezTo>
                    <a:pt x="477" y="2441"/>
                    <a:pt x="840" y="3617"/>
                    <a:pt x="1176" y="4793"/>
                  </a:cubicBezTo>
                  <a:cubicBezTo>
                    <a:pt x="1188" y="4843"/>
                    <a:pt x="1222" y="4866"/>
                    <a:pt x="1254" y="4866"/>
                  </a:cubicBezTo>
                  <a:cubicBezTo>
                    <a:pt x="1295" y="4866"/>
                    <a:pt x="1332" y="4830"/>
                    <a:pt x="1317" y="4766"/>
                  </a:cubicBezTo>
                  <a:cubicBezTo>
                    <a:pt x="1149" y="4040"/>
                    <a:pt x="921" y="3314"/>
                    <a:pt x="672" y="2609"/>
                  </a:cubicBezTo>
                  <a:cubicBezTo>
                    <a:pt x="558" y="2273"/>
                    <a:pt x="450" y="1970"/>
                    <a:pt x="309" y="1634"/>
                  </a:cubicBezTo>
                  <a:cubicBezTo>
                    <a:pt x="114" y="1097"/>
                    <a:pt x="840" y="1043"/>
                    <a:pt x="1230" y="929"/>
                  </a:cubicBezTo>
                  <a:cubicBezTo>
                    <a:pt x="2856" y="512"/>
                    <a:pt x="4590" y="371"/>
                    <a:pt x="6270" y="176"/>
                  </a:cubicBezTo>
                  <a:cubicBezTo>
                    <a:pt x="6272" y="176"/>
                    <a:pt x="6274" y="176"/>
                    <a:pt x="6275" y="176"/>
                  </a:cubicBezTo>
                  <a:cubicBezTo>
                    <a:pt x="6529" y="176"/>
                    <a:pt x="6748" y="2194"/>
                    <a:pt x="6801" y="2474"/>
                  </a:cubicBezTo>
                  <a:cubicBezTo>
                    <a:pt x="6862" y="2777"/>
                    <a:pt x="7137" y="3395"/>
                    <a:pt x="6721" y="3509"/>
                  </a:cubicBezTo>
                  <a:lnTo>
                    <a:pt x="5713" y="3758"/>
                  </a:lnTo>
                  <a:cubicBezTo>
                    <a:pt x="4254" y="4121"/>
                    <a:pt x="2769" y="4491"/>
                    <a:pt x="1317" y="4853"/>
                  </a:cubicBezTo>
                  <a:cubicBezTo>
                    <a:pt x="1212" y="4878"/>
                    <a:pt x="1250" y="5024"/>
                    <a:pt x="1326" y="5024"/>
                  </a:cubicBezTo>
                  <a:cubicBezTo>
                    <a:pt x="1332" y="5024"/>
                    <a:pt x="1338" y="5023"/>
                    <a:pt x="1344" y="5021"/>
                  </a:cubicBezTo>
                  <a:cubicBezTo>
                    <a:pt x="3273" y="4517"/>
                    <a:pt x="5182" y="4094"/>
                    <a:pt x="7110" y="3590"/>
                  </a:cubicBezTo>
                  <a:cubicBezTo>
                    <a:pt x="7137" y="3563"/>
                    <a:pt x="7171" y="3536"/>
                    <a:pt x="7171" y="3482"/>
                  </a:cubicBezTo>
                  <a:cubicBezTo>
                    <a:pt x="6942" y="2360"/>
                    <a:pt x="6747" y="1211"/>
                    <a:pt x="6579" y="62"/>
                  </a:cubicBezTo>
                  <a:cubicBezTo>
                    <a:pt x="6579" y="40"/>
                    <a:pt x="6544" y="1"/>
                    <a:pt x="651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259;p45"/>
            <p:cNvSpPr/>
            <p:nvPr/>
          </p:nvSpPr>
          <p:spPr>
            <a:xfrm>
              <a:off x="3863758" y="1816008"/>
              <a:ext cx="13613" cy="8129"/>
            </a:xfrm>
            <a:custGeom>
              <a:avLst/>
              <a:gdLst/>
              <a:ahLst/>
              <a:cxnLst/>
              <a:rect l="l" t="t" r="r" b="b"/>
              <a:pathLst>
                <a:path w="283" h="169" extrusionOk="0">
                  <a:moveTo>
                    <a:pt x="88" y="0"/>
                  </a:moveTo>
                  <a:cubicBezTo>
                    <a:pt x="0" y="0"/>
                    <a:pt x="0" y="168"/>
                    <a:pt x="88" y="168"/>
                  </a:cubicBezTo>
                  <a:lnTo>
                    <a:pt x="168" y="168"/>
                  </a:lnTo>
                  <a:cubicBezTo>
                    <a:pt x="282" y="168"/>
                    <a:pt x="282" y="0"/>
                    <a:pt x="16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260;p45"/>
            <p:cNvSpPr/>
            <p:nvPr/>
          </p:nvSpPr>
          <p:spPr>
            <a:xfrm>
              <a:off x="3868616" y="1820771"/>
              <a:ext cx="20059" cy="14719"/>
            </a:xfrm>
            <a:custGeom>
              <a:avLst/>
              <a:gdLst/>
              <a:ahLst/>
              <a:cxnLst/>
              <a:rect l="l" t="t" r="r" b="b"/>
              <a:pathLst>
                <a:path w="417" h="306" extrusionOk="0">
                  <a:moveTo>
                    <a:pt x="111" y="1"/>
                  </a:moveTo>
                  <a:cubicBezTo>
                    <a:pt x="44" y="1"/>
                    <a:pt x="0" y="105"/>
                    <a:pt x="67" y="150"/>
                  </a:cubicBezTo>
                  <a:cubicBezTo>
                    <a:pt x="155" y="211"/>
                    <a:pt x="208" y="237"/>
                    <a:pt x="262" y="291"/>
                  </a:cubicBezTo>
                  <a:cubicBezTo>
                    <a:pt x="277" y="301"/>
                    <a:pt x="292" y="306"/>
                    <a:pt x="305" y="306"/>
                  </a:cubicBezTo>
                  <a:cubicBezTo>
                    <a:pt x="372" y="306"/>
                    <a:pt x="416" y="200"/>
                    <a:pt x="349" y="150"/>
                  </a:cubicBezTo>
                  <a:cubicBezTo>
                    <a:pt x="289" y="96"/>
                    <a:pt x="235" y="69"/>
                    <a:pt x="155" y="16"/>
                  </a:cubicBezTo>
                  <a:cubicBezTo>
                    <a:pt x="140" y="5"/>
                    <a:pt x="125"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261;p45"/>
            <p:cNvSpPr/>
            <p:nvPr/>
          </p:nvSpPr>
          <p:spPr>
            <a:xfrm>
              <a:off x="3873138" y="1821492"/>
              <a:ext cx="22993" cy="22223"/>
            </a:xfrm>
            <a:custGeom>
              <a:avLst/>
              <a:gdLst/>
              <a:ahLst/>
              <a:cxnLst/>
              <a:rect l="l" t="t" r="r" b="b"/>
              <a:pathLst>
                <a:path w="478" h="462" extrusionOk="0">
                  <a:moveTo>
                    <a:pt x="61" y="1"/>
                  </a:moveTo>
                  <a:cubicBezTo>
                    <a:pt x="0" y="27"/>
                    <a:pt x="0" y="81"/>
                    <a:pt x="0" y="108"/>
                  </a:cubicBezTo>
                  <a:cubicBezTo>
                    <a:pt x="87" y="276"/>
                    <a:pt x="195" y="390"/>
                    <a:pt x="336" y="444"/>
                  </a:cubicBezTo>
                  <a:cubicBezTo>
                    <a:pt x="361" y="455"/>
                    <a:pt x="385" y="462"/>
                    <a:pt x="406" y="462"/>
                  </a:cubicBezTo>
                  <a:cubicBezTo>
                    <a:pt x="436" y="462"/>
                    <a:pt x="461" y="449"/>
                    <a:pt x="477" y="417"/>
                  </a:cubicBezTo>
                  <a:cubicBezTo>
                    <a:pt x="477" y="390"/>
                    <a:pt x="477" y="337"/>
                    <a:pt x="450" y="303"/>
                  </a:cubicBezTo>
                  <a:cubicBezTo>
                    <a:pt x="309" y="249"/>
                    <a:pt x="229" y="169"/>
                    <a:pt x="168" y="27"/>
                  </a:cubicBezTo>
                  <a:cubicBezTo>
                    <a:pt x="141" y="1"/>
                    <a:pt x="87" y="1"/>
                    <a:pt x="6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262;p45"/>
            <p:cNvSpPr/>
            <p:nvPr/>
          </p:nvSpPr>
          <p:spPr>
            <a:xfrm>
              <a:off x="3900604" y="1850738"/>
              <a:ext cx="17894" cy="11737"/>
            </a:xfrm>
            <a:custGeom>
              <a:avLst/>
              <a:gdLst/>
              <a:ahLst/>
              <a:cxnLst/>
              <a:rect l="l" t="t" r="r" b="b"/>
              <a:pathLst>
                <a:path w="372" h="244" extrusionOk="0">
                  <a:moveTo>
                    <a:pt x="139" y="1"/>
                  </a:moveTo>
                  <a:cubicBezTo>
                    <a:pt x="62" y="1"/>
                    <a:pt x="0" y="123"/>
                    <a:pt x="74" y="172"/>
                  </a:cubicBezTo>
                  <a:cubicBezTo>
                    <a:pt x="128" y="172"/>
                    <a:pt x="162" y="199"/>
                    <a:pt x="215" y="233"/>
                  </a:cubicBezTo>
                  <a:cubicBezTo>
                    <a:pt x="226" y="240"/>
                    <a:pt x="237" y="243"/>
                    <a:pt x="248" y="243"/>
                  </a:cubicBezTo>
                  <a:cubicBezTo>
                    <a:pt x="317" y="243"/>
                    <a:pt x="371" y="115"/>
                    <a:pt x="296" y="92"/>
                  </a:cubicBezTo>
                  <a:cubicBezTo>
                    <a:pt x="242" y="65"/>
                    <a:pt x="215" y="31"/>
                    <a:pt x="162" y="4"/>
                  </a:cubicBezTo>
                  <a:cubicBezTo>
                    <a:pt x="154" y="2"/>
                    <a:pt x="147" y="1"/>
                    <a:pt x="13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263;p45"/>
            <p:cNvSpPr/>
            <p:nvPr/>
          </p:nvSpPr>
          <p:spPr>
            <a:xfrm>
              <a:off x="3901566" y="1850930"/>
              <a:ext cx="10727" cy="8129"/>
            </a:xfrm>
            <a:custGeom>
              <a:avLst/>
              <a:gdLst/>
              <a:ahLst/>
              <a:cxnLst/>
              <a:rect l="l" t="t" r="r" b="b"/>
              <a:pathLst>
                <a:path w="223" h="169" extrusionOk="0">
                  <a:moveTo>
                    <a:pt x="108" y="0"/>
                  </a:moveTo>
                  <a:cubicBezTo>
                    <a:pt x="0" y="0"/>
                    <a:pt x="0" y="168"/>
                    <a:pt x="108" y="168"/>
                  </a:cubicBezTo>
                  <a:cubicBezTo>
                    <a:pt x="222" y="168"/>
                    <a:pt x="222"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264;p45"/>
            <p:cNvSpPr/>
            <p:nvPr/>
          </p:nvSpPr>
          <p:spPr>
            <a:xfrm>
              <a:off x="3909070" y="1859637"/>
              <a:ext cx="26745" cy="20444"/>
            </a:xfrm>
            <a:custGeom>
              <a:avLst/>
              <a:gdLst/>
              <a:ahLst/>
              <a:cxnLst/>
              <a:rect l="l" t="t" r="r" b="b"/>
              <a:pathLst>
                <a:path w="556" h="425" extrusionOk="0">
                  <a:moveTo>
                    <a:pt x="133" y="0"/>
                  </a:moveTo>
                  <a:cubicBezTo>
                    <a:pt x="61" y="0"/>
                    <a:pt x="0" y="89"/>
                    <a:pt x="66" y="155"/>
                  </a:cubicBezTo>
                  <a:cubicBezTo>
                    <a:pt x="180" y="243"/>
                    <a:pt x="261" y="323"/>
                    <a:pt x="375" y="411"/>
                  </a:cubicBezTo>
                  <a:cubicBezTo>
                    <a:pt x="390" y="420"/>
                    <a:pt x="405" y="424"/>
                    <a:pt x="421" y="424"/>
                  </a:cubicBezTo>
                  <a:cubicBezTo>
                    <a:pt x="491" y="424"/>
                    <a:pt x="556" y="336"/>
                    <a:pt x="490" y="269"/>
                  </a:cubicBezTo>
                  <a:cubicBezTo>
                    <a:pt x="402" y="182"/>
                    <a:pt x="288" y="101"/>
                    <a:pt x="180" y="14"/>
                  </a:cubicBezTo>
                  <a:cubicBezTo>
                    <a:pt x="165" y="4"/>
                    <a:pt x="148" y="0"/>
                    <a:pt x="13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 name="Google Shape;2283;p45"/>
          <p:cNvGrpSpPr/>
          <p:nvPr/>
        </p:nvGrpSpPr>
        <p:grpSpPr>
          <a:xfrm rot="-2978053">
            <a:off x="308297" y="6120604"/>
            <a:ext cx="192252" cy="179264"/>
            <a:chOff x="2346366" y="2131666"/>
            <a:chExt cx="205425" cy="191548"/>
          </a:xfrm>
        </p:grpSpPr>
        <p:sp>
          <p:nvSpPr>
            <p:cNvPr id="71" name="Google Shape;2284;p45"/>
            <p:cNvSpPr/>
            <p:nvPr/>
          </p:nvSpPr>
          <p:spPr>
            <a:xfrm>
              <a:off x="2346366" y="2131666"/>
              <a:ext cx="116511" cy="81345"/>
            </a:xfrm>
            <a:custGeom>
              <a:avLst/>
              <a:gdLst/>
              <a:ahLst/>
              <a:cxnLst/>
              <a:rect l="l" t="t" r="r" b="b"/>
              <a:pathLst>
                <a:path w="646" h="451" extrusionOk="0">
                  <a:moveTo>
                    <a:pt x="419" y="0"/>
                  </a:moveTo>
                  <a:cubicBezTo>
                    <a:pt x="370" y="0"/>
                    <a:pt x="319" y="14"/>
                    <a:pt x="276" y="27"/>
                  </a:cubicBezTo>
                  <a:cubicBezTo>
                    <a:pt x="168" y="81"/>
                    <a:pt x="0" y="168"/>
                    <a:pt x="54" y="310"/>
                  </a:cubicBezTo>
                  <a:cubicBezTo>
                    <a:pt x="97" y="375"/>
                    <a:pt x="145" y="427"/>
                    <a:pt x="218" y="427"/>
                  </a:cubicBezTo>
                  <a:cubicBezTo>
                    <a:pt x="220" y="427"/>
                    <a:pt x="222" y="427"/>
                    <a:pt x="223" y="427"/>
                  </a:cubicBezTo>
                  <a:lnTo>
                    <a:pt x="223" y="427"/>
                  </a:lnTo>
                  <a:cubicBezTo>
                    <a:pt x="241" y="436"/>
                    <a:pt x="258" y="451"/>
                    <a:pt x="276" y="451"/>
                  </a:cubicBezTo>
                  <a:cubicBezTo>
                    <a:pt x="333" y="434"/>
                    <a:pt x="369" y="398"/>
                    <a:pt x="383" y="356"/>
                  </a:cubicBezTo>
                  <a:lnTo>
                    <a:pt x="383" y="356"/>
                  </a:lnTo>
                  <a:cubicBezTo>
                    <a:pt x="390" y="348"/>
                    <a:pt x="390" y="336"/>
                    <a:pt x="390" y="336"/>
                  </a:cubicBezTo>
                  <a:cubicBezTo>
                    <a:pt x="390" y="336"/>
                    <a:pt x="417" y="336"/>
                    <a:pt x="417" y="310"/>
                  </a:cubicBezTo>
                  <a:cubicBezTo>
                    <a:pt x="504" y="249"/>
                    <a:pt x="645" y="168"/>
                    <a:pt x="558" y="54"/>
                  </a:cubicBezTo>
                  <a:cubicBezTo>
                    <a:pt x="518" y="14"/>
                    <a:pt x="469" y="0"/>
                    <a:pt x="41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285;p45"/>
            <p:cNvSpPr/>
            <p:nvPr/>
          </p:nvSpPr>
          <p:spPr>
            <a:xfrm>
              <a:off x="2447003" y="2140143"/>
              <a:ext cx="104788" cy="183070"/>
            </a:xfrm>
            <a:custGeom>
              <a:avLst/>
              <a:gdLst/>
              <a:ahLst/>
              <a:cxnLst/>
              <a:rect l="l" t="t" r="r" b="b"/>
              <a:pathLst>
                <a:path w="581" h="1015" extrusionOk="0">
                  <a:moveTo>
                    <a:pt x="427" y="0"/>
                  </a:moveTo>
                  <a:cubicBezTo>
                    <a:pt x="390" y="0"/>
                    <a:pt x="354" y="20"/>
                    <a:pt x="336" y="68"/>
                  </a:cubicBezTo>
                  <a:cubicBezTo>
                    <a:pt x="282" y="175"/>
                    <a:pt x="222" y="316"/>
                    <a:pt x="168" y="457"/>
                  </a:cubicBezTo>
                  <a:cubicBezTo>
                    <a:pt x="114" y="599"/>
                    <a:pt x="27" y="740"/>
                    <a:pt x="0" y="874"/>
                  </a:cubicBezTo>
                  <a:cubicBezTo>
                    <a:pt x="0" y="971"/>
                    <a:pt x="79" y="1014"/>
                    <a:pt x="157" y="1014"/>
                  </a:cubicBezTo>
                  <a:cubicBezTo>
                    <a:pt x="193" y="1014"/>
                    <a:pt x="228" y="1005"/>
                    <a:pt x="255" y="988"/>
                  </a:cubicBezTo>
                  <a:cubicBezTo>
                    <a:pt x="363" y="874"/>
                    <a:pt x="390" y="767"/>
                    <a:pt x="423" y="626"/>
                  </a:cubicBezTo>
                  <a:cubicBezTo>
                    <a:pt x="477" y="457"/>
                    <a:pt x="531" y="316"/>
                    <a:pt x="558" y="148"/>
                  </a:cubicBezTo>
                  <a:cubicBezTo>
                    <a:pt x="580" y="73"/>
                    <a:pt x="500" y="0"/>
                    <a:pt x="42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3" name="Google Shape;2265;p45"/>
          <p:cNvGrpSpPr/>
          <p:nvPr/>
        </p:nvGrpSpPr>
        <p:grpSpPr>
          <a:xfrm>
            <a:off x="11493152" y="264956"/>
            <a:ext cx="447572" cy="377920"/>
            <a:chOff x="3950662" y="2808665"/>
            <a:chExt cx="123862" cy="104621"/>
          </a:xfrm>
        </p:grpSpPr>
        <p:sp>
          <p:nvSpPr>
            <p:cNvPr id="74" name="Google Shape;2266;p45"/>
            <p:cNvSpPr/>
            <p:nvPr/>
          </p:nvSpPr>
          <p:spPr>
            <a:xfrm>
              <a:off x="4040852" y="2860423"/>
              <a:ext cx="33672" cy="16211"/>
            </a:xfrm>
            <a:custGeom>
              <a:avLst/>
              <a:gdLst/>
              <a:ahLst/>
              <a:cxnLst/>
              <a:rect l="l" t="t" r="r" b="b"/>
              <a:pathLst>
                <a:path w="700" h="337" extrusionOk="0">
                  <a:moveTo>
                    <a:pt x="223" y="0"/>
                  </a:moveTo>
                  <a:cubicBezTo>
                    <a:pt x="196" y="0"/>
                    <a:pt x="142" y="27"/>
                    <a:pt x="108" y="27"/>
                  </a:cubicBezTo>
                  <a:cubicBezTo>
                    <a:pt x="1" y="54"/>
                    <a:pt x="1" y="195"/>
                    <a:pt x="81" y="249"/>
                  </a:cubicBezTo>
                  <a:cubicBezTo>
                    <a:pt x="108" y="249"/>
                    <a:pt x="108" y="276"/>
                    <a:pt x="142" y="303"/>
                  </a:cubicBezTo>
                  <a:cubicBezTo>
                    <a:pt x="196" y="303"/>
                    <a:pt x="223" y="336"/>
                    <a:pt x="276" y="336"/>
                  </a:cubicBezTo>
                  <a:lnTo>
                    <a:pt x="505" y="336"/>
                  </a:lnTo>
                  <a:cubicBezTo>
                    <a:pt x="612" y="336"/>
                    <a:pt x="700" y="168"/>
                    <a:pt x="585" y="108"/>
                  </a:cubicBezTo>
                  <a:cubicBezTo>
                    <a:pt x="505" y="81"/>
                    <a:pt x="417" y="54"/>
                    <a:pt x="364" y="27"/>
                  </a:cubicBezTo>
                  <a:cubicBezTo>
                    <a:pt x="310" y="0"/>
                    <a:pt x="276" y="0"/>
                    <a:pt x="22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267;p45"/>
            <p:cNvSpPr/>
            <p:nvPr/>
          </p:nvSpPr>
          <p:spPr>
            <a:xfrm>
              <a:off x="3950662" y="2840605"/>
              <a:ext cx="25591" cy="16643"/>
            </a:xfrm>
            <a:custGeom>
              <a:avLst/>
              <a:gdLst/>
              <a:ahLst/>
              <a:cxnLst/>
              <a:rect l="l" t="t" r="r" b="b"/>
              <a:pathLst>
                <a:path w="532" h="346" extrusionOk="0">
                  <a:moveTo>
                    <a:pt x="213" y="0"/>
                  </a:moveTo>
                  <a:cubicBezTo>
                    <a:pt x="149" y="0"/>
                    <a:pt x="91" y="23"/>
                    <a:pt x="55" y="76"/>
                  </a:cubicBezTo>
                  <a:cubicBezTo>
                    <a:pt x="1" y="103"/>
                    <a:pt x="1" y="157"/>
                    <a:pt x="1" y="211"/>
                  </a:cubicBezTo>
                  <a:cubicBezTo>
                    <a:pt x="28" y="244"/>
                    <a:pt x="55" y="298"/>
                    <a:pt x="108" y="298"/>
                  </a:cubicBezTo>
                  <a:cubicBezTo>
                    <a:pt x="129" y="307"/>
                    <a:pt x="148" y="310"/>
                    <a:pt x="167" y="310"/>
                  </a:cubicBezTo>
                  <a:cubicBezTo>
                    <a:pt x="199" y="310"/>
                    <a:pt x="229" y="302"/>
                    <a:pt x="259" y="299"/>
                  </a:cubicBezTo>
                  <a:lnTo>
                    <a:pt x="259" y="299"/>
                  </a:lnTo>
                  <a:cubicBezTo>
                    <a:pt x="252" y="301"/>
                    <a:pt x="258" y="307"/>
                    <a:pt x="276" y="325"/>
                  </a:cubicBezTo>
                  <a:lnTo>
                    <a:pt x="337" y="325"/>
                  </a:lnTo>
                  <a:cubicBezTo>
                    <a:pt x="350" y="338"/>
                    <a:pt x="364" y="345"/>
                    <a:pt x="381" y="345"/>
                  </a:cubicBezTo>
                  <a:cubicBezTo>
                    <a:pt x="397" y="345"/>
                    <a:pt x="417" y="338"/>
                    <a:pt x="444" y="325"/>
                  </a:cubicBezTo>
                  <a:cubicBezTo>
                    <a:pt x="505" y="325"/>
                    <a:pt x="532" y="271"/>
                    <a:pt x="532" y="244"/>
                  </a:cubicBezTo>
                  <a:cubicBezTo>
                    <a:pt x="513" y="107"/>
                    <a:pt x="351" y="0"/>
                    <a:pt x="21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268;p45"/>
            <p:cNvSpPr/>
            <p:nvPr/>
          </p:nvSpPr>
          <p:spPr>
            <a:xfrm>
              <a:off x="4008528" y="2808665"/>
              <a:ext cx="17509" cy="21358"/>
            </a:xfrm>
            <a:custGeom>
              <a:avLst/>
              <a:gdLst/>
              <a:ahLst/>
              <a:cxnLst/>
              <a:rect l="l" t="t" r="r" b="b"/>
              <a:pathLst>
                <a:path w="364" h="444" extrusionOk="0">
                  <a:moveTo>
                    <a:pt x="186" y="0"/>
                  </a:moveTo>
                  <a:cubicBezTo>
                    <a:pt x="185" y="0"/>
                    <a:pt x="180" y="2"/>
                    <a:pt x="169" y="8"/>
                  </a:cubicBezTo>
                  <a:lnTo>
                    <a:pt x="177" y="8"/>
                  </a:lnTo>
                  <a:cubicBezTo>
                    <a:pt x="184" y="3"/>
                    <a:pt x="188" y="0"/>
                    <a:pt x="186" y="0"/>
                  </a:cubicBezTo>
                  <a:close/>
                  <a:moveTo>
                    <a:pt x="177" y="8"/>
                  </a:moveTo>
                  <a:cubicBezTo>
                    <a:pt x="160" y="18"/>
                    <a:pt x="127" y="35"/>
                    <a:pt x="108" y="35"/>
                  </a:cubicBezTo>
                  <a:lnTo>
                    <a:pt x="81" y="68"/>
                  </a:lnTo>
                  <a:cubicBezTo>
                    <a:pt x="28" y="122"/>
                    <a:pt x="1" y="263"/>
                    <a:pt x="1" y="344"/>
                  </a:cubicBezTo>
                  <a:cubicBezTo>
                    <a:pt x="1" y="401"/>
                    <a:pt x="47" y="444"/>
                    <a:pt x="103" y="444"/>
                  </a:cubicBezTo>
                  <a:cubicBezTo>
                    <a:pt x="133" y="444"/>
                    <a:pt x="166" y="432"/>
                    <a:pt x="196" y="404"/>
                  </a:cubicBezTo>
                  <a:cubicBezTo>
                    <a:pt x="223" y="371"/>
                    <a:pt x="249" y="317"/>
                    <a:pt x="276" y="290"/>
                  </a:cubicBezTo>
                  <a:cubicBezTo>
                    <a:pt x="310" y="236"/>
                    <a:pt x="337" y="203"/>
                    <a:pt x="337" y="149"/>
                  </a:cubicBezTo>
                  <a:cubicBezTo>
                    <a:pt x="364" y="68"/>
                    <a:pt x="276" y="8"/>
                    <a:pt x="223" y="8"/>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269;p45"/>
            <p:cNvSpPr/>
            <p:nvPr/>
          </p:nvSpPr>
          <p:spPr>
            <a:xfrm>
              <a:off x="3995444" y="2888514"/>
              <a:ext cx="15730" cy="24773"/>
            </a:xfrm>
            <a:custGeom>
              <a:avLst/>
              <a:gdLst/>
              <a:ahLst/>
              <a:cxnLst/>
              <a:rect l="l" t="t" r="r" b="b"/>
              <a:pathLst>
                <a:path w="327" h="515" extrusionOk="0">
                  <a:moveTo>
                    <a:pt x="159" y="1"/>
                  </a:moveTo>
                  <a:cubicBezTo>
                    <a:pt x="132" y="1"/>
                    <a:pt x="105" y="1"/>
                    <a:pt x="78" y="28"/>
                  </a:cubicBezTo>
                  <a:lnTo>
                    <a:pt x="78" y="169"/>
                  </a:lnTo>
                  <a:cubicBezTo>
                    <a:pt x="44" y="223"/>
                    <a:pt x="44" y="283"/>
                    <a:pt x="17" y="337"/>
                  </a:cubicBezTo>
                  <a:cubicBezTo>
                    <a:pt x="1" y="442"/>
                    <a:pt x="80" y="515"/>
                    <a:pt x="164" y="515"/>
                  </a:cubicBezTo>
                  <a:cubicBezTo>
                    <a:pt x="214" y="515"/>
                    <a:pt x="267" y="488"/>
                    <a:pt x="300" y="424"/>
                  </a:cubicBezTo>
                  <a:cubicBezTo>
                    <a:pt x="327" y="310"/>
                    <a:pt x="273" y="55"/>
                    <a:pt x="159"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270;p45"/>
            <p:cNvSpPr/>
            <p:nvPr/>
          </p:nvSpPr>
          <p:spPr>
            <a:xfrm>
              <a:off x="4039554" y="2826463"/>
              <a:ext cx="18808" cy="17846"/>
            </a:xfrm>
            <a:custGeom>
              <a:avLst/>
              <a:gdLst/>
              <a:ahLst/>
              <a:cxnLst/>
              <a:rect l="l" t="t" r="r" b="b"/>
              <a:pathLst>
                <a:path w="391" h="371" extrusionOk="0">
                  <a:moveTo>
                    <a:pt x="337" y="1"/>
                  </a:moveTo>
                  <a:cubicBezTo>
                    <a:pt x="250" y="1"/>
                    <a:pt x="196" y="61"/>
                    <a:pt x="135" y="115"/>
                  </a:cubicBezTo>
                  <a:cubicBezTo>
                    <a:pt x="82" y="142"/>
                    <a:pt x="1" y="229"/>
                    <a:pt x="28" y="310"/>
                  </a:cubicBezTo>
                  <a:cubicBezTo>
                    <a:pt x="28" y="337"/>
                    <a:pt x="55" y="370"/>
                    <a:pt x="82" y="370"/>
                  </a:cubicBezTo>
                  <a:cubicBezTo>
                    <a:pt x="169" y="370"/>
                    <a:pt x="223" y="310"/>
                    <a:pt x="276" y="256"/>
                  </a:cubicBezTo>
                  <a:cubicBezTo>
                    <a:pt x="303" y="202"/>
                    <a:pt x="364" y="142"/>
                    <a:pt x="364" y="61"/>
                  </a:cubicBezTo>
                  <a:cubicBezTo>
                    <a:pt x="391" y="34"/>
                    <a:pt x="364" y="34"/>
                    <a:pt x="337"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271;p45"/>
            <p:cNvSpPr/>
            <p:nvPr/>
          </p:nvSpPr>
          <p:spPr>
            <a:xfrm>
              <a:off x="3978994" y="2812754"/>
              <a:ext cx="16018" cy="19818"/>
            </a:xfrm>
            <a:custGeom>
              <a:avLst/>
              <a:gdLst/>
              <a:ahLst/>
              <a:cxnLst/>
              <a:rect l="l" t="t" r="r" b="b"/>
              <a:pathLst>
                <a:path w="333" h="412" extrusionOk="0">
                  <a:moveTo>
                    <a:pt x="151" y="0"/>
                  </a:moveTo>
                  <a:cubicBezTo>
                    <a:pt x="77" y="0"/>
                    <a:pt x="0" y="74"/>
                    <a:pt x="50" y="178"/>
                  </a:cubicBezTo>
                  <a:cubicBezTo>
                    <a:pt x="84" y="205"/>
                    <a:pt x="111" y="259"/>
                    <a:pt x="138" y="286"/>
                  </a:cubicBezTo>
                  <a:cubicBezTo>
                    <a:pt x="165" y="346"/>
                    <a:pt x="191" y="373"/>
                    <a:pt x="218" y="400"/>
                  </a:cubicBezTo>
                  <a:cubicBezTo>
                    <a:pt x="236" y="408"/>
                    <a:pt x="251" y="411"/>
                    <a:pt x="264" y="411"/>
                  </a:cubicBezTo>
                  <a:cubicBezTo>
                    <a:pt x="295" y="411"/>
                    <a:pt x="314" y="392"/>
                    <a:pt x="333" y="373"/>
                  </a:cubicBezTo>
                  <a:cubicBezTo>
                    <a:pt x="333" y="323"/>
                    <a:pt x="333" y="267"/>
                    <a:pt x="311" y="238"/>
                  </a:cubicBezTo>
                  <a:lnTo>
                    <a:pt x="311" y="238"/>
                  </a:lnTo>
                  <a:cubicBezTo>
                    <a:pt x="311" y="227"/>
                    <a:pt x="309" y="216"/>
                    <a:pt x="306" y="205"/>
                  </a:cubicBezTo>
                  <a:cubicBezTo>
                    <a:pt x="296" y="196"/>
                    <a:pt x="290" y="182"/>
                    <a:pt x="285" y="168"/>
                  </a:cubicBezTo>
                  <a:lnTo>
                    <a:pt x="285" y="168"/>
                  </a:lnTo>
                  <a:cubicBezTo>
                    <a:pt x="276" y="125"/>
                    <a:pt x="269" y="81"/>
                    <a:pt x="252" y="64"/>
                  </a:cubicBezTo>
                  <a:cubicBezTo>
                    <a:pt x="250" y="65"/>
                    <a:pt x="247" y="66"/>
                    <a:pt x="245" y="67"/>
                  </a:cubicBezTo>
                  <a:lnTo>
                    <a:pt x="245" y="67"/>
                  </a:lnTo>
                  <a:cubicBezTo>
                    <a:pt x="227" y="20"/>
                    <a:pt x="190" y="0"/>
                    <a:pt x="151"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272;p45"/>
            <p:cNvSpPr/>
            <p:nvPr/>
          </p:nvSpPr>
          <p:spPr>
            <a:xfrm>
              <a:off x="4023391" y="2891111"/>
              <a:ext cx="20107" cy="18808"/>
            </a:xfrm>
            <a:custGeom>
              <a:avLst/>
              <a:gdLst/>
              <a:ahLst/>
              <a:cxnLst/>
              <a:rect l="l" t="t" r="r" b="b"/>
              <a:pathLst>
                <a:path w="418" h="391" extrusionOk="0">
                  <a:moveTo>
                    <a:pt x="55" y="1"/>
                  </a:moveTo>
                  <a:cubicBezTo>
                    <a:pt x="28" y="1"/>
                    <a:pt x="28" y="34"/>
                    <a:pt x="1" y="61"/>
                  </a:cubicBezTo>
                  <a:cubicBezTo>
                    <a:pt x="1" y="115"/>
                    <a:pt x="82" y="202"/>
                    <a:pt x="108" y="256"/>
                  </a:cubicBezTo>
                  <a:cubicBezTo>
                    <a:pt x="135" y="283"/>
                    <a:pt x="135" y="337"/>
                    <a:pt x="169" y="370"/>
                  </a:cubicBezTo>
                  <a:cubicBezTo>
                    <a:pt x="196" y="384"/>
                    <a:pt x="223" y="391"/>
                    <a:pt x="250" y="391"/>
                  </a:cubicBezTo>
                  <a:cubicBezTo>
                    <a:pt x="278" y="391"/>
                    <a:pt x="307" y="384"/>
                    <a:pt x="337" y="370"/>
                  </a:cubicBezTo>
                  <a:cubicBezTo>
                    <a:pt x="418" y="283"/>
                    <a:pt x="303" y="202"/>
                    <a:pt x="250" y="115"/>
                  </a:cubicBezTo>
                  <a:cubicBezTo>
                    <a:pt x="196" y="88"/>
                    <a:pt x="135" y="1"/>
                    <a:pt x="55"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273;p45"/>
            <p:cNvSpPr/>
            <p:nvPr/>
          </p:nvSpPr>
          <p:spPr>
            <a:xfrm>
              <a:off x="3962639" y="2878172"/>
              <a:ext cx="14912" cy="17221"/>
            </a:xfrm>
            <a:custGeom>
              <a:avLst/>
              <a:gdLst/>
              <a:ahLst/>
              <a:cxnLst/>
              <a:rect l="l" t="t" r="r" b="b"/>
              <a:pathLst>
                <a:path w="310" h="358" extrusionOk="0">
                  <a:moveTo>
                    <a:pt x="210" y="1"/>
                  </a:moveTo>
                  <a:cubicBezTo>
                    <a:pt x="195" y="1"/>
                    <a:pt x="182" y="8"/>
                    <a:pt x="168" y="21"/>
                  </a:cubicBezTo>
                  <a:cubicBezTo>
                    <a:pt x="195" y="21"/>
                    <a:pt x="142" y="48"/>
                    <a:pt x="168" y="48"/>
                  </a:cubicBezTo>
                  <a:cubicBezTo>
                    <a:pt x="142" y="48"/>
                    <a:pt x="142" y="75"/>
                    <a:pt x="142" y="75"/>
                  </a:cubicBezTo>
                  <a:cubicBezTo>
                    <a:pt x="115" y="102"/>
                    <a:pt x="88" y="102"/>
                    <a:pt x="54" y="135"/>
                  </a:cubicBezTo>
                  <a:cubicBezTo>
                    <a:pt x="27" y="162"/>
                    <a:pt x="0" y="189"/>
                    <a:pt x="0" y="243"/>
                  </a:cubicBezTo>
                  <a:cubicBezTo>
                    <a:pt x="0" y="303"/>
                    <a:pt x="27" y="330"/>
                    <a:pt x="88" y="357"/>
                  </a:cubicBezTo>
                  <a:cubicBezTo>
                    <a:pt x="168" y="357"/>
                    <a:pt x="256" y="270"/>
                    <a:pt x="283" y="189"/>
                  </a:cubicBezTo>
                  <a:cubicBezTo>
                    <a:pt x="283" y="162"/>
                    <a:pt x="310" y="135"/>
                    <a:pt x="283" y="102"/>
                  </a:cubicBezTo>
                  <a:lnTo>
                    <a:pt x="283" y="48"/>
                  </a:lnTo>
                  <a:cubicBezTo>
                    <a:pt x="256" y="48"/>
                    <a:pt x="256" y="21"/>
                    <a:pt x="256" y="21"/>
                  </a:cubicBezTo>
                  <a:cubicBezTo>
                    <a:pt x="239" y="8"/>
                    <a:pt x="224" y="1"/>
                    <a:pt x="210"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10"/>
          <p:cNvSpPr txBox="1"/>
          <p:nvPr/>
        </p:nvSpPr>
        <p:spPr>
          <a:xfrm>
            <a:off x="3668617" y="1375181"/>
            <a:ext cx="698268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B7BD"/>
                </a:solidFill>
                <a:latin typeface="Calibri"/>
                <a:ea typeface="Calibri"/>
                <a:cs typeface="Calibri"/>
                <a:sym typeface="Calibri"/>
              </a:rPr>
              <a:t>A lack of education for girls</a:t>
            </a:r>
            <a:endParaRPr sz="1400" b="0" i="0" u="none" strike="noStrike" cap="none">
              <a:solidFill>
                <a:srgbClr val="000000"/>
              </a:solidFill>
              <a:latin typeface="Arial"/>
              <a:ea typeface="Arial"/>
              <a:cs typeface="Arial"/>
              <a:sym typeface="Arial"/>
            </a:endParaRPr>
          </a:p>
        </p:txBody>
      </p:sp>
      <p:sp>
        <p:nvSpPr>
          <p:cNvPr id="290" name="Google Shape;290;p10"/>
          <p:cNvSpPr txBox="1"/>
          <p:nvPr/>
        </p:nvSpPr>
        <p:spPr>
          <a:xfrm>
            <a:off x="987980" y="2124208"/>
            <a:ext cx="9995838" cy="37856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000"/>
              <a:buFont typeface="Noto Sans Symbols"/>
              <a:buChar char="✔"/>
            </a:pPr>
            <a:r>
              <a:rPr lang="en-US" sz="2000" b="1" i="0" u="none" strike="noStrike" cap="none">
                <a:solidFill>
                  <a:schemeClr val="dk1"/>
                </a:solidFill>
                <a:latin typeface="Calibri"/>
                <a:ea typeface="Calibri"/>
                <a:cs typeface="Calibri"/>
                <a:sym typeface="Calibri"/>
              </a:rPr>
              <a:t>Keeping girls in school:</a:t>
            </a:r>
            <a:r>
              <a:rPr lang="en-US" sz="2000" b="0" i="0" u="none" strike="noStrike" cap="none">
                <a:solidFill>
                  <a:schemeClr val="dk1"/>
                </a:solidFill>
                <a:latin typeface="Calibri"/>
                <a:ea typeface="Calibri"/>
                <a:cs typeface="Calibri"/>
                <a:sym typeface="Calibri"/>
              </a:rPr>
              <a:t> Poverty can prevent or stop girls from going to school. Education should be free, and governments and charity organizations should help poor families pay for transport, textbooks and uniforms. </a:t>
            </a:r>
            <a:endParaRPr sz="24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000"/>
              <a:buFont typeface="Noto Sans Symbols"/>
              <a:buChar char="✔"/>
            </a:pPr>
            <a:r>
              <a:rPr lang="en-US" sz="2000" b="1" i="0" u="none" strike="noStrike" cap="none">
                <a:solidFill>
                  <a:schemeClr val="dk1"/>
                </a:solidFill>
                <a:latin typeface="Calibri"/>
                <a:ea typeface="Calibri"/>
                <a:cs typeface="Calibri"/>
                <a:sym typeface="Calibri"/>
              </a:rPr>
              <a:t>Making school safe for girls:</a:t>
            </a:r>
            <a:r>
              <a:rPr lang="en-US" sz="2000" b="0" i="0" u="none" strike="noStrike" cap="none">
                <a:solidFill>
                  <a:schemeClr val="dk1"/>
                </a:solidFill>
                <a:latin typeface="Calibri"/>
                <a:ea typeface="Calibri"/>
                <a:cs typeface="Calibri"/>
                <a:sym typeface="Calibri"/>
              </a:rPr>
              <a:t> It’s not safe for girls to travel long distances to school. Also, at school, girls may become victims of violence and bullying. </a:t>
            </a:r>
            <a:endParaRPr sz="24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000"/>
              <a:buFont typeface="Noto Sans Symbols"/>
              <a:buChar char="✔"/>
            </a:pPr>
            <a:r>
              <a:rPr lang="en-US" sz="2000" b="1" i="0" u="none" strike="noStrike" cap="none">
                <a:solidFill>
                  <a:schemeClr val="dk1"/>
                </a:solidFill>
                <a:latin typeface="Calibri"/>
                <a:ea typeface="Calibri"/>
                <a:cs typeface="Calibri"/>
                <a:sym typeface="Calibri"/>
              </a:rPr>
              <a:t>Reducing girls’ workload at home:</a:t>
            </a:r>
            <a:r>
              <a:rPr lang="en-US" sz="2000" b="0" i="0" u="none" strike="noStrike" cap="none">
                <a:solidFill>
                  <a:schemeClr val="dk1"/>
                </a:solidFill>
                <a:latin typeface="Calibri"/>
                <a:ea typeface="Calibri"/>
                <a:cs typeface="Calibri"/>
                <a:sym typeface="Calibri"/>
              </a:rPr>
              <a:t> In developing countries, girls may be kept home to do household chores like carrying water, preparing food and washing clothes. Sharing housework between all members of the family helps girls succeed in getting an education.</a:t>
            </a:r>
            <a:endParaRPr sz="3200" b="0" i="0" u="none" strike="noStrike" cap="none">
              <a:solidFill>
                <a:schemeClr val="dk1"/>
              </a:solidFill>
              <a:latin typeface="Calibri"/>
              <a:ea typeface="Calibri"/>
              <a:cs typeface="Calibri"/>
              <a:sym typeface="Calibri"/>
            </a:endParaRPr>
          </a:p>
        </p:txBody>
      </p:sp>
      <p:grpSp>
        <p:nvGrpSpPr>
          <p:cNvPr id="6" name="Google Shape;2201;p45"/>
          <p:cNvGrpSpPr/>
          <p:nvPr/>
        </p:nvGrpSpPr>
        <p:grpSpPr>
          <a:xfrm>
            <a:off x="30928" y="46300"/>
            <a:ext cx="1425885" cy="1158005"/>
            <a:chOff x="2914750" y="806019"/>
            <a:chExt cx="530516" cy="430848"/>
          </a:xfrm>
        </p:grpSpPr>
        <p:sp>
          <p:nvSpPr>
            <p:cNvPr id="7" name="Google Shape;2202;p45"/>
            <p:cNvSpPr/>
            <p:nvPr/>
          </p:nvSpPr>
          <p:spPr>
            <a:xfrm>
              <a:off x="2922494" y="880865"/>
              <a:ext cx="247103" cy="61812"/>
            </a:xfrm>
            <a:custGeom>
              <a:avLst/>
              <a:gdLst/>
              <a:ahLst/>
              <a:cxnLst/>
              <a:rect l="l" t="t" r="r" b="b"/>
              <a:pathLst>
                <a:path w="5137" h="1285" extrusionOk="0">
                  <a:moveTo>
                    <a:pt x="3066" y="1"/>
                  </a:moveTo>
                  <a:cubicBezTo>
                    <a:pt x="1979" y="1"/>
                    <a:pt x="884" y="402"/>
                    <a:pt x="61" y="1139"/>
                  </a:cubicBezTo>
                  <a:cubicBezTo>
                    <a:pt x="1" y="1204"/>
                    <a:pt x="61" y="1284"/>
                    <a:pt x="120" y="1284"/>
                  </a:cubicBezTo>
                  <a:cubicBezTo>
                    <a:pt x="140" y="1284"/>
                    <a:pt x="160" y="1275"/>
                    <a:pt x="175" y="1253"/>
                  </a:cubicBezTo>
                  <a:cubicBezTo>
                    <a:pt x="964" y="547"/>
                    <a:pt x="2030" y="158"/>
                    <a:pt x="3078" y="158"/>
                  </a:cubicBezTo>
                  <a:cubicBezTo>
                    <a:pt x="3736" y="158"/>
                    <a:pt x="4388" y="311"/>
                    <a:pt x="4960" y="635"/>
                  </a:cubicBezTo>
                  <a:cubicBezTo>
                    <a:pt x="4980" y="645"/>
                    <a:pt x="4998" y="650"/>
                    <a:pt x="5015" y="650"/>
                  </a:cubicBezTo>
                  <a:cubicBezTo>
                    <a:pt x="5097" y="650"/>
                    <a:pt x="5137" y="545"/>
                    <a:pt x="5048" y="500"/>
                  </a:cubicBezTo>
                  <a:cubicBezTo>
                    <a:pt x="4438" y="162"/>
                    <a:pt x="3754" y="1"/>
                    <a:pt x="306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203;p45"/>
            <p:cNvSpPr/>
            <p:nvPr/>
          </p:nvSpPr>
          <p:spPr>
            <a:xfrm>
              <a:off x="2923553" y="935508"/>
              <a:ext cx="341335" cy="212036"/>
            </a:xfrm>
            <a:custGeom>
              <a:avLst/>
              <a:gdLst/>
              <a:ahLst/>
              <a:cxnLst/>
              <a:rect l="l" t="t" r="r" b="b"/>
              <a:pathLst>
                <a:path w="7096" h="4408" extrusionOk="0">
                  <a:moveTo>
                    <a:pt x="119" y="1"/>
                  </a:moveTo>
                  <a:cubicBezTo>
                    <a:pt x="62" y="1"/>
                    <a:pt x="1" y="67"/>
                    <a:pt x="39" y="144"/>
                  </a:cubicBezTo>
                  <a:cubicBezTo>
                    <a:pt x="852" y="1549"/>
                    <a:pt x="1666" y="2946"/>
                    <a:pt x="2479" y="4371"/>
                  </a:cubicBezTo>
                  <a:cubicBezTo>
                    <a:pt x="2494" y="4390"/>
                    <a:pt x="2518" y="4407"/>
                    <a:pt x="2546" y="4407"/>
                  </a:cubicBezTo>
                  <a:cubicBezTo>
                    <a:pt x="2567" y="4407"/>
                    <a:pt x="2590" y="4397"/>
                    <a:pt x="2613" y="4371"/>
                  </a:cubicBezTo>
                  <a:cubicBezTo>
                    <a:pt x="3204" y="3867"/>
                    <a:pt x="3877" y="3531"/>
                    <a:pt x="4629" y="3363"/>
                  </a:cubicBezTo>
                  <a:cubicBezTo>
                    <a:pt x="4999" y="3282"/>
                    <a:pt x="5389" y="3282"/>
                    <a:pt x="5778" y="3282"/>
                  </a:cubicBezTo>
                  <a:cubicBezTo>
                    <a:pt x="5973" y="3309"/>
                    <a:pt x="6202" y="3336"/>
                    <a:pt x="6397" y="3363"/>
                  </a:cubicBezTo>
                  <a:cubicBezTo>
                    <a:pt x="6459" y="3389"/>
                    <a:pt x="6758" y="3427"/>
                    <a:pt x="6891" y="3443"/>
                  </a:cubicBezTo>
                  <a:lnTo>
                    <a:pt x="6891" y="3443"/>
                  </a:lnTo>
                  <a:cubicBezTo>
                    <a:pt x="6839" y="3464"/>
                    <a:pt x="6810" y="3547"/>
                    <a:pt x="6874" y="3591"/>
                  </a:cubicBezTo>
                  <a:cubicBezTo>
                    <a:pt x="6901" y="3591"/>
                    <a:pt x="6901" y="3618"/>
                    <a:pt x="6928" y="3618"/>
                  </a:cubicBezTo>
                  <a:cubicBezTo>
                    <a:pt x="6937" y="3627"/>
                    <a:pt x="6945" y="3630"/>
                    <a:pt x="6955" y="3630"/>
                  </a:cubicBezTo>
                  <a:cubicBezTo>
                    <a:pt x="6973" y="3630"/>
                    <a:pt x="6993" y="3618"/>
                    <a:pt x="7015" y="3618"/>
                  </a:cubicBezTo>
                  <a:cubicBezTo>
                    <a:pt x="7042" y="3591"/>
                    <a:pt x="7042" y="3591"/>
                    <a:pt x="7069" y="3565"/>
                  </a:cubicBezTo>
                  <a:cubicBezTo>
                    <a:pt x="7069" y="3531"/>
                    <a:pt x="7096" y="3504"/>
                    <a:pt x="7069" y="3477"/>
                  </a:cubicBezTo>
                  <a:cubicBezTo>
                    <a:pt x="6847" y="3114"/>
                    <a:pt x="5973" y="3141"/>
                    <a:pt x="5610" y="3114"/>
                  </a:cubicBezTo>
                  <a:cubicBezTo>
                    <a:pt x="5564" y="3113"/>
                    <a:pt x="5518" y="3112"/>
                    <a:pt x="5472" y="3112"/>
                  </a:cubicBezTo>
                  <a:cubicBezTo>
                    <a:pt x="4768" y="3112"/>
                    <a:pt x="4084" y="3301"/>
                    <a:pt x="3453" y="3591"/>
                  </a:cubicBezTo>
                  <a:cubicBezTo>
                    <a:pt x="3151" y="3733"/>
                    <a:pt x="2895" y="3954"/>
                    <a:pt x="2613" y="4149"/>
                  </a:cubicBezTo>
                  <a:cubicBezTo>
                    <a:pt x="2612" y="4150"/>
                    <a:pt x="2610" y="4151"/>
                    <a:pt x="2609" y="4151"/>
                  </a:cubicBezTo>
                  <a:cubicBezTo>
                    <a:pt x="2531" y="4151"/>
                    <a:pt x="1913" y="3025"/>
                    <a:pt x="1860" y="2946"/>
                  </a:cubicBezTo>
                  <a:cubicBezTo>
                    <a:pt x="1303" y="1965"/>
                    <a:pt x="738" y="1011"/>
                    <a:pt x="180" y="36"/>
                  </a:cubicBezTo>
                  <a:cubicBezTo>
                    <a:pt x="165" y="11"/>
                    <a:pt x="142" y="1"/>
                    <a:pt x="11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204;p45"/>
            <p:cNvSpPr/>
            <p:nvPr/>
          </p:nvSpPr>
          <p:spPr>
            <a:xfrm>
              <a:off x="3159491" y="906551"/>
              <a:ext cx="114003" cy="207370"/>
            </a:xfrm>
            <a:custGeom>
              <a:avLst/>
              <a:gdLst/>
              <a:ahLst/>
              <a:cxnLst/>
              <a:rect l="l" t="t" r="r" b="b"/>
              <a:pathLst>
                <a:path w="2370" h="4311" extrusionOk="0">
                  <a:moveTo>
                    <a:pt x="99" y="0"/>
                  </a:moveTo>
                  <a:cubicBezTo>
                    <a:pt x="50" y="0"/>
                    <a:pt x="1" y="36"/>
                    <a:pt x="33" y="101"/>
                  </a:cubicBezTo>
                  <a:cubicBezTo>
                    <a:pt x="510" y="1613"/>
                    <a:pt x="1572" y="2823"/>
                    <a:pt x="2191" y="4274"/>
                  </a:cubicBezTo>
                  <a:cubicBezTo>
                    <a:pt x="2206" y="4300"/>
                    <a:pt x="2230" y="4311"/>
                    <a:pt x="2254" y="4311"/>
                  </a:cubicBezTo>
                  <a:cubicBezTo>
                    <a:pt x="2311" y="4311"/>
                    <a:pt x="2370" y="4250"/>
                    <a:pt x="2332" y="4193"/>
                  </a:cubicBezTo>
                  <a:cubicBezTo>
                    <a:pt x="1713" y="2762"/>
                    <a:pt x="678" y="1559"/>
                    <a:pt x="174" y="47"/>
                  </a:cubicBezTo>
                  <a:cubicBezTo>
                    <a:pt x="164" y="15"/>
                    <a:pt x="131" y="0"/>
                    <a:pt x="9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205;p45"/>
            <p:cNvSpPr/>
            <p:nvPr/>
          </p:nvSpPr>
          <p:spPr>
            <a:xfrm>
              <a:off x="3159010" y="806019"/>
              <a:ext cx="143634" cy="106595"/>
            </a:xfrm>
            <a:custGeom>
              <a:avLst/>
              <a:gdLst/>
              <a:ahLst/>
              <a:cxnLst/>
              <a:rect l="l" t="t" r="r" b="b"/>
              <a:pathLst>
                <a:path w="2986" h="2216" extrusionOk="0">
                  <a:moveTo>
                    <a:pt x="2721" y="1"/>
                  </a:moveTo>
                  <a:cubicBezTo>
                    <a:pt x="2112" y="1"/>
                    <a:pt x="1578" y="294"/>
                    <a:pt x="1112" y="679"/>
                  </a:cubicBezTo>
                  <a:cubicBezTo>
                    <a:pt x="803" y="907"/>
                    <a:pt x="547" y="1216"/>
                    <a:pt x="352" y="1519"/>
                  </a:cubicBezTo>
                  <a:cubicBezTo>
                    <a:pt x="238" y="1687"/>
                    <a:pt x="43" y="1915"/>
                    <a:pt x="16" y="2110"/>
                  </a:cubicBezTo>
                  <a:cubicBezTo>
                    <a:pt x="0" y="2179"/>
                    <a:pt x="54" y="2216"/>
                    <a:pt x="106" y="2216"/>
                  </a:cubicBezTo>
                  <a:cubicBezTo>
                    <a:pt x="140" y="2216"/>
                    <a:pt x="174" y="2199"/>
                    <a:pt x="184" y="2164"/>
                  </a:cubicBezTo>
                  <a:cubicBezTo>
                    <a:pt x="238" y="1774"/>
                    <a:pt x="715" y="1270"/>
                    <a:pt x="971" y="1015"/>
                  </a:cubicBezTo>
                  <a:cubicBezTo>
                    <a:pt x="1444" y="542"/>
                    <a:pt x="2088" y="170"/>
                    <a:pt x="2743" y="170"/>
                  </a:cubicBezTo>
                  <a:cubicBezTo>
                    <a:pt x="2786" y="170"/>
                    <a:pt x="2829" y="171"/>
                    <a:pt x="2873" y="175"/>
                  </a:cubicBezTo>
                  <a:cubicBezTo>
                    <a:pt x="2883" y="178"/>
                    <a:pt x="2892" y="179"/>
                    <a:pt x="2901" y="179"/>
                  </a:cubicBezTo>
                  <a:cubicBezTo>
                    <a:pt x="2986" y="179"/>
                    <a:pt x="2977" y="37"/>
                    <a:pt x="2873" y="7"/>
                  </a:cubicBezTo>
                  <a:cubicBezTo>
                    <a:pt x="2821" y="3"/>
                    <a:pt x="2771" y="1"/>
                    <a:pt x="272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206;p45"/>
            <p:cNvSpPr/>
            <p:nvPr/>
          </p:nvSpPr>
          <p:spPr>
            <a:xfrm>
              <a:off x="3264208" y="993711"/>
              <a:ext cx="172207" cy="120016"/>
            </a:xfrm>
            <a:custGeom>
              <a:avLst/>
              <a:gdLst/>
              <a:ahLst/>
              <a:cxnLst/>
              <a:rect l="l" t="t" r="r" b="b"/>
              <a:pathLst>
                <a:path w="3580" h="2495" extrusionOk="0">
                  <a:moveTo>
                    <a:pt x="2980" y="0"/>
                  </a:moveTo>
                  <a:cubicBezTo>
                    <a:pt x="2507" y="0"/>
                    <a:pt x="1909" y="298"/>
                    <a:pt x="1613" y="446"/>
                  </a:cubicBezTo>
                  <a:cubicBezTo>
                    <a:pt x="827" y="869"/>
                    <a:pt x="40" y="1515"/>
                    <a:pt x="14" y="2408"/>
                  </a:cubicBezTo>
                  <a:cubicBezTo>
                    <a:pt x="0" y="2466"/>
                    <a:pt x="35" y="2494"/>
                    <a:pt x="77" y="2494"/>
                  </a:cubicBezTo>
                  <a:cubicBezTo>
                    <a:pt x="119" y="2494"/>
                    <a:pt x="168" y="2466"/>
                    <a:pt x="182" y="2408"/>
                  </a:cubicBezTo>
                  <a:cubicBezTo>
                    <a:pt x="208" y="1649"/>
                    <a:pt x="800" y="1205"/>
                    <a:pt x="1385" y="782"/>
                  </a:cubicBezTo>
                  <a:cubicBezTo>
                    <a:pt x="1634" y="617"/>
                    <a:pt x="2453" y="175"/>
                    <a:pt x="2986" y="175"/>
                  </a:cubicBezTo>
                  <a:cubicBezTo>
                    <a:pt x="3171" y="175"/>
                    <a:pt x="3321" y="229"/>
                    <a:pt x="3401" y="365"/>
                  </a:cubicBezTo>
                  <a:cubicBezTo>
                    <a:pt x="3418" y="389"/>
                    <a:pt x="3442" y="399"/>
                    <a:pt x="3466" y="399"/>
                  </a:cubicBezTo>
                  <a:cubicBezTo>
                    <a:pt x="3523" y="399"/>
                    <a:pt x="3580" y="340"/>
                    <a:pt x="3542" y="278"/>
                  </a:cubicBezTo>
                  <a:cubicBezTo>
                    <a:pt x="3421" y="75"/>
                    <a:pt x="3216" y="0"/>
                    <a:pt x="298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207;p45"/>
            <p:cNvSpPr/>
            <p:nvPr/>
          </p:nvSpPr>
          <p:spPr>
            <a:xfrm>
              <a:off x="3292732" y="807702"/>
              <a:ext cx="141469" cy="195825"/>
            </a:xfrm>
            <a:custGeom>
              <a:avLst/>
              <a:gdLst/>
              <a:ahLst/>
              <a:cxnLst/>
              <a:rect l="l" t="t" r="r" b="b"/>
              <a:pathLst>
                <a:path w="2941" h="4071" extrusionOk="0">
                  <a:moveTo>
                    <a:pt x="123" y="1"/>
                  </a:moveTo>
                  <a:cubicBezTo>
                    <a:pt x="62" y="1"/>
                    <a:pt x="1" y="80"/>
                    <a:pt x="66" y="140"/>
                  </a:cubicBezTo>
                  <a:cubicBezTo>
                    <a:pt x="1188" y="1289"/>
                    <a:pt x="2136" y="2579"/>
                    <a:pt x="2781" y="4037"/>
                  </a:cubicBezTo>
                  <a:cubicBezTo>
                    <a:pt x="2789" y="4061"/>
                    <a:pt x="2806" y="4071"/>
                    <a:pt x="2826" y="4071"/>
                  </a:cubicBezTo>
                  <a:cubicBezTo>
                    <a:pt x="2875" y="4071"/>
                    <a:pt x="2941" y="4012"/>
                    <a:pt x="2922" y="3950"/>
                  </a:cubicBezTo>
                  <a:cubicBezTo>
                    <a:pt x="2277" y="2465"/>
                    <a:pt x="1322" y="1181"/>
                    <a:pt x="180" y="32"/>
                  </a:cubicBezTo>
                  <a:cubicBezTo>
                    <a:pt x="165" y="10"/>
                    <a:pt x="144"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208;p45"/>
            <p:cNvSpPr/>
            <p:nvPr/>
          </p:nvSpPr>
          <p:spPr>
            <a:xfrm>
              <a:off x="3054052" y="1097370"/>
              <a:ext cx="219444" cy="70663"/>
            </a:xfrm>
            <a:custGeom>
              <a:avLst/>
              <a:gdLst/>
              <a:ahLst/>
              <a:cxnLst/>
              <a:rect l="l" t="t" r="r" b="b"/>
              <a:pathLst>
                <a:path w="4562" h="1469" extrusionOk="0">
                  <a:moveTo>
                    <a:pt x="3501" y="0"/>
                  </a:moveTo>
                  <a:cubicBezTo>
                    <a:pt x="2286" y="0"/>
                    <a:pt x="947" y="658"/>
                    <a:pt x="68" y="1315"/>
                  </a:cubicBezTo>
                  <a:cubicBezTo>
                    <a:pt x="0" y="1366"/>
                    <a:pt x="46" y="1469"/>
                    <a:pt x="114" y="1469"/>
                  </a:cubicBezTo>
                  <a:cubicBezTo>
                    <a:pt x="128" y="1469"/>
                    <a:pt x="141" y="1465"/>
                    <a:pt x="155" y="1456"/>
                  </a:cubicBezTo>
                  <a:cubicBezTo>
                    <a:pt x="1007" y="820"/>
                    <a:pt x="2307" y="168"/>
                    <a:pt x="3489" y="168"/>
                  </a:cubicBezTo>
                  <a:cubicBezTo>
                    <a:pt x="3818" y="168"/>
                    <a:pt x="4138" y="218"/>
                    <a:pt x="4436" y="334"/>
                  </a:cubicBezTo>
                  <a:cubicBezTo>
                    <a:pt x="4449" y="343"/>
                    <a:pt x="4462" y="347"/>
                    <a:pt x="4473" y="347"/>
                  </a:cubicBezTo>
                  <a:cubicBezTo>
                    <a:pt x="4536" y="347"/>
                    <a:pt x="4561" y="218"/>
                    <a:pt x="4470" y="166"/>
                  </a:cubicBezTo>
                  <a:cubicBezTo>
                    <a:pt x="4165" y="51"/>
                    <a:pt x="3838" y="0"/>
                    <a:pt x="350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09;p45"/>
            <p:cNvSpPr/>
            <p:nvPr/>
          </p:nvSpPr>
          <p:spPr>
            <a:xfrm>
              <a:off x="3050060" y="1105355"/>
              <a:ext cx="222907" cy="90673"/>
            </a:xfrm>
            <a:custGeom>
              <a:avLst/>
              <a:gdLst/>
              <a:ahLst/>
              <a:cxnLst/>
              <a:rect l="l" t="t" r="r" b="b"/>
              <a:pathLst>
                <a:path w="4634" h="1885" extrusionOk="0">
                  <a:moveTo>
                    <a:pt x="4553" y="0"/>
                  </a:moveTo>
                  <a:cubicBezTo>
                    <a:pt x="3652" y="0"/>
                    <a:pt x="2785" y="370"/>
                    <a:pt x="1972" y="706"/>
                  </a:cubicBezTo>
                  <a:cubicBezTo>
                    <a:pt x="1583" y="874"/>
                    <a:pt x="1220" y="1042"/>
                    <a:pt x="857" y="1210"/>
                  </a:cubicBezTo>
                  <a:cubicBezTo>
                    <a:pt x="548" y="1378"/>
                    <a:pt x="212" y="1458"/>
                    <a:pt x="44" y="1767"/>
                  </a:cubicBezTo>
                  <a:cubicBezTo>
                    <a:pt x="1" y="1824"/>
                    <a:pt x="58" y="1884"/>
                    <a:pt x="117" y="1884"/>
                  </a:cubicBezTo>
                  <a:cubicBezTo>
                    <a:pt x="142" y="1884"/>
                    <a:pt x="167" y="1874"/>
                    <a:pt x="185" y="1848"/>
                  </a:cubicBezTo>
                  <a:cubicBezTo>
                    <a:pt x="353" y="1546"/>
                    <a:pt x="884" y="1405"/>
                    <a:pt x="1193" y="1237"/>
                  </a:cubicBezTo>
                  <a:cubicBezTo>
                    <a:pt x="1556" y="1069"/>
                    <a:pt x="1945" y="901"/>
                    <a:pt x="2308" y="733"/>
                  </a:cubicBezTo>
                  <a:cubicBezTo>
                    <a:pt x="3007" y="450"/>
                    <a:pt x="3767" y="168"/>
                    <a:pt x="4553" y="168"/>
                  </a:cubicBezTo>
                  <a:cubicBezTo>
                    <a:pt x="4634" y="168"/>
                    <a:pt x="4634" y="0"/>
                    <a:pt x="455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210;p45"/>
            <p:cNvSpPr/>
            <p:nvPr/>
          </p:nvSpPr>
          <p:spPr>
            <a:xfrm>
              <a:off x="3263005" y="1000108"/>
              <a:ext cx="161769" cy="113811"/>
            </a:xfrm>
            <a:custGeom>
              <a:avLst/>
              <a:gdLst/>
              <a:ahLst/>
              <a:cxnLst/>
              <a:rect l="l" t="t" r="r" b="b"/>
              <a:pathLst>
                <a:path w="3363" h="2366" extrusionOk="0">
                  <a:moveTo>
                    <a:pt x="3204" y="1"/>
                  </a:moveTo>
                  <a:cubicBezTo>
                    <a:pt x="3195" y="1"/>
                    <a:pt x="3186" y="2"/>
                    <a:pt x="3177" y="4"/>
                  </a:cubicBezTo>
                  <a:cubicBezTo>
                    <a:pt x="2612" y="259"/>
                    <a:pt x="2028" y="454"/>
                    <a:pt x="1497" y="736"/>
                  </a:cubicBezTo>
                  <a:cubicBezTo>
                    <a:pt x="879" y="1099"/>
                    <a:pt x="401" y="1657"/>
                    <a:pt x="39" y="2248"/>
                  </a:cubicBezTo>
                  <a:cubicBezTo>
                    <a:pt x="1" y="2305"/>
                    <a:pt x="60" y="2366"/>
                    <a:pt x="117" y="2366"/>
                  </a:cubicBezTo>
                  <a:cubicBezTo>
                    <a:pt x="140" y="2366"/>
                    <a:pt x="164" y="2355"/>
                    <a:pt x="180" y="2329"/>
                  </a:cubicBezTo>
                  <a:cubicBezTo>
                    <a:pt x="569" y="1684"/>
                    <a:pt x="1047" y="1180"/>
                    <a:pt x="1692" y="817"/>
                  </a:cubicBezTo>
                  <a:cubicBezTo>
                    <a:pt x="2196" y="542"/>
                    <a:pt x="2754" y="400"/>
                    <a:pt x="3258" y="145"/>
                  </a:cubicBezTo>
                  <a:cubicBezTo>
                    <a:pt x="3362" y="120"/>
                    <a:pt x="3298" y="1"/>
                    <a:pt x="32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211;p45"/>
            <p:cNvSpPr/>
            <p:nvPr/>
          </p:nvSpPr>
          <p:spPr>
            <a:xfrm>
              <a:off x="3262957" y="1009777"/>
              <a:ext cx="175478" cy="108567"/>
            </a:xfrm>
            <a:custGeom>
              <a:avLst/>
              <a:gdLst/>
              <a:ahLst/>
              <a:cxnLst/>
              <a:rect l="l" t="t" r="r" b="b"/>
              <a:pathLst>
                <a:path w="3648" h="2257" extrusionOk="0">
                  <a:moveTo>
                    <a:pt x="3541" y="0"/>
                  </a:moveTo>
                  <a:cubicBezTo>
                    <a:pt x="3533" y="0"/>
                    <a:pt x="3524" y="1"/>
                    <a:pt x="3514" y="5"/>
                  </a:cubicBezTo>
                  <a:cubicBezTo>
                    <a:pt x="2224" y="394"/>
                    <a:pt x="1021" y="1207"/>
                    <a:pt x="66" y="2101"/>
                  </a:cubicBezTo>
                  <a:cubicBezTo>
                    <a:pt x="1" y="2172"/>
                    <a:pt x="60" y="2257"/>
                    <a:pt x="131" y="2257"/>
                  </a:cubicBezTo>
                  <a:cubicBezTo>
                    <a:pt x="147" y="2257"/>
                    <a:pt x="164" y="2252"/>
                    <a:pt x="181" y="2242"/>
                  </a:cubicBezTo>
                  <a:cubicBezTo>
                    <a:pt x="1135" y="1349"/>
                    <a:pt x="2311" y="535"/>
                    <a:pt x="3568" y="173"/>
                  </a:cubicBezTo>
                  <a:cubicBezTo>
                    <a:pt x="3647" y="142"/>
                    <a:pt x="3627" y="0"/>
                    <a:pt x="354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212;p45"/>
            <p:cNvSpPr/>
            <p:nvPr/>
          </p:nvSpPr>
          <p:spPr>
            <a:xfrm>
              <a:off x="2988153" y="920933"/>
              <a:ext cx="168744" cy="48920"/>
            </a:xfrm>
            <a:custGeom>
              <a:avLst/>
              <a:gdLst/>
              <a:ahLst/>
              <a:cxnLst/>
              <a:rect l="l" t="t" r="r" b="b"/>
              <a:pathLst>
                <a:path w="3508" h="1017" extrusionOk="0">
                  <a:moveTo>
                    <a:pt x="3178" y="0"/>
                  </a:moveTo>
                  <a:cubicBezTo>
                    <a:pt x="2847" y="0"/>
                    <a:pt x="2492" y="247"/>
                    <a:pt x="2186" y="247"/>
                  </a:cubicBezTo>
                  <a:cubicBezTo>
                    <a:pt x="2080" y="247"/>
                    <a:pt x="1980" y="218"/>
                    <a:pt x="1888" y="138"/>
                  </a:cubicBezTo>
                  <a:cubicBezTo>
                    <a:pt x="1875" y="124"/>
                    <a:pt x="1855" y="118"/>
                    <a:pt x="1834" y="118"/>
                  </a:cubicBezTo>
                  <a:cubicBezTo>
                    <a:pt x="1813" y="118"/>
                    <a:pt x="1791" y="124"/>
                    <a:pt x="1774" y="138"/>
                  </a:cubicBezTo>
                  <a:cubicBezTo>
                    <a:pt x="1747" y="171"/>
                    <a:pt x="1693" y="225"/>
                    <a:pt x="1667" y="252"/>
                  </a:cubicBezTo>
                  <a:cubicBezTo>
                    <a:pt x="1560" y="378"/>
                    <a:pt x="1424" y="440"/>
                    <a:pt x="1266" y="440"/>
                  </a:cubicBezTo>
                  <a:cubicBezTo>
                    <a:pt x="1227" y="440"/>
                    <a:pt x="1188" y="437"/>
                    <a:pt x="1147" y="429"/>
                  </a:cubicBezTo>
                  <a:lnTo>
                    <a:pt x="1147" y="429"/>
                  </a:lnTo>
                  <a:cubicBezTo>
                    <a:pt x="1152" y="409"/>
                    <a:pt x="1158" y="388"/>
                    <a:pt x="1163" y="366"/>
                  </a:cubicBezTo>
                  <a:cubicBezTo>
                    <a:pt x="1186" y="314"/>
                    <a:pt x="1149" y="247"/>
                    <a:pt x="1099" y="247"/>
                  </a:cubicBezTo>
                  <a:cubicBezTo>
                    <a:pt x="1092" y="247"/>
                    <a:pt x="1083" y="248"/>
                    <a:pt x="1075" y="252"/>
                  </a:cubicBezTo>
                  <a:cubicBezTo>
                    <a:pt x="893" y="330"/>
                    <a:pt x="869" y="440"/>
                    <a:pt x="927" y="525"/>
                  </a:cubicBezTo>
                  <a:lnTo>
                    <a:pt x="927" y="525"/>
                  </a:lnTo>
                  <a:cubicBezTo>
                    <a:pt x="834" y="672"/>
                    <a:pt x="698" y="764"/>
                    <a:pt x="546" y="764"/>
                  </a:cubicBezTo>
                  <a:cubicBezTo>
                    <a:pt x="421" y="764"/>
                    <a:pt x="286" y="703"/>
                    <a:pt x="155" y="561"/>
                  </a:cubicBezTo>
                  <a:cubicBezTo>
                    <a:pt x="139" y="539"/>
                    <a:pt x="121" y="530"/>
                    <a:pt x="103" y="530"/>
                  </a:cubicBezTo>
                  <a:cubicBezTo>
                    <a:pt x="50" y="530"/>
                    <a:pt x="0" y="610"/>
                    <a:pt x="40" y="675"/>
                  </a:cubicBezTo>
                  <a:cubicBezTo>
                    <a:pt x="237" y="906"/>
                    <a:pt x="434" y="1017"/>
                    <a:pt x="610" y="1017"/>
                  </a:cubicBezTo>
                  <a:cubicBezTo>
                    <a:pt x="800" y="1017"/>
                    <a:pt x="965" y="885"/>
                    <a:pt x="1077" y="632"/>
                  </a:cubicBezTo>
                  <a:lnTo>
                    <a:pt x="1077" y="632"/>
                  </a:lnTo>
                  <a:cubicBezTo>
                    <a:pt x="1120" y="648"/>
                    <a:pt x="1169" y="657"/>
                    <a:pt x="1220" y="657"/>
                  </a:cubicBezTo>
                  <a:cubicBezTo>
                    <a:pt x="1256" y="657"/>
                    <a:pt x="1294" y="652"/>
                    <a:pt x="1331" y="642"/>
                  </a:cubicBezTo>
                  <a:cubicBezTo>
                    <a:pt x="1588" y="597"/>
                    <a:pt x="1687" y="393"/>
                    <a:pt x="1893" y="393"/>
                  </a:cubicBezTo>
                  <a:cubicBezTo>
                    <a:pt x="1933" y="393"/>
                    <a:pt x="1978" y="401"/>
                    <a:pt x="2029" y="420"/>
                  </a:cubicBezTo>
                  <a:cubicBezTo>
                    <a:pt x="2080" y="435"/>
                    <a:pt x="2128" y="441"/>
                    <a:pt x="2175" y="441"/>
                  </a:cubicBezTo>
                  <a:cubicBezTo>
                    <a:pt x="2493" y="441"/>
                    <a:pt x="2755" y="150"/>
                    <a:pt x="3061" y="150"/>
                  </a:cubicBezTo>
                  <a:cubicBezTo>
                    <a:pt x="3144" y="150"/>
                    <a:pt x="3229" y="172"/>
                    <a:pt x="3320" y="225"/>
                  </a:cubicBezTo>
                  <a:cubicBezTo>
                    <a:pt x="3329" y="227"/>
                    <a:pt x="3338" y="229"/>
                    <a:pt x="3347" y="229"/>
                  </a:cubicBezTo>
                  <a:cubicBezTo>
                    <a:pt x="3441" y="229"/>
                    <a:pt x="3507" y="106"/>
                    <a:pt x="3427" y="57"/>
                  </a:cubicBezTo>
                  <a:cubicBezTo>
                    <a:pt x="3347" y="16"/>
                    <a:pt x="3263" y="0"/>
                    <a:pt x="317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213;p45"/>
            <p:cNvSpPr/>
            <p:nvPr/>
          </p:nvSpPr>
          <p:spPr>
            <a:xfrm>
              <a:off x="3010713" y="976010"/>
              <a:ext cx="139738" cy="40262"/>
            </a:xfrm>
            <a:custGeom>
              <a:avLst/>
              <a:gdLst/>
              <a:ahLst/>
              <a:cxnLst/>
              <a:rect l="l" t="t" r="r" b="b"/>
              <a:pathLst>
                <a:path w="2905" h="837" extrusionOk="0">
                  <a:moveTo>
                    <a:pt x="2790" y="1"/>
                  </a:moveTo>
                  <a:cubicBezTo>
                    <a:pt x="2496" y="26"/>
                    <a:pt x="2151" y="255"/>
                    <a:pt x="1832" y="255"/>
                  </a:cubicBezTo>
                  <a:cubicBezTo>
                    <a:pt x="1729" y="255"/>
                    <a:pt x="1629" y="231"/>
                    <a:pt x="1534" y="169"/>
                  </a:cubicBezTo>
                  <a:cubicBezTo>
                    <a:pt x="1526" y="161"/>
                    <a:pt x="1516" y="158"/>
                    <a:pt x="1504" y="158"/>
                  </a:cubicBezTo>
                  <a:cubicBezTo>
                    <a:pt x="1475" y="158"/>
                    <a:pt x="1439" y="178"/>
                    <a:pt x="1419" y="202"/>
                  </a:cubicBezTo>
                  <a:cubicBezTo>
                    <a:pt x="1224" y="256"/>
                    <a:pt x="1030" y="310"/>
                    <a:pt x="835" y="370"/>
                  </a:cubicBezTo>
                  <a:cubicBezTo>
                    <a:pt x="825" y="360"/>
                    <a:pt x="815" y="356"/>
                    <a:pt x="806" y="356"/>
                  </a:cubicBezTo>
                  <a:cubicBezTo>
                    <a:pt x="785" y="356"/>
                    <a:pt x="766" y="379"/>
                    <a:pt x="747" y="397"/>
                  </a:cubicBezTo>
                  <a:cubicBezTo>
                    <a:pt x="628" y="573"/>
                    <a:pt x="496" y="669"/>
                    <a:pt x="338" y="669"/>
                  </a:cubicBezTo>
                  <a:cubicBezTo>
                    <a:pt x="273" y="669"/>
                    <a:pt x="204" y="652"/>
                    <a:pt x="129" y="619"/>
                  </a:cubicBezTo>
                  <a:cubicBezTo>
                    <a:pt x="121" y="617"/>
                    <a:pt x="114" y="616"/>
                    <a:pt x="107" y="616"/>
                  </a:cubicBezTo>
                  <a:cubicBezTo>
                    <a:pt x="18" y="616"/>
                    <a:pt x="1" y="762"/>
                    <a:pt x="75" y="787"/>
                  </a:cubicBezTo>
                  <a:cubicBezTo>
                    <a:pt x="161" y="815"/>
                    <a:pt x="261" y="837"/>
                    <a:pt x="356" y="837"/>
                  </a:cubicBezTo>
                  <a:cubicBezTo>
                    <a:pt x="449" y="837"/>
                    <a:pt x="537" y="816"/>
                    <a:pt x="606" y="760"/>
                  </a:cubicBezTo>
                  <a:cubicBezTo>
                    <a:pt x="694" y="733"/>
                    <a:pt x="774" y="673"/>
                    <a:pt x="835" y="592"/>
                  </a:cubicBezTo>
                  <a:cubicBezTo>
                    <a:pt x="862" y="538"/>
                    <a:pt x="1110" y="565"/>
                    <a:pt x="1137" y="538"/>
                  </a:cubicBezTo>
                  <a:cubicBezTo>
                    <a:pt x="1322" y="490"/>
                    <a:pt x="1428" y="410"/>
                    <a:pt x="1583" y="410"/>
                  </a:cubicBezTo>
                  <a:cubicBezTo>
                    <a:pt x="1619" y="410"/>
                    <a:pt x="1658" y="414"/>
                    <a:pt x="1702" y="424"/>
                  </a:cubicBezTo>
                  <a:cubicBezTo>
                    <a:pt x="1744" y="434"/>
                    <a:pt x="1786" y="438"/>
                    <a:pt x="1829" y="438"/>
                  </a:cubicBezTo>
                  <a:cubicBezTo>
                    <a:pt x="2149" y="438"/>
                    <a:pt x="2470" y="199"/>
                    <a:pt x="2790" y="169"/>
                  </a:cubicBezTo>
                  <a:cubicBezTo>
                    <a:pt x="2905" y="169"/>
                    <a:pt x="2905" y="1"/>
                    <a:pt x="279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214;p45"/>
            <p:cNvSpPr/>
            <p:nvPr/>
          </p:nvSpPr>
          <p:spPr>
            <a:xfrm>
              <a:off x="3147802" y="977645"/>
              <a:ext cx="10727" cy="8129"/>
            </a:xfrm>
            <a:custGeom>
              <a:avLst/>
              <a:gdLst/>
              <a:ahLst/>
              <a:cxnLst/>
              <a:rect l="l" t="t" r="r" b="b"/>
              <a:pathLst>
                <a:path w="223" h="169" extrusionOk="0">
                  <a:moveTo>
                    <a:pt x="108" y="0"/>
                  </a:moveTo>
                  <a:cubicBezTo>
                    <a:pt x="1" y="0"/>
                    <a:pt x="1" y="168"/>
                    <a:pt x="108" y="168"/>
                  </a:cubicBezTo>
                  <a:cubicBezTo>
                    <a:pt x="223" y="168"/>
                    <a:pt x="223"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215;p45"/>
            <p:cNvSpPr/>
            <p:nvPr/>
          </p:nvSpPr>
          <p:spPr>
            <a:xfrm>
              <a:off x="3046645" y="1013865"/>
              <a:ext cx="148108" cy="43388"/>
            </a:xfrm>
            <a:custGeom>
              <a:avLst/>
              <a:gdLst/>
              <a:ahLst/>
              <a:cxnLst/>
              <a:rect l="l" t="t" r="r" b="b"/>
              <a:pathLst>
                <a:path w="3079" h="902" extrusionOk="0">
                  <a:moveTo>
                    <a:pt x="2910" y="0"/>
                  </a:moveTo>
                  <a:cubicBezTo>
                    <a:pt x="2440" y="114"/>
                    <a:pt x="1936" y="222"/>
                    <a:pt x="1459" y="336"/>
                  </a:cubicBezTo>
                  <a:cubicBezTo>
                    <a:pt x="1264" y="390"/>
                    <a:pt x="1062" y="450"/>
                    <a:pt x="867" y="477"/>
                  </a:cubicBezTo>
                  <a:cubicBezTo>
                    <a:pt x="613" y="552"/>
                    <a:pt x="421" y="730"/>
                    <a:pt x="176" y="730"/>
                  </a:cubicBezTo>
                  <a:cubicBezTo>
                    <a:pt x="156" y="730"/>
                    <a:pt x="135" y="728"/>
                    <a:pt x="115" y="726"/>
                  </a:cubicBezTo>
                  <a:cubicBezTo>
                    <a:pt x="0" y="726"/>
                    <a:pt x="0" y="894"/>
                    <a:pt x="115" y="894"/>
                  </a:cubicBezTo>
                  <a:cubicBezTo>
                    <a:pt x="149" y="899"/>
                    <a:pt x="183" y="902"/>
                    <a:pt x="218" y="902"/>
                  </a:cubicBezTo>
                  <a:cubicBezTo>
                    <a:pt x="573" y="902"/>
                    <a:pt x="929" y="638"/>
                    <a:pt x="1291" y="558"/>
                  </a:cubicBezTo>
                  <a:cubicBezTo>
                    <a:pt x="1848" y="424"/>
                    <a:pt x="2406" y="309"/>
                    <a:pt x="2971" y="168"/>
                  </a:cubicBezTo>
                  <a:cubicBezTo>
                    <a:pt x="3078" y="141"/>
                    <a:pt x="3024" y="0"/>
                    <a:pt x="291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216;p45"/>
            <p:cNvSpPr/>
            <p:nvPr/>
          </p:nvSpPr>
          <p:spPr>
            <a:xfrm>
              <a:off x="3203408" y="859604"/>
              <a:ext cx="110780" cy="63207"/>
            </a:xfrm>
            <a:custGeom>
              <a:avLst/>
              <a:gdLst/>
              <a:ahLst/>
              <a:cxnLst/>
              <a:rect l="l" t="t" r="r" b="b"/>
              <a:pathLst>
                <a:path w="2303" h="1314" extrusionOk="0">
                  <a:moveTo>
                    <a:pt x="2167" y="1"/>
                  </a:moveTo>
                  <a:cubicBezTo>
                    <a:pt x="2151" y="1"/>
                    <a:pt x="2134" y="5"/>
                    <a:pt x="2118" y="15"/>
                  </a:cubicBezTo>
                  <a:cubicBezTo>
                    <a:pt x="1835" y="270"/>
                    <a:pt x="1331" y="42"/>
                    <a:pt x="1136" y="465"/>
                  </a:cubicBezTo>
                  <a:cubicBezTo>
                    <a:pt x="1110" y="519"/>
                    <a:pt x="1110" y="573"/>
                    <a:pt x="1083" y="633"/>
                  </a:cubicBezTo>
                  <a:cubicBezTo>
                    <a:pt x="1047" y="744"/>
                    <a:pt x="999" y="775"/>
                    <a:pt x="947" y="775"/>
                  </a:cubicBezTo>
                  <a:cubicBezTo>
                    <a:pt x="885" y="775"/>
                    <a:pt x="817" y="732"/>
                    <a:pt x="760" y="732"/>
                  </a:cubicBezTo>
                  <a:cubicBezTo>
                    <a:pt x="746" y="732"/>
                    <a:pt x="732" y="735"/>
                    <a:pt x="720" y="741"/>
                  </a:cubicBezTo>
                  <a:cubicBezTo>
                    <a:pt x="576" y="793"/>
                    <a:pt x="412" y="1106"/>
                    <a:pt x="242" y="1106"/>
                  </a:cubicBezTo>
                  <a:cubicBezTo>
                    <a:pt x="213" y="1106"/>
                    <a:pt x="184" y="1097"/>
                    <a:pt x="155" y="1077"/>
                  </a:cubicBezTo>
                  <a:cubicBezTo>
                    <a:pt x="143" y="1068"/>
                    <a:pt x="130" y="1065"/>
                    <a:pt x="118" y="1065"/>
                  </a:cubicBezTo>
                  <a:cubicBezTo>
                    <a:pt x="52" y="1065"/>
                    <a:pt x="1" y="1173"/>
                    <a:pt x="75" y="1218"/>
                  </a:cubicBezTo>
                  <a:cubicBezTo>
                    <a:pt x="149" y="1278"/>
                    <a:pt x="245" y="1314"/>
                    <a:pt x="341" y="1314"/>
                  </a:cubicBezTo>
                  <a:cubicBezTo>
                    <a:pt x="427" y="1314"/>
                    <a:pt x="512" y="1285"/>
                    <a:pt x="579" y="1218"/>
                  </a:cubicBezTo>
                  <a:cubicBezTo>
                    <a:pt x="606" y="1191"/>
                    <a:pt x="747" y="909"/>
                    <a:pt x="800" y="909"/>
                  </a:cubicBezTo>
                  <a:cubicBezTo>
                    <a:pt x="882" y="933"/>
                    <a:pt x="933" y="953"/>
                    <a:pt x="997" y="953"/>
                  </a:cubicBezTo>
                  <a:cubicBezTo>
                    <a:pt x="1022" y="953"/>
                    <a:pt x="1050" y="950"/>
                    <a:pt x="1083" y="942"/>
                  </a:cubicBezTo>
                  <a:cubicBezTo>
                    <a:pt x="1304" y="828"/>
                    <a:pt x="1224" y="492"/>
                    <a:pt x="1472" y="378"/>
                  </a:cubicBezTo>
                  <a:cubicBezTo>
                    <a:pt x="1755" y="270"/>
                    <a:pt x="2003" y="351"/>
                    <a:pt x="2259" y="156"/>
                  </a:cubicBezTo>
                  <a:cubicBezTo>
                    <a:pt x="2303" y="85"/>
                    <a:pt x="2239" y="1"/>
                    <a:pt x="216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17;p45"/>
            <p:cNvSpPr/>
            <p:nvPr/>
          </p:nvSpPr>
          <p:spPr>
            <a:xfrm>
              <a:off x="3223899" y="916027"/>
              <a:ext cx="109866" cy="51470"/>
            </a:xfrm>
            <a:custGeom>
              <a:avLst/>
              <a:gdLst/>
              <a:ahLst/>
              <a:cxnLst/>
              <a:rect l="l" t="t" r="r" b="b"/>
              <a:pathLst>
                <a:path w="2284" h="1070" extrusionOk="0">
                  <a:moveTo>
                    <a:pt x="1918" y="0"/>
                  </a:moveTo>
                  <a:cubicBezTo>
                    <a:pt x="1593" y="0"/>
                    <a:pt x="1226" y="90"/>
                    <a:pt x="1046" y="354"/>
                  </a:cubicBezTo>
                  <a:cubicBezTo>
                    <a:pt x="954" y="498"/>
                    <a:pt x="1065" y="767"/>
                    <a:pt x="863" y="767"/>
                  </a:cubicBezTo>
                  <a:cubicBezTo>
                    <a:pt x="831" y="767"/>
                    <a:pt x="789" y="760"/>
                    <a:pt x="737" y="744"/>
                  </a:cubicBezTo>
                  <a:cubicBezTo>
                    <a:pt x="686" y="725"/>
                    <a:pt x="634" y="717"/>
                    <a:pt x="580" y="717"/>
                  </a:cubicBezTo>
                  <a:cubicBezTo>
                    <a:pt x="403" y="717"/>
                    <a:pt x="220" y="808"/>
                    <a:pt x="65" y="912"/>
                  </a:cubicBezTo>
                  <a:cubicBezTo>
                    <a:pt x="0" y="982"/>
                    <a:pt x="79" y="1070"/>
                    <a:pt x="154" y="1070"/>
                  </a:cubicBezTo>
                  <a:cubicBezTo>
                    <a:pt x="173" y="1070"/>
                    <a:pt x="191" y="1065"/>
                    <a:pt x="206" y="1053"/>
                  </a:cubicBezTo>
                  <a:cubicBezTo>
                    <a:pt x="325" y="947"/>
                    <a:pt x="423" y="915"/>
                    <a:pt x="516" y="915"/>
                  </a:cubicBezTo>
                  <a:cubicBezTo>
                    <a:pt x="665" y="915"/>
                    <a:pt x="802" y="999"/>
                    <a:pt x="993" y="999"/>
                  </a:cubicBezTo>
                  <a:cubicBezTo>
                    <a:pt x="1073" y="999"/>
                    <a:pt x="1134" y="945"/>
                    <a:pt x="1161" y="858"/>
                  </a:cubicBezTo>
                  <a:cubicBezTo>
                    <a:pt x="1188" y="690"/>
                    <a:pt x="1134" y="468"/>
                    <a:pt x="1329" y="327"/>
                  </a:cubicBezTo>
                  <a:cubicBezTo>
                    <a:pt x="1465" y="210"/>
                    <a:pt x="1684" y="161"/>
                    <a:pt x="1891" y="161"/>
                  </a:cubicBezTo>
                  <a:cubicBezTo>
                    <a:pt x="1979" y="161"/>
                    <a:pt x="2065" y="170"/>
                    <a:pt x="2142" y="186"/>
                  </a:cubicBezTo>
                  <a:cubicBezTo>
                    <a:pt x="2223" y="186"/>
                    <a:pt x="2283" y="18"/>
                    <a:pt x="2169" y="18"/>
                  </a:cubicBezTo>
                  <a:cubicBezTo>
                    <a:pt x="2091" y="7"/>
                    <a:pt x="2006" y="0"/>
                    <a:pt x="19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218;p45"/>
            <p:cNvSpPr/>
            <p:nvPr/>
          </p:nvSpPr>
          <p:spPr>
            <a:xfrm>
              <a:off x="3052705" y="1114302"/>
              <a:ext cx="205782" cy="122565"/>
            </a:xfrm>
            <a:custGeom>
              <a:avLst/>
              <a:gdLst/>
              <a:ahLst/>
              <a:cxnLst/>
              <a:rect l="l" t="t" r="r" b="b"/>
              <a:pathLst>
                <a:path w="4278" h="2548" extrusionOk="0">
                  <a:moveTo>
                    <a:pt x="4156" y="1"/>
                  </a:moveTo>
                  <a:cubicBezTo>
                    <a:pt x="4140" y="1"/>
                    <a:pt x="4121" y="5"/>
                    <a:pt x="4101" y="16"/>
                  </a:cubicBezTo>
                  <a:cubicBezTo>
                    <a:pt x="2704" y="688"/>
                    <a:pt x="1360" y="1467"/>
                    <a:pt x="69" y="2368"/>
                  </a:cubicBezTo>
                  <a:cubicBezTo>
                    <a:pt x="1" y="2436"/>
                    <a:pt x="48" y="2548"/>
                    <a:pt x="117" y="2548"/>
                  </a:cubicBezTo>
                  <a:cubicBezTo>
                    <a:pt x="130" y="2548"/>
                    <a:pt x="143" y="2544"/>
                    <a:pt x="157" y="2536"/>
                  </a:cubicBezTo>
                  <a:cubicBezTo>
                    <a:pt x="1440" y="1608"/>
                    <a:pt x="2784" y="822"/>
                    <a:pt x="4189" y="150"/>
                  </a:cubicBezTo>
                  <a:cubicBezTo>
                    <a:pt x="4278" y="105"/>
                    <a:pt x="4238" y="1"/>
                    <a:pt x="41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219;p45"/>
            <p:cNvSpPr/>
            <p:nvPr/>
          </p:nvSpPr>
          <p:spPr>
            <a:xfrm>
              <a:off x="3251990" y="984427"/>
              <a:ext cx="193276" cy="136515"/>
            </a:xfrm>
            <a:custGeom>
              <a:avLst/>
              <a:gdLst/>
              <a:ahLst/>
              <a:cxnLst/>
              <a:rect l="l" t="t" r="r" b="b"/>
              <a:pathLst>
                <a:path w="4018" h="2838" extrusionOk="0">
                  <a:moveTo>
                    <a:pt x="3582" y="1"/>
                  </a:moveTo>
                  <a:cubicBezTo>
                    <a:pt x="3528" y="1"/>
                    <a:pt x="3478" y="63"/>
                    <a:pt x="3514" y="135"/>
                  </a:cubicBezTo>
                  <a:cubicBezTo>
                    <a:pt x="3715" y="498"/>
                    <a:pt x="3991" y="868"/>
                    <a:pt x="3514" y="1062"/>
                  </a:cubicBezTo>
                  <a:cubicBezTo>
                    <a:pt x="3124" y="1230"/>
                    <a:pt x="2734" y="1398"/>
                    <a:pt x="2371" y="1593"/>
                  </a:cubicBezTo>
                  <a:cubicBezTo>
                    <a:pt x="1585" y="1929"/>
                    <a:pt x="825" y="2292"/>
                    <a:pt x="73" y="2682"/>
                  </a:cubicBezTo>
                  <a:cubicBezTo>
                    <a:pt x="0" y="2732"/>
                    <a:pt x="48" y="2838"/>
                    <a:pt x="112" y="2838"/>
                  </a:cubicBezTo>
                  <a:cubicBezTo>
                    <a:pt x="126" y="2838"/>
                    <a:pt x="140" y="2833"/>
                    <a:pt x="153" y="2823"/>
                  </a:cubicBezTo>
                  <a:cubicBezTo>
                    <a:pt x="1417" y="2212"/>
                    <a:pt x="2707" y="1593"/>
                    <a:pt x="3991" y="1036"/>
                  </a:cubicBezTo>
                  <a:cubicBezTo>
                    <a:pt x="4018" y="1036"/>
                    <a:pt x="4018" y="975"/>
                    <a:pt x="4018" y="948"/>
                  </a:cubicBezTo>
                  <a:cubicBezTo>
                    <a:pt x="3910" y="639"/>
                    <a:pt x="3823" y="330"/>
                    <a:pt x="3655" y="54"/>
                  </a:cubicBezTo>
                  <a:cubicBezTo>
                    <a:pt x="3637" y="16"/>
                    <a:pt x="3609" y="1"/>
                    <a:pt x="358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220;p45"/>
            <p:cNvSpPr/>
            <p:nvPr/>
          </p:nvSpPr>
          <p:spPr>
            <a:xfrm>
              <a:off x="2922831" y="959270"/>
              <a:ext cx="135168" cy="236279"/>
            </a:xfrm>
            <a:custGeom>
              <a:avLst/>
              <a:gdLst/>
              <a:ahLst/>
              <a:cxnLst/>
              <a:rect l="l" t="t" r="r" b="b"/>
              <a:pathLst>
                <a:path w="2810" h="4912" extrusionOk="0">
                  <a:moveTo>
                    <a:pt x="316" y="1"/>
                  </a:moveTo>
                  <a:cubicBezTo>
                    <a:pt x="303" y="1"/>
                    <a:pt x="290" y="4"/>
                    <a:pt x="276" y="13"/>
                  </a:cubicBezTo>
                  <a:cubicBezTo>
                    <a:pt x="0" y="181"/>
                    <a:pt x="27" y="268"/>
                    <a:pt x="168" y="577"/>
                  </a:cubicBezTo>
                  <a:cubicBezTo>
                    <a:pt x="417" y="1135"/>
                    <a:pt x="726" y="1727"/>
                    <a:pt x="1008" y="2257"/>
                  </a:cubicBezTo>
                  <a:cubicBezTo>
                    <a:pt x="1513" y="3151"/>
                    <a:pt x="2158" y="3964"/>
                    <a:pt x="2628" y="4858"/>
                  </a:cubicBezTo>
                  <a:cubicBezTo>
                    <a:pt x="2648" y="4896"/>
                    <a:pt x="2677" y="4912"/>
                    <a:pt x="2705" y="4912"/>
                  </a:cubicBezTo>
                  <a:cubicBezTo>
                    <a:pt x="2760" y="4912"/>
                    <a:pt x="2810" y="4849"/>
                    <a:pt x="2769" y="4778"/>
                  </a:cubicBezTo>
                  <a:cubicBezTo>
                    <a:pt x="2406" y="4045"/>
                    <a:pt x="1929" y="3407"/>
                    <a:pt x="1486" y="2701"/>
                  </a:cubicBezTo>
                  <a:cubicBezTo>
                    <a:pt x="1230" y="2311"/>
                    <a:pt x="27" y="409"/>
                    <a:pt x="363" y="154"/>
                  </a:cubicBezTo>
                  <a:cubicBezTo>
                    <a:pt x="431" y="109"/>
                    <a:pt x="385" y="1"/>
                    <a:pt x="3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221;p45"/>
            <p:cNvSpPr/>
            <p:nvPr/>
          </p:nvSpPr>
          <p:spPr>
            <a:xfrm>
              <a:off x="2914750" y="977164"/>
              <a:ext cx="143249" cy="258840"/>
            </a:xfrm>
            <a:custGeom>
              <a:avLst/>
              <a:gdLst/>
              <a:ahLst/>
              <a:cxnLst/>
              <a:rect l="l" t="t" r="r" b="b"/>
              <a:pathLst>
                <a:path w="2978" h="5381" extrusionOk="0">
                  <a:moveTo>
                    <a:pt x="285" y="1"/>
                  </a:moveTo>
                  <a:cubicBezTo>
                    <a:pt x="262" y="1"/>
                    <a:pt x="238" y="12"/>
                    <a:pt x="222" y="37"/>
                  </a:cubicBezTo>
                  <a:cubicBezTo>
                    <a:pt x="0" y="400"/>
                    <a:pt x="54" y="427"/>
                    <a:pt x="249" y="790"/>
                  </a:cubicBezTo>
                  <a:cubicBezTo>
                    <a:pt x="531" y="1294"/>
                    <a:pt x="814" y="1798"/>
                    <a:pt x="1089" y="2302"/>
                  </a:cubicBezTo>
                  <a:cubicBezTo>
                    <a:pt x="1681" y="3310"/>
                    <a:pt x="2265" y="4318"/>
                    <a:pt x="2796" y="5326"/>
                  </a:cubicBezTo>
                  <a:cubicBezTo>
                    <a:pt x="2816" y="5364"/>
                    <a:pt x="2845" y="5380"/>
                    <a:pt x="2873" y="5380"/>
                  </a:cubicBezTo>
                  <a:cubicBezTo>
                    <a:pt x="2928" y="5380"/>
                    <a:pt x="2978" y="5317"/>
                    <a:pt x="2937" y="5246"/>
                  </a:cubicBezTo>
                  <a:cubicBezTo>
                    <a:pt x="2494" y="4379"/>
                    <a:pt x="1990" y="3539"/>
                    <a:pt x="1486" y="2665"/>
                  </a:cubicBezTo>
                  <a:cubicBezTo>
                    <a:pt x="1257" y="2221"/>
                    <a:pt x="1008" y="1798"/>
                    <a:pt x="753" y="1355"/>
                  </a:cubicBezTo>
                  <a:cubicBezTo>
                    <a:pt x="558" y="985"/>
                    <a:pt x="142" y="514"/>
                    <a:pt x="363" y="118"/>
                  </a:cubicBezTo>
                  <a:cubicBezTo>
                    <a:pt x="401" y="61"/>
                    <a:pt x="342" y="1"/>
                    <a:pt x="285"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oogle Shape;2222;p45"/>
          <p:cNvGrpSpPr/>
          <p:nvPr/>
        </p:nvGrpSpPr>
        <p:grpSpPr>
          <a:xfrm>
            <a:off x="273857" y="5495283"/>
            <a:ext cx="1072556" cy="1113023"/>
            <a:chOff x="4372469" y="2020378"/>
            <a:chExt cx="399056" cy="414112"/>
          </a:xfrm>
        </p:grpSpPr>
        <p:sp>
          <p:nvSpPr>
            <p:cNvPr id="28" name="Google Shape;2223;p45"/>
            <p:cNvSpPr/>
            <p:nvPr/>
          </p:nvSpPr>
          <p:spPr>
            <a:xfrm>
              <a:off x="4396231" y="2156505"/>
              <a:ext cx="374189" cy="277984"/>
            </a:xfrm>
            <a:custGeom>
              <a:avLst/>
              <a:gdLst/>
              <a:ahLst/>
              <a:cxnLst/>
              <a:rect l="l" t="t" r="r" b="b"/>
              <a:pathLst>
                <a:path w="7779" h="5779" extrusionOk="0">
                  <a:moveTo>
                    <a:pt x="108" y="1"/>
                  </a:moveTo>
                  <a:cubicBezTo>
                    <a:pt x="45" y="1"/>
                    <a:pt x="0" y="81"/>
                    <a:pt x="60" y="146"/>
                  </a:cubicBezTo>
                  <a:cubicBezTo>
                    <a:pt x="1404" y="1853"/>
                    <a:pt x="3172" y="3137"/>
                    <a:pt x="4738" y="4683"/>
                  </a:cubicBezTo>
                  <a:cubicBezTo>
                    <a:pt x="5163" y="5102"/>
                    <a:pt x="5582" y="5778"/>
                    <a:pt x="6245" y="5778"/>
                  </a:cubicBezTo>
                  <a:cubicBezTo>
                    <a:pt x="6284" y="5778"/>
                    <a:pt x="6324" y="5776"/>
                    <a:pt x="6364" y="5771"/>
                  </a:cubicBezTo>
                  <a:cubicBezTo>
                    <a:pt x="7003" y="5718"/>
                    <a:pt x="7621" y="5187"/>
                    <a:pt x="7762" y="4568"/>
                  </a:cubicBezTo>
                  <a:cubicBezTo>
                    <a:pt x="7778" y="4498"/>
                    <a:pt x="7732" y="4451"/>
                    <a:pt x="7687" y="4451"/>
                  </a:cubicBezTo>
                  <a:cubicBezTo>
                    <a:pt x="7659" y="4451"/>
                    <a:pt x="7631" y="4470"/>
                    <a:pt x="7621" y="4515"/>
                  </a:cubicBezTo>
                  <a:cubicBezTo>
                    <a:pt x="7466" y="5119"/>
                    <a:pt x="6887" y="5586"/>
                    <a:pt x="6305" y="5586"/>
                  </a:cubicBezTo>
                  <a:cubicBezTo>
                    <a:pt x="6052" y="5586"/>
                    <a:pt x="5798" y="5498"/>
                    <a:pt x="5578" y="5294"/>
                  </a:cubicBezTo>
                  <a:cubicBezTo>
                    <a:pt x="4986" y="4763"/>
                    <a:pt x="4456" y="4145"/>
                    <a:pt x="3844" y="3614"/>
                  </a:cubicBezTo>
                  <a:cubicBezTo>
                    <a:pt x="2554" y="2465"/>
                    <a:pt x="1236" y="1376"/>
                    <a:pt x="175" y="32"/>
                  </a:cubicBezTo>
                  <a:cubicBezTo>
                    <a:pt x="153" y="10"/>
                    <a:pt x="129" y="1"/>
                    <a:pt x="108"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224;p45"/>
            <p:cNvSpPr/>
            <p:nvPr/>
          </p:nvSpPr>
          <p:spPr>
            <a:xfrm>
              <a:off x="4372469" y="2020378"/>
              <a:ext cx="128434" cy="144404"/>
            </a:xfrm>
            <a:custGeom>
              <a:avLst/>
              <a:gdLst/>
              <a:ahLst/>
              <a:cxnLst/>
              <a:rect l="l" t="t" r="r" b="b"/>
              <a:pathLst>
                <a:path w="2670" h="3002" extrusionOk="0">
                  <a:moveTo>
                    <a:pt x="112" y="1"/>
                  </a:moveTo>
                  <a:cubicBezTo>
                    <a:pt x="57" y="1"/>
                    <a:pt x="0" y="68"/>
                    <a:pt x="23" y="120"/>
                  </a:cubicBezTo>
                  <a:cubicBezTo>
                    <a:pt x="333" y="1014"/>
                    <a:pt x="528" y="1935"/>
                    <a:pt x="528" y="2916"/>
                  </a:cubicBezTo>
                  <a:cubicBezTo>
                    <a:pt x="528" y="2973"/>
                    <a:pt x="570" y="3002"/>
                    <a:pt x="612" y="3002"/>
                  </a:cubicBezTo>
                  <a:cubicBezTo>
                    <a:pt x="654" y="3002"/>
                    <a:pt x="696" y="2973"/>
                    <a:pt x="696" y="2916"/>
                  </a:cubicBezTo>
                  <a:cubicBezTo>
                    <a:pt x="696" y="2000"/>
                    <a:pt x="526" y="1113"/>
                    <a:pt x="252" y="245"/>
                  </a:cubicBezTo>
                  <a:lnTo>
                    <a:pt x="252" y="245"/>
                  </a:lnTo>
                  <a:cubicBezTo>
                    <a:pt x="1027" y="564"/>
                    <a:pt x="1758" y="931"/>
                    <a:pt x="2490" y="1350"/>
                  </a:cubicBezTo>
                  <a:cubicBezTo>
                    <a:pt x="2505" y="1357"/>
                    <a:pt x="2519" y="1361"/>
                    <a:pt x="2532" y="1361"/>
                  </a:cubicBezTo>
                  <a:cubicBezTo>
                    <a:pt x="2617" y="1361"/>
                    <a:pt x="2669" y="1232"/>
                    <a:pt x="2571" y="1209"/>
                  </a:cubicBezTo>
                  <a:cubicBezTo>
                    <a:pt x="1784" y="759"/>
                    <a:pt x="978" y="342"/>
                    <a:pt x="138" y="6"/>
                  </a:cubicBezTo>
                  <a:cubicBezTo>
                    <a:pt x="130" y="2"/>
                    <a:pt x="121" y="1"/>
                    <a:pt x="112"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225;p45"/>
            <p:cNvSpPr/>
            <p:nvPr/>
          </p:nvSpPr>
          <p:spPr>
            <a:xfrm>
              <a:off x="4495561" y="2081900"/>
              <a:ext cx="275964" cy="292463"/>
            </a:xfrm>
            <a:custGeom>
              <a:avLst/>
              <a:gdLst/>
              <a:ahLst/>
              <a:cxnLst/>
              <a:rect l="l" t="t" r="r" b="b"/>
              <a:pathLst>
                <a:path w="5737" h="6080" extrusionOk="0">
                  <a:moveTo>
                    <a:pt x="139" y="0"/>
                  </a:moveTo>
                  <a:cubicBezTo>
                    <a:pt x="78" y="0"/>
                    <a:pt x="1" y="82"/>
                    <a:pt x="65" y="125"/>
                  </a:cubicBezTo>
                  <a:cubicBezTo>
                    <a:pt x="2081" y="1919"/>
                    <a:pt x="3761" y="4076"/>
                    <a:pt x="5556" y="6066"/>
                  </a:cubicBezTo>
                  <a:cubicBezTo>
                    <a:pt x="5565" y="6075"/>
                    <a:pt x="5578" y="6080"/>
                    <a:pt x="5591" y="6080"/>
                  </a:cubicBezTo>
                  <a:cubicBezTo>
                    <a:pt x="5653" y="6080"/>
                    <a:pt x="5736" y="5991"/>
                    <a:pt x="5670" y="5924"/>
                  </a:cubicBezTo>
                  <a:cubicBezTo>
                    <a:pt x="3876" y="3935"/>
                    <a:pt x="2196" y="1805"/>
                    <a:pt x="180" y="17"/>
                  </a:cubicBezTo>
                  <a:cubicBezTo>
                    <a:pt x="169" y="5"/>
                    <a:pt x="155" y="0"/>
                    <a:pt x="13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226;p45"/>
            <p:cNvSpPr/>
            <p:nvPr/>
          </p:nvSpPr>
          <p:spPr>
            <a:xfrm>
              <a:off x="4645782" y="2340878"/>
              <a:ext cx="100486" cy="65131"/>
            </a:xfrm>
            <a:custGeom>
              <a:avLst/>
              <a:gdLst/>
              <a:ahLst/>
              <a:cxnLst/>
              <a:rect l="l" t="t" r="r" b="b"/>
              <a:pathLst>
                <a:path w="2089" h="1354" extrusionOk="0">
                  <a:moveTo>
                    <a:pt x="1966" y="0"/>
                  </a:moveTo>
                  <a:cubicBezTo>
                    <a:pt x="1941" y="0"/>
                    <a:pt x="1918" y="11"/>
                    <a:pt x="1902" y="36"/>
                  </a:cubicBezTo>
                  <a:cubicBezTo>
                    <a:pt x="1566" y="735"/>
                    <a:pt x="894" y="1152"/>
                    <a:pt x="108" y="1186"/>
                  </a:cubicBezTo>
                  <a:cubicBezTo>
                    <a:pt x="0" y="1186"/>
                    <a:pt x="0" y="1354"/>
                    <a:pt x="108" y="1354"/>
                  </a:cubicBezTo>
                  <a:cubicBezTo>
                    <a:pt x="948" y="1320"/>
                    <a:pt x="1680" y="877"/>
                    <a:pt x="2070" y="117"/>
                  </a:cubicBezTo>
                  <a:cubicBezTo>
                    <a:pt x="2089" y="60"/>
                    <a:pt x="2024" y="0"/>
                    <a:pt x="196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227;p45"/>
            <p:cNvSpPr/>
            <p:nvPr/>
          </p:nvSpPr>
          <p:spPr>
            <a:xfrm>
              <a:off x="4626974" y="2316635"/>
              <a:ext cx="95964" cy="69171"/>
            </a:xfrm>
            <a:custGeom>
              <a:avLst/>
              <a:gdLst/>
              <a:ahLst/>
              <a:cxnLst/>
              <a:rect l="l" t="t" r="r" b="b"/>
              <a:pathLst>
                <a:path w="1995" h="1438" extrusionOk="0">
                  <a:moveTo>
                    <a:pt x="1879" y="0"/>
                  </a:moveTo>
                  <a:cubicBezTo>
                    <a:pt x="1855" y="0"/>
                    <a:pt x="1832" y="11"/>
                    <a:pt x="1816" y="36"/>
                  </a:cubicBezTo>
                  <a:cubicBezTo>
                    <a:pt x="1365" y="682"/>
                    <a:pt x="808" y="1018"/>
                    <a:pt x="82" y="1266"/>
                  </a:cubicBezTo>
                  <a:cubicBezTo>
                    <a:pt x="1" y="1291"/>
                    <a:pt x="18" y="1437"/>
                    <a:pt x="112" y="1437"/>
                  </a:cubicBezTo>
                  <a:cubicBezTo>
                    <a:pt x="119" y="1437"/>
                    <a:pt x="127" y="1436"/>
                    <a:pt x="136" y="1434"/>
                  </a:cubicBezTo>
                  <a:cubicBezTo>
                    <a:pt x="895" y="1152"/>
                    <a:pt x="1480" y="789"/>
                    <a:pt x="1957" y="117"/>
                  </a:cubicBezTo>
                  <a:cubicBezTo>
                    <a:pt x="1995" y="60"/>
                    <a:pt x="1936" y="0"/>
                    <a:pt x="187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28;p45"/>
            <p:cNvSpPr/>
            <p:nvPr/>
          </p:nvSpPr>
          <p:spPr>
            <a:xfrm>
              <a:off x="4397145" y="2079927"/>
              <a:ext cx="112560" cy="93319"/>
            </a:xfrm>
            <a:custGeom>
              <a:avLst/>
              <a:gdLst/>
              <a:ahLst/>
              <a:cxnLst/>
              <a:rect l="l" t="t" r="r" b="b"/>
              <a:pathLst>
                <a:path w="2340" h="1940" extrusionOk="0">
                  <a:moveTo>
                    <a:pt x="2087" y="0"/>
                  </a:moveTo>
                  <a:cubicBezTo>
                    <a:pt x="2018" y="0"/>
                    <a:pt x="1962" y="97"/>
                    <a:pt x="2031" y="139"/>
                  </a:cubicBezTo>
                  <a:cubicBezTo>
                    <a:pt x="2145" y="253"/>
                    <a:pt x="2111" y="475"/>
                    <a:pt x="2058" y="616"/>
                  </a:cubicBezTo>
                  <a:cubicBezTo>
                    <a:pt x="2022" y="677"/>
                    <a:pt x="1959" y="700"/>
                    <a:pt x="1887" y="700"/>
                  </a:cubicBezTo>
                  <a:cubicBezTo>
                    <a:pt x="1727" y="700"/>
                    <a:pt x="1518" y="589"/>
                    <a:pt x="1439" y="529"/>
                  </a:cubicBezTo>
                  <a:cubicBezTo>
                    <a:pt x="1425" y="519"/>
                    <a:pt x="1411" y="515"/>
                    <a:pt x="1398" y="515"/>
                  </a:cubicBezTo>
                  <a:cubicBezTo>
                    <a:pt x="1342" y="515"/>
                    <a:pt x="1310" y="599"/>
                    <a:pt x="1332" y="643"/>
                  </a:cubicBezTo>
                  <a:cubicBezTo>
                    <a:pt x="1412" y="838"/>
                    <a:pt x="1580" y="1261"/>
                    <a:pt x="1191" y="1261"/>
                  </a:cubicBezTo>
                  <a:cubicBezTo>
                    <a:pt x="1171" y="1264"/>
                    <a:pt x="1151" y="1265"/>
                    <a:pt x="1132" y="1265"/>
                  </a:cubicBezTo>
                  <a:cubicBezTo>
                    <a:pt x="957" y="1265"/>
                    <a:pt x="784" y="1163"/>
                    <a:pt x="633" y="1066"/>
                  </a:cubicBezTo>
                  <a:cubicBezTo>
                    <a:pt x="616" y="1055"/>
                    <a:pt x="599" y="1049"/>
                    <a:pt x="583" y="1049"/>
                  </a:cubicBezTo>
                  <a:cubicBezTo>
                    <a:pt x="519" y="1049"/>
                    <a:pt x="475" y="1136"/>
                    <a:pt x="519" y="1201"/>
                  </a:cubicBezTo>
                  <a:cubicBezTo>
                    <a:pt x="599" y="1288"/>
                    <a:pt x="660" y="1369"/>
                    <a:pt x="687" y="1483"/>
                  </a:cubicBezTo>
                  <a:cubicBezTo>
                    <a:pt x="562" y="1646"/>
                    <a:pt x="448" y="1727"/>
                    <a:pt x="338" y="1727"/>
                  </a:cubicBezTo>
                  <a:cubicBezTo>
                    <a:pt x="277" y="1727"/>
                    <a:pt x="216" y="1702"/>
                    <a:pt x="156" y="1651"/>
                  </a:cubicBezTo>
                  <a:cubicBezTo>
                    <a:pt x="142" y="1643"/>
                    <a:pt x="129" y="1639"/>
                    <a:pt x="116" y="1639"/>
                  </a:cubicBezTo>
                  <a:cubicBezTo>
                    <a:pt x="47" y="1639"/>
                    <a:pt x="0" y="1747"/>
                    <a:pt x="68" y="1792"/>
                  </a:cubicBezTo>
                  <a:cubicBezTo>
                    <a:pt x="190" y="1882"/>
                    <a:pt x="333" y="1939"/>
                    <a:pt x="471" y="1939"/>
                  </a:cubicBezTo>
                  <a:cubicBezTo>
                    <a:pt x="591" y="1939"/>
                    <a:pt x="707" y="1895"/>
                    <a:pt x="801" y="1792"/>
                  </a:cubicBezTo>
                  <a:cubicBezTo>
                    <a:pt x="903" y="1674"/>
                    <a:pt x="869" y="1494"/>
                    <a:pt x="802" y="1339"/>
                  </a:cubicBezTo>
                  <a:lnTo>
                    <a:pt x="802" y="1339"/>
                  </a:lnTo>
                  <a:cubicBezTo>
                    <a:pt x="927" y="1391"/>
                    <a:pt x="1063" y="1427"/>
                    <a:pt x="1197" y="1427"/>
                  </a:cubicBezTo>
                  <a:cubicBezTo>
                    <a:pt x="1291" y="1427"/>
                    <a:pt x="1384" y="1409"/>
                    <a:pt x="1473" y="1369"/>
                  </a:cubicBezTo>
                  <a:cubicBezTo>
                    <a:pt x="1649" y="1250"/>
                    <a:pt x="1616" y="994"/>
                    <a:pt x="1554" y="785"/>
                  </a:cubicBezTo>
                  <a:lnTo>
                    <a:pt x="1554" y="785"/>
                  </a:lnTo>
                  <a:cubicBezTo>
                    <a:pt x="1652" y="827"/>
                    <a:pt x="1765" y="858"/>
                    <a:pt x="1869" y="858"/>
                  </a:cubicBezTo>
                  <a:cubicBezTo>
                    <a:pt x="1981" y="858"/>
                    <a:pt x="2082" y="823"/>
                    <a:pt x="2145" y="730"/>
                  </a:cubicBezTo>
                  <a:cubicBezTo>
                    <a:pt x="2279" y="562"/>
                    <a:pt x="2340" y="193"/>
                    <a:pt x="2145" y="25"/>
                  </a:cubicBezTo>
                  <a:cubicBezTo>
                    <a:pt x="2126" y="7"/>
                    <a:pt x="2106" y="0"/>
                    <a:pt x="208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229;p45"/>
            <p:cNvSpPr/>
            <p:nvPr/>
          </p:nvSpPr>
          <p:spPr>
            <a:xfrm>
              <a:off x="4420138" y="2130963"/>
              <a:ext cx="239647" cy="241186"/>
            </a:xfrm>
            <a:custGeom>
              <a:avLst/>
              <a:gdLst/>
              <a:ahLst/>
              <a:cxnLst/>
              <a:rect l="l" t="t" r="r" b="b"/>
              <a:pathLst>
                <a:path w="4982" h="5014" extrusionOk="0">
                  <a:moveTo>
                    <a:pt x="114" y="1"/>
                  </a:moveTo>
                  <a:cubicBezTo>
                    <a:pt x="50" y="1"/>
                    <a:pt x="0" y="80"/>
                    <a:pt x="41" y="140"/>
                  </a:cubicBezTo>
                  <a:cubicBezTo>
                    <a:pt x="793" y="1013"/>
                    <a:pt x="1606" y="1853"/>
                    <a:pt x="2420" y="2633"/>
                  </a:cubicBezTo>
                  <a:cubicBezTo>
                    <a:pt x="3233" y="3419"/>
                    <a:pt x="4100" y="4118"/>
                    <a:pt x="4825" y="4985"/>
                  </a:cubicBezTo>
                  <a:cubicBezTo>
                    <a:pt x="4839" y="5005"/>
                    <a:pt x="4855" y="5013"/>
                    <a:pt x="4871" y="5013"/>
                  </a:cubicBezTo>
                  <a:cubicBezTo>
                    <a:pt x="4926" y="5013"/>
                    <a:pt x="4981" y="4919"/>
                    <a:pt x="4940" y="4878"/>
                  </a:cubicBezTo>
                  <a:cubicBezTo>
                    <a:pt x="4214" y="4004"/>
                    <a:pt x="3347" y="3278"/>
                    <a:pt x="2534" y="2525"/>
                  </a:cubicBezTo>
                  <a:cubicBezTo>
                    <a:pt x="1721" y="1712"/>
                    <a:pt x="934" y="899"/>
                    <a:pt x="182" y="32"/>
                  </a:cubicBezTo>
                  <a:cubicBezTo>
                    <a:pt x="159" y="10"/>
                    <a:pt x="136" y="1"/>
                    <a:pt x="114"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230;p45"/>
            <p:cNvSpPr/>
            <p:nvPr/>
          </p:nvSpPr>
          <p:spPr>
            <a:xfrm>
              <a:off x="4456599" y="2104171"/>
              <a:ext cx="247584" cy="234740"/>
            </a:xfrm>
            <a:custGeom>
              <a:avLst/>
              <a:gdLst/>
              <a:ahLst/>
              <a:cxnLst/>
              <a:rect l="l" t="t" r="r" b="b"/>
              <a:pathLst>
                <a:path w="5147" h="4880" extrusionOk="0">
                  <a:moveTo>
                    <a:pt x="146" y="0"/>
                  </a:moveTo>
                  <a:cubicBezTo>
                    <a:pt x="73" y="0"/>
                    <a:pt x="0" y="97"/>
                    <a:pt x="69" y="139"/>
                  </a:cubicBezTo>
                  <a:cubicBezTo>
                    <a:pt x="936" y="898"/>
                    <a:pt x="1776" y="1651"/>
                    <a:pt x="2589" y="2437"/>
                  </a:cubicBezTo>
                  <a:cubicBezTo>
                    <a:pt x="3006" y="2827"/>
                    <a:pt x="3429" y="3217"/>
                    <a:pt x="3819" y="3640"/>
                  </a:cubicBezTo>
                  <a:cubicBezTo>
                    <a:pt x="4209" y="4003"/>
                    <a:pt x="4659" y="4366"/>
                    <a:pt x="4968" y="4843"/>
                  </a:cubicBezTo>
                  <a:cubicBezTo>
                    <a:pt x="4976" y="4869"/>
                    <a:pt x="4996" y="4880"/>
                    <a:pt x="5019" y="4880"/>
                  </a:cubicBezTo>
                  <a:cubicBezTo>
                    <a:pt x="5075" y="4880"/>
                    <a:pt x="5147" y="4819"/>
                    <a:pt x="5109" y="4763"/>
                  </a:cubicBezTo>
                  <a:cubicBezTo>
                    <a:pt x="4881" y="4393"/>
                    <a:pt x="4605" y="4144"/>
                    <a:pt x="4323" y="3862"/>
                  </a:cubicBezTo>
                  <a:cubicBezTo>
                    <a:pt x="3873" y="3472"/>
                    <a:pt x="3456" y="3022"/>
                    <a:pt x="3033" y="2632"/>
                  </a:cubicBezTo>
                  <a:cubicBezTo>
                    <a:pt x="2112" y="1738"/>
                    <a:pt x="1158" y="865"/>
                    <a:pt x="203" y="25"/>
                  </a:cubicBezTo>
                  <a:cubicBezTo>
                    <a:pt x="186" y="7"/>
                    <a:pt x="166" y="0"/>
                    <a:pt x="14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31;p45"/>
            <p:cNvSpPr/>
            <p:nvPr/>
          </p:nvSpPr>
          <p:spPr>
            <a:xfrm>
              <a:off x="4388920" y="2050008"/>
              <a:ext cx="48872" cy="32662"/>
            </a:xfrm>
            <a:custGeom>
              <a:avLst/>
              <a:gdLst/>
              <a:ahLst/>
              <a:cxnLst/>
              <a:rect l="l" t="t" r="r" b="b"/>
              <a:pathLst>
                <a:path w="1016" h="679" extrusionOk="0">
                  <a:moveTo>
                    <a:pt x="904" y="0"/>
                  </a:moveTo>
                  <a:cubicBezTo>
                    <a:pt x="871" y="0"/>
                    <a:pt x="841" y="19"/>
                    <a:pt x="831" y="62"/>
                  </a:cubicBezTo>
                  <a:cubicBezTo>
                    <a:pt x="778" y="375"/>
                    <a:pt x="566" y="523"/>
                    <a:pt x="293" y="523"/>
                  </a:cubicBezTo>
                  <a:cubicBezTo>
                    <a:pt x="249" y="523"/>
                    <a:pt x="205" y="520"/>
                    <a:pt x="159" y="512"/>
                  </a:cubicBezTo>
                  <a:cubicBezTo>
                    <a:pt x="148" y="509"/>
                    <a:pt x="138" y="508"/>
                    <a:pt x="129" y="508"/>
                  </a:cubicBezTo>
                  <a:cubicBezTo>
                    <a:pt x="36" y="508"/>
                    <a:pt x="0" y="647"/>
                    <a:pt x="98" y="647"/>
                  </a:cubicBezTo>
                  <a:cubicBezTo>
                    <a:pt x="178" y="668"/>
                    <a:pt x="257" y="679"/>
                    <a:pt x="334" y="679"/>
                  </a:cubicBezTo>
                  <a:cubicBezTo>
                    <a:pt x="666" y="679"/>
                    <a:pt x="950" y="481"/>
                    <a:pt x="999" y="116"/>
                  </a:cubicBezTo>
                  <a:cubicBezTo>
                    <a:pt x="1015" y="49"/>
                    <a:pt x="957" y="0"/>
                    <a:pt x="904"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oogle Shape;2232;p45"/>
          <p:cNvGrpSpPr/>
          <p:nvPr/>
        </p:nvGrpSpPr>
        <p:grpSpPr>
          <a:xfrm>
            <a:off x="10116891" y="292834"/>
            <a:ext cx="1879488" cy="1380289"/>
            <a:chOff x="3765486" y="1507629"/>
            <a:chExt cx="586753" cy="430946"/>
          </a:xfrm>
        </p:grpSpPr>
        <p:sp>
          <p:nvSpPr>
            <p:cNvPr id="38" name="Google Shape;2233;p45"/>
            <p:cNvSpPr/>
            <p:nvPr/>
          </p:nvSpPr>
          <p:spPr>
            <a:xfrm>
              <a:off x="3765486" y="1507629"/>
              <a:ext cx="405408" cy="279812"/>
            </a:xfrm>
            <a:custGeom>
              <a:avLst/>
              <a:gdLst/>
              <a:ahLst/>
              <a:cxnLst/>
              <a:rect l="l" t="t" r="r" b="b"/>
              <a:pathLst>
                <a:path w="8428" h="5817" extrusionOk="0">
                  <a:moveTo>
                    <a:pt x="7419" y="0"/>
                  </a:moveTo>
                  <a:cubicBezTo>
                    <a:pt x="6331" y="108"/>
                    <a:pt x="5262" y="222"/>
                    <a:pt x="4174" y="363"/>
                  </a:cubicBezTo>
                  <a:cubicBezTo>
                    <a:pt x="3051" y="531"/>
                    <a:pt x="1848" y="612"/>
                    <a:pt x="786" y="948"/>
                  </a:cubicBezTo>
                  <a:cubicBezTo>
                    <a:pt x="114" y="1149"/>
                    <a:pt x="0" y="1653"/>
                    <a:pt x="195" y="2265"/>
                  </a:cubicBezTo>
                  <a:cubicBezTo>
                    <a:pt x="531" y="3441"/>
                    <a:pt x="921" y="4590"/>
                    <a:pt x="1290" y="5766"/>
                  </a:cubicBezTo>
                  <a:cubicBezTo>
                    <a:pt x="1301" y="5800"/>
                    <a:pt x="1333" y="5816"/>
                    <a:pt x="1365" y="5816"/>
                  </a:cubicBezTo>
                  <a:cubicBezTo>
                    <a:pt x="1414" y="5816"/>
                    <a:pt x="1462" y="5778"/>
                    <a:pt x="1425" y="5712"/>
                  </a:cubicBezTo>
                  <a:cubicBezTo>
                    <a:pt x="1062" y="4536"/>
                    <a:pt x="699" y="3387"/>
                    <a:pt x="336" y="2211"/>
                  </a:cubicBezTo>
                  <a:cubicBezTo>
                    <a:pt x="27" y="1176"/>
                    <a:pt x="921" y="1062"/>
                    <a:pt x="1653" y="921"/>
                  </a:cubicBezTo>
                  <a:cubicBezTo>
                    <a:pt x="2299" y="813"/>
                    <a:pt x="2937" y="726"/>
                    <a:pt x="3582" y="612"/>
                  </a:cubicBezTo>
                  <a:cubicBezTo>
                    <a:pt x="4200" y="531"/>
                    <a:pt x="4846" y="444"/>
                    <a:pt x="5491" y="363"/>
                  </a:cubicBezTo>
                  <a:cubicBezTo>
                    <a:pt x="5662" y="344"/>
                    <a:pt x="6463" y="191"/>
                    <a:pt x="6970" y="191"/>
                  </a:cubicBezTo>
                  <a:cubicBezTo>
                    <a:pt x="7197" y="191"/>
                    <a:pt x="7366" y="222"/>
                    <a:pt x="7393" y="309"/>
                  </a:cubicBezTo>
                  <a:cubicBezTo>
                    <a:pt x="7870" y="1566"/>
                    <a:pt x="8118" y="2883"/>
                    <a:pt x="8259" y="4227"/>
                  </a:cubicBezTo>
                  <a:cubicBezTo>
                    <a:pt x="8259" y="4268"/>
                    <a:pt x="8302" y="4288"/>
                    <a:pt x="8344" y="4288"/>
                  </a:cubicBezTo>
                  <a:cubicBezTo>
                    <a:pt x="8386" y="4288"/>
                    <a:pt x="8428" y="4268"/>
                    <a:pt x="8428" y="4227"/>
                  </a:cubicBezTo>
                  <a:cubicBezTo>
                    <a:pt x="8286" y="2796"/>
                    <a:pt x="7977" y="1398"/>
                    <a:pt x="7507" y="81"/>
                  </a:cubicBezTo>
                  <a:cubicBezTo>
                    <a:pt x="7473" y="27"/>
                    <a:pt x="7446" y="0"/>
                    <a:pt x="741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34;p45"/>
            <p:cNvSpPr/>
            <p:nvPr/>
          </p:nvSpPr>
          <p:spPr>
            <a:xfrm>
              <a:off x="3830520" y="1705327"/>
              <a:ext cx="338690" cy="87931"/>
            </a:xfrm>
            <a:custGeom>
              <a:avLst/>
              <a:gdLst/>
              <a:ahLst/>
              <a:cxnLst/>
              <a:rect l="l" t="t" r="r" b="b"/>
              <a:pathLst>
                <a:path w="7041" h="1828" extrusionOk="0">
                  <a:moveTo>
                    <a:pt x="6926" y="0"/>
                  </a:moveTo>
                  <a:cubicBezTo>
                    <a:pt x="6920" y="0"/>
                    <a:pt x="6914" y="1"/>
                    <a:pt x="6907" y="3"/>
                  </a:cubicBezTo>
                  <a:cubicBezTo>
                    <a:pt x="4670" y="648"/>
                    <a:pt x="2398" y="1206"/>
                    <a:pt x="106" y="1656"/>
                  </a:cubicBezTo>
                  <a:cubicBezTo>
                    <a:pt x="1" y="1681"/>
                    <a:pt x="39" y="1827"/>
                    <a:pt x="136" y="1827"/>
                  </a:cubicBezTo>
                  <a:cubicBezTo>
                    <a:pt x="144" y="1827"/>
                    <a:pt x="152" y="1826"/>
                    <a:pt x="160" y="1824"/>
                  </a:cubicBezTo>
                  <a:cubicBezTo>
                    <a:pt x="2459" y="1374"/>
                    <a:pt x="4696" y="816"/>
                    <a:pt x="6934" y="171"/>
                  </a:cubicBezTo>
                  <a:cubicBezTo>
                    <a:pt x="7040" y="146"/>
                    <a:pt x="7002" y="0"/>
                    <a:pt x="692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35;p45"/>
            <p:cNvSpPr/>
            <p:nvPr/>
          </p:nvSpPr>
          <p:spPr>
            <a:xfrm>
              <a:off x="4155157" y="1708165"/>
              <a:ext cx="193035" cy="44735"/>
            </a:xfrm>
            <a:custGeom>
              <a:avLst/>
              <a:gdLst/>
              <a:ahLst/>
              <a:cxnLst/>
              <a:rect l="l" t="t" r="r" b="b"/>
              <a:pathLst>
                <a:path w="4013" h="930" extrusionOk="0">
                  <a:moveTo>
                    <a:pt x="103" y="0"/>
                  </a:moveTo>
                  <a:cubicBezTo>
                    <a:pt x="14" y="0"/>
                    <a:pt x="1" y="142"/>
                    <a:pt x="105" y="172"/>
                  </a:cubicBezTo>
                  <a:cubicBezTo>
                    <a:pt x="663" y="253"/>
                    <a:pt x="1220" y="307"/>
                    <a:pt x="1812" y="341"/>
                  </a:cubicBezTo>
                  <a:cubicBezTo>
                    <a:pt x="2082" y="341"/>
                    <a:pt x="2463" y="276"/>
                    <a:pt x="2824" y="276"/>
                  </a:cubicBezTo>
                  <a:cubicBezTo>
                    <a:pt x="3288" y="276"/>
                    <a:pt x="3718" y="383"/>
                    <a:pt x="3828" y="871"/>
                  </a:cubicBezTo>
                  <a:cubicBezTo>
                    <a:pt x="3838" y="912"/>
                    <a:pt x="3868" y="930"/>
                    <a:pt x="3901" y="930"/>
                  </a:cubicBezTo>
                  <a:cubicBezTo>
                    <a:pt x="3954" y="930"/>
                    <a:pt x="4013" y="882"/>
                    <a:pt x="3996" y="811"/>
                  </a:cubicBezTo>
                  <a:cubicBezTo>
                    <a:pt x="3882" y="341"/>
                    <a:pt x="3438" y="139"/>
                    <a:pt x="2988" y="112"/>
                  </a:cubicBezTo>
                  <a:cubicBezTo>
                    <a:pt x="2936" y="108"/>
                    <a:pt x="2883" y="107"/>
                    <a:pt x="2830" y="107"/>
                  </a:cubicBezTo>
                  <a:cubicBezTo>
                    <a:pt x="2486" y="107"/>
                    <a:pt x="2126" y="172"/>
                    <a:pt x="1812" y="172"/>
                  </a:cubicBezTo>
                  <a:cubicBezTo>
                    <a:pt x="1254" y="172"/>
                    <a:pt x="689" y="85"/>
                    <a:pt x="132" y="4"/>
                  </a:cubicBezTo>
                  <a:cubicBezTo>
                    <a:pt x="121" y="1"/>
                    <a:pt x="112" y="0"/>
                    <a:pt x="10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36;p45"/>
            <p:cNvSpPr/>
            <p:nvPr/>
          </p:nvSpPr>
          <p:spPr>
            <a:xfrm>
              <a:off x="3826575" y="1750735"/>
              <a:ext cx="525664" cy="187840"/>
            </a:xfrm>
            <a:custGeom>
              <a:avLst/>
              <a:gdLst/>
              <a:ahLst/>
              <a:cxnLst/>
              <a:rect l="l" t="t" r="r" b="b"/>
              <a:pathLst>
                <a:path w="10928" h="3905" extrusionOk="0">
                  <a:moveTo>
                    <a:pt x="10812" y="1"/>
                  </a:moveTo>
                  <a:cubicBezTo>
                    <a:pt x="10799" y="1"/>
                    <a:pt x="10786" y="5"/>
                    <a:pt x="10773" y="13"/>
                  </a:cubicBezTo>
                  <a:cubicBezTo>
                    <a:pt x="9093" y="1021"/>
                    <a:pt x="7352" y="1942"/>
                    <a:pt x="5592" y="2755"/>
                  </a:cubicBezTo>
                  <a:cubicBezTo>
                    <a:pt x="5141" y="2984"/>
                    <a:pt x="4691" y="3179"/>
                    <a:pt x="4248" y="3373"/>
                  </a:cubicBezTo>
                  <a:cubicBezTo>
                    <a:pt x="3992" y="3454"/>
                    <a:pt x="3744" y="3568"/>
                    <a:pt x="3488" y="3683"/>
                  </a:cubicBezTo>
                  <a:cubicBezTo>
                    <a:pt x="3391" y="3717"/>
                    <a:pt x="3300" y="3732"/>
                    <a:pt x="3217" y="3732"/>
                  </a:cubicBezTo>
                  <a:cubicBezTo>
                    <a:pt x="2822" y="3732"/>
                    <a:pt x="2567" y="3395"/>
                    <a:pt x="2312" y="3118"/>
                  </a:cubicBezTo>
                  <a:cubicBezTo>
                    <a:pt x="1613" y="2312"/>
                    <a:pt x="887" y="1525"/>
                    <a:pt x="155" y="712"/>
                  </a:cubicBezTo>
                  <a:cubicBezTo>
                    <a:pt x="143" y="694"/>
                    <a:pt x="128" y="687"/>
                    <a:pt x="113" y="687"/>
                  </a:cubicBezTo>
                  <a:cubicBezTo>
                    <a:pt x="59" y="687"/>
                    <a:pt x="0" y="779"/>
                    <a:pt x="47" y="826"/>
                  </a:cubicBezTo>
                  <a:cubicBezTo>
                    <a:pt x="800" y="1693"/>
                    <a:pt x="1586" y="2533"/>
                    <a:pt x="2339" y="3400"/>
                  </a:cubicBezTo>
                  <a:cubicBezTo>
                    <a:pt x="2541" y="3595"/>
                    <a:pt x="2816" y="3904"/>
                    <a:pt x="3125" y="3904"/>
                  </a:cubicBezTo>
                  <a:cubicBezTo>
                    <a:pt x="3602" y="3878"/>
                    <a:pt x="4080" y="3622"/>
                    <a:pt x="4523" y="3427"/>
                  </a:cubicBezTo>
                  <a:cubicBezTo>
                    <a:pt x="6707" y="2480"/>
                    <a:pt x="8811" y="1384"/>
                    <a:pt x="10854" y="154"/>
                  </a:cubicBezTo>
                  <a:cubicBezTo>
                    <a:pt x="10927" y="104"/>
                    <a:pt x="10877" y="1"/>
                    <a:pt x="1081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237;p45"/>
            <p:cNvSpPr/>
            <p:nvPr/>
          </p:nvSpPr>
          <p:spPr>
            <a:xfrm>
              <a:off x="3856543" y="1786378"/>
              <a:ext cx="135264" cy="134639"/>
            </a:xfrm>
            <a:custGeom>
              <a:avLst/>
              <a:gdLst/>
              <a:ahLst/>
              <a:cxnLst/>
              <a:rect l="l" t="t" r="r" b="b"/>
              <a:pathLst>
                <a:path w="2812" h="2799" extrusionOk="0">
                  <a:moveTo>
                    <a:pt x="123" y="1"/>
                  </a:moveTo>
                  <a:cubicBezTo>
                    <a:pt x="57" y="1"/>
                    <a:pt x="1" y="97"/>
                    <a:pt x="70" y="139"/>
                  </a:cubicBezTo>
                  <a:cubicBezTo>
                    <a:pt x="486" y="475"/>
                    <a:pt x="910" y="811"/>
                    <a:pt x="1326" y="1120"/>
                  </a:cubicBezTo>
                  <a:cubicBezTo>
                    <a:pt x="1830" y="1537"/>
                    <a:pt x="2643" y="1960"/>
                    <a:pt x="2617" y="2713"/>
                  </a:cubicBezTo>
                  <a:cubicBezTo>
                    <a:pt x="2617" y="2770"/>
                    <a:pt x="2659" y="2799"/>
                    <a:pt x="2701" y="2799"/>
                  </a:cubicBezTo>
                  <a:cubicBezTo>
                    <a:pt x="2743" y="2799"/>
                    <a:pt x="2785" y="2770"/>
                    <a:pt x="2785" y="2713"/>
                  </a:cubicBezTo>
                  <a:cubicBezTo>
                    <a:pt x="2811" y="2128"/>
                    <a:pt x="2502" y="1846"/>
                    <a:pt x="2052" y="1510"/>
                  </a:cubicBezTo>
                  <a:cubicBezTo>
                    <a:pt x="1440" y="1006"/>
                    <a:pt x="822" y="502"/>
                    <a:pt x="177" y="25"/>
                  </a:cubicBezTo>
                  <a:cubicBezTo>
                    <a:pt x="160" y="8"/>
                    <a:pt x="141"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238;p45"/>
            <p:cNvSpPr/>
            <p:nvPr/>
          </p:nvSpPr>
          <p:spPr>
            <a:xfrm>
              <a:off x="3971938" y="1739960"/>
              <a:ext cx="324932" cy="162923"/>
            </a:xfrm>
            <a:custGeom>
              <a:avLst/>
              <a:gdLst/>
              <a:ahLst/>
              <a:cxnLst/>
              <a:rect l="l" t="t" r="r" b="b"/>
              <a:pathLst>
                <a:path w="6755" h="3387" extrusionOk="0">
                  <a:moveTo>
                    <a:pt x="6643" y="1"/>
                  </a:moveTo>
                  <a:cubicBezTo>
                    <a:pt x="6630" y="1"/>
                    <a:pt x="6616" y="5"/>
                    <a:pt x="6602" y="16"/>
                  </a:cubicBezTo>
                  <a:cubicBezTo>
                    <a:pt x="4525" y="1272"/>
                    <a:pt x="2341" y="2334"/>
                    <a:pt x="76" y="3208"/>
                  </a:cubicBezTo>
                  <a:cubicBezTo>
                    <a:pt x="1" y="3254"/>
                    <a:pt x="16" y="3386"/>
                    <a:pt x="91" y="3386"/>
                  </a:cubicBezTo>
                  <a:cubicBezTo>
                    <a:pt x="102" y="3386"/>
                    <a:pt x="116" y="3383"/>
                    <a:pt x="130" y="3376"/>
                  </a:cubicBezTo>
                  <a:cubicBezTo>
                    <a:pt x="2402" y="2502"/>
                    <a:pt x="4613" y="1413"/>
                    <a:pt x="6683" y="150"/>
                  </a:cubicBezTo>
                  <a:cubicBezTo>
                    <a:pt x="6755" y="105"/>
                    <a:pt x="6707" y="1"/>
                    <a:pt x="664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239;p45"/>
            <p:cNvSpPr/>
            <p:nvPr/>
          </p:nvSpPr>
          <p:spPr>
            <a:xfrm>
              <a:off x="3913062" y="1804127"/>
              <a:ext cx="75232" cy="57531"/>
            </a:xfrm>
            <a:custGeom>
              <a:avLst/>
              <a:gdLst/>
              <a:ahLst/>
              <a:cxnLst/>
              <a:rect l="l" t="t" r="r" b="b"/>
              <a:pathLst>
                <a:path w="1564" h="1196" extrusionOk="0">
                  <a:moveTo>
                    <a:pt x="103" y="1"/>
                  </a:moveTo>
                  <a:cubicBezTo>
                    <a:pt x="43" y="1"/>
                    <a:pt x="1" y="117"/>
                    <a:pt x="71" y="160"/>
                  </a:cubicBezTo>
                  <a:cubicBezTo>
                    <a:pt x="514" y="496"/>
                    <a:pt x="964" y="866"/>
                    <a:pt x="1415" y="1168"/>
                  </a:cubicBezTo>
                  <a:cubicBezTo>
                    <a:pt x="1433" y="1187"/>
                    <a:pt x="1451" y="1196"/>
                    <a:pt x="1467" y="1196"/>
                  </a:cubicBezTo>
                  <a:cubicBezTo>
                    <a:pt x="1526" y="1196"/>
                    <a:pt x="1563" y="1096"/>
                    <a:pt x="1495" y="1034"/>
                  </a:cubicBezTo>
                  <a:cubicBezTo>
                    <a:pt x="1045" y="698"/>
                    <a:pt x="628" y="362"/>
                    <a:pt x="151" y="26"/>
                  </a:cubicBezTo>
                  <a:cubicBezTo>
                    <a:pt x="135" y="8"/>
                    <a:pt x="119" y="1"/>
                    <a:pt x="10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240;p45"/>
            <p:cNvSpPr/>
            <p:nvPr/>
          </p:nvSpPr>
          <p:spPr>
            <a:xfrm>
              <a:off x="3912822" y="1736352"/>
              <a:ext cx="241523" cy="75761"/>
            </a:xfrm>
            <a:custGeom>
              <a:avLst/>
              <a:gdLst/>
              <a:ahLst/>
              <a:cxnLst/>
              <a:rect l="l" t="t" r="r" b="b"/>
              <a:pathLst>
                <a:path w="5021" h="1575" extrusionOk="0">
                  <a:moveTo>
                    <a:pt x="4906" y="0"/>
                  </a:moveTo>
                  <a:cubicBezTo>
                    <a:pt x="4900" y="0"/>
                    <a:pt x="4894" y="1"/>
                    <a:pt x="4887" y="3"/>
                  </a:cubicBezTo>
                  <a:cubicBezTo>
                    <a:pt x="3268" y="453"/>
                    <a:pt x="1695" y="931"/>
                    <a:pt x="102" y="1401"/>
                  </a:cubicBezTo>
                  <a:cubicBezTo>
                    <a:pt x="0" y="1455"/>
                    <a:pt x="33" y="1574"/>
                    <a:pt x="123" y="1574"/>
                  </a:cubicBezTo>
                  <a:cubicBezTo>
                    <a:pt x="133" y="1574"/>
                    <a:pt x="144" y="1573"/>
                    <a:pt x="156" y="1569"/>
                  </a:cubicBezTo>
                  <a:cubicBezTo>
                    <a:pt x="1722" y="1065"/>
                    <a:pt x="3322" y="595"/>
                    <a:pt x="4914" y="171"/>
                  </a:cubicBezTo>
                  <a:cubicBezTo>
                    <a:pt x="5020" y="146"/>
                    <a:pt x="4982" y="0"/>
                    <a:pt x="490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241;p45"/>
            <p:cNvSpPr/>
            <p:nvPr/>
          </p:nvSpPr>
          <p:spPr>
            <a:xfrm>
              <a:off x="3943751" y="1742750"/>
              <a:ext cx="220935" cy="95147"/>
            </a:xfrm>
            <a:custGeom>
              <a:avLst/>
              <a:gdLst/>
              <a:ahLst/>
              <a:cxnLst/>
              <a:rect l="l" t="t" r="r" b="b"/>
              <a:pathLst>
                <a:path w="4593" h="1978" extrusionOk="0">
                  <a:moveTo>
                    <a:pt x="4504" y="1"/>
                  </a:moveTo>
                  <a:cubicBezTo>
                    <a:pt x="4494" y="1"/>
                    <a:pt x="4484" y="4"/>
                    <a:pt x="4473" y="11"/>
                  </a:cubicBezTo>
                  <a:cubicBezTo>
                    <a:pt x="2988" y="542"/>
                    <a:pt x="1529" y="1160"/>
                    <a:pt x="105" y="1806"/>
                  </a:cubicBezTo>
                  <a:cubicBezTo>
                    <a:pt x="0" y="1855"/>
                    <a:pt x="87" y="1977"/>
                    <a:pt x="164" y="1977"/>
                  </a:cubicBezTo>
                  <a:cubicBezTo>
                    <a:pt x="171" y="1977"/>
                    <a:pt x="178" y="1976"/>
                    <a:pt x="185" y="1974"/>
                  </a:cubicBezTo>
                  <a:cubicBezTo>
                    <a:pt x="1617" y="1302"/>
                    <a:pt x="3041" y="710"/>
                    <a:pt x="4500" y="152"/>
                  </a:cubicBezTo>
                  <a:cubicBezTo>
                    <a:pt x="4593" y="129"/>
                    <a:pt x="4565" y="1"/>
                    <a:pt x="45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242;p45"/>
            <p:cNvSpPr/>
            <p:nvPr/>
          </p:nvSpPr>
          <p:spPr>
            <a:xfrm>
              <a:off x="3966936" y="1742654"/>
              <a:ext cx="200684" cy="106210"/>
            </a:xfrm>
            <a:custGeom>
              <a:avLst/>
              <a:gdLst/>
              <a:ahLst/>
              <a:cxnLst/>
              <a:rect l="l" t="t" r="r" b="b"/>
              <a:pathLst>
                <a:path w="4172" h="2208" extrusionOk="0">
                  <a:moveTo>
                    <a:pt x="4056" y="1"/>
                  </a:moveTo>
                  <a:cubicBezTo>
                    <a:pt x="4043" y="1"/>
                    <a:pt x="4031" y="5"/>
                    <a:pt x="4018" y="13"/>
                  </a:cubicBezTo>
                  <a:cubicBezTo>
                    <a:pt x="2754" y="826"/>
                    <a:pt x="1471" y="1498"/>
                    <a:pt x="93" y="2029"/>
                  </a:cubicBezTo>
                  <a:cubicBezTo>
                    <a:pt x="0" y="2076"/>
                    <a:pt x="28" y="2208"/>
                    <a:pt x="93" y="2208"/>
                  </a:cubicBezTo>
                  <a:cubicBezTo>
                    <a:pt x="104" y="2208"/>
                    <a:pt x="115" y="2205"/>
                    <a:pt x="127" y="2197"/>
                  </a:cubicBezTo>
                  <a:cubicBezTo>
                    <a:pt x="1524" y="1640"/>
                    <a:pt x="2842" y="968"/>
                    <a:pt x="4098" y="181"/>
                  </a:cubicBezTo>
                  <a:cubicBezTo>
                    <a:pt x="4172" y="108"/>
                    <a:pt x="4122" y="1"/>
                    <a:pt x="40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243;p45"/>
            <p:cNvSpPr/>
            <p:nvPr/>
          </p:nvSpPr>
          <p:spPr>
            <a:xfrm>
              <a:off x="3977614" y="1744000"/>
              <a:ext cx="222185" cy="117033"/>
            </a:xfrm>
            <a:custGeom>
              <a:avLst/>
              <a:gdLst/>
              <a:ahLst/>
              <a:cxnLst/>
              <a:rect l="l" t="t" r="r" b="b"/>
              <a:pathLst>
                <a:path w="4619" h="2433" extrusionOk="0">
                  <a:moveTo>
                    <a:pt x="4489" y="0"/>
                  </a:moveTo>
                  <a:cubicBezTo>
                    <a:pt x="4474" y="0"/>
                    <a:pt x="4458" y="4"/>
                    <a:pt x="4441" y="12"/>
                  </a:cubicBezTo>
                  <a:cubicBezTo>
                    <a:pt x="2983" y="738"/>
                    <a:pt x="1524" y="1497"/>
                    <a:pt x="73" y="2284"/>
                  </a:cubicBezTo>
                  <a:cubicBezTo>
                    <a:pt x="0" y="2328"/>
                    <a:pt x="48" y="2433"/>
                    <a:pt x="112" y="2433"/>
                  </a:cubicBezTo>
                  <a:cubicBezTo>
                    <a:pt x="126" y="2433"/>
                    <a:pt x="140" y="2428"/>
                    <a:pt x="153" y="2418"/>
                  </a:cubicBezTo>
                  <a:cubicBezTo>
                    <a:pt x="1612" y="1638"/>
                    <a:pt x="3063" y="879"/>
                    <a:pt x="4522" y="153"/>
                  </a:cubicBezTo>
                  <a:cubicBezTo>
                    <a:pt x="4618" y="108"/>
                    <a:pt x="4571" y="0"/>
                    <a:pt x="448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244;p45"/>
            <p:cNvSpPr/>
            <p:nvPr/>
          </p:nvSpPr>
          <p:spPr>
            <a:xfrm>
              <a:off x="3939710" y="1793786"/>
              <a:ext cx="75569" cy="44447"/>
            </a:xfrm>
            <a:custGeom>
              <a:avLst/>
              <a:gdLst/>
              <a:ahLst/>
              <a:cxnLst/>
              <a:rect l="l" t="t" r="r" b="b"/>
              <a:pathLst>
                <a:path w="1571" h="924" extrusionOk="0">
                  <a:moveTo>
                    <a:pt x="118" y="0"/>
                  </a:moveTo>
                  <a:cubicBezTo>
                    <a:pt x="51" y="0"/>
                    <a:pt x="1" y="108"/>
                    <a:pt x="74" y="153"/>
                  </a:cubicBezTo>
                  <a:cubicBezTo>
                    <a:pt x="491" y="489"/>
                    <a:pt x="941" y="745"/>
                    <a:pt x="1445" y="913"/>
                  </a:cubicBezTo>
                  <a:cubicBezTo>
                    <a:pt x="1457" y="920"/>
                    <a:pt x="1469" y="923"/>
                    <a:pt x="1479" y="923"/>
                  </a:cubicBezTo>
                  <a:cubicBezTo>
                    <a:pt x="1544" y="923"/>
                    <a:pt x="1571" y="795"/>
                    <a:pt x="1472" y="772"/>
                  </a:cubicBezTo>
                  <a:cubicBezTo>
                    <a:pt x="995" y="577"/>
                    <a:pt x="578" y="321"/>
                    <a:pt x="155" y="12"/>
                  </a:cubicBezTo>
                  <a:cubicBezTo>
                    <a:pt x="142" y="4"/>
                    <a:pt x="130" y="0"/>
                    <a:pt x="1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245;p45"/>
            <p:cNvSpPr/>
            <p:nvPr/>
          </p:nvSpPr>
          <p:spPr>
            <a:xfrm>
              <a:off x="3976508" y="1781664"/>
              <a:ext cx="74126" cy="42619"/>
            </a:xfrm>
            <a:custGeom>
              <a:avLst/>
              <a:gdLst/>
              <a:ahLst/>
              <a:cxnLst/>
              <a:rect l="l" t="t" r="r" b="b"/>
              <a:pathLst>
                <a:path w="1541" h="886" extrusionOk="0">
                  <a:moveTo>
                    <a:pt x="122" y="1"/>
                  </a:moveTo>
                  <a:cubicBezTo>
                    <a:pt x="40" y="1"/>
                    <a:pt x="1" y="106"/>
                    <a:pt x="96" y="157"/>
                  </a:cubicBezTo>
                  <a:cubicBezTo>
                    <a:pt x="485" y="432"/>
                    <a:pt x="936" y="661"/>
                    <a:pt x="1379" y="882"/>
                  </a:cubicBezTo>
                  <a:cubicBezTo>
                    <a:pt x="1387" y="885"/>
                    <a:pt x="1394" y="886"/>
                    <a:pt x="1401" y="886"/>
                  </a:cubicBezTo>
                  <a:cubicBezTo>
                    <a:pt x="1479" y="886"/>
                    <a:pt x="1540" y="764"/>
                    <a:pt x="1467" y="714"/>
                  </a:cubicBezTo>
                  <a:cubicBezTo>
                    <a:pt x="1016" y="519"/>
                    <a:pt x="566" y="264"/>
                    <a:pt x="176" y="15"/>
                  </a:cubicBezTo>
                  <a:cubicBezTo>
                    <a:pt x="157" y="5"/>
                    <a:pt x="138" y="1"/>
                    <a:pt x="12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246;p45"/>
            <p:cNvSpPr/>
            <p:nvPr/>
          </p:nvSpPr>
          <p:spPr>
            <a:xfrm>
              <a:off x="4023407" y="1770793"/>
              <a:ext cx="64794" cy="36365"/>
            </a:xfrm>
            <a:custGeom>
              <a:avLst/>
              <a:gdLst/>
              <a:ahLst/>
              <a:cxnLst/>
              <a:rect l="l" t="t" r="r" b="b"/>
              <a:pathLst>
                <a:path w="1347" h="756" extrusionOk="0">
                  <a:moveTo>
                    <a:pt x="116" y="1"/>
                  </a:moveTo>
                  <a:cubicBezTo>
                    <a:pt x="47" y="1"/>
                    <a:pt x="0" y="109"/>
                    <a:pt x="68" y="154"/>
                  </a:cubicBezTo>
                  <a:cubicBezTo>
                    <a:pt x="431" y="409"/>
                    <a:pt x="828" y="604"/>
                    <a:pt x="1217" y="745"/>
                  </a:cubicBezTo>
                  <a:cubicBezTo>
                    <a:pt x="1233" y="753"/>
                    <a:pt x="1247" y="756"/>
                    <a:pt x="1259" y="756"/>
                  </a:cubicBezTo>
                  <a:cubicBezTo>
                    <a:pt x="1337" y="756"/>
                    <a:pt x="1347" y="624"/>
                    <a:pt x="1271" y="577"/>
                  </a:cubicBezTo>
                  <a:cubicBezTo>
                    <a:pt x="881" y="436"/>
                    <a:pt x="518" y="241"/>
                    <a:pt x="156" y="13"/>
                  </a:cubicBezTo>
                  <a:cubicBezTo>
                    <a:pt x="142" y="5"/>
                    <a:pt x="129" y="1"/>
                    <a:pt x="1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247;p45"/>
            <p:cNvSpPr/>
            <p:nvPr/>
          </p:nvSpPr>
          <p:spPr>
            <a:xfrm>
              <a:off x="4059483" y="1761846"/>
              <a:ext cx="55606" cy="30449"/>
            </a:xfrm>
            <a:custGeom>
              <a:avLst/>
              <a:gdLst/>
              <a:ahLst/>
              <a:cxnLst/>
              <a:rect l="l" t="t" r="r" b="b"/>
              <a:pathLst>
                <a:path w="1156" h="633" extrusionOk="0">
                  <a:moveTo>
                    <a:pt x="158" y="1"/>
                  </a:moveTo>
                  <a:cubicBezTo>
                    <a:pt x="64" y="1"/>
                    <a:pt x="0" y="121"/>
                    <a:pt x="105" y="145"/>
                  </a:cubicBezTo>
                  <a:cubicBezTo>
                    <a:pt x="387" y="313"/>
                    <a:pt x="689" y="454"/>
                    <a:pt x="998" y="622"/>
                  </a:cubicBezTo>
                  <a:cubicBezTo>
                    <a:pt x="1010" y="630"/>
                    <a:pt x="1022" y="633"/>
                    <a:pt x="1033" y="633"/>
                  </a:cubicBezTo>
                  <a:cubicBezTo>
                    <a:pt x="1105" y="633"/>
                    <a:pt x="1155" y="504"/>
                    <a:pt x="1086" y="481"/>
                  </a:cubicBezTo>
                  <a:cubicBezTo>
                    <a:pt x="777" y="313"/>
                    <a:pt x="467" y="172"/>
                    <a:pt x="185" y="4"/>
                  </a:cubicBezTo>
                  <a:cubicBezTo>
                    <a:pt x="176" y="2"/>
                    <a:pt x="167" y="1"/>
                    <a:pt x="15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248;p45"/>
            <p:cNvSpPr/>
            <p:nvPr/>
          </p:nvSpPr>
          <p:spPr>
            <a:xfrm>
              <a:off x="4083726" y="1748570"/>
              <a:ext cx="58396" cy="27659"/>
            </a:xfrm>
            <a:custGeom>
              <a:avLst/>
              <a:gdLst/>
              <a:ahLst/>
              <a:cxnLst/>
              <a:rect l="l" t="t" r="r" b="b"/>
              <a:pathLst>
                <a:path w="1214" h="575" extrusionOk="0">
                  <a:moveTo>
                    <a:pt x="130" y="0"/>
                  </a:moveTo>
                  <a:cubicBezTo>
                    <a:pt x="41" y="0"/>
                    <a:pt x="1" y="142"/>
                    <a:pt x="105" y="173"/>
                  </a:cubicBezTo>
                  <a:cubicBezTo>
                    <a:pt x="441" y="253"/>
                    <a:pt x="750" y="394"/>
                    <a:pt x="1059" y="562"/>
                  </a:cubicBezTo>
                  <a:cubicBezTo>
                    <a:pt x="1071" y="571"/>
                    <a:pt x="1084" y="574"/>
                    <a:pt x="1096" y="574"/>
                  </a:cubicBezTo>
                  <a:cubicBezTo>
                    <a:pt x="1162" y="574"/>
                    <a:pt x="1213" y="467"/>
                    <a:pt x="1139" y="421"/>
                  </a:cubicBezTo>
                  <a:cubicBezTo>
                    <a:pt x="830" y="253"/>
                    <a:pt x="494" y="112"/>
                    <a:pt x="158" y="5"/>
                  </a:cubicBezTo>
                  <a:cubicBezTo>
                    <a:pt x="149" y="2"/>
                    <a:pt x="139" y="0"/>
                    <a:pt x="13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249;p45"/>
            <p:cNvSpPr/>
            <p:nvPr/>
          </p:nvSpPr>
          <p:spPr>
            <a:xfrm>
              <a:off x="4122689" y="1744385"/>
              <a:ext cx="42330" cy="22031"/>
            </a:xfrm>
            <a:custGeom>
              <a:avLst/>
              <a:gdLst/>
              <a:ahLst/>
              <a:cxnLst/>
              <a:rect l="l" t="t" r="r" b="b"/>
              <a:pathLst>
                <a:path w="880" h="458" extrusionOk="0">
                  <a:moveTo>
                    <a:pt x="107" y="1"/>
                  </a:moveTo>
                  <a:cubicBezTo>
                    <a:pt x="17" y="1"/>
                    <a:pt x="1" y="123"/>
                    <a:pt x="81" y="172"/>
                  </a:cubicBezTo>
                  <a:cubicBezTo>
                    <a:pt x="303" y="260"/>
                    <a:pt x="524" y="340"/>
                    <a:pt x="753" y="454"/>
                  </a:cubicBezTo>
                  <a:cubicBezTo>
                    <a:pt x="759" y="456"/>
                    <a:pt x="765" y="457"/>
                    <a:pt x="770" y="457"/>
                  </a:cubicBezTo>
                  <a:cubicBezTo>
                    <a:pt x="841" y="457"/>
                    <a:pt x="879" y="311"/>
                    <a:pt x="780" y="286"/>
                  </a:cubicBezTo>
                  <a:cubicBezTo>
                    <a:pt x="585" y="172"/>
                    <a:pt x="356" y="92"/>
                    <a:pt x="135" y="4"/>
                  </a:cubicBezTo>
                  <a:cubicBezTo>
                    <a:pt x="125" y="2"/>
                    <a:pt x="116" y="1"/>
                    <a:pt x="10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250;p45"/>
            <p:cNvSpPr/>
            <p:nvPr/>
          </p:nvSpPr>
          <p:spPr>
            <a:xfrm>
              <a:off x="4148375" y="1736304"/>
              <a:ext cx="48776" cy="19578"/>
            </a:xfrm>
            <a:custGeom>
              <a:avLst/>
              <a:gdLst/>
              <a:ahLst/>
              <a:cxnLst/>
              <a:rect l="l" t="t" r="r" b="b"/>
              <a:pathLst>
                <a:path w="1014" h="407" extrusionOk="0">
                  <a:moveTo>
                    <a:pt x="111" y="1"/>
                  </a:moveTo>
                  <a:cubicBezTo>
                    <a:pt x="42" y="1"/>
                    <a:pt x="0" y="121"/>
                    <a:pt x="105" y="145"/>
                  </a:cubicBezTo>
                  <a:cubicBezTo>
                    <a:pt x="353" y="226"/>
                    <a:pt x="636" y="313"/>
                    <a:pt x="891" y="394"/>
                  </a:cubicBezTo>
                  <a:cubicBezTo>
                    <a:pt x="907" y="403"/>
                    <a:pt x="921" y="407"/>
                    <a:pt x="934" y="407"/>
                  </a:cubicBezTo>
                  <a:cubicBezTo>
                    <a:pt x="1004" y="407"/>
                    <a:pt x="1013" y="282"/>
                    <a:pt x="945" y="260"/>
                  </a:cubicBezTo>
                  <a:cubicBezTo>
                    <a:pt x="662" y="172"/>
                    <a:pt x="414" y="92"/>
                    <a:pt x="131" y="4"/>
                  </a:cubicBezTo>
                  <a:cubicBezTo>
                    <a:pt x="125" y="2"/>
                    <a:pt x="118"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251;p45"/>
            <p:cNvSpPr/>
            <p:nvPr/>
          </p:nvSpPr>
          <p:spPr>
            <a:xfrm>
              <a:off x="4181517" y="1729714"/>
              <a:ext cx="48535" cy="12314"/>
            </a:xfrm>
            <a:custGeom>
              <a:avLst/>
              <a:gdLst/>
              <a:ahLst/>
              <a:cxnLst/>
              <a:rect l="l" t="t" r="r" b="b"/>
              <a:pathLst>
                <a:path w="1009" h="256" extrusionOk="0">
                  <a:moveTo>
                    <a:pt x="115" y="0"/>
                  </a:moveTo>
                  <a:cubicBezTo>
                    <a:pt x="0" y="0"/>
                    <a:pt x="0" y="168"/>
                    <a:pt x="115" y="168"/>
                  </a:cubicBezTo>
                  <a:cubicBezTo>
                    <a:pt x="370" y="195"/>
                    <a:pt x="645" y="229"/>
                    <a:pt x="901" y="255"/>
                  </a:cubicBezTo>
                  <a:cubicBezTo>
                    <a:pt x="1008" y="255"/>
                    <a:pt x="1008" y="87"/>
                    <a:pt x="901" y="87"/>
                  </a:cubicBezTo>
                  <a:cubicBezTo>
                    <a:pt x="645" y="61"/>
                    <a:pt x="370" y="27"/>
                    <a:pt x="1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252;p45"/>
            <p:cNvSpPr/>
            <p:nvPr/>
          </p:nvSpPr>
          <p:spPr>
            <a:xfrm>
              <a:off x="4174205" y="1732552"/>
              <a:ext cx="14864" cy="11448"/>
            </a:xfrm>
            <a:custGeom>
              <a:avLst/>
              <a:gdLst/>
              <a:ahLst/>
              <a:cxnLst/>
              <a:rect l="l" t="t" r="r" b="b"/>
              <a:pathLst>
                <a:path w="309" h="238" extrusionOk="0">
                  <a:moveTo>
                    <a:pt x="186" y="1"/>
                  </a:moveTo>
                  <a:cubicBezTo>
                    <a:pt x="166" y="1"/>
                    <a:pt x="145" y="9"/>
                    <a:pt x="125" y="28"/>
                  </a:cubicBezTo>
                  <a:cubicBezTo>
                    <a:pt x="125" y="55"/>
                    <a:pt x="99" y="82"/>
                    <a:pt x="72" y="82"/>
                  </a:cubicBezTo>
                  <a:cubicBezTo>
                    <a:pt x="1" y="153"/>
                    <a:pt x="81" y="238"/>
                    <a:pt x="146" y="238"/>
                  </a:cubicBezTo>
                  <a:cubicBezTo>
                    <a:pt x="161" y="238"/>
                    <a:pt x="175" y="233"/>
                    <a:pt x="186" y="223"/>
                  </a:cubicBezTo>
                  <a:cubicBezTo>
                    <a:pt x="213" y="196"/>
                    <a:pt x="240" y="170"/>
                    <a:pt x="267" y="136"/>
                  </a:cubicBezTo>
                  <a:cubicBezTo>
                    <a:pt x="308" y="94"/>
                    <a:pt x="253" y="1"/>
                    <a:pt x="18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253;p45"/>
            <p:cNvSpPr/>
            <p:nvPr/>
          </p:nvSpPr>
          <p:spPr>
            <a:xfrm>
              <a:off x="4146595" y="1729185"/>
              <a:ext cx="31651" cy="15441"/>
            </a:xfrm>
            <a:custGeom>
              <a:avLst/>
              <a:gdLst/>
              <a:ahLst/>
              <a:cxnLst/>
              <a:rect l="l" t="t" r="r" b="b"/>
              <a:pathLst>
                <a:path w="658" h="321" extrusionOk="0">
                  <a:moveTo>
                    <a:pt x="511" y="1"/>
                  </a:moveTo>
                  <a:cubicBezTo>
                    <a:pt x="500" y="1"/>
                    <a:pt x="489" y="4"/>
                    <a:pt x="478" y="11"/>
                  </a:cubicBezTo>
                  <a:cubicBezTo>
                    <a:pt x="363" y="98"/>
                    <a:pt x="222" y="125"/>
                    <a:pt x="88" y="152"/>
                  </a:cubicBezTo>
                  <a:cubicBezTo>
                    <a:pt x="0" y="152"/>
                    <a:pt x="0" y="320"/>
                    <a:pt x="88" y="320"/>
                  </a:cubicBezTo>
                  <a:cubicBezTo>
                    <a:pt x="256" y="293"/>
                    <a:pt x="424" y="266"/>
                    <a:pt x="558" y="179"/>
                  </a:cubicBezTo>
                  <a:cubicBezTo>
                    <a:pt x="657" y="133"/>
                    <a:pt x="585" y="1"/>
                    <a:pt x="5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254;p45"/>
            <p:cNvSpPr/>
            <p:nvPr/>
          </p:nvSpPr>
          <p:spPr>
            <a:xfrm>
              <a:off x="4186471" y="1740489"/>
              <a:ext cx="20444" cy="11400"/>
            </a:xfrm>
            <a:custGeom>
              <a:avLst/>
              <a:gdLst/>
              <a:ahLst/>
              <a:cxnLst/>
              <a:rect l="l" t="t" r="r" b="b"/>
              <a:pathLst>
                <a:path w="425" h="237" extrusionOk="0">
                  <a:moveTo>
                    <a:pt x="315" y="0"/>
                  </a:moveTo>
                  <a:cubicBezTo>
                    <a:pt x="308" y="0"/>
                    <a:pt x="301" y="1"/>
                    <a:pt x="294" y="5"/>
                  </a:cubicBezTo>
                  <a:cubicBezTo>
                    <a:pt x="206" y="31"/>
                    <a:pt x="153" y="58"/>
                    <a:pt x="99" y="85"/>
                  </a:cubicBezTo>
                  <a:cubicBezTo>
                    <a:pt x="0" y="108"/>
                    <a:pt x="27" y="237"/>
                    <a:pt x="110" y="237"/>
                  </a:cubicBezTo>
                  <a:cubicBezTo>
                    <a:pt x="123" y="237"/>
                    <a:pt x="137" y="234"/>
                    <a:pt x="153" y="226"/>
                  </a:cubicBezTo>
                  <a:cubicBezTo>
                    <a:pt x="206" y="226"/>
                    <a:pt x="267" y="199"/>
                    <a:pt x="321" y="173"/>
                  </a:cubicBezTo>
                  <a:cubicBezTo>
                    <a:pt x="425" y="142"/>
                    <a:pt x="384" y="0"/>
                    <a:pt x="3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255;p45"/>
            <p:cNvSpPr/>
            <p:nvPr/>
          </p:nvSpPr>
          <p:spPr>
            <a:xfrm>
              <a:off x="4101043" y="1768244"/>
              <a:ext cx="73404" cy="41176"/>
            </a:xfrm>
            <a:custGeom>
              <a:avLst/>
              <a:gdLst/>
              <a:ahLst/>
              <a:cxnLst/>
              <a:rect l="l" t="t" r="r" b="b"/>
              <a:pathLst>
                <a:path w="1526" h="856" extrusionOk="0">
                  <a:moveTo>
                    <a:pt x="1408" y="0"/>
                  </a:moveTo>
                  <a:cubicBezTo>
                    <a:pt x="1396" y="0"/>
                    <a:pt x="1383" y="4"/>
                    <a:pt x="1371" y="12"/>
                  </a:cubicBezTo>
                  <a:cubicBezTo>
                    <a:pt x="947" y="234"/>
                    <a:pt x="531" y="462"/>
                    <a:pt x="81" y="684"/>
                  </a:cubicBezTo>
                  <a:cubicBezTo>
                    <a:pt x="1" y="733"/>
                    <a:pt x="67" y="856"/>
                    <a:pt x="140" y="856"/>
                  </a:cubicBezTo>
                  <a:cubicBezTo>
                    <a:pt x="147" y="856"/>
                    <a:pt x="154" y="855"/>
                    <a:pt x="161" y="852"/>
                  </a:cubicBezTo>
                  <a:cubicBezTo>
                    <a:pt x="611" y="630"/>
                    <a:pt x="1035" y="375"/>
                    <a:pt x="1452" y="153"/>
                  </a:cubicBezTo>
                  <a:cubicBezTo>
                    <a:pt x="1525" y="108"/>
                    <a:pt x="1474" y="0"/>
                    <a:pt x="14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256;p45"/>
            <p:cNvSpPr/>
            <p:nvPr/>
          </p:nvSpPr>
          <p:spPr>
            <a:xfrm>
              <a:off x="4097051" y="1774160"/>
              <a:ext cx="109962" cy="52624"/>
            </a:xfrm>
            <a:custGeom>
              <a:avLst/>
              <a:gdLst/>
              <a:ahLst/>
              <a:cxnLst/>
              <a:rect l="l" t="t" r="r" b="b"/>
              <a:pathLst>
                <a:path w="2286" h="1094" extrusionOk="0">
                  <a:moveTo>
                    <a:pt x="2170" y="1"/>
                  </a:moveTo>
                  <a:cubicBezTo>
                    <a:pt x="2165" y="1"/>
                    <a:pt x="2159" y="1"/>
                    <a:pt x="2153" y="3"/>
                  </a:cubicBezTo>
                  <a:cubicBezTo>
                    <a:pt x="1871" y="111"/>
                    <a:pt x="1649" y="225"/>
                    <a:pt x="1393" y="366"/>
                  </a:cubicBezTo>
                  <a:cubicBezTo>
                    <a:pt x="1286" y="447"/>
                    <a:pt x="1172" y="507"/>
                    <a:pt x="1057" y="588"/>
                  </a:cubicBezTo>
                  <a:cubicBezTo>
                    <a:pt x="1004" y="649"/>
                    <a:pt x="916" y="702"/>
                    <a:pt x="862" y="756"/>
                  </a:cubicBezTo>
                  <a:cubicBezTo>
                    <a:pt x="798" y="821"/>
                    <a:pt x="729" y="853"/>
                    <a:pt x="656" y="853"/>
                  </a:cubicBezTo>
                  <a:cubicBezTo>
                    <a:pt x="540" y="853"/>
                    <a:pt x="414" y="772"/>
                    <a:pt x="278" y="615"/>
                  </a:cubicBezTo>
                  <a:cubicBezTo>
                    <a:pt x="316" y="558"/>
                    <a:pt x="257" y="498"/>
                    <a:pt x="200" y="498"/>
                  </a:cubicBezTo>
                  <a:cubicBezTo>
                    <a:pt x="176" y="498"/>
                    <a:pt x="153" y="509"/>
                    <a:pt x="137" y="534"/>
                  </a:cubicBezTo>
                  <a:cubicBezTo>
                    <a:pt x="1" y="748"/>
                    <a:pt x="152" y="1094"/>
                    <a:pt x="416" y="1094"/>
                  </a:cubicBezTo>
                  <a:cubicBezTo>
                    <a:pt x="426" y="1094"/>
                    <a:pt x="436" y="1093"/>
                    <a:pt x="446" y="1092"/>
                  </a:cubicBezTo>
                  <a:cubicBezTo>
                    <a:pt x="721" y="1065"/>
                    <a:pt x="916" y="897"/>
                    <a:pt x="1145" y="729"/>
                  </a:cubicBezTo>
                  <a:cubicBezTo>
                    <a:pt x="1481" y="507"/>
                    <a:pt x="1817" y="313"/>
                    <a:pt x="2180" y="171"/>
                  </a:cubicBezTo>
                  <a:cubicBezTo>
                    <a:pt x="2285" y="147"/>
                    <a:pt x="2241" y="1"/>
                    <a:pt x="217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257;p45"/>
            <p:cNvSpPr/>
            <p:nvPr/>
          </p:nvSpPr>
          <p:spPr>
            <a:xfrm>
              <a:off x="4172137" y="1768292"/>
              <a:ext cx="29054" cy="10631"/>
            </a:xfrm>
            <a:custGeom>
              <a:avLst/>
              <a:gdLst/>
              <a:ahLst/>
              <a:cxnLst/>
              <a:rect l="l" t="t" r="r" b="b"/>
              <a:pathLst>
                <a:path w="604" h="221" extrusionOk="0">
                  <a:moveTo>
                    <a:pt x="228" y="1"/>
                  </a:moveTo>
                  <a:cubicBezTo>
                    <a:pt x="190" y="1"/>
                    <a:pt x="152" y="4"/>
                    <a:pt x="115" y="11"/>
                  </a:cubicBezTo>
                  <a:cubicBezTo>
                    <a:pt x="0" y="11"/>
                    <a:pt x="0" y="179"/>
                    <a:pt x="115" y="179"/>
                  </a:cubicBezTo>
                  <a:cubicBezTo>
                    <a:pt x="148" y="171"/>
                    <a:pt x="181" y="168"/>
                    <a:pt x="214" y="168"/>
                  </a:cubicBezTo>
                  <a:cubicBezTo>
                    <a:pt x="292" y="168"/>
                    <a:pt x="370" y="187"/>
                    <a:pt x="451" y="206"/>
                  </a:cubicBezTo>
                  <a:cubicBezTo>
                    <a:pt x="464" y="216"/>
                    <a:pt x="478" y="221"/>
                    <a:pt x="492" y="221"/>
                  </a:cubicBezTo>
                  <a:cubicBezTo>
                    <a:pt x="556" y="221"/>
                    <a:pt x="604" y="115"/>
                    <a:pt x="531" y="65"/>
                  </a:cubicBezTo>
                  <a:cubicBezTo>
                    <a:pt x="433" y="26"/>
                    <a:pt x="331" y="1"/>
                    <a:pt x="22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258;p45"/>
            <p:cNvSpPr/>
            <p:nvPr/>
          </p:nvSpPr>
          <p:spPr>
            <a:xfrm>
              <a:off x="3789730" y="1532786"/>
              <a:ext cx="344943" cy="241715"/>
            </a:xfrm>
            <a:custGeom>
              <a:avLst/>
              <a:gdLst/>
              <a:ahLst/>
              <a:cxnLst/>
              <a:rect l="l" t="t" r="r" b="b"/>
              <a:pathLst>
                <a:path w="7171" h="5025" extrusionOk="0">
                  <a:moveTo>
                    <a:pt x="6517" y="1"/>
                  </a:moveTo>
                  <a:cubicBezTo>
                    <a:pt x="6510" y="1"/>
                    <a:pt x="6504" y="3"/>
                    <a:pt x="6499" y="8"/>
                  </a:cubicBezTo>
                  <a:cubicBezTo>
                    <a:pt x="5403" y="122"/>
                    <a:pt x="4342" y="230"/>
                    <a:pt x="3246" y="398"/>
                  </a:cubicBezTo>
                  <a:cubicBezTo>
                    <a:pt x="2184" y="566"/>
                    <a:pt x="1035" y="707"/>
                    <a:pt x="27" y="1211"/>
                  </a:cubicBezTo>
                  <a:cubicBezTo>
                    <a:pt x="0" y="1238"/>
                    <a:pt x="0" y="1265"/>
                    <a:pt x="0" y="1298"/>
                  </a:cubicBezTo>
                  <a:cubicBezTo>
                    <a:pt x="477" y="2441"/>
                    <a:pt x="840" y="3617"/>
                    <a:pt x="1176" y="4793"/>
                  </a:cubicBezTo>
                  <a:cubicBezTo>
                    <a:pt x="1188" y="4843"/>
                    <a:pt x="1222" y="4866"/>
                    <a:pt x="1254" y="4866"/>
                  </a:cubicBezTo>
                  <a:cubicBezTo>
                    <a:pt x="1295" y="4866"/>
                    <a:pt x="1332" y="4830"/>
                    <a:pt x="1317" y="4766"/>
                  </a:cubicBezTo>
                  <a:cubicBezTo>
                    <a:pt x="1149" y="4040"/>
                    <a:pt x="921" y="3314"/>
                    <a:pt x="672" y="2609"/>
                  </a:cubicBezTo>
                  <a:cubicBezTo>
                    <a:pt x="558" y="2273"/>
                    <a:pt x="450" y="1970"/>
                    <a:pt x="309" y="1634"/>
                  </a:cubicBezTo>
                  <a:cubicBezTo>
                    <a:pt x="114" y="1097"/>
                    <a:pt x="840" y="1043"/>
                    <a:pt x="1230" y="929"/>
                  </a:cubicBezTo>
                  <a:cubicBezTo>
                    <a:pt x="2856" y="512"/>
                    <a:pt x="4590" y="371"/>
                    <a:pt x="6270" y="176"/>
                  </a:cubicBezTo>
                  <a:cubicBezTo>
                    <a:pt x="6272" y="176"/>
                    <a:pt x="6274" y="176"/>
                    <a:pt x="6275" y="176"/>
                  </a:cubicBezTo>
                  <a:cubicBezTo>
                    <a:pt x="6529" y="176"/>
                    <a:pt x="6748" y="2194"/>
                    <a:pt x="6801" y="2474"/>
                  </a:cubicBezTo>
                  <a:cubicBezTo>
                    <a:pt x="6862" y="2777"/>
                    <a:pt x="7137" y="3395"/>
                    <a:pt x="6721" y="3509"/>
                  </a:cubicBezTo>
                  <a:lnTo>
                    <a:pt x="5713" y="3758"/>
                  </a:lnTo>
                  <a:cubicBezTo>
                    <a:pt x="4254" y="4121"/>
                    <a:pt x="2769" y="4491"/>
                    <a:pt x="1317" y="4853"/>
                  </a:cubicBezTo>
                  <a:cubicBezTo>
                    <a:pt x="1212" y="4878"/>
                    <a:pt x="1250" y="5024"/>
                    <a:pt x="1326" y="5024"/>
                  </a:cubicBezTo>
                  <a:cubicBezTo>
                    <a:pt x="1332" y="5024"/>
                    <a:pt x="1338" y="5023"/>
                    <a:pt x="1344" y="5021"/>
                  </a:cubicBezTo>
                  <a:cubicBezTo>
                    <a:pt x="3273" y="4517"/>
                    <a:pt x="5182" y="4094"/>
                    <a:pt x="7110" y="3590"/>
                  </a:cubicBezTo>
                  <a:cubicBezTo>
                    <a:pt x="7137" y="3563"/>
                    <a:pt x="7171" y="3536"/>
                    <a:pt x="7171" y="3482"/>
                  </a:cubicBezTo>
                  <a:cubicBezTo>
                    <a:pt x="6942" y="2360"/>
                    <a:pt x="6747" y="1211"/>
                    <a:pt x="6579" y="62"/>
                  </a:cubicBezTo>
                  <a:cubicBezTo>
                    <a:pt x="6579" y="40"/>
                    <a:pt x="6544" y="1"/>
                    <a:pt x="651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259;p45"/>
            <p:cNvSpPr/>
            <p:nvPr/>
          </p:nvSpPr>
          <p:spPr>
            <a:xfrm>
              <a:off x="3863758" y="1816008"/>
              <a:ext cx="13613" cy="8129"/>
            </a:xfrm>
            <a:custGeom>
              <a:avLst/>
              <a:gdLst/>
              <a:ahLst/>
              <a:cxnLst/>
              <a:rect l="l" t="t" r="r" b="b"/>
              <a:pathLst>
                <a:path w="283" h="169" extrusionOk="0">
                  <a:moveTo>
                    <a:pt x="88" y="0"/>
                  </a:moveTo>
                  <a:cubicBezTo>
                    <a:pt x="0" y="0"/>
                    <a:pt x="0" y="168"/>
                    <a:pt x="88" y="168"/>
                  </a:cubicBezTo>
                  <a:lnTo>
                    <a:pt x="168" y="168"/>
                  </a:lnTo>
                  <a:cubicBezTo>
                    <a:pt x="282" y="168"/>
                    <a:pt x="282" y="0"/>
                    <a:pt x="16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260;p45"/>
            <p:cNvSpPr/>
            <p:nvPr/>
          </p:nvSpPr>
          <p:spPr>
            <a:xfrm>
              <a:off x="3868616" y="1820771"/>
              <a:ext cx="20059" cy="14719"/>
            </a:xfrm>
            <a:custGeom>
              <a:avLst/>
              <a:gdLst/>
              <a:ahLst/>
              <a:cxnLst/>
              <a:rect l="l" t="t" r="r" b="b"/>
              <a:pathLst>
                <a:path w="417" h="306" extrusionOk="0">
                  <a:moveTo>
                    <a:pt x="111" y="1"/>
                  </a:moveTo>
                  <a:cubicBezTo>
                    <a:pt x="44" y="1"/>
                    <a:pt x="0" y="105"/>
                    <a:pt x="67" y="150"/>
                  </a:cubicBezTo>
                  <a:cubicBezTo>
                    <a:pt x="155" y="211"/>
                    <a:pt x="208" y="237"/>
                    <a:pt x="262" y="291"/>
                  </a:cubicBezTo>
                  <a:cubicBezTo>
                    <a:pt x="277" y="301"/>
                    <a:pt x="292" y="306"/>
                    <a:pt x="305" y="306"/>
                  </a:cubicBezTo>
                  <a:cubicBezTo>
                    <a:pt x="372" y="306"/>
                    <a:pt x="416" y="200"/>
                    <a:pt x="349" y="150"/>
                  </a:cubicBezTo>
                  <a:cubicBezTo>
                    <a:pt x="289" y="96"/>
                    <a:pt x="235" y="69"/>
                    <a:pt x="155" y="16"/>
                  </a:cubicBezTo>
                  <a:cubicBezTo>
                    <a:pt x="140" y="5"/>
                    <a:pt x="125"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261;p45"/>
            <p:cNvSpPr/>
            <p:nvPr/>
          </p:nvSpPr>
          <p:spPr>
            <a:xfrm>
              <a:off x="3873138" y="1821492"/>
              <a:ext cx="22993" cy="22223"/>
            </a:xfrm>
            <a:custGeom>
              <a:avLst/>
              <a:gdLst/>
              <a:ahLst/>
              <a:cxnLst/>
              <a:rect l="l" t="t" r="r" b="b"/>
              <a:pathLst>
                <a:path w="478" h="462" extrusionOk="0">
                  <a:moveTo>
                    <a:pt x="61" y="1"/>
                  </a:moveTo>
                  <a:cubicBezTo>
                    <a:pt x="0" y="27"/>
                    <a:pt x="0" y="81"/>
                    <a:pt x="0" y="108"/>
                  </a:cubicBezTo>
                  <a:cubicBezTo>
                    <a:pt x="87" y="276"/>
                    <a:pt x="195" y="390"/>
                    <a:pt x="336" y="444"/>
                  </a:cubicBezTo>
                  <a:cubicBezTo>
                    <a:pt x="361" y="455"/>
                    <a:pt x="385" y="462"/>
                    <a:pt x="406" y="462"/>
                  </a:cubicBezTo>
                  <a:cubicBezTo>
                    <a:pt x="436" y="462"/>
                    <a:pt x="461" y="449"/>
                    <a:pt x="477" y="417"/>
                  </a:cubicBezTo>
                  <a:cubicBezTo>
                    <a:pt x="477" y="390"/>
                    <a:pt x="477" y="337"/>
                    <a:pt x="450" y="303"/>
                  </a:cubicBezTo>
                  <a:cubicBezTo>
                    <a:pt x="309" y="249"/>
                    <a:pt x="229" y="169"/>
                    <a:pt x="168" y="27"/>
                  </a:cubicBezTo>
                  <a:cubicBezTo>
                    <a:pt x="141" y="1"/>
                    <a:pt x="87" y="1"/>
                    <a:pt x="6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262;p45"/>
            <p:cNvSpPr/>
            <p:nvPr/>
          </p:nvSpPr>
          <p:spPr>
            <a:xfrm>
              <a:off x="3900604" y="1850738"/>
              <a:ext cx="17894" cy="11737"/>
            </a:xfrm>
            <a:custGeom>
              <a:avLst/>
              <a:gdLst/>
              <a:ahLst/>
              <a:cxnLst/>
              <a:rect l="l" t="t" r="r" b="b"/>
              <a:pathLst>
                <a:path w="372" h="244" extrusionOk="0">
                  <a:moveTo>
                    <a:pt x="139" y="1"/>
                  </a:moveTo>
                  <a:cubicBezTo>
                    <a:pt x="62" y="1"/>
                    <a:pt x="0" y="123"/>
                    <a:pt x="74" y="172"/>
                  </a:cubicBezTo>
                  <a:cubicBezTo>
                    <a:pt x="128" y="172"/>
                    <a:pt x="162" y="199"/>
                    <a:pt x="215" y="233"/>
                  </a:cubicBezTo>
                  <a:cubicBezTo>
                    <a:pt x="226" y="240"/>
                    <a:pt x="237" y="243"/>
                    <a:pt x="248" y="243"/>
                  </a:cubicBezTo>
                  <a:cubicBezTo>
                    <a:pt x="317" y="243"/>
                    <a:pt x="371" y="115"/>
                    <a:pt x="296" y="92"/>
                  </a:cubicBezTo>
                  <a:cubicBezTo>
                    <a:pt x="242" y="65"/>
                    <a:pt x="215" y="31"/>
                    <a:pt x="162" y="4"/>
                  </a:cubicBezTo>
                  <a:cubicBezTo>
                    <a:pt x="154" y="2"/>
                    <a:pt x="147" y="1"/>
                    <a:pt x="13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263;p45"/>
            <p:cNvSpPr/>
            <p:nvPr/>
          </p:nvSpPr>
          <p:spPr>
            <a:xfrm>
              <a:off x="3901566" y="1850930"/>
              <a:ext cx="10727" cy="8129"/>
            </a:xfrm>
            <a:custGeom>
              <a:avLst/>
              <a:gdLst/>
              <a:ahLst/>
              <a:cxnLst/>
              <a:rect l="l" t="t" r="r" b="b"/>
              <a:pathLst>
                <a:path w="223" h="169" extrusionOk="0">
                  <a:moveTo>
                    <a:pt x="108" y="0"/>
                  </a:moveTo>
                  <a:cubicBezTo>
                    <a:pt x="0" y="0"/>
                    <a:pt x="0" y="168"/>
                    <a:pt x="108" y="168"/>
                  </a:cubicBezTo>
                  <a:cubicBezTo>
                    <a:pt x="222" y="168"/>
                    <a:pt x="222"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264;p45"/>
            <p:cNvSpPr/>
            <p:nvPr/>
          </p:nvSpPr>
          <p:spPr>
            <a:xfrm>
              <a:off x="3909070" y="1859637"/>
              <a:ext cx="26745" cy="20444"/>
            </a:xfrm>
            <a:custGeom>
              <a:avLst/>
              <a:gdLst/>
              <a:ahLst/>
              <a:cxnLst/>
              <a:rect l="l" t="t" r="r" b="b"/>
              <a:pathLst>
                <a:path w="556" h="425" extrusionOk="0">
                  <a:moveTo>
                    <a:pt x="133" y="0"/>
                  </a:moveTo>
                  <a:cubicBezTo>
                    <a:pt x="61" y="0"/>
                    <a:pt x="0" y="89"/>
                    <a:pt x="66" y="155"/>
                  </a:cubicBezTo>
                  <a:cubicBezTo>
                    <a:pt x="180" y="243"/>
                    <a:pt x="261" y="323"/>
                    <a:pt x="375" y="411"/>
                  </a:cubicBezTo>
                  <a:cubicBezTo>
                    <a:pt x="390" y="420"/>
                    <a:pt x="405" y="424"/>
                    <a:pt x="421" y="424"/>
                  </a:cubicBezTo>
                  <a:cubicBezTo>
                    <a:pt x="491" y="424"/>
                    <a:pt x="556" y="336"/>
                    <a:pt x="490" y="269"/>
                  </a:cubicBezTo>
                  <a:cubicBezTo>
                    <a:pt x="402" y="182"/>
                    <a:pt x="288" y="101"/>
                    <a:pt x="180" y="14"/>
                  </a:cubicBezTo>
                  <a:cubicBezTo>
                    <a:pt x="165" y="4"/>
                    <a:pt x="148" y="0"/>
                    <a:pt x="13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 name="Google Shape;2283;p45"/>
          <p:cNvGrpSpPr/>
          <p:nvPr/>
        </p:nvGrpSpPr>
        <p:grpSpPr>
          <a:xfrm rot="-2978053">
            <a:off x="308297" y="6120604"/>
            <a:ext cx="192252" cy="179264"/>
            <a:chOff x="2346366" y="2131666"/>
            <a:chExt cx="205425" cy="191548"/>
          </a:xfrm>
        </p:grpSpPr>
        <p:sp>
          <p:nvSpPr>
            <p:cNvPr id="71" name="Google Shape;2284;p45"/>
            <p:cNvSpPr/>
            <p:nvPr/>
          </p:nvSpPr>
          <p:spPr>
            <a:xfrm>
              <a:off x="2346366" y="2131666"/>
              <a:ext cx="116511" cy="81345"/>
            </a:xfrm>
            <a:custGeom>
              <a:avLst/>
              <a:gdLst/>
              <a:ahLst/>
              <a:cxnLst/>
              <a:rect l="l" t="t" r="r" b="b"/>
              <a:pathLst>
                <a:path w="646" h="451" extrusionOk="0">
                  <a:moveTo>
                    <a:pt x="419" y="0"/>
                  </a:moveTo>
                  <a:cubicBezTo>
                    <a:pt x="370" y="0"/>
                    <a:pt x="319" y="14"/>
                    <a:pt x="276" y="27"/>
                  </a:cubicBezTo>
                  <a:cubicBezTo>
                    <a:pt x="168" y="81"/>
                    <a:pt x="0" y="168"/>
                    <a:pt x="54" y="310"/>
                  </a:cubicBezTo>
                  <a:cubicBezTo>
                    <a:pt x="97" y="375"/>
                    <a:pt x="145" y="427"/>
                    <a:pt x="218" y="427"/>
                  </a:cubicBezTo>
                  <a:cubicBezTo>
                    <a:pt x="220" y="427"/>
                    <a:pt x="222" y="427"/>
                    <a:pt x="223" y="427"/>
                  </a:cubicBezTo>
                  <a:lnTo>
                    <a:pt x="223" y="427"/>
                  </a:lnTo>
                  <a:cubicBezTo>
                    <a:pt x="241" y="436"/>
                    <a:pt x="258" y="451"/>
                    <a:pt x="276" y="451"/>
                  </a:cubicBezTo>
                  <a:cubicBezTo>
                    <a:pt x="333" y="434"/>
                    <a:pt x="369" y="398"/>
                    <a:pt x="383" y="356"/>
                  </a:cubicBezTo>
                  <a:lnTo>
                    <a:pt x="383" y="356"/>
                  </a:lnTo>
                  <a:cubicBezTo>
                    <a:pt x="390" y="348"/>
                    <a:pt x="390" y="336"/>
                    <a:pt x="390" y="336"/>
                  </a:cubicBezTo>
                  <a:cubicBezTo>
                    <a:pt x="390" y="336"/>
                    <a:pt x="417" y="336"/>
                    <a:pt x="417" y="310"/>
                  </a:cubicBezTo>
                  <a:cubicBezTo>
                    <a:pt x="504" y="249"/>
                    <a:pt x="645" y="168"/>
                    <a:pt x="558" y="54"/>
                  </a:cubicBezTo>
                  <a:cubicBezTo>
                    <a:pt x="518" y="14"/>
                    <a:pt x="469" y="0"/>
                    <a:pt x="41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285;p45"/>
            <p:cNvSpPr/>
            <p:nvPr/>
          </p:nvSpPr>
          <p:spPr>
            <a:xfrm>
              <a:off x="2447003" y="2140143"/>
              <a:ext cx="104788" cy="183070"/>
            </a:xfrm>
            <a:custGeom>
              <a:avLst/>
              <a:gdLst/>
              <a:ahLst/>
              <a:cxnLst/>
              <a:rect l="l" t="t" r="r" b="b"/>
              <a:pathLst>
                <a:path w="581" h="1015" extrusionOk="0">
                  <a:moveTo>
                    <a:pt x="427" y="0"/>
                  </a:moveTo>
                  <a:cubicBezTo>
                    <a:pt x="390" y="0"/>
                    <a:pt x="354" y="20"/>
                    <a:pt x="336" y="68"/>
                  </a:cubicBezTo>
                  <a:cubicBezTo>
                    <a:pt x="282" y="175"/>
                    <a:pt x="222" y="316"/>
                    <a:pt x="168" y="457"/>
                  </a:cubicBezTo>
                  <a:cubicBezTo>
                    <a:pt x="114" y="599"/>
                    <a:pt x="27" y="740"/>
                    <a:pt x="0" y="874"/>
                  </a:cubicBezTo>
                  <a:cubicBezTo>
                    <a:pt x="0" y="971"/>
                    <a:pt x="79" y="1014"/>
                    <a:pt x="157" y="1014"/>
                  </a:cubicBezTo>
                  <a:cubicBezTo>
                    <a:pt x="193" y="1014"/>
                    <a:pt x="228" y="1005"/>
                    <a:pt x="255" y="988"/>
                  </a:cubicBezTo>
                  <a:cubicBezTo>
                    <a:pt x="363" y="874"/>
                    <a:pt x="390" y="767"/>
                    <a:pt x="423" y="626"/>
                  </a:cubicBezTo>
                  <a:cubicBezTo>
                    <a:pt x="477" y="457"/>
                    <a:pt x="531" y="316"/>
                    <a:pt x="558" y="148"/>
                  </a:cubicBezTo>
                  <a:cubicBezTo>
                    <a:pt x="580" y="73"/>
                    <a:pt x="500" y="0"/>
                    <a:pt x="42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3" name="Google Shape;2265;p45"/>
          <p:cNvGrpSpPr/>
          <p:nvPr/>
        </p:nvGrpSpPr>
        <p:grpSpPr>
          <a:xfrm>
            <a:off x="11493152" y="264956"/>
            <a:ext cx="447572" cy="377920"/>
            <a:chOff x="3950662" y="2808665"/>
            <a:chExt cx="123862" cy="104621"/>
          </a:xfrm>
        </p:grpSpPr>
        <p:sp>
          <p:nvSpPr>
            <p:cNvPr id="74" name="Google Shape;2266;p45"/>
            <p:cNvSpPr/>
            <p:nvPr/>
          </p:nvSpPr>
          <p:spPr>
            <a:xfrm>
              <a:off x="4040852" y="2860423"/>
              <a:ext cx="33672" cy="16211"/>
            </a:xfrm>
            <a:custGeom>
              <a:avLst/>
              <a:gdLst/>
              <a:ahLst/>
              <a:cxnLst/>
              <a:rect l="l" t="t" r="r" b="b"/>
              <a:pathLst>
                <a:path w="700" h="337" extrusionOk="0">
                  <a:moveTo>
                    <a:pt x="223" y="0"/>
                  </a:moveTo>
                  <a:cubicBezTo>
                    <a:pt x="196" y="0"/>
                    <a:pt x="142" y="27"/>
                    <a:pt x="108" y="27"/>
                  </a:cubicBezTo>
                  <a:cubicBezTo>
                    <a:pt x="1" y="54"/>
                    <a:pt x="1" y="195"/>
                    <a:pt x="81" y="249"/>
                  </a:cubicBezTo>
                  <a:cubicBezTo>
                    <a:pt x="108" y="249"/>
                    <a:pt x="108" y="276"/>
                    <a:pt x="142" y="303"/>
                  </a:cubicBezTo>
                  <a:cubicBezTo>
                    <a:pt x="196" y="303"/>
                    <a:pt x="223" y="336"/>
                    <a:pt x="276" y="336"/>
                  </a:cubicBezTo>
                  <a:lnTo>
                    <a:pt x="505" y="336"/>
                  </a:lnTo>
                  <a:cubicBezTo>
                    <a:pt x="612" y="336"/>
                    <a:pt x="700" y="168"/>
                    <a:pt x="585" y="108"/>
                  </a:cubicBezTo>
                  <a:cubicBezTo>
                    <a:pt x="505" y="81"/>
                    <a:pt x="417" y="54"/>
                    <a:pt x="364" y="27"/>
                  </a:cubicBezTo>
                  <a:cubicBezTo>
                    <a:pt x="310" y="0"/>
                    <a:pt x="276" y="0"/>
                    <a:pt x="22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267;p45"/>
            <p:cNvSpPr/>
            <p:nvPr/>
          </p:nvSpPr>
          <p:spPr>
            <a:xfrm>
              <a:off x="3950662" y="2840605"/>
              <a:ext cx="25591" cy="16643"/>
            </a:xfrm>
            <a:custGeom>
              <a:avLst/>
              <a:gdLst/>
              <a:ahLst/>
              <a:cxnLst/>
              <a:rect l="l" t="t" r="r" b="b"/>
              <a:pathLst>
                <a:path w="532" h="346" extrusionOk="0">
                  <a:moveTo>
                    <a:pt x="213" y="0"/>
                  </a:moveTo>
                  <a:cubicBezTo>
                    <a:pt x="149" y="0"/>
                    <a:pt x="91" y="23"/>
                    <a:pt x="55" y="76"/>
                  </a:cubicBezTo>
                  <a:cubicBezTo>
                    <a:pt x="1" y="103"/>
                    <a:pt x="1" y="157"/>
                    <a:pt x="1" y="211"/>
                  </a:cubicBezTo>
                  <a:cubicBezTo>
                    <a:pt x="28" y="244"/>
                    <a:pt x="55" y="298"/>
                    <a:pt x="108" y="298"/>
                  </a:cubicBezTo>
                  <a:cubicBezTo>
                    <a:pt x="129" y="307"/>
                    <a:pt x="148" y="310"/>
                    <a:pt x="167" y="310"/>
                  </a:cubicBezTo>
                  <a:cubicBezTo>
                    <a:pt x="199" y="310"/>
                    <a:pt x="229" y="302"/>
                    <a:pt x="259" y="299"/>
                  </a:cubicBezTo>
                  <a:lnTo>
                    <a:pt x="259" y="299"/>
                  </a:lnTo>
                  <a:cubicBezTo>
                    <a:pt x="252" y="301"/>
                    <a:pt x="258" y="307"/>
                    <a:pt x="276" y="325"/>
                  </a:cubicBezTo>
                  <a:lnTo>
                    <a:pt x="337" y="325"/>
                  </a:lnTo>
                  <a:cubicBezTo>
                    <a:pt x="350" y="338"/>
                    <a:pt x="364" y="345"/>
                    <a:pt x="381" y="345"/>
                  </a:cubicBezTo>
                  <a:cubicBezTo>
                    <a:pt x="397" y="345"/>
                    <a:pt x="417" y="338"/>
                    <a:pt x="444" y="325"/>
                  </a:cubicBezTo>
                  <a:cubicBezTo>
                    <a:pt x="505" y="325"/>
                    <a:pt x="532" y="271"/>
                    <a:pt x="532" y="244"/>
                  </a:cubicBezTo>
                  <a:cubicBezTo>
                    <a:pt x="513" y="107"/>
                    <a:pt x="351" y="0"/>
                    <a:pt x="21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268;p45"/>
            <p:cNvSpPr/>
            <p:nvPr/>
          </p:nvSpPr>
          <p:spPr>
            <a:xfrm>
              <a:off x="4008528" y="2808665"/>
              <a:ext cx="17509" cy="21358"/>
            </a:xfrm>
            <a:custGeom>
              <a:avLst/>
              <a:gdLst/>
              <a:ahLst/>
              <a:cxnLst/>
              <a:rect l="l" t="t" r="r" b="b"/>
              <a:pathLst>
                <a:path w="364" h="444" extrusionOk="0">
                  <a:moveTo>
                    <a:pt x="186" y="0"/>
                  </a:moveTo>
                  <a:cubicBezTo>
                    <a:pt x="185" y="0"/>
                    <a:pt x="180" y="2"/>
                    <a:pt x="169" y="8"/>
                  </a:cubicBezTo>
                  <a:lnTo>
                    <a:pt x="177" y="8"/>
                  </a:lnTo>
                  <a:cubicBezTo>
                    <a:pt x="184" y="3"/>
                    <a:pt x="188" y="0"/>
                    <a:pt x="186" y="0"/>
                  </a:cubicBezTo>
                  <a:close/>
                  <a:moveTo>
                    <a:pt x="177" y="8"/>
                  </a:moveTo>
                  <a:cubicBezTo>
                    <a:pt x="160" y="18"/>
                    <a:pt x="127" y="35"/>
                    <a:pt x="108" y="35"/>
                  </a:cubicBezTo>
                  <a:lnTo>
                    <a:pt x="81" y="68"/>
                  </a:lnTo>
                  <a:cubicBezTo>
                    <a:pt x="28" y="122"/>
                    <a:pt x="1" y="263"/>
                    <a:pt x="1" y="344"/>
                  </a:cubicBezTo>
                  <a:cubicBezTo>
                    <a:pt x="1" y="401"/>
                    <a:pt x="47" y="444"/>
                    <a:pt x="103" y="444"/>
                  </a:cubicBezTo>
                  <a:cubicBezTo>
                    <a:pt x="133" y="444"/>
                    <a:pt x="166" y="432"/>
                    <a:pt x="196" y="404"/>
                  </a:cubicBezTo>
                  <a:cubicBezTo>
                    <a:pt x="223" y="371"/>
                    <a:pt x="249" y="317"/>
                    <a:pt x="276" y="290"/>
                  </a:cubicBezTo>
                  <a:cubicBezTo>
                    <a:pt x="310" y="236"/>
                    <a:pt x="337" y="203"/>
                    <a:pt x="337" y="149"/>
                  </a:cubicBezTo>
                  <a:cubicBezTo>
                    <a:pt x="364" y="68"/>
                    <a:pt x="276" y="8"/>
                    <a:pt x="223" y="8"/>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269;p45"/>
            <p:cNvSpPr/>
            <p:nvPr/>
          </p:nvSpPr>
          <p:spPr>
            <a:xfrm>
              <a:off x="3995444" y="2888514"/>
              <a:ext cx="15730" cy="24773"/>
            </a:xfrm>
            <a:custGeom>
              <a:avLst/>
              <a:gdLst/>
              <a:ahLst/>
              <a:cxnLst/>
              <a:rect l="l" t="t" r="r" b="b"/>
              <a:pathLst>
                <a:path w="327" h="515" extrusionOk="0">
                  <a:moveTo>
                    <a:pt x="159" y="1"/>
                  </a:moveTo>
                  <a:cubicBezTo>
                    <a:pt x="132" y="1"/>
                    <a:pt x="105" y="1"/>
                    <a:pt x="78" y="28"/>
                  </a:cubicBezTo>
                  <a:lnTo>
                    <a:pt x="78" y="169"/>
                  </a:lnTo>
                  <a:cubicBezTo>
                    <a:pt x="44" y="223"/>
                    <a:pt x="44" y="283"/>
                    <a:pt x="17" y="337"/>
                  </a:cubicBezTo>
                  <a:cubicBezTo>
                    <a:pt x="1" y="442"/>
                    <a:pt x="80" y="515"/>
                    <a:pt x="164" y="515"/>
                  </a:cubicBezTo>
                  <a:cubicBezTo>
                    <a:pt x="214" y="515"/>
                    <a:pt x="267" y="488"/>
                    <a:pt x="300" y="424"/>
                  </a:cubicBezTo>
                  <a:cubicBezTo>
                    <a:pt x="327" y="310"/>
                    <a:pt x="273" y="55"/>
                    <a:pt x="159"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270;p45"/>
            <p:cNvSpPr/>
            <p:nvPr/>
          </p:nvSpPr>
          <p:spPr>
            <a:xfrm>
              <a:off x="4039554" y="2826463"/>
              <a:ext cx="18808" cy="17846"/>
            </a:xfrm>
            <a:custGeom>
              <a:avLst/>
              <a:gdLst/>
              <a:ahLst/>
              <a:cxnLst/>
              <a:rect l="l" t="t" r="r" b="b"/>
              <a:pathLst>
                <a:path w="391" h="371" extrusionOk="0">
                  <a:moveTo>
                    <a:pt x="337" y="1"/>
                  </a:moveTo>
                  <a:cubicBezTo>
                    <a:pt x="250" y="1"/>
                    <a:pt x="196" y="61"/>
                    <a:pt x="135" y="115"/>
                  </a:cubicBezTo>
                  <a:cubicBezTo>
                    <a:pt x="82" y="142"/>
                    <a:pt x="1" y="229"/>
                    <a:pt x="28" y="310"/>
                  </a:cubicBezTo>
                  <a:cubicBezTo>
                    <a:pt x="28" y="337"/>
                    <a:pt x="55" y="370"/>
                    <a:pt x="82" y="370"/>
                  </a:cubicBezTo>
                  <a:cubicBezTo>
                    <a:pt x="169" y="370"/>
                    <a:pt x="223" y="310"/>
                    <a:pt x="276" y="256"/>
                  </a:cubicBezTo>
                  <a:cubicBezTo>
                    <a:pt x="303" y="202"/>
                    <a:pt x="364" y="142"/>
                    <a:pt x="364" y="61"/>
                  </a:cubicBezTo>
                  <a:cubicBezTo>
                    <a:pt x="391" y="34"/>
                    <a:pt x="364" y="34"/>
                    <a:pt x="337"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271;p45"/>
            <p:cNvSpPr/>
            <p:nvPr/>
          </p:nvSpPr>
          <p:spPr>
            <a:xfrm>
              <a:off x="3978994" y="2812754"/>
              <a:ext cx="16018" cy="19818"/>
            </a:xfrm>
            <a:custGeom>
              <a:avLst/>
              <a:gdLst/>
              <a:ahLst/>
              <a:cxnLst/>
              <a:rect l="l" t="t" r="r" b="b"/>
              <a:pathLst>
                <a:path w="333" h="412" extrusionOk="0">
                  <a:moveTo>
                    <a:pt x="151" y="0"/>
                  </a:moveTo>
                  <a:cubicBezTo>
                    <a:pt x="77" y="0"/>
                    <a:pt x="0" y="74"/>
                    <a:pt x="50" y="178"/>
                  </a:cubicBezTo>
                  <a:cubicBezTo>
                    <a:pt x="84" y="205"/>
                    <a:pt x="111" y="259"/>
                    <a:pt x="138" y="286"/>
                  </a:cubicBezTo>
                  <a:cubicBezTo>
                    <a:pt x="165" y="346"/>
                    <a:pt x="191" y="373"/>
                    <a:pt x="218" y="400"/>
                  </a:cubicBezTo>
                  <a:cubicBezTo>
                    <a:pt x="236" y="408"/>
                    <a:pt x="251" y="411"/>
                    <a:pt x="264" y="411"/>
                  </a:cubicBezTo>
                  <a:cubicBezTo>
                    <a:pt x="295" y="411"/>
                    <a:pt x="314" y="392"/>
                    <a:pt x="333" y="373"/>
                  </a:cubicBezTo>
                  <a:cubicBezTo>
                    <a:pt x="333" y="323"/>
                    <a:pt x="333" y="267"/>
                    <a:pt x="311" y="238"/>
                  </a:cubicBezTo>
                  <a:lnTo>
                    <a:pt x="311" y="238"/>
                  </a:lnTo>
                  <a:cubicBezTo>
                    <a:pt x="311" y="227"/>
                    <a:pt x="309" y="216"/>
                    <a:pt x="306" y="205"/>
                  </a:cubicBezTo>
                  <a:cubicBezTo>
                    <a:pt x="296" y="196"/>
                    <a:pt x="290" y="182"/>
                    <a:pt x="285" y="168"/>
                  </a:cubicBezTo>
                  <a:lnTo>
                    <a:pt x="285" y="168"/>
                  </a:lnTo>
                  <a:cubicBezTo>
                    <a:pt x="276" y="125"/>
                    <a:pt x="269" y="81"/>
                    <a:pt x="252" y="64"/>
                  </a:cubicBezTo>
                  <a:cubicBezTo>
                    <a:pt x="250" y="65"/>
                    <a:pt x="247" y="66"/>
                    <a:pt x="245" y="67"/>
                  </a:cubicBezTo>
                  <a:lnTo>
                    <a:pt x="245" y="67"/>
                  </a:lnTo>
                  <a:cubicBezTo>
                    <a:pt x="227" y="20"/>
                    <a:pt x="190" y="0"/>
                    <a:pt x="151"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272;p45"/>
            <p:cNvSpPr/>
            <p:nvPr/>
          </p:nvSpPr>
          <p:spPr>
            <a:xfrm>
              <a:off x="4023391" y="2891111"/>
              <a:ext cx="20107" cy="18808"/>
            </a:xfrm>
            <a:custGeom>
              <a:avLst/>
              <a:gdLst/>
              <a:ahLst/>
              <a:cxnLst/>
              <a:rect l="l" t="t" r="r" b="b"/>
              <a:pathLst>
                <a:path w="418" h="391" extrusionOk="0">
                  <a:moveTo>
                    <a:pt x="55" y="1"/>
                  </a:moveTo>
                  <a:cubicBezTo>
                    <a:pt x="28" y="1"/>
                    <a:pt x="28" y="34"/>
                    <a:pt x="1" y="61"/>
                  </a:cubicBezTo>
                  <a:cubicBezTo>
                    <a:pt x="1" y="115"/>
                    <a:pt x="82" y="202"/>
                    <a:pt x="108" y="256"/>
                  </a:cubicBezTo>
                  <a:cubicBezTo>
                    <a:pt x="135" y="283"/>
                    <a:pt x="135" y="337"/>
                    <a:pt x="169" y="370"/>
                  </a:cubicBezTo>
                  <a:cubicBezTo>
                    <a:pt x="196" y="384"/>
                    <a:pt x="223" y="391"/>
                    <a:pt x="250" y="391"/>
                  </a:cubicBezTo>
                  <a:cubicBezTo>
                    <a:pt x="278" y="391"/>
                    <a:pt x="307" y="384"/>
                    <a:pt x="337" y="370"/>
                  </a:cubicBezTo>
                  <a:cubicBezTo>
                    <a:pt x="418" y="283"/>
                    <a:pt x="303" y="202"/>
                    <a:pt x="250" y="115"/>
                  </a:cubicBezTo>
                  <a:cubicBezTo>
                    <a:pt x="196" y="88"/>
                    <a:pt x="135" y="1"/>
                    <a:pt x="55"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273;p45"/>
            <p:cNvSpPr/>
            <p:nvPr/>
          </p:nvSpPr>
          <p:spPr>
            <a:xfrm>
              <a:off x="3962639" y="2878172"/>
              <a:ext cx="14912" cy="17221"/>
            </a:xfrm>
            <a:custGeom>
              <a:avLst/>
              <a:gdLst/>
              <a:ahLst/>
              <a:cxnLst/>
              <a:rect l="l" t="t" r="r" b="b"/>
              <a:pathLst>
                <a:path w="310" h="358" extrusionOk="0">
                  <a:moveTo>
                    <a:pt x="210" y="1"/>
                  </a:moveTo>
                  <a:cubicBezTo>
                    <a:pt x="195" y="1"/>
                    <a:pt x="182" y="8"/>
                    <a:pt x="168" y="21"/>
                  </a:cubicBezTo>
                  <a:cubicBezTo>
                    <a:pt x="195" y="21"/>
                    <a:pt x="142" y="48"/>
                    <a:pt x="168" y="48"/>
                  </a:cubicBezTo>
                  <a:cubicBezTo>
                    <a:pt x="142" y="48"/>
                    <a:pt x="142" y="75"/>
                    <a:pt x="142" y="75"/>
                  </a:cubicBezTo>
                  <a:cubicBezTo>
                    <a:pt x="115" y="102"/>
                    <a:pt x="88" y="102"/>
                    <a:pt x="54" y="135"/>
                  </a:cubicBezTo>
                  <a:cubicBezTo>
                    <a:pt x="27" y="162"/>
                    <a:pt x="0" y="189"/>
                    <a:pt x="0" y="243"/>
                  </a:cubicBezTo>
                  <a:cubicBezTo>
                    <a:pt x="0" y="303"/>
                    <a:pt x="27" y="330"/>
                    <a:pt x="88" y="357"/>
                  </a:cubicBezTo>
                  <a:cubicBezTo>
                    <a:pt x="168" y="357"/>
                    <a:pt x="256" y="270"/>
                    <a:pt x="283" y="189"/>
                  </a:cubicBezTo>
                  <a:cubicBezTo>
                    <a:pt x="283" y="162"/>
                    <a:pt x="310" y="135"/>
                    <a:pt x="283" y="102"/>
                  </a:cubicBezTo>
                  <a:lnTo>
                    <a:pt x="283" y="48"/>
                  </a:lnTo>
                  <a:cubicBezTo>
                    <a:pt x="256" y="48"/>
                    <a:pt x="256" y="21"/>
                    <a:pt x="256" y="21"/>
                  </a:cubicBezTo>
                  <a:cubicBezTo>
                    <a:pt x="239" y="8"/>
                    <a:pt x="224" y="1"/>
                    <a:pt x="210"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2" name="Google Shape;280;p9"/>
          <p:cNvSpPr txBox="1"/>
          <p:nvPr/>
        </p:nvSpPr>
        <p:spPr>
          <a:xfrm>
            <a:off x="3191732" y="307548"/>
            <a:ext cx="617825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0000"/>
                </a:solidFill>
                <a:latin typeface="Arial"/>
                <a:ea typeface="Arial"/>
                <a:cs typeface="Arial"/>
                <a:sym typeface="Arial"/>
              </a:rPr>
              <a:t>SUGGESTED SOLUTIONS</a:t>
            </a:r>
            <a:endParaRPr sz="3600" b="1" i="0" u="none" strike="noStrike" cap="none" dirty="0">
              <a:solidFill>
                <a:srgbClr val="FF0000"/>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113" name="Google Shape;113;p3"/>
          <p:cNvGrpSpPr/>
          <p:nvPr/>
        </p:nvGrpSpPr>
        <p:grpSpPr>
          <a:xfrm>
            <a:off x="3234373" y="425963"/>
            <a:ext cx="6513725" cy="1548490"/>
            <a:chOff x="144635" y="1191561"/>
            <a:chExt cx="5167790" cy="1145834"/>
          </a:xfrm>
        </p:grpSpPr>
        <p:sp>
          <p:nvSpPr>
            <p:cNvPr id="114" name="Google Shape;114;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chemeClr val="accent4"/>
                  </a:solidFill>
                  <a:latin typeface="Calibri"/>
                  <a:ea typeface="Calibri"/>
                  <a:cs typeface="Calibri"/>
                  <a:sym typeface="Calibri"/>
                </a:rPr>
                <a:t>OBJECTIVES</a:t>
              </a:r>
              <a:endParaRPr sz="1400" b="0" i="0" u="none" strike="noStrike" cap="none" dirty="0">
                <a:solidFill>
                  <a:schemeClr val="accent4"/>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7" name="Google Shape;117;p3"/>
          <p:cNvSpPr txBox="1">
            <a:spLocks noGrp="1"/>
          </p:cNvSpPr>
          <p:nvPr>
            <p:ph type="subTitle" idx="4294967295"/>
          </p:nvPr>
        </p:nvSpPr>
        <p:spPr>
          <a:xfrm>
            <a:off x="4453948" y="2124201"/>
            <a:ext cx="9483725" cy="1905000"/>
          </a:xfrm>
          <a:prstGeom prst="rect">
            <a:avLst/>
          </a:prstGeom>
          <a:noFill/>
          <a:ln>
            <a:noFill/>
          </a:ln>
        </p:spPr>
        <p:txBody>
          <a:bodyPr spcFirstLastPara="1" wrap="square" lIns="91425" tIns="45700" rIns="91425" bIns="45700" anchor="t" anchorCtr="0">
            <a:noAutofit/>
          </a:bodyPr>
          <a:lstStyle/>
          <a:p>
            <a:pPr marL="470218" lvl="0" indent="-457200" algn="l" rtl="0">
              <a:lnSpc>
                <a:spcPct val="150000"/>
              </a:lnSpc>
              <a:spcBef>
                <a:spcPts val="0"/>
              </a:spcBef>
              <a:spcAft>
                <a:spcPts val="0"/>
              </a:spcAft>
              <a:buSzPts val="1595"/>
              <a:buFont typeface="Wingdings" panose="05000000000000000000" pitchFamily="2" charset="2"/>
              <a:buChar char="ü"/>
            </a:pPr>
            <a:r>
              <a:rPr lang="en-US" sz="2680" dirty="0"/>
              <a:t>Gain vocabulary related to gender equality</a:t>
            </a:r>
            <a:endParaRPr sz="2292" dirty="0"/>
          </a:p>
          <a:p>
            <a:pPr marL="470218" lvl="0" indent="-457200" algn="l" rtl="0">
              <a:lnSpc>
                <a:spcPct val="150000"/>
              </a:lnSpc>
              <a:spcBef>
                <a:spcPts val="0"/>
              </a:spcBef>
              <a:spcAft>
                <a:spcPts val="0"/>
              </a:spcAft>
              <a:buSzPts val="1595"/>
              <a:buFont typeface="Wingdings" panose="05000000000000000000" pitchFamily="2" charset="2"/>
              <a:buChar char="ü"/>
            </a:pPr>
            <a:r>
              <a:rPr lang="en-US" sz="2680" dirty="0"/>
              <a:t>Read for specific information about gender </a:t>
            </a:r>
          </a:p>
          <a:p>
            <a:pPr marL="13018" lvl="0" indent="0" algn="l" rtl="0">
              <a:lnSpc>
                <a:spcPct val="150000"/>
              </a:lnSpc>
              <a:spcBef>
                <a:spcPts val="0"/>
              </a:spcBef>
              <a:spcAft>
                <a:spcPts val="0"/>
              </a:spcAft>
              <a:buSzPts val="1595"/>
              <a:buNone/>
            </a:pPr>
            <a:r>
              <a:rPr lang="en-US" sz="2680" dirty="0"/>
              <a:t>equality in employment</a:t>
            </a:r>
            <a:endParaRPr sz="2757" dirty="0">
              <a:solidFill>
                <a:schemeClr val="dk1"/>
              </a:solidFill>
              <a:latin typeface="Calibri"/>
              <a:ea typeface="Calibri"/>
              <a:cs typeface="Calibri"/>
              <a:sym typeface="Calibri"/>
            </a:endParaRP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p11"/>
          <p:cNvSpPr txBox="1"/>
          <p:nvPr/>
        </p:nvSpPr>
        <p:spPr>
          <a:xfrm>
            <a:off x="4109292" y="1424279"/>
            <a:ext cx="515589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B7BD"/>
                </a:solidFill>
                <a:latin typeface="Calibri"/>
                <a:ea typeface="Calibri"/>
                <a:cs typeface="Calibri"/>
                <a:sym typeface="Calibri"/>
              </a:rPr>
              <a:t>Low pay for women</a:t>
            </a:r>
            <a:endParaRPr sz="1400" b="0" i="0" u="none" strike="noStrike" cap="none">
              <a:solidFill>
                <a:srgbClr val="000000"/>
              </a:solidFill>
              <a:latin typeface="Arial"/>
              <a:ea typeface="Arial"/>
              <a:cs typeface="Arial"/>
              <a:sym typeface="Arial"/>
            </a:endParaRPr>
          </a:p>
        </p:txBody>
      </p:sp>
      <p:sp>
        <p:nvSpPr>
          <p:cNvPr id="299" name="Google Shape;299;p11"/>
          <p:cNvSpPr txBox="1"/>
          <p:nvPr/>
        </p:nvSpPr>
        <p:spPr>
          <a:xfrm>
            <a:off x="1241367" y="2135225"/>
            <a:ext cx="9634451" cy="39702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Supporting equal pay: </a:t>
            </a:r>
            <a:r>
              <a:rPr lang="en-US" sz="2400" b="0" i="0" u="none" strike="noStrike" cap="none">
                <a:solidFill>
                  <a:schemeClr val="dk1"/>
                </a:solidFill>
                <a:latin typeface="Calibri"/>
                <a:ea typeface="Calibri"/>
                <a:cs typeface="Calibri"/>
                <a:sym typeface="Calibri"/>
              </a:rPr>
              <a:t>Companies have to commit to and</a:t>
            </a:r>
            <a:r>
              <a:rPr lang="en-US" sz="18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Calibri"/>
                <a:ea typeface="Calibri"/>
                <a:cs typeface="Calibri"/>
                <a:sym typeface="Calibri"/>
              </a:rPr>
              <a:t>provide equal pay for equal work. </a:t>
            </a:r>
            <a:endParaRPr sz="18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Making salary information clear: </a:t>
            </a:r>
            <a:r>
              <a:rPr lang="en-US" sz="2400" b="0" i="0" u="none" strike="noStrike" cap="none">
                <a:solidFill>
                  <a:schemeClr val="dk1"/>
                </a:solidFill>
                <a:latin typeface="Calibri"/>
                <a:ea typeface="Calibri"/>
                <a:cs typeface="Calibri"/>
                <a:sym typeface="Calibri"/>
              </a:rPr>
              <a:t>Payment should be made clear to both genders so that women know if they make less money than men for doing the same job. </a:t>
            </a:r>
            <a:endParaRPr sz="18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Sharing housework: </a:t>
            </a:r>
            <a:r>
              <a:rPr lang="en-US" sz="2400" b="0" i="0" u="none" strike="noStrike" cap="none">
                <a:solidFill>
                  <a:schemeClr val="dk1"/>
                </a:solidFill>
                <a:latin typeface="Calibri"/>
                <a:ea typeface="Calibri"/>
                <a:cs typeface="Calibri"/>
                <a:sym typeface="Calibri"/>
              </a:rPr>
              <a:t>When couples share household chores, women can focus on their paid jobs.</a:t>
            </a:r>
            <a:endParaRPr sz="1800" b="0" i="0" u="none" strike="noStrike" cap="none">
              <a:solidFill>
                <a:schemeClr val="dk1"/>
              </a:solidFill>
              <a:latin typeface="Arial"/>
              <a:ea typeface="Arial"/>
              <a:cs typeface="Arial"/>
              <a:sym typeface="Arial"/>
            </a:endParaRPr>
          </a:p>
        </p:txBody>
      </p:sp>
      <p:grpSp>
        <p:nvGrpSpPr>
          <p:cNvPr id="6" name="Google Shape;2201;p45"/>
          <p:cNvGrpSpPr/>
          <p:nvPr/>
        </p:nvGrpSpPr>
        <p:grpSpPr>
          <a:xfrm>
            <a:off x="30928" y="46300"/>
            <a:ext cx="1425885" cy="1158005"/>
            <a:chOff x="2914750" y="806019"/>
            <a:chExt cx="530516" cy="430848"/>
          </a:xfrm>
        </p:grpSpPr>
        <p:sp>
          <p:nvSpPr>
            <p:cNvPr id="7" name="Google Shape;2202;p45"/>
            <p:cNvSpPr/>
            <p:nvPr/>
          </p:nvSpPr>
          <p:spPr>
            <a:xfrm>
              <a:off x="2922494" y="880865"/>
              <a:ext cx="247103" cy="61812"/>
            </a:xfrm>
            <a:custGeom>
              <a:avLst/>
              <a:gdLst/>
              <a:ahLst/>
              <a:cxnLst/>
              <a:rect l="l" t="t" r="r" b="b"/>
              <a:pathLst>
                <a:path w="5137" h="1285" extrusionOk="0">
                  <a:moveTo>
                    <a:pt x="3066" y="1"/>
                  </a:moveTo>
                  <a:cubicBezTo>
                    <a:pt x="1979" y="1"/>
                    <a:pt x="884" y="402"/>
                    <a:pt x="61" y="1139"/>
                  </a:cubicBezTo>
                  <a:cubicBezTo>
                    <a:pt x="1" y="1204"/>
                    <a:pt x="61" y="1284"/>
                    <a:pt x="120" y="1284"/>
                  </a:cubicBezTo>
                  <a:cubicBezTo>
                    <a:pt x="140" y="1284"/>
                    <a:pt x="160" y="1275"/>
                    <a:pt x="175" y="1253"/>
                  </a:cubicBezTo>
                  <a:cubicBezTo>
                    <a:pt x="964" y="547"/>
                    <a:pt x="2030" y="158"/>
                    <a:pt x="3078" y="158"/>
                  </a:cubicBezTo>
                  <a:cubicBezTo>
                    <a:pt x="3736" y="158"/>
                    <a:pt x="4388" y="311"/>
                    <a:pt x="4960" y="635"/>
                  </a:cubicBezTo>
                  <a:cubicBezTo>
                    <a:pt x="4980" y="645"/>
                    <a:pt x="4998" y="650"/>
                    <a:pt x="5015" y="650"/>
                  </a:cubicBezTo>
                  <a:cubicBezTo>
                    <a:pt x="5097" y="650"/>
                    <a:pt x="5137" y="545"/>
                    <a:pt x="5048" y="500"/>
                  </a:cubicBezTo>
                  <a:cubicBezTo>
                    <a:pt x="4438" y="162"/>
                    <a:pt x="3754" y="1"/>
                    <a:pt x="306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203;p45"/>
            <p:cNvSpPr/>
            <p:nvPr/>
          </p:nvSpPr>
          <p:spPr>
            <a:xfrm>
              <a:off x="2923553" y="935508"/>
              <a:ext cx="341335" cy="212036"/>
            </a:xfrm>
            <a:custGeom>
              <a:avLst/>
              <a:gdLst/>
              <a:ahLst/>
              <a:cxnLst/>
              <a:rect l="l" t="t" r="r" b="b"/>
              <a:pathLst>
                <a:path w="7096" h="4408" extrusionOk="0">
                  <a:moveTo>
                    <a:pt x="119" y="1"/>
                  </a:moveTo>
                  <a:cubicBezTo>
                    <a:pt x="62" y="1"/>
                    <a:pt x="1" y="67"/>
                    <a:pt x="39" y="144"/>
                  </a:cubicBezTo>
                  <a:cubicBezTo>
                    <a:pt x="852" y="1549"/>
                    <a:pt x="1666" y="2946"/>
                    <a:pt x="2479" y="4371"/>
                  </a:cubicBezTo>
                  <a:cubicBezTo>
                    <a:pt x="2494" y="4390"/>
                    <a:pt x="2518" y="4407"/>
                    <a:pt x="2546" y="4407"/>
                  </a:cubicBezTo>
                  <a:cubicBezTo>
                    <a:pt x="2567" y="4407"/>
                    <a:pt x="2590" y="4397"/>
                    <a:pt x="2613" y="4371"/>
                  </a:cubicBezTo>
                  <a:cubicBezTo>
                    <a:pt x="3204" y="3867"/>
                    <a:pt x="3877" y="3531"/>
                    <a:pt x="4629" y="3363"/>
                  </a:cubicBezTo>
                  <a:cubicBezTo>
                    <a:pt x="4999" y="3282"/>
                    <a:pt x="5389" y="3282"/>
                    <a:pt x="5778" y="3282"/>
                  </a:cubicBezTo>
                  <a:cubicBezTo>
                    <a:pt x="5973" y="3309"/>
                    <a:pt x="6202" y="3336"/>
                    <a:pt x="6397" y="3363"/>
                  </a:cubicBezTo>
                  <a:cubicBezTo>
                    <a:pt x="6459" y="3389"/>
                    <a:pt x="6758" y="3427"/>
                    <a:pt x="6891" y="3443"/>
                  </a:cubicBezTo>
                  <a:lnTo>
                    <a:pt x="6891" y="3443"/>
                  </a:lnTo>
                  <a:cubicBezTo>
                    <a:pt x="6839" y="3464"/>
                    <a:pt x="6810" y="3547"/>
                    <a:pt x="6874" y="3591"/>
                  </a:cubicBezTo>
                  <a:cubicBezTo>
                    <a:pt x="6901" y="3591"/>
                    <a:pt x="6901" y="3618"/>
                    <a:pt x="6928" y="3618"/>
                  </a:cubicBezTo>
                  <a:cubicBezTo>
                    <a:pt x="6937" y="3627"/>
                    <a:pt x="6945" y="3630"/>
                    <a:pt x="6955" y="3630"/>
                  </a:cubicBezTo>
                  <a:cubicBezTo>
                    <a:pt x="6973" y="3630"/>
                    <a:pt x="6993" y="3618"/>
                    <a:pt x="7015" y="3618"/>
                  </a:cubicBezTo>
                  <a:cubicBezTo>
                    <a:pt x="7042" y="3591"/>
                    <a:pt x="7042" y="3591"/>
                    <a:pt x="7069" y="3565"/>
                  </a:cubicBezTo>
                  <a:cubicBezTo>
                    <a:pt x="7069" y="3531"/>
                    <a:pt x="7096" y="3504"/>
                    <a:pt x="7069" y="3477"/>
                  </a:cubicBezTo>
                  <a:cubicBezTo>
                    <a:pt x="6847" y="3114"/>
                    <a:pt x="5973" y="3141"/>
                    <a:pt x="5610" y="3114"/>
                  </a:cubicBezTo>
                  <a:cubicBezTo>
                    <a:pt x="5564" y="3113"/>
                    <a:pt x="5518" y="3112"/>
                    <a:pt x="5472" y="3112"/>
                  </a:cubicBezTo>
                  <a:cubicBezTo>
                    <a:pt x="4768" y="3112"/>
                    <a:pt x="4084" y="3301"/>
                    <a:pt x="3453" y="3591"/>
                  </a:cubicBezTo>
                  <a:cubicBezTo>
                    <a:pt x="3151" y="3733"/>
                    <a:pt x="2895" y="3954"/>
                    <a:pt x="2613" y="4149"/>
                  </a:cubicBezTo>
                  <a:cubicBezTo>
                    <a:pt x="2612" y="4150"/>
                    <a:pt x="2610" y="4151"/>
                    <a:pt x="2609" y="4151"/>
                  </a:cubicBezTo>
                  <a:cubicBezTo>
                    <a:pt x="2531" y="4151"/>
                    <a:pt x="1913" y="3025"/>
                    <a:pt x="1860" y="2946"/>
                  </a:cubicBezTo>
                  <a:cubicBezTo>
                    <a:pt x="1303" y="1965"/>
                    <a:pt x="738" y="1011"/>
                    <a:pt x="180" y="36"/>
                  </a:cubicBezTo>
                  <a:cubicBezTo>
                    <a:pt x="165" y="11"/>
                    <a:pt x="142" y="1"/>
                    <a:pt x="11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204;p45"/>
            <p:cNvSpPr/>
            <p:nvPr/>
          </p:nvSpPr>
          <p:spPr>
            <a:xfrm>
              <a:off x="3159491" y="906551"/>
              <a:ext cx="114003" cy="207370"/>
            </a:xfrm>
            <a:custGeom>
              <a:avLst/>
              <a:gdLst/>
              <a:ahLst/>
              <a:cxnLst/>
              <a:rect l="l" t="t" r="r" b="b"/>
              <a:pathLst>
                <a:path w="2370" h="4311" extrusionOk="0">
                  <a:moveTo>
                    <a:pt x="99" y="0"/>
                  </a:moveTo>
                  <a:cubicBezTo>
                    <a:pt x="50" y="0"/>
                    <a:pt x="1" y="36"/>
                    <a:pt x="33" y="101"/>
                  </a:cubicBezTo>
                  <a:cubicBezTo>
                    <a:pt x="510" y="1613"/>
                    <a:pt x="1572" y="2823"/>
                    <a:pt x="2191" y="4274"/>
                  </a:cubicBezTo>
                  <a:cubicBezTo>
                    <a:pt x="2206" y="4300"/>
                    <a:pt x="2230" y="4311"/>
                    <a:pt x="2254" y="4311"/>
                  </a:cubicBezTo>
                  <a:cubicBezTo>
                    <a:pt x="2311" y="4311"/>
                    <a:pt x="2370" y="4250"/>
                    <a:pt x="2332" y="4193"/>
                  </a:cubicBezTo>
                  <a:cubicBezTo>
                    <a:pt x="1713" y="2762"/>
                    <a:pt x="678" y="1559"/>
                    <a:pt x="174" y="47"/>
                  </a:cubicBezTo>
                  <a:cubicBezTo>
                    <a:pt x="164" y="15"/>
                    <a:pt x="131" y="0"/>
                    <a:pt x="9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205;p45"/>
            <p:cNvSpPr/>
            <p:nvPr/>
          </p:nvSpPr>
          <p:spPr>
            <a:xfrm>
              <a:off x="3159010" y="806019"/>
              <a:ext cx="143634" cy="106595"/>
            </a:xfrm>
            <a:custGeom>
              <a:avLst/>
              <a:gdLst/>
              <a:ahLst/>
              <a:cxnLst/>
              <a:rect l="l" t="t" r="r" b="b"/>
              <a:pathLst>
                <a:path w="2986" h="2216" extrusionOk="0">
                  <a:moveTo>
                    <a:pt x="2721" y="1"/>
                  </a:moveTo>
                  <a:cubicBezTo>
                    <a:pt x="2112" y="1"/>
                    <a:pt x="1578" y="294"/>
                    <a:pt x="1112" y="679"/>
                  </a:cubicBezTo>
                  <a:cubicBezTo>
                    <a:pt x="803" y="907"/>
                    <a:pt x="547" y="1216"/>
                    <a:pt x="352" y="1519"/>
                  </a:cubicBezTo>
                  <a:cubicBezTo>
                    <a:pt x="238" y="1687"/>
                    <a:pt x="43" y="1915"/>
                    <a:pt x="16" y="2110"/>
                  </a:cubicBezTo>
                  <a:cubicBezTo>
                    <a:pt x="0" y="2179"/>
                    <a:pt x="54" y="2216"/>
                    <a:pt x="106" y="2216"/>
                  </a:cubicBezTo>
                  <a:cubicBezTo>
                    <a:pt x="140" y="2216"/>
                    <a:pt x="174" y="2199"/>
                    <a:pt x="184" y="2164"/>
                  </a:cubicBezTo>
                  <a:cubicBezTo>
                    <a:pt x="238" y="1774"/>
                    <a:pt x="715" y="1270"/>
                    <a:pt x="971" y="1015"/>
                  </a:cubicBezTo>
                  <a:cubicBezTo>
                    <a:pt x="1444" y="542"/>
                    <a:pt x="2088" y="170"/>
                    <a:pt x="2743" y="170"/>
                  </a:cubicBezTo>
                  <a:cubicBezTo>
                    <a:pt x="2786" y="170"/>
                    <a:pt x="2829" y="171"/>
                    <a:pt x="2873" y="175"/>
                  </a:cubicBezTo>
                  <a:cubicBezTo>
                    <a:pt x="2883" y="178"/>
                    <a:pt x="2892" y="179"/>
                    <a:pt x="2901" y="179"/>
                  </a:cubicBezTo>
                  <a:cubicBezTo>
                    <a:pt x="2986" y="179"/>
                    <a:pt x="2977" y="37"/>
                    <a:pt x="2873" y="7"/>
                  </a:cubicBezTo>
                  <a:cubicBezTo>
                    <a:pt x="2821" y="3"/>
                    <a:pt x="2771" y="1"/>
                    <a:pt x="272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206;p45"/>
            <p:cNvSpPr/>
            <p:nvPr/>
          </p:nvSpPr>
          <p:spPr>
            <a:xfrm>
              <a:off x="3264208" y="993711"/>
              <a:ext cx="172207" cy="120016"/>
            </a:xfrm>
            <a:custGeom>
              <a:avLst/>
              <a:gdLst/>
              <a:ahLst/>
              <a:cxnLst/>
              <a:rect l="l" t="t" r="r" b="b"/>
              <a:pathLst>
                <a:path w="3580" h="2495" extrusionOk="0">
                  <a:moveTo>
                    <a:pt x="2980" y="0"/>
                  </a:moveTo>
                  <a:cubicBezTo>
                    <a:pt x="2507" y="0"/>
                    <a:pt x="1909" y="298"/>
                    <a:pt x="1613" y="446"/>
                  </a:cubicBezTo>
                  <a:cubicBezTo>
                    <a:pt x="827" y="869"/>
                    <a:pt x="40" y="1515"/>
                    <a:pt x="14" y="2408"/>
                  </a:cubicBezTo>
                  <a:cubicBezTo>
                    <a:pt x="0" y="2466"/>
                    <a:pt x="35" y="2494"/>
                    <a:pt x="77" y="2494"/>
                  </a:cubicBezTo>
                  <a:cubicBezTo>
                    <a:pt x="119" y="2494"/>
                    <a:pt x="168" y="2466"/>
                    <a:pt x="182" y="2408"/>
                  </a:cubicBezTo>
                  <a:cubicBezTo>
                    <a:pt x="208" y="1649"/>
                    <a:pt x="800" y="1205"/>
                    <a:pt x="1385" y="782"/>
                  </a:cubicBezTo>
                  <a:cubicBezTo>
                    <a:pt x="1634" y="617"/>
                    <a:pt x="2453" y="175"/>
                    <a:pt x="2986" y="175"/>
                  </a:cubicBezTo>
                  <a:cubicBezTo>
                    <a:pt x="3171" y="175"/>
                    <a:pt x="3321" y="229"/>
                    <a:pt x="3401" y="365"/>
                  </a:cubicBezTo>
                  <a:cubicBezTo>
                    <a:pt x="3418" y="389"/>
                    <a:pt x="3442" y="399"/>
                    <a:pt x="3466" y="399"/>
                  </a:cubicBezTo>
                  <a:cubicBezTo>
                    <a:pt x="3523" y="399"/>
                    <a:pt x="3580" y="340"/>
                    <a:pt x="3542" y="278"/>
                  </a:cubicBezTo>
                  <a:cubicBezTo>
                    <a:pt x="3421" y="75"/>
                    <a:pt x="3216" y="0"/>
                    <a:pt x="298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207;p45"/>
            <p:cNvSpPr/>
            <p:nvPr/>
          </p:nvSpPr>
          <p:spPr>
            <a:xfrm>
              <a:off x="3292732" y="807702"/>
              <a:ext cx="141469" cy="195825"/>
            </a:xfrm>
            <a:custGeom>
              <a:avLst/>
              <a:gdLst/>
              <a:ahLst/>
              <a:cxnLst/>
              <a:rect l="l" t="t" r="r" b="b"/>
              <a:pathLst>
                <a:path w="2941" h="4071" extrusionOk="0">
                  <a:moveTo>
                    <a:pt x="123" y="1"/>
                  </a:moveTo>
                  <a:cubicBezTo>
                    <a:pt x="62" y="1"/>
                    <a:pt x="1" y="80"/>
                    <a:pt x="66" y="140"/>
                  </a:cubicBezTo>
                  <a:cubicBezTo>
                    <a:pt x="1188" y="1289"/>
                    <a:pt x="2136" y="2579"/>
                    <a:pt x="2781" y="4037"/>
                  </a:cubicBezTo>
                  <a:cubicBezTo>
                    <a:pt x="2789" y="4061"/>
                    <a:pt x="2806" y="4071"/>
                    <a:pt x="2826" y="4071"/>
                  </a:cubicBezTo>
                  <a:cubicBezTo>
                    <a:pt x="2875" y="4071"/>
                    <a:pt x="2941" y="4012"/>
                    <a:pt x="2922" y="3950"/>
                  </a:cubicBezTo>
                  <a:cubicBezTo>
                    <a:pt x="2277" y="2465"/>
                    <a:pt x="1322" y="1181"/>
                    <a:pt x="180" y="32"/>
                  </a:cubicBezTo>
                  <a:cubicBezTo>
                    <a:pt x="165" y="10"/>
                    <a:pt x="144"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208;p45"/>
            <p:cNvSpPr/>
            <p:nvPr/>
          </p:nvSpPr>
          <p:spPr>
            <a:xfrm>
              <a:off x="3054052" y="1097370"/>
              <a:ext cx="219444" cy="70663"/>
            </a:xfrm>
            <a:custGeom>
              <a:avLst/>
              <a:gdLst/>
              <a:ahLst/>
              <a:cxnLst/>
              <a:rect l="l" t="t" r="r" b="b"/>
              <a:pathLst>
                <a:path w="4562" h="1469" extrusionOk="0">
                  <a:moveTo>
                    <a:pt x="3501" y="0"/>
                  </a:moveTo>
                  <a:cubicBezTo>
                    <a:pt x="2286" y="0"/>
                    <a:pt x="947" y="658"/>
                    <a:pt x="68" y="1315"/>
                  </a:cubicBezTo>
                  <a:cubicBezTo>
                    <a:pt x="0" y="1366"/>
                    <a:pt x="46" y="1469"/>
                    <a:pt x="114" y="1469"/>
                  </a:cubicBezTo>
                  <a:cubicBezTo>
                    <a:pt x="128" y="1469"/>
                    <a:pt x="141" y="1465"/>
                    <a:pt x="155" y="1456"/>
                  </a:cubicBezTo>
                  <a:cubicBezTo>
                    <a:pt x="1007" y="820"/>
                    <a:pt x="2307" y="168"/>
                    <a:pt x="3489" y="168"/>
                  </a:cubicBezTo>
                  <a:cubicBezTo>
                    <a:pt x="3818" y="168"/>
                    <a:pt x="4138" y="218"/>
                    <a:pt x="4436" y="334"/>
                  </a:cubicBezTo>
                  <a:cubicBezTo>
                    <a:pt x="4449" y="343"/>
                    <a:pt x="4462" y="347"/>
                    <a:pt x="4473" y="347"/>
                  </a:cubicBezTo>
                  <a:cubicBezTo>
                    <a:pt x="4536" y="347"/>
                    <a:pt x="4561" y="218"/>
                    <a:pt x="4470" y="166"/>
                  </a:cubicBezTo>
                  <a:cubicBezTo>
                    <a:pt x="4165" y="51"/>
                    <a:pt x="3838" y="0"/>
                    <a:pt x="350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09;p45"/>
            <p:cNvSpPr/>
            <p:nvPr/>
          </p:nvSpPr>
          <p:spPr>
            <a:xfrm>
              <a:off x="3050060" y="1105355"/>
              <a:ext cx="222907" cy="90673"/>
            </a:xfrm>
            <a:custGeom>
              <a:avLst/>
              <a:gdLst/>
              <a:ahLst/>
              <a:cxnLst/>
              <a:rect l="l" t="t" r="r" b="b"/>
              <a:pathLst>
                <a:path w="4634" h="1885" extrusionOk="0">
                  <a:moveTo>
                    <a:pt x="4553" y="0"/>
                  </a:moveTo>
                  <a:cubicBezTo>
                    <a:pt x="3652" y="0"/>
                    <a:pt x="2785" y="370"/>
                    <a:pt x="1972" y="706"/>
                  </a:cubicBezTo>
                  <a:cubicBezTo>
                    <a:pt x="1583" y="874"/>
                    <a:pt x="1220" y="1042"/>
                    <a:pt x="857" y="1210"/>
                  </a:cubicBezTo>
                  <a:cubicBezTo>
                    <a:pt x="548" y="1378"/>
                    <a:pt x="212" y="1458"/>
                    <a:pt x="44" y="1767"/>
                  </a:cubicBezTo>
                  <a:cubicBezTo>
                    <a:pt x="1" y="1824"/>
                    <a:pt x="58" y="1884"/>
                    <a:pt x="117" y="1884"/>
                  </a:cubicBezTo>
                  <a:cubicBezTo>
                    <a:pt x="142" y="1884"/>
                    <a:pt x="167" y="1874"/>
                    <a:pt x="185" y="1848"/>
                  </a:cubicBezTo>
                  <a:cubicBezTo>
                    <a:pt x="353" y="1546"/>
                    <a:pt x="884" y="1405"/>
                    <a:pt x="1193" y="1237"/>
                  </a:cubicBezTo>
                  <a:cubicBezTo>
                    <a:pt x="1556" y="1069"/>
                    <a:pt x="1945" y="901"/>
                    <a:pt x="2308" y="733"/>
                  </a:cubicBezTo>
                  <a:cubicBezTo>
                    <a:pt x="3007" y="450"/>
                    <a:pt x="3767" y="168"/>
                    <a:pt x="4553" y="168"/>
                  </a:cubicBezTo>
                  <a:cubicBezTo>
                    <a:pt x="4634" y="168"/>
                    <a:pt x="4634" y="0"/>
                    <a:pt x="455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210;p45"/>
            <p:cNvSpPr/>
            <p:nvPr/>
          </p:nvSpPr>
          <p:spPr>
            <a:xfrm>
              <a:off x="3263005" y="1000108"/>
              <a:ext cx="161769" cy="113811"/>
            </a:xfrm>
            <a:custGeom>
              <a:avLst/>
              <a:gdLst/>
              <a:ahLst/>
              <a:cxnLst/>
              <a:rect l="l" t="t" r="r" b="b"/>
              <a:pathLst>
                <a:path w="3363" h="2366" extrusionOk="0">
                  <a:moveTo>
                    <a:pt x="3204" y="1"/>
                  </a:moveTo>
                  <a:cubicBezTo>
                    <a:pt x="3195" y="1"/>
                    <a:pt x="3186" y="2"/>
                    <a:pt x="3177" y="4"/>
                  </a:cubicBezTo>
                  <a:cubicBezTo>
                    <a:pt x="2612" y="259"/>
                    <a:pt x="2028" y="454"/>
                    <a:pt x="1497" y="736"/>
                  </a:cubicBezTo>
                  <a:cubicBezTo>
                    <a:pt x="879" y="1099"/>
                    <a:pt x="401" y="1657"/>
                    <a:pt x="39" y="2248"/>
                  </a:cubicBezTo>
                  <a:cubicBezTo>
                    <a:pt x="1" y="2305"/>
                    <a:pt x="60" y="2366"/>
                    <a:pt x="117" y="2366"/>
                  </a:cubicBezTo>
                  <a:cubicBezTo>
                    <a:pt x="140" y="2366"/>
                    <a:pt x="164" y="2355"/>
                    <a:pt x="180" y="2329"/>
                  </a:cubicBezTo>
                  <a:cubicBezTo>
                    <a:pt x="569" y="1684"/>
                    <a:pt x="1047" y="1180"/>
                    <a:pt x="1692" y="817"/>
                  </a:cubicBezTo>
                  <a:cubicBezTo>
                    <a:pt x="2196" y="542"/>
                    <a:pt x="2754" y="400"/>
                    <a:pt x="3258" y="145"/>
                  </a:cubicBezTo>
                  <a:cubicBezTo>
                    <a:pt x="3362" y="120"/>
                    <a:pt x="3298" y="1"/>
                    <a:pt x="32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211;p45"/>
            <p:cNvSpPr/>
            <p:nvPr/>
          </p:nvSpPr>
          <p:spPr>
            <a:xfrm>
              <a:off x="3262957" y="1009777"/>
              <a:ext cx="175478" cy="108567"/>
            </a:xfrm>
            <a:custGeom>
              <a:avLst/>
              <a:gdLst/>
              <a:ahLst/>
              <a:cxnLst/>
              <a:rect l="l" t="t" r="r" b="b"/>
              <a:pathLst>
                <a:path w="3648" h="2257" extrusionOk="0">
                  <a:moveTo>
                    <a:pt x="3541" y="0"/>
                  </a:moveTo>
                  <a:cubicBezTo>
                    <a:pt x="3533" y="0"/>
                    <a:pt x="3524" y="1"/>
                    <a:pt x="3514" y="5"/>
                  </a:cubicBezTo>
                  <a:cubicBezTo>
                    <a:pt x="2224" y="394"/>
                    <a:pt x="1021" y="1207"/>
                    <a:pt x="66" y="2101"/>
                  </a:cubicBezTo>
                  <a:cubicBezTo>
                    <a:pt x="1" y="2172"/>
                    <a:pt x="60" y="2257"/>
                    <a:pt x="131" y="2257"/>
                  </a:cubicBezTo>
                  <a:cubicBezTo>
                    <a:pt x="147" y="2257"/>
                    <a:pt x="164" y="2252"/>
                    <a:pt x="181" y="2242"/>
                  </a:cubicBezTo>
                  <a:cubicBezTo>
                    <a:pt x="1135" y="1349"/>
                    <a:pt x="2311" y="535"/>
                    <a:pt x="3568" y="173"/>
                  </a:cubicBezTo>
                  <a:cubicBezTo>
                    <a:pt x="3647" y="142"/>
                    <a:pt x="3627" y="0"/>
                    <a:pt x="354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212;p45"/>
            <p:cNvSpPr/>
            <p:nvPr/>
          </p:nvSpPr>
          <p:spPr>
            <a:xfrm>
              <a:off x="2988153" y="920933"/>
              <a:ext cx="168744" cy="48920"/>
            </a:xfrm>
            <a:custGeom>
              <a:avLst/>
              <a:gdLst/>
              <a:ahLst/>
              <a:cxnLst/>
              <a:rect l="l" t="t" r="r" b="b"/>
              <a:pathLst>
                <a:path w="3508" h="1017" extrusionOk="0">
                  <a:moveTo>
                    <a:pt x="3178" y="0"/>
                  </a:moveTo>
                  <a:cubicBezTo>
                    <a:pt x="2847" y="0"/>
                    <a:pt x="2492" y="247"/>
                    <a:pt x="2186" y="247"/>
                  </a:cubicBezTo>
                  <a:cubicBezTo>
                    <a:pt x="2080" y="247"/>
                    <a:pt x="1980" y="218"/>
                    <a:pt x="1888" y="138"/>
                  </a:cubicBezTo>
                  <a:cubicBezTo>
                    <a:pt x="1875" y="124"/>
                    <a:pt x="1855" y="118"/>
                    <a:pt x="1834" y="118"/>
                  </a:cubicBezTo>
                  <a:cubicBezTo>
                    <a:pt x="1813" y="118"/>
                    <a:pt x="1791" y="124"/>
                    <a:pt x="1774" y="138"/>
                  </a:cubicBezTo>
                  <a:cubicBezTo>
                    <a:pt x="1747" y="171"/>
                    <a:pt x="1693" y="225"/>
                    <a:pt x="1667" y="252"/>
                  </a:cubicBezTo>
                  <a:cubicBezTo>
                    <a:pt x="1560" y="378"/>
                    <a:pt x="1424" y="440"/>
                    <a:pt x="1266" y="440"/>
                  </a:cubicBezTo>
                  <a:cubicBezTo>
                    <a:pt x="1227" y="440"/>
                    <a:pt x="1188" y="437"/>
                    <a:pt x="1147" y="429"/>
                  </a:cubicBezTo>
                  <a:lnTo>
                    <a:pt x="1147" y="429"/>
                  </a:lnTo>
                  <a:cubicBezTo>
                    <a:pt x="1152" y="409"/>
                    <a:pt x="1158" y="388"/>
                    <a:pt x="1163" y="366"/>
                  </a:cubicBezTo>
                  <a:cubicBezTo>
                    <a:pt x="1186" y="314"/>
                    <a:pt x="1149" y="247"/>
                    <a:pt x="1099" y="247"/>
                  </a:cubicBezTo>
                  <a:cubicBezTo>
                    <a:pt x="1092" y="247"/>
                    <a:pt x="1083" y="248"/>
                    <a:pt x="1075" y="252"/>
                  </a:cubicBezTo>
                  <a:cubicBezTo>
                    <a:pt x="893" y="330"/>
                    <a:pt x="869" y="440"/>
                    <a:pt x="927" y="525"/>
                  </a:cubicBezTo>
                  <a:lnTo>
                    <a:pt x="927" y="525"/>
                  </a:lnTo>
                  <a:cubicBezTo>
                    <a:pt x="834" y="672"/>
                    <a:pt x="698" y="764"/>
                    <a:pt x="546" y="764"/>
                  </a:cubicBezTo>
                  <a:cubicBezTo>
                    <a:pt x="421" y="764"/>
                    <a:pt x="286" y="703"/>
                    <a:pt x="155" y="561"/>
                  </a:cubicBezTo>
                  <a:cubicBezTo>
                    <a:pt x="139" y="539"/>
                    <a:pt x="121" y="530"/>
                    <a:pt x="103" y="530"/>
                  </a:cubicBezTo>
                  <a:cubicBezTo>
                    <a:pt x="50" y="530"/>
                    <a:pt x="0" y="610"/>
                    <a:pt x="40" y="675"/>
                  </a:cubicBezTo>
                  <a:cubicBezTo>
                    <a:pt x="237" y="906"/>
                    <a:pt x="434" y="1017"/>
                    <a:pt x="610" y="1017"/>
                  </a:cubicBezTo>
                  <a:cubicBezTo>
                    <a:pt x="800" y="1017"/>
                    <a:pt x="965" y="885"/>
                    <a:pt x="1077" y="632"/>
                  </a:cubicBezTo>
                  <a:lnTo>
                    <a:pt x="1077" y="632"/>
                  </a:lnTo>
                  <a:cubicBezTo>
                    <a:pt x="1120" y="648"/>
                    <a:pt x="1169" y="657"/>
                    <a:pt x="1220" y="657"/>
                  </a:cubicBezTo>
                  <a:cubicBezTo>
                    <a:pt x="1256" y="657"/>
                    <a:pt x="1294" y="652"/>
                    <a:pt x="1331" y="642"/>
                  </a:cubicBezTo>
                  <a:cubicBezTo>
                    <a:pt x="1588" y="597"/>
                    <a:pt x="1687" y="393"/>
                    <a:pt x="1893" y="393"/>
                  </a:cubicBezTo>
                  <a:cubicBezTo>
                    <a:pt x="1933" y="393"/>
                    <a:pt x="1978" y="401"/>
                    <a:pt x="2029" y="420"/>
                  </a:cubicBezTo>
                  <a:cubicBezTo>
                    <a:pt x="2080" y="435"/>
                    <a:pt x="2128" y="441"/>
                    <a:pt x="2175" y="441"/>
                  </a:cubicBezTo>
                  <a:cubicBezTo>
                    <a:pt x="2493" y="441"/>
                    <a:pt x="2755" y="150"/>
                    <a:pt x="3061" y="150"/>
                  </a:cubicBezTo>
                  <a:cubicBezTo>
                    <a:pt x="3144" y="150"/>
                    <a:pt x="3229" y="172"/>
                    <a:pt x="3320" y="225"/>
                  </a:cubicBezTo>
                  <a:cubicBezTo>
                    <a:pt x="3329" y="227"/>
                    <a:pt x="3338" y="229"/>
                    <a:pt x="3347" y="229"/>
                  </a:cubicBezTo>
                  <a:cubicBezTo>
                    <a:pt x="3441" y="229"/>
                    <a:pt x="3507" y="106"/>
                    <a:pt x="3427" y="57"/>
                  </a:cubicBezTo>
                  <a:cubicBezTo>
                    <a:pt x="3347" y="16"/>
                    <a:pt x="3263" y="0"/>
                    <a:pt x="317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213;p45"/>
            <p:cNvSpPr/>
            <p:nvPr/>
          </p:nvSpPr>
          <p:spPr>
            <a:xfrm>
              <a:off x="3010713" y="976010"/>
              <a:ext cx="139738" cy="40262"/>
            </a:xfrm>
            <a:custGeom>
              <a:avLst/>
              <a:gdLst/>
              <a:ahLst/>
              <a:cxnLst/>
              <a:rect l="l" t="t" r="r" b="b"/>
              <a:pathLst>
                <a:path w="2905" h="837" extrusionOk="0">
                  <a:moveTo>
                    <a:pt x="2790" y="1"/>
                  </a:moveTo>
                  <a:cubicBezTo>
                    <a:pt x="2496" y="26"/>
                    <a:pt x="2151" y="255"/>
                    <a:pt x="1832" y="255"/>
                  </a:cubicBezTo>
                  <a:cubicBezTo>
                    <a:pt x="1729" y="255"/>
                    <a:pt x="1629" y="231"/>
                    <a:pt x="1534" y="169"/>
                  </a:cubicBezTo>
                  <a:cubicBezTo>
                    <a:pt x="1526" y="161"/>
                    <a:pt x="1516" y="158"/>
                    <a:pt x="1504" y="158"/>
                  </a:cubicBezTo>
                  <a:cubicBezTo>
                    <a:pt x="1475" y="158"/>
                    <a:pt x="1439" y="178"/>
                    <a:pt x="1419" y="202"/>
                  </a:cubicBezTo>
                  <a:cubicBezTo>
                    <a:pt x="1224" y="256"/>
                    <a:pt x="1030" y="310"/>
                    <a:pt x="835" y="370"/>
                  </a:cubicBezTo>
                  <a:cubicBezTo>
                    <a:pt x="825" y="360"/>
                    <a:pt x="815" y="356"/>
                    <a:pt x="806" y="356"/>
                  </a:cubicBezTo>
                  <a:cubicBezTo>
                    <a:pt x="785" y="356"/>
                    <a:pt x="766" y="379"/>
                    <a:pt x="747" y="397"/>
                  </a:cubicBezTo>
                  <a:cubicBezTo>
                    <a:pt x="628" y="573"/>
                    <a:pt x="496" y="669"/>
                    <a:pt x="338" y="669"/>
                  </a:cubicBezTo>
                  <a:cubicBezTo>
                    <a:pt x="273" y="669"/>
                    <a:pt x="204" y="652"/>
                    <a:pt x="129" y="619"/>
                  </a:cubicBezTo>
                  <a:cubicBezTo>
                    <a:pt x="121" y="617"/>
                    <a:pt x="114" y="616"/>
                    <a:pt x="107" y="616"/>
                  </a:cubicBezTo>
                  <a:cubicBezTo>
                    <a:pt x="18" y="616"/>
                    <a:pt x="1" y="762"/>
                    <a:pt x="75" y="787"/>
                  </a:cubicBezTo>
                  <a:cubicBezTo>
                    <a:pt x="161" y="815"/>
                    <a:pt x="261" y="837"/>
                    <a:pt x="356" y="837"/>
                  </a:cubicBezTo>
                  <a:cubicBezTo>
                    <a:pt x="449" y="837"/>
                    <a:pt x="537" y="816"/>
                    <a:pt x="606" y="760"/>
                  </a:cubicBezTo>
                  <a:cubicBezTo>
                    <a:pt x="694" y="733"/>
                    <a:pt x="774" y="673"/>
                    <a:pt x="835" y="592"/>
                  </a:cubicBezTo>
                  <a:cubicBezTo>
                    <a:pt x="862" y="538"/>
                    <a:pt x="1110" y="565"/>
                    <a:pt x="1137" y="538"/>
                  </a:cubicBezTo>
                  <a:cubicBezTo>
                    <a:pt x="1322" y="490"/>
                    <a:pt x="1428" y="410"/>
                    <a:pt x="1583" y="410"/>
                  </a:cubicBezTo>
                  <a:cubicBezTo>
                    <a:pt x="1619" y="410"/>
                    <a:pt x="1658" y="414"/>
                    <a:pt x="1702" y="424"/>
                  </a:cubicBezTo>
                  <a:cubicBezTo>
                    <a:pt x="1744" y="434"/>
                    <a:pt x="1786" y="438"/>
                    <a:pt x="1829" y="438"/>
                  </a:cubicBezTo>
                  <a:cubicBezTo>
                    <a:pt x="2149" y="438"/>
                    <a:pt x="2470" y="199"/>
                    <a:pt x="2790" y="169"/>
                  </a:cubicBezTo>
                  <a:cubicBezTo>
                    <a:pt x="2905" y="169"/>
                    <a:pt x="2905" y="1"/>
                    <a:pt x="279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214;p45"/>
            <p:cNvSpPr/>
            <p:nvPr/>
          </p:nvSpPr>
          <p:spPr>
            <a:xfrm>
              <a:off x="3147802" y="977645"/>
              <a:ext cx="10727" cy="8129"/>
            </a:xfrm>
            <a:custGeom>
              <a:avLst/>
              <a:gdLst/>
              <a:ahLst/>
              <a:cxnLst/>
              <a:rect l="l" t="t" r="r" b="b"/>
              <a:pathLst>
                <a:path w="223" h="169" extrusionOk="0">
                  <a:moveTo>
                    <a:pt x="108" y="0"/>
                  </a:moveTo>
                  <a:cubicBezTo>
                    <a:pt x="1" y="0"/>
                    <a:pt x="1" y="168"/>
                    <a:pt x="108" y="168"/>
                  </a:cubicBezTo>
                  <a:cubicBezTo>
                    <a:pt x="223" y="168"/>
                    <a:pt x="223"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215;p45"/>
            <p:cNvSpPr/>
            <p:nvPr/>
          </p:nvSpPr>
          <p:spPr>
            <a:xfrm>
              <a:off x="3046645" y="1013865"/>
              <a:ext cx="148108" cy="43388"/>
            </a:xfrm>
            <a:custGeom>
              <a:avLst/>
              <a:gdLst/>
              <a:ahLst/>
              <a:cxnLst/>
              <a:rect l="l" t="t" r="r" b="b"/>
              <a:pathLst>
                <a:path w="3079" h="902" extrusionOk="0">
                  <a:moveTo>
                    <a:pt x="2910" y="0"/>
                  </a:moveTo>
                  <a:cubicBezTo>
                    <a:pt x="2440" y="114"/>
                    <a:pt x="1936" y="222"/>
                    <a:pt x="1459" y="336"/>
                  </a:cubicBezTo>
                  <a:cubicBezTo>
                    <a:pt x="1264" y="390"/>
                    <a:pt x="1062" y="450"/>
                    <a:pt x="867" y="477"/>
                  </a:cubicBezTo>
                  <a:cubicBezTo>
                    <a:pt x="613" y="552"/>
                    <a:pt x="421" y="730"/>
                    <a:pt x="176" y="730"/>
                  </a:cubicBezTo>
                  <a:cubicBezTo>
                    <a:pt x="156" y="730"/>
                    <a:pt x="135" y="728"/>
                    <a:pt x="115" y="726"/>
                  </a:cubicBezTo>
                  <a:cubicBezTo>
                    <a:pt x="0" y="726"/>
                    <a:pt x="0" y="894"/>
                    <a:pt x="115" y="894"/>
                  </a:cubicBezTo>
                  <a:cubicBezTo>
                    <a:pt x="149" y="899"/>
                    <a:pt x="183" y="902"/>
                    <a:pt x="218" y="902"/>
                  </a:cubicBezTo>
                  <a:cubicBezTo>
                    <a:pt x="573" y="902"/>
                    <a:pt x="929" y="638"/>
                    <a:pt x="1291" y="558"/>
                  </a:cubicBezTo>
                  <a:cubicBezTo>
                    <a:pt x="1848" y="424"/>
                    <a:pt x="2406" y="309"/>
                    <a:pt x="2971" y="168"/>
                  </a:cubicBezTo>
                  <a:cubicBezTo>
                    <a:pt x="3078" y="141"/>
                    <a:pt x="3024" y="0"/>
                    <a:pt x="291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216;p45"/>
            <p:cNvSpPr/>
            <p:nvPr/>
          </p:nvSpPr>
          <p:spPr>
            <a:xfrm>
              <a:off x="3203408" y="859604"/>
              <a:ext cx="110780" cy="63207"/>
            </a:xfrm>
            <a:custGeom>
              <a:avLst/>
              <a:gdLst/>
              <a:ahLst/>
              <a:cxnLst/>
              <a:rect l="l" t="t" r="r" b="b"/>
              <a:pathLst>
                <a:path w="2303" h="1314" extrusionOk="0">
                  <a:moveTo>
                    <a:pt x="2167" y="1"/>
                  </a:moveTo>
                  <a:cubicBezTo>
                    <a:pt x="2151" y="1"/>
                    <a:pt x="2134" y="5"/>
                    <a:pt x="2118" y="15"/>
                  </a:cubicBezTo>
                  <a:cubicBezTo>
                    <a:pt x="1835" y="270"/>
                    <a:pt x="1331" y="42"/>
                    <a:pt x="1136" y="465"/>
                  </a:cubicBezTo>
                  <a:cubicBezTo>
                    <a:pt x="1110" y="519"/>
                    <a:pt x="1110" y="573"/>
                    <a:pt x="1083" y="633"/>
                  </a:cubicBezTo>
                  <a:cubicBezTo>
                    <a:pt x="1047" y="744"/>
                    <a:pt x="999" y="775"/>
                    <a:pt x="947" y="775"/>
                  </a:cubicBezTo>
                  <a:cubicBezTo>
                    <a:pt x="885" y="775"/>
                    <a:pt x="817" y="732"/>
                    <a:pt x="760" y="732"/>
                  </a:cubicBezTo>
                  <a:cubicBezTo>
                    <a:pt x="746" y="732"/>
                    <a:pt x="732" y="735"/>
                    <a:pt x="720" y="741"/>
                  </a:cubicBezTo>
                  <a:cubicBezTo>
                    <a:pt x="576" y="793"/>
                    <a:pt x="412" y="1106"/>
                    <a:pt x="242" y="1106"/>
                  </a:cubicBezTo>
                  <a:cubicBezTo>
                    <a:pt x="213" y="1106"/>
                    <a:pt x="184" y="1097"/>
                    <a:pt x="155" y="1077"/>
                  </a:cubicBezTo>
                  <a:cubicBezTo>
                    <a:pt x="143" y="1068"/>
                    <a:pt x="130" y="1065"/>
                    <a:pt x="118" y="1065"/>
                  </a:cubicBezTo>
                  <a:cubicBezTo>
                    <a:pt x="52" y="1065"/>
                    <a:pt x="1" y="1173"/>
                    <a:pt x="75" y="1218"/>
                  </a:cubicBezTo>
                  <a:cubicBezTo>
                    <a:pt x="149" y="1278"/>
                    <a:pt x="245" y="1314"/>
                    <a:pt x="341" y="1314"/>
                  </a:cubicBezTo>
                  <a:cubicBezTo>
                    <a:pt x="427" y="1314"/>
                    <a:pt x="512" y="1285"/>
                    <a:pt x="579" y="1218"/>
                  </a:cubicBezTo>
                  <a:cubicBezTo>
                    <a:pt x="606" y="1191"/>
                    <a:pt x="747" y="909"/>
                    <a:pt x="800" y="909"/>
                  </a:cubicBezTo>
                  <a:cubicBezTo>
                    <a:pt x="882" y="933"/>
                    <a:pt x="933" y="953"/>
                    <a:pt x="997" y="953"/>
                  </a:cubicBezTo>
                  <a:cubicBezTo>
                    <a:pt x="1022" y="953"/>
                    <a:pt x="1050" y="950"/>
                    <a:pt x="1083" y="942"/>
                  </a:cubicBezTo>
                  <a:cubicBezTo>
                    <a:pt x="1304" y="828"/>
                    <a:pt x="1224" y="492"/>
                    <a:pt x="1472" y="378"/>
                  </a:cubicBezTo>
                  <a:cubicBezTo>
                    <a:pt x="1755" y="270"/>
                    <a:pt x="2003" y="351"/>
                    <a:pt x="2259" y="156"/>
                  </a:cubicBezTo>
                  <a:cubicBezTo>
                    <a:pt x="2303" y="85"/>
                    <a:pt x="2239" y="1"/>
                    <a:pt x="216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17;p45"/>
            <p:cNvSpPr/>
            <p:nvPr/>
          </p:nvSpPr>
          <p:spPr>
            <a:xfrm>
              <a:off x="3223899" y="916027"/>
              <a:ext cx="109866" cy="51470"/>
            </a:xfrm>
            <a:custGeom>
              <a:avLst/>
              <a:gdLst/>
              <a:ahLst/>
              <a:cxnLst/>
              <a:rect l="l" t="t" r="r" b="b"/>
              <a:pathLst>
                <a:path w="2284" h="1070" extrusionOk="0">
                  <a:moveTo>
                    <a:pt x="1918" y="0"/>
                  </a:moveTo>
                  <a:cubicBezTo>
                    <a:pt x="1593" y="0"/>
                    <a:pt x="1226" y="90"/>
                    <a:pt x="1046" y="354"/>
                  </a:cubicBezTo>
                  <a:cubicBezTo>
                    <a:pt x="954" y="498"/>
                    <a:pt x="1065" y="767"/>
                    <a:pt x="863" y="767"/>
                  </a:cubicBezTo>
                  <a:cubicBezTo>
                    <a:pt x="831" y="767"/>
                    <a:pt x="789" y="760"/>
                    <a:pt x="737" y="744"/>
                  </a:cubicBezTo>
                  <a:cubicBezTo>
                    <a:pt x="686" y="725"/>
                    <a:pt x="634" y="717"/>
                    <a:pt x="580" y="717"/>
                  </a:cubicBezTo>
                  <a:cubicBezTo>
                    <a:pt x="403" y="717"/>
                    <a:pt x="220" y="808"/>
                    <a:pt x="65" y="912"/>
                  </a:cubicBezTo>
                  <a:cubicBezTo>
                    <a:pt x="0" y="982"/>
                    <a:pt x="79" y="1070"/>
                    <a:pt x="154" y="1070"/>
                  </a:cubicBezTo>
                  <a:cubicBezTo>
                    <a:pt x="173" y="1070"/>
                    <a:pt x="191" y="1065"/>
                    <a:pt x="206" y="1053"/>
                  </a:cubicBezTo>
                  <a:cubicBezTo>
                    <a:pt x="325" y="947"/>
                    <a:pt x="423" y="915"/>
                    <a:pt x="516" y="915"/>
                  </a:cubicBezTo>
                  <a:cubicBezTo>
                    <a:pt x="665" y="915"/>
                    <a:pt x="802" y="999"/>
                    <a:pt x="993" y="999"/>
                  </a:cubicBezTo>
                  <a:cubicBezTo>
                    <a:pt x="1073" y="999"/>
                    <a:pt x="1134" y="945"/>
                    <a:pt x="1161" y="858"/>
                  </a:cubicBezTo>
                  <a:cubicBezTo>
                    <a:pt x="1188" y="690"/>
                    <a:pt x="1134" y="468"/>
                    <a:pt x="1329" y="327"/>
                  </a:cubicBezTo>
                  <a:cubicBezTo>
                    <a:pt x="1465" y="210"/>
                    <a:pt x="1684" y="161"/>
                    <a:pt x="1891" y="161"/>
                  </a:cubicBezTo>
                  <a:cubicBezTo>
                    <a:pt x="1979" y="161"/>
                    <a:pt x="2065" y="170"/>
                    <a:pt x="2142" y="186"/>
                  </a:cubicBezTo>
                  <a:cubicBezTo>
                    <a:pt x="2223" y="186"/>
                    <a:pt x="2283" y="18"/>
                    <a:pt x="2169" y="18"/>
                  </a:cubicBezTo>
                  <a:cubicBezTo>
                    <a:pt x="2091" y="7"/>
                    <a:pt x="2006" y="0"/>
                    <a:pt x="19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218;p45"/>
            <p:cNvSpPr/>
            <p:nvPr/>
          </p:nvSpPr>
          <p:spPr>
            <a:xfrm>
              <a:off x="3052705" y="1114302"/>
              <a:ext cx="205782" cy="122565"/>
            </a:xfrm>
            <a:custGeom>
              <a:avLst/>
              <a:gdLst/>
              <a:ahLst/>
              <a:cxnLst/>
              <a:rect l="l" t="t" r="r" b="b"/>
              <a:pathLst>
                <a:path w="4278" h="2548" extrusionOk="0">
                  <a:moveTo>
                    <a:pt x="4156" y="1"/>
                  </a:moveTo>
                  <a:cubicBezTo>
                    <a:pt x="4140" y="1"/>
                    <a:pt x="4121" y="5"/>
                    <a:pt x="4101" y="16"/>
                  </a:cubicBezTo>
                  <a:cubicBezTo>
                    <a:pt x="2704" y="688"/>
                    <a:pt x="1360" y="1467"/>
                    <a:pt x="69" y="2368"/>
                  </a:cubicBezTo>
                  <a:cubicBezTo>
                    <a:pt x="1" y="2436"/>
                    <a:pt x="48" y="2548"/>
                    <a:pt x="117" y="2548"/>
                  </a:cubicBezTo>
                  <a:cubicBezTo>
                    <a:pt x="130" y="2548"/>
                    <a:pt x="143" y="2544"/>
                    <a:pt x="157" y="2536"/>
                  </a:cubicBezTo>
                  <a:cubicBezTo>
                    <a:pt x="1440" y="1608"/>
                    <a:pt x="2784" y="822"/>
                    <a:pt x="4189" y="150"/>
                  </a:cubicBezTo>
                  <a:cubicBezTo>
                    <a:pt x="4278" y="105"/>
                    <a:pt x="4238" y="1"/>
                    <a:pt x="41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219;p45"/>
            <p:cNvSpPr/>
            <p:nvPr/>
          </p:nvSpPr>
          <p:spPr>
            <a:xfrm>
              <a:off x="3251990" y="984427"/>
              <a:ext cx="193276" cy="136515"/>
            </a:xfrm>
            <a:custGeom>
              <a:avLst/>
              <a:gdLst/>
              <a:ahLst/>
              <a:cxnLst/>
              <a:rect l="l" t="t" r="r" b="b"/>
              <a:pathLst>
                <a:path w="4018" h="2838" extrusionOk="0">
                  <a:moveTo>
                    <a:pt x="3582" y="1"/>
                  </a:moveTo>
                  <a:cubicBezTo>
                    <a:pt x="3528" y="1"/>
                    <a:pt x="3478" y="63"/>
                    <a:pt x="3514" y="135"/>
                  </a:cubicBezTo>
                  <a:cubicBezTo>
                    <a:pt x="3715" y="498"/>
                    <a:pt x="3991" y="868"/>
                    <a:pt x="3514" y="1062"/>
                  </a:cubicBezTo>
                  <a:cubicBezTo>
                    <a:pt x="3124" y="1230"/>
                    <a:pt x="2734" y="1398"/>
                    <a:pt x="2371" y="1593"/>
                  </a:cubicBezTo>
                  <a:cubicBezTo>
                    <a:pt x="1585" y="1929"/>
                    <a:pt x="825" y="2292"/>
                    <a:pt x="73" y="2682"/>
                  </a:cubicBezTo>
                  <a:cubicBezTo>
                    <a:pt x="0" y="2732"/>
                    <a:pt x="48" y="2838"/>
                    <a:pt x="112" y="2838"/>
                  </a:cubicBezTo>
                  <a:cubicBezTo>
                    <a:pt x="126" y="2838"/>
                    <a:pt x="140" y="2833"/>
                    <a:pt x="153" y="2823"/>
                  </a:cubicBezTo>
                  <a:cubicBezTo>
                    <a:pt x="1417" y="2212"/>
                    <a:pt x="2707" y="1593"/>
                    <a:pt x="3991" y="1036"/>
                  </a:cubicBezTo>
                  <a:cubicBezTo>
                    <a:pt x="4018" y="1036"/>
                    <a:pt x="4018" y="975"/>
                    <a:pt x="4018" y="948"/>
                  </a:cubicBezTo>
                  <a:cubicBezTo>
                    <a:pt x="3910" y="639"/>
                    <a:pt x="3823" y="330"/>
                    <a:pt x="3655" y="54"/>
                  </a:cubicBezTo>
                  <a:cubicBezTo>
                    <a:pt x="3637" y="16"/>
                    <a:pt x="3609" y="1"/>
                    <a:pt x="358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220;p45"/>
            <p:cNvSpPr/>
            <p:nvPr/>
          </p:nvSpPr>
          <p:spPr>
            <a:xfrm>
              <a:off x="2922831" y="959270"/>
              <a:ext cx="135168" cy="236279"/>
            </a:xfrm>
            <a:custGeom>
              <a:avLst/>
              <a:gdLst/>
              <a:ahLst/>
              <a:cxnLst/>
              <a:rect l="l" t="t" r="r" b="b"/>
              <a:pathLst>
                <a:path w="2810" h="4912" extrusionOk="0">
                  <a:moveTo>
                    <a:pt x="316" y="1"/>
                  </a:moveTo>
                  <a:cubicBezTo>
                    <a:pt x="303" y="1"/>
                    <a:pt x="290" y="4"/>
                    <a:pt x="276" y="13"/>
                  </a:cubicBezTo>
                  <a:cubicBezTo>
                    <a:pt x="0" y="181"/>
                    <a:pt x="27" y="268"/>
                    <a:pt x="168" y="577"/>
                  </a:cubicBezTo>
                  <a:cubicBezTo>
                    <a:pt x="417" y="1135"/>
                    <a:pt x="726" y="1727"/>
                    <a:pt x="1008" y="2257"/>
                  </a:cubicBezTo>
                  <a:cubicBezTo>
                    <a:pt x="1513" y="3151"/>
                    <a:pt x="2158" y="3964"/>
                    <a:pt x="2628" y="4858"/>
                  </a:cubicBezTo>
                  <a:cubicBezTo>
                    <a:pt x="2648" y="4896"/>
                    <a:pt x="2677" y="4912"/>
                    <a:pt x="2705" y="4912"/>
                  </a:cubicBezTo>
                  <a:cubicBezTo>
                    <a:pt x="2760" y="4912"/>
                    <a:pt x="2810" y="4849"/>
                    <a:pt x="2769" y="4778"/>
                  </a:cubicBezTo>
                  <a:cubicBezTo>
                    <a:pt x="2406" y="4045"/>
                    <a:pt x="1929" y="3407"/>
                    <a:pt x="1486" y="2701"/>
                  </a:cubicBezTo>
                  <a:cubicBezTo>
                    <a:pt x="1230" y="2311"/>
                    <a:pt x="27" y="409"/>
                    <a:pt x="363" y="154"/>
                  </a:cubicBezTo>
                  <a:cubicBezTo>
                    <a:pt x="431" y="109"/>
                    <a:pt x="385" y="1"/>
                    <a:pt x="3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221;p45"/>
            <p:cNvSpPr/>
            <p:nvPr/>
          </p:nvSpPr>
          <p:spPr>
            <a:xfrm>
              <a:off x="2914750" y="977164"/>
              <a:ext cx="143249" cy="258840"/>
            </a:xfrm>
            <a:custGeom>
              <a:avLst/>
              <a:gdLst/>
              <a:ahLst/>
              <a:cxnLst/>
              <a:rect l="l" t="t" r="r" b="b"/>
              <a:pathLst>
                <a:path w="2978" h="5381" extrusionOk="0">
                  <a:moveTo>
                    <a:pt x="285" y="1"/>
                  </a:moveTo>
                  <a:cubicBezTo>
                    <a:pt x="262" y="1"/>
                    <a:pt x="238" y="12"/>
                    <a:pt x="222" y="37"/>
                  </a:cubicBezTo>
                  <a:cubicBezTo>
                    <a:pt x="0" y="400"/>
                    <a:pt x="54" y="427"/>
                    <a:pt x="249" y="790"/>
                  </a:cubicBezTo>
                  <a:cubicBezTo>
                    <a:pt x="531" y="1294"/>
                    <a:pt x="814" y="1798"/>
                    <a:pt x="1089" y="2302"/>
                  </a:cubicBezTo>
                  <a:cubicBezTo>
                    <a:pt x="1681" y="3310"/>
                    <a:pt x="2265" y="4318"/>
                    <a:pt x="2796" y="5326"/>
                  </a:cubicBezTo>
                  <a:cubicBezTo>
                    <a:pt x="2816" y="5364"/>
                    <a:pt x="2845" y="5380"/>
                    <a:pt x="2873" y="5380"/>
                  </a:cubicBezTo>
                  <a:cubicBezTo>
                    <a:pt x="2928" y="5380"/>
                    <a:pt x="2978" y="5317"/>
                    <a:pt x="2937" y="5246"/>
                  </a:cubicBezTo>
                  <a:cubicBezTo>
                    <a:pt x="2494" y="4379"/>
                    <a:pt x="1990" y="3539"/>
                    <a:pt x="1486" y="2665"/>
                  </a:cubicBezTo>
                  <a:cubicBezTo>
                    <a:pt x="1257" y="2221"/>
                    <a:pt x="1008" y="1798"/>
                    <a:pt x="753" y="1355"/>
                  </a:cubicBezTo>
                  <a:cubicBezTo>
                    <a:pt x="558" y="985"/>
                    <a:pt x="142" y="514"/>
                    <a:pt x="363" y="118"/>
                  </a:cubicBezTo>
                  <a:cubicBezTo>
                    <a:pt x="401" y="61"/>
                    <a:pt x="342" y="1"/>
                    <a:pt x="285"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oogle Shape;2222;p45"/>
          <p:cNvGrpSpPr/>
          <p:nvPr/>
        </p:nvGrpSpPr>
        <p:grpSpPr>
          <a:xfrm>
            <a:off x="273857" y="5495283"/>
            <a:ext cx="1072556" cy="1113023"/>
            <a:chOff x="4372469" y="2020378"/>
            <a:chExt cx="399056" cy="414112"/>
          </a:xfrm>
        </p:grpSpPr>
        <p:sp>
          <p:nvSpPr>
            <p:cNvPr id="28" name="Google Shape;2223;p45"/>
            <p:cNvSpPr/>
            <p:nvPr/>
          </p:nvSpPr>
          <p:spPr>
            <a:xfrm>
              <a:off x="4396231" y="2156505"/>
              <a:ext cx="374189" cy="277984"/>
            </a:xfrm>
            <a:custGeom>
              <a:avLst/>
              <a:gdLst/>
              <a:ahLst/>
              <a:cxnLst/>
              <a:rect l="l" t="t" r="r" b="b"/>
              <a:pathLst>
                <a:path w="7779" h="5779" extrusionOk="0">
                  <a:moveTo>
                    <a:pt x="108" y="1"/>
                  </a:moveTo>
                  <a:cubicBezTo>
                    <a:pt x="45" y="1"/>
                    <a:pt x="0" y="81"/>
                    <a:pt x="60" y="146"/>
                  </a:cubicBezTo>
                  <a:cubicBezTo>
                    <a:pt x="1404" y="1853"/>
                    <a:pt x="3172" y="3137"/>
                    <a:pt x="4738" y="4683"/>
                  </a:cubicBezTo>
                  <a:cubicBezTo>
                    <a:pt x="5163" y="5102"/>
                    <a:pt x="5582" y="5778"/>
                    <a:pt x="6245" y="5778"/>
                  </a:cubicBezTo>
                  <a:cubicBezTo>
                    <a:pt x="6284" y="5778"/>
                    <a:pt x="6324" y="5776"/>
                    <a:pt x="6364" y="5771"/>
                  </a:cubicBezTo>
                  <a:cubicBezTo>
                    <a:pt x="7003" y="5718"/>
                    <a:pt x="7621" y="5187"/>
                    <a:pt x="7762" y="4568"/>
                  </a:cubicBezTo>
                  <a:cubicBezTo>
                    <a:pt x="7778" y="4498"/>
                    <a:pt x="7732" y="4451"/>
                    <a:pt x="7687" y="4451"/>
                  </a:cubicBezTo>
                  <a:cubicBezTo>
                    <a:pt x="7659" y="4451"/>
                    <a:pt x="7631" y="4470"/>
                    <a:pt x="7621" y="4515"/>
                  </a:cubicBezTo>
                  <a:cubicBezTo>
                    <a:pt x="7466" y="5119"/>
                    <a:pt x="6887" y="5586"/>
                    <a:pt x="6305" y="5586"/>
                  </a:cubicBezTo>
                  <a:cubicBezTo>
                    <a:pt x="6052" y="5586"/>
                    <a:pt x="5798" y="5498"/>
                    <a:pt x="5578" y="5294"/>
                  </a:cubicBezTo>
                  <a:cubicBezTo>
                    <a:pt x="4986" y="4763"/>
                    <a:pt x="4456" y="4145"/>
                    <a:pt x="3844" y="3614"/>
                  </a:cubicBezTo>
                  <a:cubicBezTo>
                    <a:pt x="2554" y="2465"/>
                    <a:pt x="1236" y="1376"/>
                    <a:pt x="175" y="32"/>
                  </a:cubicBezTo>
                  <a:cubicBezTo>
                    <a:pt x="153" y="10"/>
                    <a:pt x="129" y="1"/>
                    <a:pt x="108"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224;p45"/>
            <p:cNvSpPr/>
            <p:nvPr/>
          </p:nvSpPr>
          <p:spPr>
            <a:xfrm>
              <a:off x="4372469" y="2020378"/>
              <a:ext cx="128434" cy="144404"/>
            </a:xfrm>
            <a:custGeom>
              <a:avLst/>
              <a:gdLst/>
              <a:ahLst/>
              <a:cxnLst/>
              <a:rect l="l" t="t" r="r" b="b"/>
              <a:pathLst>
                <a:path w="2670" h="3002" extrusionOk="0">
                  <a:moveTo>
                    <a:pt x="112" y="1"/>
                  </a:moveTo>
                  <a:cubicBezTo>
                    <a:pt x="57" y="1"/>
                    <a:pt x="0" y="68"/>
                    <a:pt x="23" y="120"/>
                  </a:cubicBezTo>
                  <a:cubicBezTo>
                    <a:pt x="333" y="1014"/>
                    <a:pt x="528" y="1935"/>
                    <a:pt x="528" y="2916"/>
                  </a:cubicBezTo>
                  <a:cubicBezTo>
                    <a:pt x="528" y="2973"/>
                    <a:pt x="570" y="3002"/>
                    <a:pt x="612" y="3002"/>
                  </a:cubicBezTo>
                  <a:cubicBezTo>
                    <a:pt x="654" y="3002"/>
                    <a:pt x="696" y="2973"/>
                    <a:pt x="696" y="2916"/>
                  </a:cubicBezTo>
                  <a:cubicBezTo>
                    <a:pt x="696" y="2000"/>
                    <a:pt x="526" y="1113"/>
                    <a:pt x="252" y="245"/>
                  </a:cubicBezTo>
                  <a:lnTo>
                    <a:pt x="252" y="245"/>
                  </a:lnTo>
                  <a:cubicBezTo>
                    <a:pt x="1027" y="564"/>
                    <a:pt x="1758" y="931"/>
                    <a:pt x="2490" y="1350"/>
                  </a:cubicBezTo>
                  <a:cubicBezTo>
                    <a:pt x="2505" y="1357"/>
                    <a:pt x="2519" y="1361"/>
                    <a:pt x="2532" y="1361"/>
                  </a:cubicBezTo>
                  <a:cubicBezTo>
                    <a:pt x="2617" y="1361"/>
                    <a:pt x="2669" y="1232"/>
                    <a:pt x="2571" y="1209"/>
                  </a:cubicBezTo>
                  <a:cubicBezTo>
                    <a:pt x="1784" y="759"/>
                    <a:pt x="978" y="342"/>
                    <a:pt x="138" y="6"/>
                  </a:cubicBezTo>
                  <a:cubicBezTo>
                    <a:pt x="130" y="2"/>
                    <a:pt x="121" y="1"/>
                    <a:pt x="112"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225;p45"/>
            <p:cNvSpPr/>
            <p:nvPr/>
          </p:nvSpPr>
          <p:spPr>
            <a:xfrm>
              <a:off x="4495561" y="2081900"/>
              <a:ext cx="275964" cy="292463"/>
            </a:xfrm>
            <a:custGeom>
              <a:avLst/>
              <a:gdLst/>
              <a:ahLst/>
              <a:cxnLst/>
              <a:rect l="l" t="t" r="r" b="b"/>
              <a:pathLst>
                <a:path w="5737" h="6080" extrusionOk="0">
                  <a:moveTo>
                    <a:pt x="139" y="0"/>
                  </a:moveTo>
                  <a:cubicBezTo>
                    <a:pt x="78" y="0"/>
                    <a:pt x="1" y="82"/>
                    <a:pt x="65" y="125"/>
                  </a:cubicBezTo>
                  <a:cubicBezTo>
                    <a:pt x="2081" y="1919"/>
                    <a:pt x="3761" y="4076"/>
                    <a:pt x="5556" y="6066"/>
                  </a:cubicBezTo>
                  <a:cubicBezTo>
                    <a:pt x="5565" y="6075"/>
                    <a:pt x="5578" y="6080"/>
                    <a:pt x="5591" y="6080"/>
                  </a:cubicBezTo>
                  <a:cubicBezTo>
                    <a:pt x="5653" y="6080"/>
                    <a:pt x="5736" y="5991"/>
                    <a:pt x="5670" y="5924"/>
                  </a:cubicBezTo>
                  <a:cubicBezTo>
                    <a:pt x="3876" y="3935"/>
                    <a:pt x="2196" y="1805"/>
                    <a:pt x="180" y="17"/>
                  </a:cubicBezTo>
                  <a:cubicBezTo>
                    <a:pt x="169" y="5"/>
                    <a:pt x="155" y="0"/>
                    <a:pt x="13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226;p45"/>
            <p:cNvSpPr/>
            <p:nvPr/>
          </p:nvSpPr>
          <p:spPr>
            <a:xfrm>
              <a:off x="4645782" y="2340878"/>
              <a:ext cx="100486" cy="65131"/>
            </a:xfrm>
            <a:custGeom>
              <a:avLst/>
              <a:gdLst/>
              <a:ahLst/>
              <a:cxnLst/>
              <a:rect l="l" t="t" r="r" b="b"/>
              <a:pathLst>
                <a:path w="2089" h="1354" extrusionOk="0">
                  <a:moveTo>
                    <a:pt x="1966" y="0"/>
                  </a:moveTo>
                  <a:cubicBezTo>
                    <a:pt x="1941" y="0"/>
                    <a:pt x="1918" y="11"/>
                    <a:pt x="1902" y="36"/>
                  </a:cubicBezTo>
                  <a:cubicBezTo>
                    <a:pt x="1566" y="735"/>
                    <a:pt x="894" y="1152"/>
                    <a:pt x="108" y="1186"/>
                  </a:cubicBezTo>
                  <a:cubicBezTo>
                    <a:pt x="0" y="1186"/>
                    <a:pt x="0" y="1354"/>
                    <a:pt x="108" y="1354"/>
                  </a:cubicBezTo>
                  <a:cubicBezTo>
                    <a:pt x="948" y="1320"/>
                    <a:pt x="1680" y="877"/>
                    <a:pt x="2070" y="117"/>
                  </a:cubicBezTo>
                  <a:cubicBezTo>
                    <a:pt x="2089" y="60"/>
                    <a:pt x="2024" y="0"/>
                    <a:pt x="196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227;p45"/>
            <p:cNvSpPr/>
            <p:nvPr/>
          </p:nvSpPr>
          <p:spPr>
            <a:xfrm>
              <a:off x="4626974" y="2316635"/>
              <a:ext cx="95964" cy="69171"/>
            </a:xfrm>
            <a:custGeom>
              <a:avLst/>
              <a:gdLst/>
              <a:ahLst/>
              <a:cxnLst/>
              <a:rect l="l" t="t" r="r" b="b"/>
              <a:pathLst>
                <a:path w="1995" h="1438" extrusionOk="0">
                  <a:moveTo>
                    <a:pt x="1879" y="0"/>
                  </a:moveTo>
                  <a:cubicBezTo>
                    <a:pt x="1855" y="0"/>
                    <a:pt x="1832" y="11"/>
                    <a:pt x="1816" y="36"/>
                  </a:cubicBezTo>
                  <a:cubicBezTo>
                    <a:pt x="1365" y="682"/>
                    <a:pt x="808" y="1018"/>
                    <a:pt x="82" y="1266"/>
                  </a:cubicBezTo>
                  <a:cubicBezTo>
                    <a:pt x="1" y="1291"/>
                    <a:pt x="18" y="1437"/>
                    <a:pt x="112" y="1437"/>
                  </a:cubicBezTo>
                  <a:cubicBezTo>
                    <a:pt x="119" y="1437"/>
                    <a:pt x="127" y="1436"/>
                    <a:pt x="136" y="1434"/>
                  </a:cubicBezTo>
                  <a:cubicBezTo>
                    <a:pt x="895" y="1152"/>
                    <a:pt x="1480" y="789"/>
                    <a:pt x="1957" y="117"/>
                  </a:cubicBezTo>
                  <a:cubicBezTo>
                    <a:pt x="1995" y="60"/>
                    <a:pt x="1936" y="0"/>
                    <a:pt x="187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28;p45"/>
            <p:cNvSpPr/>
            <p:nvPr/>
          </p:nvSpPr>
          <p:spPr>
            <a:xfrm>
              <a:off x="4397145" y="2079927"/>
              <a:ext cx="112560" cy="93319"/>
            </a:xfrm>
            <a:custGeom>
              <a:avLst/>
              <a:gdLst/>
              <a:ahLst/>
              <a:cxnLst/>
              <a:rect l="l" t="t" r="r" b="b"/>
              <a:pathLst>
                <a:path w="2340" h="1940" extrusionOk="0">
                  <a:moveTo>
                    <a:pt x="2087" y="0"/>
                  </a:moveTo>
                  <a:cubicBezTo>
                    <a:pt x="2018" y="0"/>
                    <a:pt x="1962" y="97"/>
                    <a:pt x="2031" y="139"/>
                  </a:cubicBezTo>
                  <a:cubicBezTo>
                    <a:pt x="2145" y="253"/>
                    <a:pt x="2111" y="475"/>
                    <a:pt x="2058" y="616"/>
                  </a:cubicBezTo>
                  <a:cubicBezTo>
                    <a:pt x="2022" y="677"/>
                    <a:pt x="1959" y="700"/>
                    <a:pt x="1887" y="700"/>
                  </a:cubicBezTo>
                  <a:cubicBezTo>
                    <a:pt x="1727" y="700"/>
                    <a:pt x="1518" y="589"/>
                    <a:pt x="1439" y="529"/>
                  </a:cubicBezTo>
                  <a:cubicBezTo>
                    <a:pt x="1425" y="519"/>
                    <a:pt x="1411" y="515"/>
                    <a:pt x="1398" y="515"/>
                  </a:cubicBezTo>
                  <a:cubicBezTo>
                    <a:pt x="1342" y="515"/>
                    <a:pt x="1310" y="599"/>
                    <a:pt x="1332" y="643"/>
                  </a:cubicBezTo>
                  <a:cubicBezTo>
                    <a:pt x="1412" y="838"/>
                    <a:pt x="1580" y="1261"/>
                    <a:pt x="1191" y="1261"/>
                  </a:cubicBezTo>
                  <a:cubicBezTo>
                    <a:pt x="1171" y="1264"/>
                    <a:pt x="1151" y="1265"/>
                    <a:pt x="1132" y="1265"/>
                  </a:cubicBezTo>
                  <a:cubicBezTo>
                    <a:pt x="957" y="1265"/>
                    <a:pt x="784" y="1163"/>
                    <a:pt x="633" y="1066"/>
                  </a:cubicBezTo>
                  <a:cubicBezTo>
                    <a:pt x="616" y="1055"/>
                    <a:pt x="599" y="1049"/>
                    <a:pt x="583" y="1049"/>
                  </a:cubicBezTo>
                  <a:cubicBezTo>
                    <a:pt x="519" y="1049"/>
                    <a:pt x="475" y="1136"/>
                    <a:pt x="519" y="1201"/>
                  </a:cubicBezTo>
                  <a:cubicBezTo>
                    <a:pt x="599" y="1288"/>
                    <a:pt x="660" y="1369"/>
                    <a:pt x="687" y="1483"/>
                  </a:cubicBezTo>
                  <a:cubicBezTo>
                    <a:pt x="562" y="1646"/>
                    <a:pt x="448" y="1727"/>
                    <a:pt x="338" y="1727"/>
                  </a:cubicBezTo>
                  <a:cubicBezTo>
                    <a:pt x="277" y="1727"/>
                    <a:pt x="216" y="1702"/>
                    <a:pt x="156" y="1651"/>
                  </a:cubicBezTo>
                  <a:cubicBezTo>
                    <a:pt x="142" y="1643"/>
                    <a:pt x="129" y="1639"/>
                    <a:pt x="116" y="1639"/>
                  </a:cubicBezTo>
                  <a:cubicBezTo>
                    <a:pt x="47" y="1639"/>
                    <a:pt x="0" y="1747"/>
                    <a:pt x="68" y="1792"/>
                  </a:cubicBezTo>
                  <a:cubicBezTo>
                    <a:pt x="190" y="1882"/>
                    <a:pt x="333" y="1939"/>
                    <a:pt x="471" y="1939"/>
                  </a:cubicBezTo>
                  <a:cubicBezTo>
                    <a:pt x="591" y="1939"/>
                    <a:pt x="707" y="1895"/>
                    <a:pt x="801" y="1792"/>
                  </a:cubicBezTo>
                  <a:cubicBezTo>
                    <a:pt x="903" y="1674"/>
                    <a:pt x="869" y="1494"/>
                    <a:pt x="802" y="1339"/>
                  </a:cubicBezTo>
                  <a:lnTo>
                    <a:pt x="802" y="1339"/>
                  </a:lnTo>
                  <a:cubicBezTo>
                    <a:pt x="927" y="1391"/>
                    <a:pt x="1063" y="1427"/>
                    <a:pt x="1197" y="1427"/>
                  </a:cubicBezTo>
                  <a:cubicBezTo>
                    <a:pt x="1291" y="1427"/>
                    <a:pt x="1384" y="1409"/>
                    <a:pt x="1473" y="1369"/>
                  </a:cubicBezTo>
                  <a:cubicBezTo>
                    <a:pt x="1649" y="1250"/>
                    <a:pt x="1616" y="994"/>
                    <a:pt x="1554" y="785"/>
                  </a:cubicBezTo>
                  <a:lnTo>
                    <a:pt x="1554" y="785"/>
                  </a:lnTo>
                  <a:cubicBezTo>
                    <a:pt x="1652" y="827"/>
                    <a:pt x="1765" y="858"/>
                    <a:pt x="1869" y="858"/>
                  </a:cubicBezTo>
                  <a:cubicBezTo>
                    <a:pt x="1981" y="858"/>
                    <a:pt x="2082" y="823"/>
                    <a:pt x="2145" y="730"/>
                  </a:cubicBezTo>
                  <a:cubicBezTo>
                    <a:pt x="2279" y="562"/>
                    <a:pt x="2340" y="193"/>
                    <a:pt x="2145" y="25"/>
                  </a:cubicBezTo>
                  <a:cubicBezTo>
                    <a:pt x="2126" y="7"/>
                    <a:pt x="2106" y="0"/>
                    <a:pt x="208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229;p45"/>
            <p:cNvSpPr/>
            <p:nvPr/>
          </p:nvSpPr>
          <p:spPr>
            <a:xfrm>
              <a:off x="4420138" y="2130963"/>
              <a:ext cx="239647" cy="241186"/>
            </a:xfrm>
            <a:custGeom>
              <a:avLst/>
              <a:gdLst/>
              <a:ahLst/>
              <a:cxnLst/>
              <a:rect l="l" t="t" r="r" b="b"/>
              <a:pathLst>
                <a:path w="4982" h="5014" extrusionOk="0">
                  <a:moveTo>
                    <a:pt x="114" y="1"/>
                  </a:moveTo>
                  <a:cubicBezTo>
                    <a:pt x="50" y="1"/>
                    <a:pt x="0" y="80"/>
                    <a:pt x="41" y="140"/>
                  </a:cubicBezTo>
                  <a:cubicBezTo>
                    <a:pt x="793" y="1013"/>
                    <a:pt x="1606" y="1853"/>
                    <a:pt x="2420" y="2633"/>
                  </a:cubicBezTo>
                  <a:cubicBezTo>
                    <a:pt x="3233" y="3419"/>
                    <a:pt x="4100" y="4118"/>
                    <a:pt x="4825" y="4985"/>
                  </a:cubicBezTo>
                  <a:cubicBezTo>
                    <a:pt x="4839" y="5005"/>
                    <a:pt x="4855" y="5013"/>
                    <a:pt x="4871" y="5013"/>
                  </a:cubicBezTo>
                  <a:cubicBezTo>
                    <a:pt x="4926" y="5013"/>
                    <a:pt x="4981" y="4919"/>
                    <a:pt x="4940" y="4878"/>
                  </a:cubicBezTo>
                  <a:cubicBezTo>
                    <a:pt x="4214" y="4004"/>
                    <a:pt x="3347" y="3278"/>
                    <a:pt x="2534" y="2525"/>
                  </a:cubicBezTo>
                  <a:cubicBezTo>
                    <a:pt x="1721" y="1712"/>
                    <a:pt x="934" y="899"/>
                    <a:pt x="182" y="32"/>
                  </a:cubicBezTo>
                  <a:cubicBezTo>
                    <a:pt x="159" y="10"/>
                    <a:pt x="136" y="1"/>
                    <a:pt x="114"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230;p45"/>
            <p:cNvSpPr/>
            <p:nvPr/>
          </p:nvSpPr>
          <p:spPr>
            <a:xfrm>
              <a:off x="4456599" y="2104171"/>
              <a:ext cx="247584" cy="234740"/>
            </a:xfrm>
            <a:custGeom>
              <a:avLst/>
              <a:gdLst/>
              <a:ahLst/>
              <a:cxnLst/>
              <a:rect l="l" t="t" r="r" b="b"/>
              <a:pathLst>
                <a:path w="5147" h="4880" extrusionOk="0">
                  <a:moveTo>
                    <a:pt x="146" y="0"/>
                  </a:moveTo>
                  <a:cubicBezTo>
                    <a:pt x="73" y="0"/>
                    <a:pt x="0" y="97"/>
                    <a:pt x="69" y="139"/>
                  </a:cubicBezTo>
                  <a:cubicBezTo>
                    <a:pt x="936" y="898"/>
                    <a:pt x="1776" y="1651"/>
                    <a:pt x="2589" y="2437"/>
                  </a:cubicBezTo>
                  <a:cubicBezTo>
                    <a:pt x="3006" y="2827"/>
                    <a:pt x="3429" y="3217"/>
                    <a:pt x="3819" y="3640"/>
                  </a:cubicBezTo>
                  <a:cubicBezTo>
                    <a:pt x="4209" y="4003"/>
                    <a:pt x="4659" y="4366"/>
                    <a:pt x="4968" y="4843"/>
                  </a:cubicBezTo>
                  <a:cubicBezTo>
                    <a:pt x="4976" y="4869"/>
                    <a:pt x="4996" y="4880"/>
                    <a:pt x="5019" y="4880"/>
                  </a:cubicBezTo>
                  <a:cubicBezTo>
                    <a:pt x="5075" y="4880"/>
                    <a:pt x="5147" y="4819"/>
                    <a:pt x="5109" y="4763"/>
                  </a:cubicBezTo>
                  <a:cubicBezTo>
                    <a:pt x="4881" y="4393"/>
                    <a:pt x="4605" y="4144"/>
                    <a:pt x="4323" y="3862"/>
                  </a:cubicBezTo>
                  <a:cubicBezTo>
                    <a:pt x="3873" y="3472"/>
                    <a:pt x="3456" y="3022"/>
                    <a:pt x="3033" y="2632"/>
                  </a:cubicBezTo>
                  <a:cubicBezTo>
                    <a:pt x="2112" y="1738"/>
                    <a:pt x="1158" y="865"/>
                    <a:pt x="203" y="25"/>
                  </a:cubicBezTo>
                  <a:cubicBezTo>
                    <a:pt x="186" y="7"/>
                    <a:pt x="166" y="0"/>
                    <a:pt x="14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31;p45"/>
            <p:cNvSpPr/>
            <p:nvPr/>
          </p:nvSpPr>
          <p:spPr>
            <a:xfrm>
              <a:off x="4388920" y="2050008"/>
              <a:ext cx="48872" cy="32662"/>
            </a:xfrm>
            <a:custGeom>
              <a:avLst/>
              <a:gdLst/>
              <a:ahLst/>
              <a:cxnLst/>
              <a:rect l="l" t="t" r="r" b="b"/>
              <a:pathLst>
                <a:path w="1016" h="679" extrusionOk="0">
                  <a:moveTo>
                    <a:pt x="904" y="0"/>
                  </a:moveTo>
                  <a:cubicBezTo>
                    <a:pt x="871" y="0"/>
                    <a:pt x="841" y="19"/>
                    <a:pt x="831" y="62"/>
                  </a:cubicBezTo>
                  <a:cubicBezTo>
                    <a:pt x="778" y="375"/>
                    <a:pt x="566" y="523"/>
                    <a:pt x="293" y="523"/>
                  </a:cubicBezTo>
                  <a:cubicBezTo>
                    <a:pt x="249" y="523"/>
                    <a:pt x="205" y="520"/>
                    <a:pt x="159" y="512"/>
                  </a:cubicBezTo>
                  <a:cubicBezTo>
                    <a:pt x="148" y="509"/>
                    <a:pt x="138" y="508"/>
                    <a:pt x="129" y="508"/>
                  </a:cubicBezTo>
                  <a:cubicBezTo>
                    <a:pt x="36" y="508"/>
                    <a:pt x="0" y="647"/>
                    <a:pt x="98" y="647"/>
                  </a:cubicBezTo>
                  <a:cubicBezTo>
                    <a:pt x="178" y="668"/>
                    <a:pt x="257" y="679"/>
                    <a:pt x="334" y="679"/>
                  </a:cubicBezTo>
                  <a:cubicBezTo>
                    <a:pt x="666" y="679"/>
                    <a:pt x="950" y="481"/>
                    <a:pt x="999" y="116"/>
                  </a:cubicBezTo>
                  <a:cubicBezTo>
                    <a:pt x="1015" y="49"/>
                    <a:pt x="957" y="0"/>
                    <a:pt x="904"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oogle Shape;2232;p45"/>
          <p:cNvGrpSpPr/>
          <p:nvPr/>
        </p:nvGrpSpPr>
        <p:grpSpPr>
          <a:xfrm>
            <a:off x="10116891" y="292834"/>
            <a:ext cx="1879488" cy="1380289"/>
            <a:chOff x="3765486" y="1507629"/>
            <a:chExt cx="586753" cy="430946"/>
          </a:xfrm>
        </p:grpSpPr>
        <p:sp>
          <p:nvSpPr>
            <p:cNvPr id="38" name="Google Shape;2233;p45"/>
            <p:cNvSpPr/>
            <p:nvPr/>
          </p:nvSpPr>
          <p:spPr>
            <a:xfrm>
              <a:off x="3765486" y="1507629"/>
              <a:ext cx="405408" cy="279812"/>
            </a:xfrm>
            <a:custGeom>
              <a:avLst/>
              <a:gdLst/>
              <a:ahLst/>
              <a:cxnLst/>
              <a:rect l="l" t="t" r="r" b="b"/>
              <a:pathLst>
                <a:path w="8428" h="5817" extrusionOk="0">
                  <a:moveTo>
                    <a:pt x="7419" y="0"/>
                  </a:moveTo>
                  <a:cubicBezTo>
                    <a:pt x="6331" y="108"/>
                    <a:pt x="5262" y="222"/>
                    <a:pt x="4174" y="363"/>
                  </a:cubicBezTo>
                  <a:cubicBezTo>
                    <a:pt x="3051" y="531"/>
                    <a:pt x="1848" y="612"/>
                    <a:pt x="786" y="948"/>
                  </a:cubicBezTo>
                  <a:cubicBezTo>
                    <a:pt x="114" y="1149"/>
                    <a:pt x="0" y="1653"/>
                    <a:pt x="195" y="2265"/>
                  </a:cubicBezTo>
                  <a:cubicBezTo>
                    <a:pt x="531" y="3441"/>
                    <a:pt x="921" y="4590"/>
                    <a:pt x="1290" y="5766"/>
                  </a:cubicBezTo>
                  <a:cubicBezTo>
                    <a:pt x="1301" y="5800"/>
                    <a:pt x="1333" y="5816"/>
                    <a:pt x="1365" y="5816"/>
                  </a:cubicBezTo>
                  <a:cubicBezTo>
                    <a:pt x="1414" y="5816"/>
                    <a:pt x="1462" y="5778"/>
                    <a:pt x="1425" y="5712"/>
                  </a:cubicBezTo>
                  <a:cubicBezTo>
                    <a:pt x="1062" y="4536"/>
                    <a:pt x="699" y="3387"/>
                    <a:pt x="336" y="2211"/>
                  </a:cubicBezTo>
                  <a:cubicBezTo>
                    <a:pt x="27" y="1176"/>
                    <a:pt x="921" y="1062"/>
                    <a:pt x="1653" y="921"/>
                  </a:cubicBezTo>
                  <a:cubicBezTo>
                    <a:pt x="2299" y="813"/>
                    <a:pt x="2937" y="726"/>
                    <a:pt x="3582" y="612"/>
                  </a:cubicBezTo>
                  <a:cubicBezTo>
                    <a:pt x="4200" y="531"/>
                    <a:pt x="4846" y="444"/>
                    <a:pt x="5491" y="363"/>
                  </a:cubicBezTo>
                  <a:cubicBezTo>
                    <a:pt x="5662" y="344"/>
                    <a:pt x="6463" y="191"/>
                    <a:pt x="6970" y="191"/>
                  </a:cubicBezTo>
                  <a:cubicBezTo>
                    <a:pt x="7197" y="191"/>
                    <a:pt x="7366" y="222"/>
                    <a:pt x="7393" y="309"/>
                  </a:cubicBezTo>
                  <a:cubicBezTo>
                    <a:pt x="7870" y="1566"/>
                    <a:pt x="8118" y="2883"/>
                    <a:pt x="8259" y="4227"/>
                  </a:cubicBezTo>
                  <a:cubicBezTo>
                    <a:pt x="8259" y="4268"/>
                    <a:pt x="8302" y="4288"/>
                    <a:pt x="8344" y="4288"/>
                  </a:cubicBezTo>
                  <a:cubicBezTo>
                    <a:pt x="8386" y="4288"/>
                    <a:pt x="8428" y="4268"/>
                    <a:pt x="8428" y="4227"/>
                  </a:cubicBezTo>
                  <a:cubicBezTo>
                    <a:pt x="8286" y="2796"/>
                    <a:pt x="7977" y="1398"/>
                    <a:pt x="7507" y="81"/>
                  </a:cubicBezTo>
                  <a:cubicBezTo>
                    <a:pt x="7473" y="27"/>
                    <a:pt x="7446" y="0"/>
                    <a:pt x="741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34;p45"/>
            <p:cNvSpPr/>
            <p:nvPr/>
          </p:nvSpPr>
          <p:spPr>
            <a:xfrm>
              <a:off x="3830520" y="1705327"/>
              <a:ext cx="338690" cy="87931"/>
            </a:xfrm>
            <a:custGeom>
              <a:avLst/>
              <a:gdLst/>
              <a:ahLst/>
              <a:cxnLst/>
              <a:rect l="l" t="t" r="r" b="b"/>
              <a:pathLst>
                <a:path w="7041" h="1828" extrusionOk="0">
                  <a:moveTo>
                    <a:pt x="6926" y="0"/>
                  </a:moveTo>
                  <a:cubicBezTo>
                    <a:pt x="6920" y="0"/>
                    <a:pt x="6914" y="1"/>
                    <a:pt x="6907" y="3"/>
                  </a:cubicBezTo>
                  <a:cubicBezTo>
                    <a:pt x="4670" y="648"/>
                    <a:pt x="2398" y="1206"/>
                    <a:pt x="106" y="1656"/>
                  </a:cubicBezTo>
                  <a:cubicBezTo>
                    <a:pt x="1" y="1681"/>
                    <a:pt x="39" y="1827"/>
                    <a:pt x="136" y="1827"/>
                  </a:cubicBezTo>
                  <a:cubicBezTo>
                    <a:pt x="144" y="1827"/>
                    <a:pt x="152" y="1826"/>
                    <a:pt x="160" y="1824"/>
                  </a:cubicBezTo>
                  <a:cubicBezTo>
                    <a:pt x="2459" y="1374"/>
                    <a:pt x="4696" y="816"/>
                    <a:pt x="6934" y="171"/>
                  </a:cubicBezTo>
                  <a:cubicBezTo>
                    <a:pt x="7040" y="146"/>
                    <a:pt x="7002" y="0"/>
                    <a:pt x="692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35;p45"/>
            <p:cNvSpPr/>
            <p:nvPr/>
          </p:nvSpPr>
          <p:spPr>
            <a:xfrm>
              <a:off x="4155157" y="1708165"/>
              <a:ext cx="193035" cy="44735"/>
            </a:xfrm>
            <a:custGeom>
              <a:avLst/>
              <a:gdLst/>
              <a:ahLst/>
              <a:cxnLst/>
              <a:rect l="l" t="t" r="r" b="b"/>
              <a:pathLst>
                <a:path w="4013" h="930" extrusionOk="0">
                  <a:moveTo>
                    <a:pt x="103" y="0"/>
                  </a:moveTo>
                  <a:cubicBezTo>
                    <a:pt x="14" y="0"/>
                    <a:pt x="1" y="142"/>
                    <a:pt x="105" y="172"/>
                  </a:cubicBezTo>
                  <a:cubicBezTo>
                    <a:pt x="663" y="253"/>
                    <a:pt x="1220" y="307"/>
                    <a:pt x="1812" y="341"/>
                  </a:cubicBezTo>
                  <a:cubicBezTo>
                    <a:pt x="2082" y="341"/>
                    <a:pt x="2463" y="276"/>
                    <a:pt x="2824" y="276"/>
                  </a:cubicBezTo>
                  <a:cubicBezTo>
                    <a:pt x="3288" y="276"/>
                    <a:pt x="3718" y="383"/>
                    <a:pt x="3828" y="871"/>
                  </a:cubicBezTo>
                  <a:cubicBezTo>
                    <a:pt x="3838" y="912"/>
                    <a:pt x="3868" y="930"/>
                    <a:pt x="3901" y="930"/>
                  </a:cubicBezTo>
                  <a:cubicBezTo>
                    <a:pt x="3954" y="930"/>
                    <a:pt x="4013" y="882"/>
                    <a:pt x="3996" y="811"/>
                  </a:cubicBezTo>
                  <a:cubicBezTo>
                    <a:pt x="3882" y="341"/>
                    <a:pt x="3438" y="139"/>
                    <a:pt x="2988" y="112"/>
                  </a:cubicBezTo>
                  <a:cubicBezTo>
                    <a:pt x="2936" y="108"/>
                    <a:pt x="2883" y="107"/>
                    <a:pt x="2830" y="107"/>
                  </a:cubicBezTo>
                  <a:cubicBezTo>
                    <a:pt x="2486" y="107"/>
                    <a:pt x="2126" y="172"/>
                    <a:pt x="1812" y="172"/>
                  </a:cubicBezTo>
                  <a:cubicBezTo>
                    <a:pt x="1254" y="172"/>
                    <a:pt x="689" y="85"/>
                    <a:pt x="132" y="4"/>
                  </a:cubicBezTo>
                  <a:cubicBezTo>
                    <a:pt x="121" y="1"/>
                    <a:pt x="112" y="0"/>
                    <a:pt x="10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36;p45"/>
            <p:cNvSpPr/>
            <p:nvPr/>
          </p:nvSpPr>
          <p:spPr>
            <a:xfrm>
              <a:off x="3826575" y="1750735"/>
              <a:ext cx="525664" cy="187840"/>
            </a:xfrm>
            <a:custGeom>
              <a:avLst/>
              <a:gdLst/>
              <a:ahLst/>
              <a:cxnLst/>
              <a:rect l="l" t="t" r="r" b="b"/>
              <a:pathLst>
                <a:path w="10928" h="3905" extrusionOk="0">
                  <a:moveTo>
                    <a:pt x="10812" y="1"/>
                  </a:moveTo>
                  <a:cubicBezTo>
                    <a:pt x="10799" y="1"/>
                    <a:pt x="10786" y="5"/>
                    <a:pt x="10773" y="13"/>
                  </a:cubicBezTo>
                  <a:cubicBezTo>
                    <a:pt x="9093" y="1021"/>
                    <a:pt x="7352" y="1942"/>
                    <a:pt x="5592" y="2755"/>
                  </a:cubicBezTo>
                  <a:cubicBezTo>
                    <a:pt x="5141" y="2984"/>
                    <a:pt x="4691" y="3179"/>
                    <a:pt x="4248" y="3373"/>
                  </a:cubicBezTo>
                  <a:cubicBezTo>
                    <a:pt x="3992" y="3454"/>
                    <a:pt x="3744" y="3568"/>
                    <a:pt x="3488" y="3683"/>
                  </a:cubicBezTo>
                  <a:cubicBezTo>
                    <a:pt x="3391" y="3717"/>
                    <a:pt x="3300" y="3732"/>
                    <a:pt x="3217" y="3732"/>
                  </a:cubicBezTo>
                  <a:cubicBezTo>
                    <a:pt x="2822" y="3732"/>
                    <a:pt x="2567" y="3395"/>
                    <a:pt x="2312" y="3118"/>
                  </a:cubicBezTo>
                  <a:cubicBezTo>
                    <a:pt x="1613" y="2312"/>
                    <a:pt x="887" y="1525"/>
                    <a:pt x="155" y="712"/>
                  </a:cubicBezTo>
                  <a:cubicBezTo>
                    <a:pt x="143" y="694"/>
                    <a:pt x="128" y="687"/>
                    <a:pt x="113" y="687"/>
                  </a:cubicBezTo>
                  <a:cubicBezTo>
                    <a:pt x="59" y="687"/>
                    <a:pt x="0" y="779"/>
                    <a:pt x="47" y="826"/>
                  </a:cubicBezTo>
                  <a:cubicBezTo>
                    <a:pt x="800" y="1693"/>
                    <a:pt x="1586" y="2533"/>
                    <a:pt x="2339" y="3400"/>
                  </a:cubicBezTo>
                  <a:cubicBezTo>
                    <a:pt x="2541" y="3595"/>
                    <a:pt x="2816" y="3904"/>
                    <a:pt x="3125" y="3904"/>
                  </a:cubicBezTo>
                  <a:cubicBezTo>
                    <a:pt x="3602" y="3878"/>
                    <a:pt x="4080" y="3622"/>
                    <a:pt x="4523" y="3427"/>
                  </a:cubicBezTo>
                  <a:cubicBezTo>
                    <a:pt x="6707" y="2480"/>
                    <a:pt x="8811" y="1384"/>
                    <a:pt x="10854" y="154"/>
                  </a:cubicBezTo>
                  <a:cubicBezTo>
                    <a:pt x="10927" y="104"/>
                    <a:pt x="10877" y="1"/>
                    <a:pt x="1081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237;p45"/>
            <p:cNvSpPr/>
            <p:nvPr/>
          </p:nvSpPr>
          <p:spPr>
            <a:xfrm>
              <a:off x="3856543" y="1786378"/>
              <a:ext cx="135264" cy="134639"/>
            </a:xfrm>
            <a:custGeom>
              <a:avLst/>
              <a:gdLst/>
              <a:ahLst/>
              <a:cxnLst/>
              <a:rect l="l" t="t" r="r" b="b"/>
              <a:pathLst>
                <a:path w="2812" h="2799" extrusionOk="0">
                  <a:moveTo>
                    <a:pt x="123" y="1"/>
                  </a:moveTo>
                  <a:cubicBezTo>
                    <a:pt x="57" y="1"/>
                    <a:pt x="1" y="97"/>
                    <a:pt x="70" y="139"/>
                  </a:cubicBezTo>
                  <a:cubicBezTo>
                    <a:pt x="486" y="475"/>
                    <a:pt x="910" y="811"/>
                    <a:pt x="1326" y="1120"/>
                  </a:cubicBezTo>
                  <a:cubicBezTo>
                    <a:pt x="1830" y="1537"/>
                    <a:pt x="2643" y="1960"/>
                    <a:pt x="2617" y="2713"/>
                  </a:cubicBezTo>
                  <a:cubicBezTo>
                    <a:pt x="2617" y="2770"/>
                    <a:pt x="2659" y="2799"/>
                    <a:pt x="2701" y="2799"/>
                  </a:cubicBezTo>
                  <a:cubicBezTo>
                    <a:pt x="2743" y="2799"/>
                    <a:pt x="2785" y="2770"/>
                    <a:pt x="2785" y="2713"/>
                  </a:cubicBezTo>
                  <a:cubicBezTo>
                    <a:pt x="2811" y="2128"/>
                    <a:pt x="2502" y="1846"/>
                    <a:pt x="2052" y="1510"/>
                  </a:cubicBezTo>
                  <a:cubicBezTo>
                    <a:pt x="1440" y="1006"/>
                    <a:pt x="822" y="502"/>
                    <a:pt x="177" y="25"/>
                  </a:cubicBezTo>
                  <a:cubicBezTo>
                    <a:pt x="160" y="8"/>
                    <a:pt x="141"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238;p45"/>
            <p:cNvSpPr/>
            <p:nvPr/>
          </p:nvSpPr>
          <p:spPr>
            <a:xfrm>
              <a:off x="3971938" y="1739960"/>
              <a:ext cx="324932" cy="162923"/>
            </a:xfrm>
            <a:custGeom>
              <a:avLst/>
              <a:gdLst/>
              <a:ahLst/>
              <a:cxnLst/>
              <a:rect l="l" t="t" r="r" b="b"/>
              <a:pathLst>
                <a:path w="6755" h="3387" extrusionOk="0">
                  <a:moveTo>
                    <a:pt x="6643" y="1"/>
                  </a:moveTo>
                  <a:cubicBezTo>
                    <a:pt x="6630" y="1"/>
                    <a:pt x="6616" y="5"/>
                    <a:pt x="6602" y="16"/>
                  </a:cubicBezTo>
                  <a:cubicBezTo>
                    <a:pt x="4525" y="1272"/>
                    <a:pt x="2341" y="2334"/>
                    <a:pt x="76" y="3208"/>
                  </a:cubicBezTo>
                  <a:cubicBezTo>
                    <a:pt x="1" y="3254"/>
                    <a:pt x="16" y="3386"/>
                    <a:pt x="91" y="3386"/>
                  </a:cubicBezTo>
                  <a:cubicBezTo>
                    <a:pt x="102" y="3386"/>
                    <a:pt x="116" y="3383"/>
                    <a:pt x="130" y="3376"/>
                  </a:cubicBezTo>
                  <a:cubicBezTo>
                    <a:pt x="2402" y="2502"/>
                    <a:pt x="4613" y="1413"/>
                    <a:pt x="6683" y="150"/>
                  </a:cubicBezTo>
                  <a:cubicBezTo>
                    <a:pt x="6755" y="105"/>
                    <a:pt x="6707" y="1"/>
                    <a:pt x="664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239;p45"/>
            <p:cNvSpPr/>
            <p:nvPr/>
          </p:nvSpPr>
          <p:spPr>
            <a:xfrm>
              <a:off x="3913062" y="1804127"/>
              <a:ext cx="75232" cy="57531"/>
            </a:xfrm>
            <a:custGeom>
              <a:avLst/>
              <a:gdLst/>
              <a:ahLst/>
              <a:cxnLst/>
              <a:rect l="l" t="t" r="r" b="b"/>
              <a:pathLst>
                <a:path w="1564" h="1196" extrusionOk="0">
                  <a:moveTo>
                    <a:pt x="103" y="1"/>
                  </a:moveTo>
                  <a:cubicBezTo>
                    <a:pt x="43" y="1"/>
                    <a:pt x="1" y="117"/>
                    <a:pt x="71" y="160"/>
                  </a:cubicBezTo>
                  <a:cubicBezTo>
                    <a:pt x="514" y="496"/>
                    <a:pt x="964" y="866"/>
                    <a:pt x="1415" y="1168"/>
                  </a:cubicBezTo>
                  <a:cubicBezTo>
                    <a:pt x="1433" y="1187"/>
                    <a:pt x="1451" y="1196"/>
                    <a:pt x="1467" y="1196"/>
                  </a:cubicBezTo>
                  <a:cubicBezTo>
                    <a:pt x="1526" y="1196"/>
                    <a:pt x="1563" y="1096"/>
                    <a:pt x="1495" y="1034"/>
                  </a:cubicBezTo>
                  <a:cubicBezTo>
                    <a:pt x="1045" y="698"/>
                    <a:pt x="628" y="362"/>
                    <a:pt x="151" y="26"/>
                  </a:cubicBezTo>
                  <a:cubicBezTo>
                    <a:pt x="135" y="8"/>
                    <a:pt x="119" y="1"/>
                    <a:pt x="10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240;p45"/>
            <p:cNvSpPr/>
            <p:nvPr/>
          </p:nvSpPr>
          <p:spPr>
            <a:xfrm>
              <a:off x="3912822" y="1736352"/>
              <a:ext cx="241523" cy="75761"/>
            </a:xfrm>
            <a:custGeom>
              <a:avLst/>
              <a:gdLst/>
              <a:ahLst/>
              <a:cxnLst/>
              <a:rect l="l" t="t" r="r" b="b"/>
              <a:pathLst>
                <a:path w="5021" h="1575" extrusionOk="0">
                  <a:moveTo>
                    <a:pt x="4906" y="0"/>
                  </a:moveTo>
                  <a:cubicBezTo>
                    <a:pt x="4900" y="0"/>
                    <a:pt x="4894" y="1"/>
                    <a:pt x="4887" y="3"/>
                  </a:cubicBezTo>
                  <a:cubicBezTo>
                    <a:pt x="3268" y="453"/>
                    <a:pt x="1695" y="931"/>
                    <a:pt x="102" y="1401"/>
                  </a:cubicBezTo>
                  <a:cubicBezTo>
                    <a:pt x="0" y="1455"/>
                    <a:pt x="33" y="1574"/>
                    <a:pt x="123" y="1574"/>
                  </a:cubicBezTo>
                  <a:cubicBezTo>
                    <a:pt x="133" y="1574"/>
                    <a:pt x="144" y="1573"/>
                    <a:pt x="156" y="1569"/>
                  </a:cubicBezTo>
                  <a:cubicBezTo>
                    <a:pt x="1722" y="1065"/>
                    <a:pt x="3322" y="595"/>
                    <a:pt x="4914" y="171"/>
                  </a:cubicBezTo>
                  <a:cubicBezTo>
                    <a:pt x="5020" y="146"/>
                    <a:pt x="4982" y="0"/>
                    <a:pt x="490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241;p45"/>
            <p:cNvSpPr/>
            <p:nvPr/>
          </p:nvSpPr>
          <p:spPr>
            <a:xfrm>
              <a:off x="3943751" y="1742750"/>
              <a:ext cx="220935" cy="95147"/>
            </a:xfrm>
            <a:custGeom>
              <a:avLst/>
              <a:gdLst/>
              <a:ahLst/>
              <a:cxnLst/>
              <a:rect l="l" t="t" r="r" b="b"/>
              <a:pathLst>
                <a:path w="4593" h="1978" extrusionOk="0">
                  <a:moveTo>
                    <a:pt x="4504" y="1"/>
                  </a:moveTo>
                  <a:cubicBezTo>
                    <a:pt x="4494" y="1"/>
                    <a:pt x="4484" y="4"/>
                    <a:pt x="4473" y="11"/>
                  </a:cubicBezTo>
                  <a:cubicBezTo>
                    <a:pt x="2988" y="542"/>
                    <a:pt x="1529" y="1160"/>
                    <a:pt x="105" y="1806"/>
                  </a:cubicBezTo>
                  <a:cubicBezTo>
                    <a:pt x="0" y="1855"/>
                    <a:pt x="87" y="1977"/>
                    <a:pt x="164" y="1977"/>
                  </a:cubicBezTo>
                  <a:cubicBezTo>
                    <a:pt x="171" y="1977"/>
                    <a:pt x="178" y="1976"/>
                    <a:pt x="185" y="1974"/>
                  </a:cubicBezTo>
                  <a:cubicBezTo>
                    <a:pt x="1617" y="1302"/>
                    <a:pt x="3041" y="710"/>
                    <a:pt x="4500" y="152"/>
                  </a:cubicBezTo>
                  <a:cubicBezTo>
                    <a:pt x="4593" y="129"/>
                    <a:pt x="4565" y="1"/>
                    <a:pt x="45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242;p45"/>
            <p:cNvSpPr/>
            <p:nvPr/>
          </p:nvSpPr>
          <p:spPr>
            <a:xfrm>
              <a:off x="3966936" y="1742654"/>
              <a:ext cx="200684" cy="106210"/>
            </a:xfrm>
            <a:custGeom>
              <a:avLst/>
              <a:gdLst/>
              <a:ahLst/>
              <a:cxnLst/>
              <a:rect l="l" t="t" r="r" b="b"/>
              <a:pathLst>
                <a:path w="4172" h="2208" extrusionOk="0">
                  <a:moveTo>
                    <a:pt x="4056" y="1"/>
                  </a:moveTo>
                  <a:cubicBezTo>
                    <a:pt x="4043" y="1"/>
                    <a:pt x="4031" y="5"/>
                    <a:pt x="4018" y="13"/>
                  </a:cubicBezTo>
                  <a:cubicBezTo>
                    <a:pt x="2754" y="826"/>
                    <a:pt x="1471" y="1498"/>
                    <a:pt x="93" y="2029"/>
                  </a:cubicBezTo>
                  <a:cubicBezTo>
                    <a:pt x="0" y="2076"/>
                    <a:pt x="28" y="2208"/>
                    <a:pt x="93" y="2208"/>
                  </a:cubicBezTo>
                  <a:cubicBezTo>
                    <a:pt x="104" y="2208"/>
                    <a:pt x="115" y="2205"/>
                    <a:pt x="127" y="2197"/>
                  </a:cubicBezTo>
                  <a:cubicBezTo>
                    <a:pt x="1524" y="1640"/>
                    <a:pt x="2842" y="968"/>
                    <a:pt x="4098" y="181"/>
                  </a:cubicBezTo>
                  <a:cubicBezTo>
                    <a:pt x="4172" y="108"/>
                    <a:pt x="4122" y="1"/>
                    <a:pt x="40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243;p45"/>
            <p:cNvSpPr/>
            <p:nvPr/>
          </p:nvSpPr>
          <p:spPr>
            <a:xfrm>
              <a:off x="3977614" y="1744000"/>
              <a:ext cx="222185" cy="117033"/>
            </a:xfrm>
            <a:custGeom>
              <a:avLst/>
              <a:gdLst/>
              <a:ahLst/>
              <a:cxnLst/>
              <a:rect l="l" t="t" r="r" b="b"/>
              <a:pathLst>
                <a:path w="4619" h="2433" extrusionOk="0">
                  <a:moveTo>
                    <a:pt x="4489" y="0"/>
                  </a:moveTo>
                  <a:cubicBezTo>
                    <a:pt x="4474" y="0"/>
                    <a:pt x="4458" y="4"/>
                    <a:pt x="4441" y="12"/>
                  </a:cubicBezTo>
                  <a:cubicBezTo>
                    <a:pt x="2983" y="738"/>
                    <a:pt x="1524" y="1497"/>
                    <a:pt x="73" y="2284"/>
                  </a:cubicBezTo>
                  <a:cubicBezTo>
                    <a:pt x="0" y="2328"/>
                    <a:pt x="48" y="2433"/>
                    <a:pt x="112" y="2433"/>
                  </a:cubicBezTo>
                  <a:cubicBezTo>
                    <a:pt x="126" y="2433"/>
                    <a:pt x="140" y="2428"/>
                    <a:pt x="153" y="2418"/>
                  </a:cubicBezTo>
                  <a:cubicBezTo>
                    <a:pt x="1612" y="1638"/>
                    <a:pt x="3063" y="879"/>
                    <a:pt x="4522" y="153"/>
                  </a:cubicBezTo>
                  <a:cubicBezTo>
                    <a:pt x="4618" y="108"/>
                    <a:pt x="4571" y="0"/>
                    <a:pt x="448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244;p45"/>
            <p:cNvSpPr/>
            <p:nvPr/>
          </p:nvSpPr>
          <p:spPr>
            <a:xfrm>
              <a:off x="3939710" y="1793786"/>
              <a:ext cx="75569" cy="44447"/>
            </a:xfrm>
            <a:custGeom>
              <a:avLst/>
              <a:gdLst/>
              <a:ahLst/>
              <a:cxnLst/>
              <a:rect l="l" t="t" r="r" b="b"/>
              <a:pathLst>
                <a:path w="1571" h="924" extrusionOk="0">
                  <a:moveTo>
                    <a:pt x="118" y="0"/>
                  </a:moveTo>
                  <a:cubicBezTo>
                    <a:pt x="51" y="0"/>
                    <a:pt x="1" y="108"/>
                    <a:pt x="74" y="153"/>
                  </a:cubicBezTo>
                  <a:cubicBezTo>
                    <a:pt x="491" y="489"/>
                    <a:pt x="941" y="745"/>
                    <a:pt x="1445" y="913"/>
                  </a:cubicBezTo>
                  <a:cubicBezTo>
                    <a:pt x="1457" y="920"/>
                    <a:pt x="1469" y="923"/>
                    <a:pt x="1479" y="923"/>
                  </a:cubicBezTo>
                  <a:cubicBezTo>
                    <a:pt x="1544" y="923"/>
                    <a:pt x="1571" y="795"/>
                    <a:pt x="1472" y="772"/>
                  </a:cubicBezTo>
                  <a:cubicBezTo>
                    <a:pt x="995" y="577"/>
                    <a:pt x="578" y="321"/>
                    <a:pt x="155" y="12"/>
                  </a:cubicBezTo>
                  <a:cubicBezTo>
                    <a:pt x="142" y="4"/>
                    <a:pt x="130" y="0"/>
                    <a:pt x="1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245;p45"/>
            <p:cNvSpPr/>
            <p:nvPr/>
          </p:nvSpPr>
          <p:spPr>
            <a:xfrm>
              <a:off x="3976508" y="1781664"/>
              <a:ext cx="74126" cy="42619"/>
            </a:xfrm>
            <a:custGeom>
              <a:avLst/>
              <a:gdLst/>
              <a:ahLst/>
              <a:cxnLst/>
              <a:rect l="l" t="t" r="r" b="b"/>
              <a:pathLst>
                <a:path w="1541" h="886" extrusionOk="0">
                  <a:moveTo>
                    <a:pt x="122" y="1"/>
                  </a:moveTo>
                  <a:cubicBezTo>
                    <a:pt x="40" y="1"/>
                    <a:pt x="1" y="106"/>
                    <a:pt x="96" y="157"/>
                  </a:cubicBezTo>
                  <a:cubicBezTo>
                    <a:pt x="485" y="432"/>
                    <a:pt x="936" y="661"/>
                    <a:pt x="1379" y="882"/>
                  </a:cubicBezTo>
                  <a:cubicBezTo>
                    <a:pt x="1387" y="885"/>
                    <a:pt x="1394" y="886"/>
                    <a:pt x="1401" y="886"/>
                  </a:cubicBezTo>
                  <a:cubicBezTo>
                    <a:pt x="1479" y="886"/>
                    <a:pt x="1540" y="764"/>
                    <a:pt x="1467" y="714"/>
                  </a:cubicBezTo>
                  <a:cubicBezTo>
                    <a:pt x="1016" y="519"/>
                    <a:pt x="566" y="264"/>
                    <a:pt x="176" y="15"/>
                  </a:cubicBezTo>
                  <a:cubicBezTo>
                    <a:pt x="157" y="5"/>
                    <a:pt x="138" y="1"/>
                    <a:pt x="12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246;p45"/>
            <p:cNvSpPr/>
            <p:nvPr/>
          </p:nvSpPr>
          <p:spPr>
            <a:xfrm>
              <a:off x="4023407" y="1770793"/>
              <a:ext cx="64794" cy="36365"/>
            </a:xfrm>
            <a:custGeom>
              <a:avLst/>
              <a:gdLst/>
              <a:ahLst/>
              <a:cxnLst/>
              <a:rect l="l" t="t" r="r" b="b"/>
              <a:pathLst>
                <a:path w="1347" h="756" extrusionOk="0">
                  <a:moveTo>
                    <a:pt x="116" y="1"/>
                  </a:moveTo>
                  <a:cubicBezTo>
                    <a:pt x="47" y="1"/>
                    <a:pt x="0" y="109"/>
                    <a:pt x="68" y="154"/>
                  </a:cubicBezTo>
                  <a:cubicBezTo>
                    <a:pt x="431" y="409"/>
                    <a:pt x="828" y="604"/>
                    <a:pt x="1217" y="745"/>
                  </a:cubicBezTo>
                  <a:cubicBezTo>
                    <a:pt x="1233" y="753"/>
                    <a:pt x="1247" y="756"/>
                    <a:pt x="1259" y="756"/>
                  </a:cubicBezTo>
                  <a:cubicBezTo>
                    <a:pt x="1337" y="756"/>
                    <a:pt x="1347" y="624"/>
                    <a:pt x="1271" y="577"/>
                  </a:cubicBezTo>
                  <a:cubicBezTo>
                    <a:pt x="881" y="436"/>
                    <a:pt x="518" y="241"/>
                    <a:pt x="156" y="13"/>
                  </a:cubicBezTo>
                  <a:cubicBezTo>
                    <a:pt x="142" y="5"/>
                    <a:pt x="129" y="1"/>
                    <a:pt x="1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247;p45"/>
            <p:cNvSpPr/>
            <p:nvPr/>
          </p:nvSpPr>
          <p:spPr>
            <a:xfrm>
              <a:off x="4059483" y="1761846"/>
              <a:ext cx="55606" cy="30449"/>
            </a:xfrm>
            <a:custGeom>
              <a:avLst/>
              <a:gdLst/>
              <a:ahLst/>
              <a:cxnLst/>
              <a:rect l="l" t="t" r="r" b="b"/>
              <a:pathLst>
                <a:path w="1156" h="633" extrusionOk="0">
                  <a:moveTo>
                    <a:pt x="158" y="1"/>
                  </a:moveTo>
                  <a:cubicBezTo>
                    <a:pt x="64" y="1"/>
                    <a:pt x="0" y="121"/>
                    <a:pt x="105" y="145"/>
                  </a:cubicBezTo>
                  <a:cubicBezTo>
                    <a:pt x="387" y="313"/>
                    <a:pt x="689" y="454"/>
                    <a:pt x="998" y="622"/>
                  </a:cubicBezTo>
                  <a:cubicBezTo>
                    <a:pt x="1010" y="630"/>
                    <a:pt x="1022" y="633"/>
                    <a:pt x="1033" y="633"/>
                  </a:cubicBezTo>
                  <a:cubicBezTo>
                    <a:pt x="1105" y="633"/>
                    <a:pt x="1155" y="504"/>
                    <a:pt x="1086" y="481"/>
                  </a:cubicBezTo>
                  <a:cubicBezTo>
                    <a:pt x="777" y="313"/>
                    <a:pt x="467" y="172"/>
                    <a:pt x="185" y="4"/>
                  </a:cubicBezTo>
                  <a:cubicBezTo>
                    <a:pt x="176" y="2"/>
                    <a:pt x="167" y="1"/>
                    <a:pt x="15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248;p45"/>
            <p:cNvSpPr/>
            <p:nvPr/>
          </p:nvSpPr>
          <p:spPr>
            <a:xfrm>
              <a:off x="4083726" y="1748570"/>
              <a:ext cx="58396" cy="27659"/>
            </a:xfrm>
            <a:custGeom>
              <a:avLst/>
              <a:gdLst/>
              <a:ahLst/>
              <a:cxnLst/>
              <a:rect l="l" t="t" r="r" b="b"/>
              <a:pathLst>
                <a:path w="1214" h="575" extrusionOk="0">
                  <a:moveTo>
                    <a:pt x="130" y="0"/>
                  </a:moveTo>
                  <a:cubicBezTo>
                    <a:pt x="41" y="0"/>
                    <a:pt x="1" y="142"/>
                    <a:pt x="105" y="173"/>
                  </a:cubicBezTo>
                  <a:cubicBezTo>
                    <a:pt x="441" y="253"/>
                    <a:pt x="750" y="394"/>
                    <a:pt x="1059" y="562"/>
                  </a:cubicBezTo>
                  <a:cubicBezTo>
                    <a:pt x="1071" y="571"/>
                    <a:pt x="1084" y="574"/>
                    <a:pt x="1096" y="574"/>
                  </a:cubicBezTo>
                  <a:cubicBezTo>
                    <a:pt x="1162" y="574"/>
                    <a:pt x="1213" y="467"/>
                    <a:pt x="1139" y="421"/>
                  </a:cubicBezTo>
                  <a:cubicBezTo>
                    <a:pt x="830" y="253"/>
                    <a:pt x="494" y="112"/>
                    <a:pt x="158" y="5"/>
                  </a:cubicBezTo>
                  <a:cubicBezTo>
                    <a:pt x="149" y="2"/>
                    <a:pt x="139" y="0"/>
                    <a:pt x="13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249;p45"/>
            <p:cNvSpPr/>
            <p:nvPr/>
          </p:nvSpPr>
          <p:spPr>
            <a:xfrm>
              <a:off x="4122689" y="1744385"/>
              <a:ext cx="42330" cy="22031"/>
            </a:xfrm>
            <a:custGeom>
              <a:avLst/>
              <a:gdLst/>
              <a:ahLst/>
              <a:cxnLst/>
              <a:rect l="l" t="t" r="r" b="b"/>
              <a:pathLst>
                <a:path w="880" h="458" extrusionOk="0">
                  <a:moveTo>
                    <a:pt x="107" y="1"/>
                  </a:moveTo>
                  <a:cubicBezTo>
                    <a:pt x="17" y="1"/>
                    <a:pt x="1" y="123"/>
                    <a:pt x="81" y="172"/>
                  </a:cubicBezTo>
                  <a:cubicBezTo>
                    <a:pt x="303" y="260"/>
                    <a:pt x="524" y="340"/>
                    <a:pt x="753" y="454"/>
                  </a:cubicBezTo>
                  <a:cubicBezTo>
                    <a:pt x="759" y="456"/>
                    <a:pt x="765" y="457"/>
                    <a:pt x="770" y="457"/>
                  </a:cubicBezTo>
                  <a:cubicBezTo>
                    <a:pt x="841" y="457"/>
                    <a:pt x="879" y="311"/>
                    <a:pt x="780" y="286"/>
                  </a:cubicBezTo>
                  <a:cubicBezTo>
                    <a:pt x="585" y="172"/>
                    <a:pt x="356" y="92"/>
                    <a:pt x="135" y="4"/>
                  </a:cubicBezTo>
                  <a:cubicBezTo>
                    <a:pt x="125" y="2"/>
                    <a:pt x="116" y="1"/>
                    <a:pt x="10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250;p45"/>
            <p:cNvSpPr/>
            <p:nvPr/>
          </p:nvSpPr>
          <p:spPr>
            <a:xfrm>
              <a:off x="4148375" y="1736304"/>
              <a:ext cx="48776" cy="19578"/>
            </a:xfrm>
            <a:custGeom>
              <a:avLst/>
              <a:gdLst/>
              <a:ahLst/>
              <a:cxnLst/>
              <a:rect l="l" t="t" r="r" b="b"/>
              <a:pathLst>
                <a:path w="1014" h="407" extrusionOk="0">
                  <a:moveTo>
                    <a:pt x="111" y="1"/>
                  </a:moveTo>
                  <a:cubicBezTo>
                    <a:pt x="42" y="1"/>
                    <a:pt x="0" y="121"/>
                    <a:pt x="105" y="145"/>
                  </a:cubicBezTo>
                  <a:cubicBezTo>
                    <a:pt x="353" y="226"/>
                    <a:pt x="636" y="313"/>
                    <a:pt x="891" y="394"/>
                  </a:cubicBezTo>
                  <a:cubicBezTo>
                    <a:pt x="907" y="403"/>
                    <a:pt x="921" y="407"/>
                    <a:pt x="934" y="407"/>
                  </a:cubicBezTo>
                  <a:cubicBezTo>
                    <a:pt x="1004" y="407"/>
                    <a:pt x="1013" y="282"/>
                    <a:pt x="945" y="260"/>
                  </a:cubicBezTo>
                  <a:cubicBezTo>
                    <a:pt x="662" y="172"/>
                    <a:pt x="414" y="92"/>
                    <a:pt x="131" y="4"/>
                  </a:cubicBezTo>
                  <a:cubicBezTo>
                    <a:pt x="125" y="2"/>
                    <a:pt x="118"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251;p45"/>
            <p:cNvSpPr/>
            <p:nvPr/>
          </p:nvSpPr>
          <p:spPr>
            <a:xfrm>
              <a:off x="4181517" y="1729714"/>
              <a:ext cx="48535" cy="12314"/>
            </a:xfrm>
            <a:custGeom>
              <a:avLst/>
              <a:gdLst/>
              <a:ahLst/>
              <a:cxnLst/>
              <a:rect l="l" t="t" r="r" b="b"/>
              <a:pathLst>
                <a:path w="1009" h="256" extrusionOk="0">
                  <a:moveTo>
                    <a:pt x="115" y="0"/>
                  </a:moveTo>
                  <a:cubicBezTo>
                    <a:pt x="0" y="0"/>
                    <a:pt x="0" y="168"/>
                    <a:pt x="115" y="168"/>
                  </a:cubicBezTo>
                  <a:cubicBezTo>
                    <a:pt x="370" y="195"/>
                    <a:pt x="645" y="229"/>
                    <a:pt x="901" y="255"/>
                  </a:cubicBezTo>
                  <a:cubicBezTo>
                    <a:pt x="1008" y="255"/>
                    <a:pt x="1008" y="87"/>
                    <a:pt x="901" y="87"/>
                  </a:cubicBezTo>
                  <a:cubicBezTo>
                    <a:pt x="645" y="61"/>
                    <a:pt x="370" y="27"/>
                    <a:pt x="1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252;p45"/>
            <p:cNvSpPr/>
            <p:nvPr/>
          </p:nvSpPr>
          <p:spPr>
            <a:xfrm>
              <a:off x="4174205" y="1732552"/>
              <a:ext cx="14864" cy="11448"/>
            </a:xfrm>
            <a:custGeom>
              <a:avLst/>
              <a:gdLst/>
              <a:ahLst/>
              <a:cxnLst/>
              <a:rect l="l" t="t" r="r" b="b"/>
              <a:pathLst>
                <a:path w="309" h="238" extrusionOk="0">
                  <a:moveTo>
                    <a:pt x="186" y="1"/>
                  </a:moveTo>
                  <a:cubicBezTo>
                    <a:pt x="166" y="1"/>
                    <a:pt x="145" y="9"/>
                    <a:pt x="125" y="28"/>
                  </a:cubicBezTo>
                  <a:cubicBezTo>
                    <a:pt x="125" y="55"/>
                    <a:pt x="99" y="82"/>
                    <a:pt x="72" y="82"/>
                  </a:cubicBezTo>
                  <a:cubicBezTo>
                    <a:pt x="1" y="153"/>
                    <a:pt x="81" y="238"/>
                    <a:pt x="146" y="238"/>
                  </a:cubicBezTo>
                  <a:cubicBezTo>
                    <a:pt x="161" y="238"/>
                    <a:pt x="175" y="233"/>
                    <a:pt x="186" y="223"/>
                  </a:cubicBezTo>
                  <a:cubicBezTo>
                    <a:pt x="213" y="196"/>
                    <a:pt x="240" y="170"/>
                    <a:pt x="267" y="136"/>
                  </a:cubicBezTo>
                  <a:cubicBezTo>
                    <a:pt x="308" y="94"/>
                    <a:pt x="253" y="1"/>
                    <a:pt x="18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253;p45"/>
            <p:cNvSpPr/>
            <p:nvPr/>
          </p:nvSpPr>
          <p:spPr>
            <a:xfrm>
              <a:off x="4146595" y="1729185"/>
              <a:ext cx="31651" cy="15441"/>
            </a:xfrm>
            <a:custGeom>
              <a:avLst/>
              <a:gdLst/>
              <a:ahLst/>
              <a:cxnLst/>
              <a:rect l="l" t="t" r="r" b="b"/>
              <a:pathLst>
                <a:path w="658" h="321" extrusionOk="0">
                  <a:moveTo>
                    <a:pt x="511" y="1"/>
                  </a:moveTo>
                  <a:cubicBezTo>
                    <a:pt x="500" y="1"/>
                    <a:pt x="489" y="4"/>
                    <a:pt x="478" y="11"/>
                  </a:cubicBezTo>
                  <a:cubicBezTo>
                    <a:pt x="363" y="98"/>
                    <a:pt x="222" y="125"/>
                    <a:pt x="88" y="152"/>
                  </a:cubicBezTo>
                  <a:cubicBezTo>
                    <a:pt x="0" y="152"/>
                    <a:pt x="0" y="320"/>
                    <a:pt x="88" y="320"/>
                  </a:cubicBezTo>
                  <a:cubicBezTo>
                    <a:pt x="256" y="293"/>
                    <a:pt x="424" y="266"/>
                    <a:pt x="558" y="179"/>
                  </a:cubicBezTo>
                  <a:cubicBezTo>
                    <a:pt x="657" y="133"/>
                    <a:pt x="585" y="1"/>
                    <a:pt x="5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254;p45"/>
            <p:cNvSpPr/>
            <p:nvPr/>
          </p:nvSpPr>
          <p:spPr>
            <a:xfrm>
              <a:off x="4186471" y="1740489"/>
              <a:ext cx="20444" cy="11400"/>
            </a:xfrm>
            <a:custGeom>
              <a:avLst/>
              <a:gdLst/>
              <a:ahLst/>
              <a:cxnLst/>
              <a:rect l="l" t="t" r="r" b="b"/>
              <a:pathLst>
                <a:path w="425" h="237" extrusionOk="0">
                  <a:moveTo>
                    <a:pt x="315" y="0"/>
                  </a:moveTo>
                  <a:cubicBezTo>
                    <a:pt x="308" y="0"/>
                    <a:pt x="301" y="1"/>
                    <a:pt x="294" y="5"/>
                  </a:cubicBezTo>
                  <a:cubicBezTo>
                    <a:pt x="206" y="31"/>
                    <a:pt x="153" y="58"/>
                    <a:pt x="99" y="85"/>
                  </a:cubicBezTo>
                  <a:cubicBezTo>
                    <a:pt x="0" y="108"/>
                    <a:pt x="27" y="237"/>
                    <a:pt x="110" y="237"/>
                  </a:cubicBezTo>
                  <a:cubicBezTo>
                    <a:pt x="123" y="237"/>
                    <a:pt x="137" y="234"/>
                    <a:pt x="153" y="226"/>
                  </a:cubicBezTo>
                  <a:cubicBezTo>
                    <a:pt x="206" y="226"/>
                    <a:pt x="267" y="199"/>
                    <a:pt x="321" y="173"/>
                  </a:cubicBezTo>
                  <a:cubicBezTo>
                    <a:pt x="425" y="142"/>
                    <a:pt x="384" y="0"/>
                    <a:pt x="3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255;p45"/>
            <p:cNvSpPr/>
            <p:nvPr/>
          </p:nvSpPr>
          <p:spPr>
            <a:xfrm>
              <a:off x="4101043" y="1768244"/>
              <a:ext cx="73404" cy="41176"/>
            </a:xfrm>
            <a:custGeom>
              <a:avLst/>
              <a:gdLst/>
              <a:ahLst/>
              <a:cxnLst/>
              <a:rect l="l" t="t" r="r" b="b"/>
              <a:pathLst>
                <a:path w="1526" h="856" extrusionOk="0">
                  <a:moveTo>
                    <a:pt x="1408" y="0"/>
                  </a:moveTo>
                  <a:cubicBezTo>
                    <a:pt x="1396" y="0"/>
                    <a:pt x="1383" y="4"/>
                    <a:pt x="1371" y="12"/>
                  </a:cubicBezTo>
                  <a:cubicBezTo>
                    <a:pt x="947" y="234"/>
                    <a:pt x="531" y="462"/>
                    <a:pt x="81" y="684"/>
                  </a:cubicBezTo>
                  <a:cubicBezTo>
                    <a:pt x="1" y="733"/>
                    <a:pt x="67" y="856"/>
                    <a:pt x="140" y="856"/>
                  </a:cubicBezTo>
                  <a:cubicBezTo>
                    <a:pt x="147" y="856"/>
                    <a:pt x="154" y="855"/>
                    <a:pt x="161" y="852"/>
                  </a:cubicBezTo>
                  <a:cubicBezTo>
                    <a:pt x="611" y="630"/>
                    <a:pt x="1035" y="375"/>
                    <a:pt x="1452" y="153"/>
                  </a:cubicBezTo>
                  <a:cubicBezTo>
                    <a:pt x="1525" y="108"/>
                    <a:pt x="1474" y="0"/>
                    <a:pt x="14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256;p45"/>
            <p:cNvSpPr/>
            <p:nvPr/>
          </p:nvSpPr>
          <p:spPr>
            <a:xfrm>
              <a:off x="4097051" y="1774160"/>
              <a:ext cx="109962" cy="52624"/>
            </a:xfrm>
            <a:custGeom>
              <a:avLst/>
              <a:gdLst/>
              <a:ahLst/>
              <a:cxnLst/>
              <a:rect l="l" t="t" r="r" b="b"/>
              <a:pathLst>
                <a:path w="2286" h="1094" extrusionOk="0">
                  <a:moveTo>
                    <a:pt x="2170" y="1"/>
                  </a:moveTo>
                  <a:cubicBezTo>
                    <a:pt x="2165" y="1"/>
                    <a:pt x="2159" y="1"/>
                    <a:pt x="2153" y="3"/>
                  </a:cubicBezTo>
                  <a:cubicBezTo>
                    <a:pt x="1871" y="111"/>
                    <a:pt x="1649" y="225"/>
                    <a:pt x="1393" y="366"/>
                  </a:cubicBezTo>
                  <a:cubicBezTo>
                    <a:pt x="1286" y="447"/>
                    <a:pt x="1172" y="507"/>
                    <a:pt x="1057" y="588"/>
                  </a:cubicBezTo>
                  <a:cubicBezTo>
                    <a:pt x="1004" y="649"/>
                    <a:pt x="916" y="702"/>
                    <a:pt x="862" y="756"/>
                  </a:cubicBezTo>
                  <a:cubicBezTo>
                    <a:pt x="798" y="821"/>
                    <a:pt x="729" y="853"/>
                    <a:pt x="656" y="853"/>
                  </a:cubicBezTo>
                  <a:cubicBezTo>
                    <a:pt x="540" y="853"/>
                    <a:pt x="414" y="772"/>
                    <a:pt x="278" y="615"/>
                  </a:cubicBezTo>
                  <a:cubicBezTo>
                    <a:pt x="316" y="558"/>
                    <a:pt x="257" y="498"/>
                    <a:pt x="200" y="498"/>
                  </a:cubicBezTo>
                  <a:cubicBezTo>
                    <a:pt x="176" y="498"/>
                    <a:pt x="153" y="509"/>
                    <a:pt x="137" y="534"/>
                  </a:cubicBezTo>
                  <a:cubicBezTo>
                    <a:pt x="1" y="748"/>
                    <a:pt x="152" y="1094"/>
                    <a:pt x="416" y="1094"/>
                  </a:cubicBezTo>
                  <a:cubicBezTo>
                    <a:pt x="426" y="1094"/>
                    <a:pt x="436" y="1093"/>
                    <a:pt x="446" y="1092"/>
                  </a:cubicBezTo>
                  <a:cubicBezTo>
                    <a:pt x="721" y="1065"/>
                    <a:pt x="916" y="897"/>
                    <a:pt x="1145" y="729"/>
                  </a:cubicBezTo>
                  <a:cubicBezTo>
                    <a:pt x="1481" y="507"/>
                    <a:pt x="1817" y="313"/>
                    <a:pt x="2180" y="171"/>
                  </a:cubicBezTo>
                  <a:cubicBezTo>
                    <a:pt x="2285" y="147"/>
                    <a:pt x="2241" y="1"/>
                    <a:pt x="217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257;p45"/>
            <p:cNvSpPr/>
            <p:nvPr/>
          </p:nvSpPr>
          <p:spPr>
            <a:xfrm>
              <a:off x="4172137" y="1768292"/>
              <a:ext cx="29054" cy="10631"/>
            </a:xfrm>
            <a:custGeom>
              <a:avLst/>
              <a:gdLst/>
              <a:ahLst/>
              <a:cxnLst/>
              <a:rect l="l" t="t" r="r" b="b"/>
              <a:pathLst>
                <a:path w="604" h="221" extrusionOk="0">
                  <a:moveTo>
                    <a:pt x="228" y="1"/>
                  </a:moveTo>
                  <a:cubicBezTo>
                    <a:pt x="190" y="1"/>
                    <a:pt x="152" y="4"/>
                    <a:pt x="115" y="11"/>
                  </a:cubicBezTo>
                  <a:cubicBezTo>
                    <a:pt x="0" y="11"/>
                    <a:pt x="0" y="179"/>
                    <a:pt x="115" y="179"/>
                  </a:cubicBezTo>
                  <a:cubicBezTo>
                    <a:pt x="148" y="171"/>
                    <a:pt x="181" y="168"/>
                    <a:pt x="214" y="168"/>
                  </a:cubicBezTo>
                  <a:cubicBezTo>
                    <a:pt x="292" y="168"/>
                    <a:pt x="370" y="187"/>
                    <a:pt x="451" y="206"/>
                  </a:cubicBezTo>
                  <a:cubicBezTo>
                    <a:pt x="464" y="216"/>
                    <a:pt x="478" y="221"/>
                    <a:pt x="492" y="221"/>
                  </a:cubicBezTo>
                  <a:cubicBezTo>
                    <a:pt x="556" y="221"/>
                    <a:pt x="604" y="115"/>
                    <a:pt x="531" y="65"/>
                  </a:cubicBezTo>
                  <a:cubicBezTo>
                    <a:pt x="433" y="26"/>
                    <a:pt x="331" y="1"/>
                    <a:pt x="22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258;p45"/>
            <p:cNvSpPr/>
            <p:nvPr/>
          </p:nvSpPr>
          <p:spPr>
            <a:xfrm>
              <a:off x="3789730" y="1532786"/>
              <a:ext cx="344943" cy="241715"/>
            </a:xfrm>
            <a:custGeom>
              <a:avLst/>
              <a:gdLst/>
              <a:ahLst/>
              <a:cxnLst/>
              <a:rect l="l" t="t" r="r" b="b"/>
              <a:pathLst>
                <a:path w="7171" h="5025" extrusionOk="0">
                  <a:moveTo>
                    <a:pt x="6517" y="1"/>
                  </a:moveTo>
                  <a:cubicBezTo>
                    <a:pt x="6510" y="1"/>
                    <a:pt x="6504" y="3"/>
                    <a:pt x="6499" y="8"/>
                  </a:cubicBezTo>
                  <a:cubicBezTo>
                    <a:pt x="5403" y="122"/>
                    <a:pt x="4342" y="230"/>
                    <a:pt x="3246" y="398"/>
                  </a:cubicBezTo>
                  <a:cubicBezTo>
                    <a:pt x="2184" y="566"/>
                    <a:pt x="1035" y="707"/>
                    <a:pt x="27" y="1211"/>
                  </a:cubicBezTo>
                  <a:cubicBezTo>
                    <a:pt x="0" y="1238"/>
                    <a:pt x="0" y="1265"/>
                    <a:pt x="0" y="1298"/>
                  </a:cubicBezTo>
                  <a:cubicBezTo>
                    <a:pt x="477" y="2441"/>
                    <a:pt x="840" y="3617"/>
                    <a:pt x="1176" y="4793"/>
                  </a:cubicBezTo>
                  <a:cubicBezTo>
                    <a:pt x="1188" y="4843"/>
                    <a:pt x="1222" y="4866"/>
                    <a:pt x="1254" y="4866"/>
                  </a:cubicBezTo>
                  <a:cubicBezTo>
                    <a:pt x="1295" y="4866"/>
                    <a:pt x="1332" y="4830"/>
                    <a:pt x="1317" y="4766"/>
                  </a:cubicBezTo>
                  <a:cubicBezTo>
                    <a:pt x="1149" y="4040"/>
                    <a:pt x="921" y="3314"/>
                    <a:pt x="672" y="2609"/>
                  </a:cubicBezTo>
                  <a:cubicBezTo>
                    <a:pt x="558" y="2273"/>
                    <a:pt x="450" y="1970"/>
                    <a:pt x="309" y="1634"/>
                  </a:cubicBezTo>
                  <a:cubicBezTo>
                    <a:pt x="114" y="1097"/>
                    <a:pt x="840" y="1043"/>
                    <a:pt x="1230" y="929"/>
                  </a:cubicBezTo>
                  <a:cubicBezTo>
                    <a:pt x="2856" y="512"/>
                    <a:pt x="4590" y="371"/>
                    <a:pt x="6270" y="176"/>
                  </a:cubicBezTo>
                  <a:cubicBezTo>
                    <a:pt x="6272" y="176"/>
                    <a:pt x="6274" y="176"/>
                    <a:pt x="6275" y="176"/>
                  </a:cubicBezTo>
                  <a:cubicBezTo>
                    <a:pt x="6529" y="176"/>
                    <a:pt x="6748" y="2194"/>
                    <a:pt x="6801" y="2474"/>
                  </a:cubicBezTo>
                  <a:cubicBezTo>
                    <a:pt x="6862" y="2777"/>
                    <a:pt x="7137" y="3395"/>
                    <a:pt x="6721" y="3509"/>
                  </a:cubicBezTo>
                  <a:lnTo>
                    <a:pt x="5713" y="3758"/>
                  </a:lnTo>
                  <a:cubicBezTo>
                    <a:pt x="4254" y="4121"/>
                    <a:pt x="2769" y="4491"/>
                    <a:pt x="1317" y="4853"/>
                  </a:cubicBezTo>
                  <a:cubicBezTo>
                    <a:pt x="1212" y="4878"/>
                    <a:pt x="1250" y="5024"/>
                    <a:pt x="1326" y="5024"/>
                  </a:cubicBezTo>
                  <a:cubicBezTo>
                    <a:pt x="1332" y="5024"/>
                    <a:pt x="1338" y="5023"/>
                    <a:pt x="1344" y="5021"/>
                  </a:cubicBezTo>
                  <a:cubicBezTo>
                    <a:pt x="3273" y="4517"/>
                    <a:pt x="5182" y="4094"/>
                    <a:pt x="7110" y="3590"/>
                  </a:cubicBezTo>
                  <a:cubicBezTo>
                    <a:pt x="7137" y="3563"/>
                    <a:pt x="7171" y="3536"/>
                    <a:pt x="7171" y="3482"/>
                  </a:cubicBezTo>
                  <a:cubicBezTo>
                    <a:pt x="6942" y="2360"/>
                    <a:pt x="6747" y="1211"/>
                    <a:pt x="6579" y="62"/>
                  </a:cubicBezTo>
                  <a:cubicBezTo>
                    <a:pt x="6579" y="40"/>
                    <a:pt x="6544" y="1"/>
                    <a:pt x="651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259;p45"/>
            <p:cNvSpPr/>
            <p:nvPr/>
          </p:nvSpPr>
          <p:spPr>
            <a:xfrm>
              <a:off x="3863758" y="1816008"/>
              <a:ext cx="13613" cy="8129"/>
            </a:xfrm>
            <a:custGeom>
              <a:avLst/>
              <a:gdLst/>
              <a:ahLst/>
              <a:cxnLst/>
              <a:rect l="l" t="t" r="r" b="b"/>
              <a:pathLst>
                <a:path w="283" h="169" extrusionOk="0">
                  <a:moveTo>
                    <a:pt x="88" y="0"/>
                  </a:moveTo>
                  <a:cubicBezTo>
                    <a:pt x="0" y="0"/>
                    <a:pt x="0" y="168"/>
                    <a:pt x="88" y="168"/>
                  </a:cubicBezTo>
                  <a:lnTo>
                    <a:pt x="168" y="168"/>
                  </a:lnTo>
                  <a:cubicBezTo>
                    <a:pt x="282" y="168"/>
                    <a:pt x="282" y="0"/>
                    <a:pt x="16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260;p45"/>
            <p:cNvSpPr/>
            <p:nvPr/>
          </p:nvSpPr>
          <p:spPr>
            <a:xfrm>
              <a:off x="3868616" y="1820771"/>
              <a:ext cx="20059" cy="14719"/>
            </a:xfrm>
            <a:custGeom>
              <a:avLst/>
              <a:gdLst/>
              <a:ahLst/>
              <a:cxnLst/>
              <a:rect l="l" t="t" r="r" b="b"/>
              <a:pathLst>
                <a:path w="417" h="306" extrusionOk="0">
                  <a:moveTo>
                    <a:pt x="111" y="1"/>
                  </a:moveTo>
                  <a:cubicBezTo>
                    <a:pt x="44" y="1"/>
                    <a:pt x="0" y="105"/>
                    <a:pt x="67" y="150"/>
                  </a:cubicBezTo>
                  <a:cubicBezTo>
                    <a:pt x="155" y="211"/>
                    <a:pt x="208" y="237"/>
                    <a:pt x="262" y="291"/>
                  </a:cubicBezTo>
                  <a:cubicBezTo>
                    <a:pt x="277" y="301"/>
                    <a:pt x="292" y="306"/>
                    <a:pt x="305" y="306"/>
                  </a:cubicBezTo>
                  <a:cubicBezTo>
                    <a:pt x="372" y="306"/>
                    <a:pt x="416" y="200"/>
                    <a:pt x="349" y="150"/>
                  </a:cubicBezTo>
                  <a:cubicBezTo>
                    <a:pt x="289" y="96"/>
                    <a:pt x="235" y="69"/>
                    <a:pt x="155" y="16"/>
                  </a:cubicBezTo>
                  <a:cubicBezTo>
                    <a:pt x="140" y="5"/>
                    <a:pt x="125"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261;p45"/>
            <p:cNvSpPr/>
            <p:nvPr/>
          </p:nvSpPr>
          <p:spPr>
            <a:xfrm>
              <a:off x="3873138" y="1821492"/>
              <a:ext cx="22993" cy="22223"/>
            </a:xfrm>
            <a:custGeom>
              <a:avLst/>
              <a:gdLst/>
              <a:ahLst/>
              <a:cxnLst/>
              <a:rect l="l" t="t" r="r" b="b"/>
              <a:pathLst>
                <a:path w="478" h="462" extrusionOk="0">
                  <a:moveTo>
                    <a:pt x="61" y="1"/>
                  </a:moveTo>
                  <a:cubicBezTo>
                    <a:pt x="0" y="27"/>
                    <a:pt x="0" y="81"/>
                    <a:pt x="0" y="108"/>
                  </a:cubicBezTo>
                  <a:cubicBezTo>
                    <a:pt x="87" y="276"/>
                    <a:pt x="195" y="390"/>
                    <a:pt x="336" y="444"/>
                  </a:cubicBezTo>
                  <a:cubicBezTo>
                    <a:pt x="361" y="455"/>
                    <a:pt x="385" y="462"/>
                    <a:pt x="406" y="462"/>
                  </a:cubicBezTo>
                  <a:cubicBezTo>
                    <a:pt x="436" y="462"/>
                    <a:pt x="461" y="449"/>
                    <a:pt x="477" y="417"/>
                  </a:cubicBezTo>
                  <a:cubicBezTo>
                    <a:pt x="477" y="390"/>
                    <a:pt x="477" y="337"/>
                    <a:pt x="450" y="303"/>
                  </a:cubicBezTo>
                  <a:cubicBezTo>
                    <a:pt x="309" y="249"/>
                    <a:pt x="229" y="169"/>
                    <a:pt x="168" y="27"/>
                  </a:cubicBezTo>
                  <a:cubicBezTo>
                    <a:pt x="141" y="1"/>
                    <a:pt x="87" y="1"/>
                    <a:pt x="6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262;p45"/>
            <p:cNvSpPr/>
            <p:nvPr/>
          </p:nvSpPr>
          <p:spPr>
            <a:xfrm>
              <a:off x="3900604" y="1850738"/>
              <a:ext cx="17894" cy="11737"/>
            </a:xfrm>
            <a:custGeom>
              <a:avLst/>
              <a:gdLst/>
              <a:ahLst/>
              <a:cxnLst/>
              <a:rect l="l" t="t" r="r" b="b"/>
              <a:pathLst>
                <a:path w="372" h="244" extrusionOk="0">
                  <a:moveTo>
                    <a:pt x="139" y="1"/>
                  </a:moveTo>
                  <a:cubicBezTo>
                    <a:pt x="62" y="1"/>
                    <a:pt x="0" y="123"/>
                    <a:pt x="74" y="172"/>
                  </a:cubicBezTo>
                  <a:cubicBezTo>
                    <a:pt x="128" y="172"/>
                    <a:pt x="162" y="199"/>
                    <a:pt x="215" y="233"/>
                  </a:cubicBezTo>
                  <a:cubicBezTo>
                    <a:pt x="226" y="240"/>
                    <a:pt x="237" y="243"/>
                    <a:pt x="248" y="243"/>
                  </a:cubicBezTo>
                  <a:cubicBezTo>
                    <a:pt x="317" y="243"/>
                    <a:pt x="371" y="115"/>
                    <a:pt x="296" y="92"/>
                  </a:cubicBezTo>
                  <a:cubicBezTo>
                    <a:pt x="242" y="65"/>
                    <a:pt x="215" y="31"/>
                    <a:pt x="162" y="4"/>
                  </a:cubicBezTo>
                  <a:cubicBezTo>
                    <a:pt x="154" y="2"/>
                    <a:pt x="147" y="1"/>
                    <a:pt x="13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263;p45"/>
            <p:cNvSpPr/>
            <p:nvPr/>
          </p:nvSpPr>
          <p:spPr>
            <a:xfrm>
              <a:off x="3901566" y="1850930"/>
              <a:ext cx="10727" cy="8129"/>
            </a:xfrm>
            <a:custGeom>
              <a:avLst/>
              <a:gdLst/>
              <a:ahLst/>
              <a:cxnLst/>
              <a:rect l="l" t="t" r="r" b="b"/>
              <a:pathLst>
                <a:path w="223" h="169" extrusionOk="0">
                  <a:moveTo>
                    <a:pt x="108" y="0"/>
                  </a:moveTo>
                  <a:cubicBezTo>
                    <a:pt x="0" y="0"/>
                    <a:pt x="0" y="168"/>
                    <a:pt x="108" y="168"/>
                  </a:cubicBezTo>
                  <a:cubicBezTo>
                    <a:pt x="222" y="168"/>
                    <a:pt x="222"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264;p45"/>
            <p:cNvSpPr/>
            <p:nvPr/>
          </p:nvSpPr>
          <p:spPr>
            <a:xfrm>
              <a:off x="3909070" y="1859637"/>
              <a:ext cx="26745" cy="20444"/>
            </a:xfrm>
            <a:custGeom>
              <a:avLst/>
              <a:gdLst/>
              <a:ahLst/>
              <a:cxnLst/>
              <a:rect l="l" t="t" r="r" b="b"/>
              <a:pathLst>
                <a:path w="556" h="425" extrusionOk="0">
                  <a:moveTo>
                    <a:pt x="133" y="0"/>
                  </a:moveTo>
                  <a:cubicBezTo>
                    <a:pt x="61" y="0"/>
                    <a:pt x="0" y="89"/>
                    <a:pt x="66" y="155"/>
                  </a:cubicBezTo>
                  <a:cubicBezTo>
                    <a:pt x="180" y="243"/>
                    <a:pt x="261" y="323"/>
                    <a:pt x="375" y="411"/>
                  </a:cubicBezTo>
                  <a:cubicBezTo>
                    <a:pt x="390" y="420"/>
                    <a:pt x="405" y="424"/>
                    <a:pt x="421" y="424"/>
                  </a:cubicBezTo>
                  <a:cubicBezTo>
                    <a:pt x="491" y="424"/>
                    <a:pt x="556" y="336"/>
                    <a:pt x="490" y="269"/>
                  </a:cubicBezTo>
                  <a:cubicBezTo>
                    <a:pt x="402" y="182"/>
                    <a:pt x="288" y="101"/>
                    <a:pt x="180" y="14"/>
                  </a:cubicBezTo>
                  <a:cubicBezTo>
                    <a:pt x="165" y="4"/>
                    <a:pt x="148" y="0"/>
                    <a:pt x="13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 name="Google Shape;2283;p45"/>
          <p:cNvGrpSpPr/>
          <p:nvPr/>
        </p:nvGrpSpPr>
        <p:grpSpPr>
          <a:xfrm rot="-2978053">
            <a:off x="308297" y="6120604"/>
            <a:ext cx="192252" cy="179264"/>
            <a:chOff x="2346366" y="2131666"/>
            <a:chExt cx="205425" cy="191548"/>
          </a:xfrm>
        </p:grpSpPr>
        <p:sp>
          <p:nvSpPr>
            <p:cNvPr id="71" name="Google Shape;2284;p45"/>
            <p:cNvSpPr/>
            <p:nvPr/>
          </p:nvSpPr>
          <p:spPr>
            <a:xfrm>
              <a:off x="2346366" y="2131666"/>
              <a:ext cx="116511" cy="81345"/>
            </a:xfrm>
            <a:custGeom>
              <a:avLst/>
              <a:gdLst/>
              <a:ahLst/>
              <a:cxnLst/>
              <a:rect l="l" t="t" r="r" b="b"/>
              <a:pathLst>
                <a:path w="646" h="451" extrusionOk="0">
                  <a:moveTo>
                    <a:pt x="419" y="0"/>
                  </a:moveTo>
                  <a:cubicBezTo>
                    <a:pt x="370" y="0"/>
                    <a:pt x="319" y="14"/>
                    <a:pt x="276" y="27"/>
                  </a:cubicBezTo>
                  <a:cubicBezTo>
                    <a:pt x="168" y="81"/>
                    <a:pt x="0" y="168"/>
                    <a:pt x="54" y="310"/>
                  </a:cubicBezTo>
                  <a:cubicBezTo>
                    <a:pt x="97" y="375"/>
                    <a:pt x="145" y="427"/>
                    <a:pt x="218" y="427"/>
                  </a:cubicBezTo>
                  <a:cubicBezTo>
                    <a:pt x="220" y="427"/>
                    <a:pt x="222" y="427"/>
                    <a:pt x="223" y="427"/>
                  </a:cubicBezTo>
                  <a:lnTo>
                    <a:pt x="223" y="427"/>
                  </a:lnTo>
                  <a:cubicBezTo>
                    <a:pt x="241" y="436"/>
                    <a:pt x="258" y="451"/>
                    <a:pt x="276" y="451"/>
                  </a:cubicBezTo>
                  <a:cubicBezTo>
                    <a:pt x="333" y="434"/>
                    <a:pt x="369" y="398"/>
                    <a:pt x="383" y="356"/>
                  </a:cubicBezTo>
                  <a:lnTo>
                    <a:pt x="383" y="356"/>
                  </a:lnTo>
                  <a:cubicBezTo>
                    <a:pt x="390" y="348"/>
                    <a:pt x="390" y="336"/>
                    <a:pt x="390" y="336"/>
                  </a:cubicBezTo>
                  <a:cubicBezTo>
                    <a:pt x="390" y="336"/>
                    <a:pt x="417" y="336"/>
                    <a:pt x="417" y="310"/>
                  </a:cubicBezTo>
                  <a:cubicBezTo>
                    <a:pt x="504" y="249"/>
                    <a:pt x="645" y="168"/>
                    <a:pt x="558" y="54"/>
                  </a:cubicBezTo>
                  <a:cubicBezTo>
                    <a:pt x="518" y="14"/>
                    <a:pt x="469" y="0"/>
                    <a:pt x="41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285;p45"/>
            <p:cNvSpPr/>
            <p:nvPr/>
          </p:nvSpPr>
          <p:spPr>
            <a:xfrm>
              <a:off x="2447003" y="2140143"/>
              <a:ext cx="104788" cy="183070"/>
            </a:xfrm>
            <a:custGeom>
              <a:avLst/>
              <a:gdLst/>
              <a:ahLst/>
              <a:cxnLst/>
              <a:rect l="l" t="t" r="r" b="b"/>
              <a:pathLst>
                <a:path w="581" h="1015" extrusionOk="0">
                  <a:moveTo>
                    <a:pt x="427" y="0"/>
                  </a:moveTo>
                  <a:cubicBezTo>
                    <a:pt x="390" y="0"/>
                    <a:pt x="354" y="20"/>
                    <a:pt x="336" y="68"/>
                  </a:cubicBezTo>
                  <a:cubicBezTo>
                    <a:pt x="282" y="175"/>
                    <a:pt x="222" y="316"/>
                    <a:pt x="168" y="457"/>
                  </a:cubicBezTo>
                  <a:cubicBezTo>
                    <a:pt x="114" y="599"/>
                    <a:pt x="27" y="740"/>
                    <a:pt x="0" y="874"/>
                  </a:cubicBezTo>
                  <a:cubicBezTo>
                    <a:pt x="0" y="971"/>
                    <a:pt x="79" y="1014"/>
                    <a:pt x="157" y="1014"/>
                  </a:cubicBezTo>
                  <a:cubicBezTo>
                    <a:pt x="193" y="1014"/>
                    <a:pt x="228" y="1005"/>
                    <a:pt x="255" y="988"/>
                  </a:cubicBezTo>
                  <a:cubicBezTo>
                    <a:pt x="363" y="874"/>
                    <a:pt x="390" y="767"/>
                    <a:pt x="423" y="626"/>
                  </a:cubicBezTo>
                  <a:cubicBezTo>
                    <a:pt x="477" y="457"/>
                    <a:pt x="531" y="316"/>
                    <a:pt x="558" y="148"/>
                  </a:cubicBezTo>
                  <a:cubicBezTo>
                    <a:pt x="580" y="73"/>
                    <a:pt x="500" y="0"/>
                    <a:pt x="42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3" name="Google Shape;2265;p45"/>
          <p:cNvGrpSpPr/>
          <p:nvPr/>
        </p:nvGrpSpPr>
        <p:grpSpPr>
          <a:xfrm>
            <a:off x="11493152" y="264956"/>
            <a:ext cx="447572" cy="377920"/>
            <a:chOff x="3950662" y="2808665"/>
            <a:chExt cx="123862" cy="104621"/>
          </a:xfrm>
        </p:grpSpPr>
        <p:sp>
          <p:nvSpPr>
            <p:cNvPr id="74" name="Google Shape;2266;p45"/>
            <p:cNvSpPr/>
            <p:nvPr/>
          </p:nvSpPr>
          <p:spPr>
            <a:xfrm>
              <a:off x="4040852" y="2860423"/>
              <a:ext cx="33672" cy="16211"/>
            </a:xfrm>
            <a:custGeom>
              <a:avLst/>
              <a:gdLst/>
              <a:ahLst/>
              <a:cxnLst/>
              <a:rect l="l" t="t" r="r" b="b"/>
              <a:pathLst>
                <a:path w="700" h="337" extrusionOk="0">
                  <a:moveTo>
                    <a:pt x="223" y="0"/>
                  </a:moveTo>
                  <a:cubicBezTo>
                    <a:pt x="196" y="0"/>
                    <a:pt x="142" y="27"/>
                    <a:pt x="108" y="27"/>
                  </a:cubicBezTo>
                  <a:cubicBezTo>
                    <a:pt x="1" y="54"/>
                    <a:pt x="1" y="195"/>
                    <a:pt x="81" y="249"/>
                  </a:cubicBezTo>
                  <a:cubicBezTo>
                    <a:pt x="108" y="249"/>
                    <a:pt x="108" y="276"/>
                    <a:pt x="142" y="303"/>
                  </a:cubicBezTo>
                  <a:cubicBezTo>
                    <a:pt x="196" y="303"/>
                    <a:pt x="223" y="336"/>
                    <a:pt x="276" y="336"/>
                  </a:cubicBezTo>
                  <a:lnTo>
                    <a:pt x="505" y="336"/>
                  </a:lnTo>
                  <a:cubicBezTo>
                    <a:pt x="612" y="336"/>
                    <a:pt x="700" y="168"/>
                    <a:pt x="585" y="108"/>
                  </a:cubicBezTo>
                  <a:cubicBezTo>
                    <a:pt x="505" y="81"/>
                    <a:pt x="417" y="54"/>
                    <a:pt x="364" y="27"/>
                  </a:cubicBezTo>
                  <a:cubicBezTo>
                    <a:pt x="310" y="0"/>
                    <a:pt x="276" y="0"/>
                    <a:pt x="22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267;p45"/>
            <p:cNvSpPr/>
            <p:nvPr/>
          </p:nvSpPr>
          <p:spPr>
            <a:xfrm>
              <a:off x="3950662" y="2840605"/>
              <a:ext cx="25591" cy="16643"/>
            </a:xfrm>
            <a:custGeom>
              <a:avLst/>
              <a:gdLst/>
              <a:ahLst/>
              <a:cxnLst/>
              <a:rect l="l" t="t" r="r" b="b"/>
              <a:pathLst>
                <a:path w="532" h="346" extrusionOk="0">
                  <a:moveTo>
                    <a:pt x="213" y="0"/>
                  </a:moveTo>
                  <a:cubicBezTo>
                    <a:pt x="149" y="0"/>
                    <a:pt x="91" y="23"/>
                    <a:pt x="55" y="76"/>
                  </a:cubicBezTo>
                  <a:cubicBezTo>
                    <a:pt x="1" y="103"/>
                    <a:pt x="1" y="157"/>
                    <a:pt x="1" y="211"/>
                  </a:cubicBezTo>
                  <a:cubicBezTo>
                    <a:pt x="28" y="244"/>
                    <a:pt x="55" y="298"/>
                    <a:pt x="108" y="298"/>
                  </a:cubicBezTo>
                  <a:cubicBezTo>
                    <a:pt x="129" y="307"/>
                    <a:pt x="148" y="310"/>
                    <a:pt x="167" y="310"/>
                  </a:cubicBezTo>
                  <a:cubicBezTo>
                    <a:pt x="199" y="310"/>
                    <a:pt x="229" y="302"/>
                    <a:pt x="259" y="299"/>
                  </a:cubicBezTo>
                  <a:lnTo>
                    <a:pt x="259" y="299"/>
                  </a:lnTo>
                  <a:cubicBezTo>
                    <a:pt x="252" y="301"/>
                    <a:pt x="258" y="307"/>
                    <a:pt x="276" y="325"/>
                  </a:cubicBezTo>
                  <a:lnTo>
                    <a:pt x="337" y="325"/>
                  </a:lnTo>
                  <a:cubicBezTo>
                    <a:pt x="350" y="338"/>
                    <a:pt x="364" y="345"/>
                    <a:pt x="381" y="345"/>
                  </a:cubicBezTo>
                  <a:cubicBezTo>
                    <a:pt x="397" y="345"/>
                    <a:pt x="417" y="338"/>
                    <a:pt x="444" y="325"/>
                  </a:cubicBezTo>
                  <a:cubicBezTo>
                    <a:pt x="505" y="325"/>
                    <a:pt x="532" y="271"/>
                    <a:pt x="532" y="244"/>
                  </a:cubicBezTo>
                  <a:cubicBezTo>
                    <a:pt x="513" y="107"/>
                    <a:pt x="351" y="0"/>
                    <a:pt x="21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268;p45"/>
            <p:cNvSpPr/>
            <p:nvPr/>
          </p:nvSpPr>
          <p:spPr>
            <a:xfrm>
              <a:off x="4008528" y="2808665"/>
              <a:ext cx="17509" cy="21358"/>
            </a:xfrm>
            <a:custGeom>
              <a:avLst/>
              <a:gdLst/>
              <a:ahLst/>
              <a:cxnLst/>
              <a:rect l="l" t="t" r="r" b="b"/>
              <a:pathLst>
                <a:path w="364" h="444" extrusionOk="0">
                  <a:moveTo>
                    <a:pt x="186" y="0"/>
                  </a:moveTo>
                  <a:cubicBezTo>
                    <a:pt x="185" y="0"/>
                    <a:pt x="180" y="2"/>
                    <a:pt x="169" y="8"/>
                  </a:cubicBezTo>
                  <a:lnTo>
                    <a:pt x="177" y="8"/>
                  </a:lnTo>
                  <a:cubicBezTo>
                    <a:pt x="184" y="3"/>
                    <a:pt x="188" y="0"/>
                    <a:pt x="186" y="0"/>
                  </a:cubicBezTo>
                  <a:close/>
                  <a:moveTo>
                    <a:pt x="177" y="8"/>
                  </a:moveTo>
                  <a:cubicBezTo>
                    <a:pt x="160" y="18"/>
                    <a:pt x="127" y="35"/>
                    <a:pt x="108" y="35"/>
                  </a:cubicBezTo>
                  <a:lnTo>
                    <a:pt x="81" y="68"/>
                  </a:lnTo>
                  <a:cubicBezTo>
                    <a:pt x="28" y="122"/>
                    <a:pt x="1" y="263"/>
                    <a:pt x="1" y="344"/>
                  </a:cubicBezTo>
                  <a:cubicBezTo>
                    <a:pt x="1" y="401"/>
                    <a:pt x="47" y="444"/>
                    <a:pt x="103" y="444"/>
                  </a:cubicBezTo>
                  <a:cubicBezTo>
                    <a:pt x="133" y="444"/>
                    <a:pt x="166" y="432"/>
                    <a:pt x="196" y="404"/>
                  </a:cubicBezTo>
                  <a:cubicBezTo>
                    <a:pt x="223" y="371"/>
                    <a:pt x="249" y="317"/>
                    <a:pt x="276" y="290"/>
                  </a:cubicBezTo>
                  <a:cubicBezTo>
                    <a:pt x="310" y="236"/>
                    <a:pt x="337" y="203"/>
                    <a:pt x="337" y="149"/>
                  </a:cubicBezTo>
                  <a:cubicBezTo>
                    <a:pt x="364" y="68"/>
                    <a:pt x="276" y="8"/>
                    <a:pt x="223" y="8"/>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269;p45"/>
            <p:cNvSpPr/>
            <p:nvPr/>
          </p:nvSpPr>
          <p:spPr>
            <a:xfrm>
              <a:off x="3995444" y="2888514"/>
              <a:ext cx="15730" cy="24773"/>
            </a:xfrm>
            <a:custGeom>
              <a:avLst/>
              <a:gdLst/>
              <a:ahLst/>
              <a:cxnLst/>
              <a:rect l="l" t="t" r="r" b="b"/>
              <a:pathLst>
                <a:path w="327" h="515" extrusionOk="0">
                  <a:moveTo>
                    <a:pt x="159" y="1"/>
                  </a:moveTo>
                  <a:cubicBezTo>
                    <a:pt x="132" y="1"/>
                    <a:pt x="105" y="1"/>
                    <a:pt x="78" y="28"/>
                  </a:cubicBezTo>
                  <a:lnTo>
                    <a:pt x="78" y="169"/>
                  </a:lnTo>
                  <a:cubicBezTo>
                    <a:pt x="44" y="223"/>
                    <a:pt x="44" y="283"/>
                    <a:pt x="17" y="337"/>
                  </a:cubicBezTo>
                  <a:cubicBezTo>
                    <a:pt x="1" y="442"/>
                    <a:pt x="80" y="515"/>
                    <a:pt x="164" y="515"/>
                  </a:cubicBezTo>
                  <a:cubicBezTo>
                    <a:pt x="214" y="515"/>
                    <a:pt x="267" y="488"/>
                    <a:pt x="300" y="424"/>
                  </a:cubicBezTo>
                  <a:cubicBezTo>
                    <a:pt x="327" y="310"/>
                    <a:pt x="273" y="55"/>
                    <a:pt x="159"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270;p45"/>
            <p:cNvSpPr/>
            <p:nvPr/>
          </p:nvSpPr>
          <p:spPr>
            <a:xfrm>
              <a:off x="4039554" y="2826463"/>
              <a:ext cx="18808" cy="17846"/>
            </a:xfrm>
            <a:custGeom>
              <a:avLst/>
              <a:gdLst/>
              <a:ahLst/>
              <a:cxnLst/>
              <a:rect l="l" t="t" r="r" b="b"/>
              <a:pathLst>
                <a:path w="391" h="371" extrusionOk="0">
                  <a:moveTo>
                    <a:pt x="337" y="1"/>
                  </a:moveTo>
                  <a:cubicBezTo>
                    <a:pt x="250" y="1"/>
                    <a:pt x="196" y="61"/>
                    <a:pt x="135" y="115"/>
                  </a:cubicBezTo>
                  <a:cubicBezTo>
                    <a:pt x="82" y="142"/>
                    <a:pt x="1" y="229"/>
                    <a:pt x="28" y="310"/>
                  </a:cubicBezTo>
                  <a:cubicBezTo>
                    <a:pt x="28" y="337"/>
                    <a:pt x="55" y="370"/>
                    <a:pt x="82" y="370"/>
                  </a:cubicBezTo>
                  <a:cubicBezTo>
                    <a:pt x="169" y="370"/>
                    <a:pt x="223" y="310"/>
                    <a:pt x="276" y="256"/>
                  </a:cubicBezTo>
                  <a:cubicBezTo>
                    <a:pt x="303" y="202"/>
                    <a:pt x="364" y="142"/>
                    <a:pt x="364" y="61"/>
                  </a:cubicBezTo>
                  <a:cubicBezTo>
                    <a:pt x="391" y="34"/>
                    <a:pt x="364" y="34"/>
                    <a:pt x="337"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271;p45"/>
            <p:cNvSpPr/>
            <p:nvPr/>
          </p:nvSpPr>
          <p:spPr>
            <a:xfrm>
              <a:off x="3978994" y="2812754"/>
              <a:ext cx="16018" cy="19818"/>
            </a:xfrm>
            <a:custGeom>
              <a:avLst/>
              <a:gdLst/>
              <a:ahLst/>
              <a:cxnLst/>
              <a:rect l="l" t="t" r="r" b="b"/>
              <a:pathLst>
                <a:path w="333" h="412" extrusionOk="0">
                  <a:moveTo>
                    <a:pt x="151" y="0"/>
                  </a:moveTo>
                  <a:cubicBezTo>
                    <a:pt x="77" y="0"/>
                    <a:pt x="0" y="74"/>
                    <a:pt x="50" y="178"/>
                  </a:cubicBezTo>
                  <a:cubicBezTo>
                    <a:pt x="84" y="205"/>
                    <a:pt x="111" y="259"/>
                    <a:pt x="138" y="286"/>
                  </a:cubicBezTo>
                  <a:cubicBezTo>
                    <a:pt x="165" y="346"/>
                    <a:pt x="191" y="373"/>
                    <a:pt x="218" y="400"/>
                  </a:cubicBezTo>
                  <a:cubicBezTo>
                    <a:pt x="236" y="408"/>
                    <a:pt x="251" y="411"/>
                    <a:pt x="264" y="411"/>
                  </a:cubicBezTo>
                  <a:cubicBezTo>
                    <a:pt x="295" y="411"/>
                    <a:pt x="314" y="392"/>
                    <a:pt x="333" y="373"/>
                  </a:cubicBezTo>
                  <a:cubicBezTo>
                    <a:pt x="333" y="323"/>
                    <a:pt x="333" y="267"/>
                    <a:pt x="311" y="238"/>
                  </a:cubicBezTo>
                  <a:lnTo>
                    <a:pt x="311" y="238"/>
                  </a:lnTo>
                  <a:cubicBezTo>
                    <a:pt x="311" y="227"/>
                    <a:pt x="309" y="216"/>
                    <a:pt x="306" y="205"/>
                  </a:cubicBezTo>
                  <a:cubicBezTo>
                    <a:pt x="296" y="196"/>
                    <a:pt x="290" y="182"/>
                    <a:pt x="285" y="168"/>
                  </a:cubicBezTo>
                  <a:lnTo>
                    <a:pt x="285" y="168"/>
                  </a:lnTo>
                  <a:cubicBezTo>
                    <a:pt x="276" y="125"/>
                    <a:pt x="269" y="81"/>
                    <a:pt x="252" y="64"/>
                  </a:cubicBezTo>
                  <a:cubicBezTo>
                    <a:pt x="250" y="65"/>
                    <a:pt x="247" y="66"/>
                    <a:pt x="245" y="67"/>
                  </a:cubicBezTo>
                  <a:lnTo>
                    <a:pt x="245" y="67"/>
                  </a:lnTo>
                  <a:cubicBezTo>
                    <a:pt x="227" y="20"/>
                    <a:pt x="190" y="0"/>
                    <a:pt x="151"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272;p45"/>
            <p:cNvSpPr/>
            <p:nvPr/>
          </p:nvSpPr>
          <p:spPr>
            <a:xfrm>
              <a:off x="4023391" y="2891111"/>
              <a:ext cx="20107" cy="18808"/>
            </a:xfrm>
            <a:custGeom>
              <a:avLst/>
              <a:gdLst/>
              <a:ahLst/>
              <a:cxnLst/>
              <a:rect l="l" t="t" r="r" b="b"/>
              <a:pathLst>
                <a:path w="418" h="391" extrusionOk="0">
                  <a:moveTo>
                    <a:pt x="55" y="1"/>
                  </a:moveTo>
                  <a:cubicBezTo>
                    <a:pt x="28" y="1"/>
                    <a:pt x="28" y="34"/>
                    <a:pt x="1" y="61"/>
                  </a:cubicBezTo>
                  <a:cubicBezTo>
                    <a:pt x="1" y="115"/>
                    <a:pt x="82" y="202"/>
                    <a:pt x="108" y="256"/>
                  </a:cubicBezTo>
                  <a:cubicBezTo>
                    <a:pt x="135" y="283"/>
                    <a:pt x="135" y="337"/>
                    <a:pt x="169" y="370"/>
                  </a:cubicBezTo>
                  <a:cubicBezTo>
                    <a:pt x="196" y="384"/>
                    <a:pt x="223" y="391"/>
                    <a:pt x="250" y="391"/>
                  </a:cubicBezTo>
                  <a:cubicBezTo>
                    <a:pt x="278" y="391"/>
                    <a:pt x="307" y="384"/>
                    <a:pt x="337" y="370"/>
                  </a:cubicBezTo>
                  <a:cubicBezTo>
                    <a:pt x="418" y="283"/>
                    <a:pt x="303" y="202"/>
                    <a:pt x="250" y="115"/>
                  </a:cubicBezTo>
                  <a:cubicBezTo>
                    <a:pt x="196" y="88"/>
                    <a:pt x="135" y="1"/>
                    <a:pt x="55"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273;p45"/>
            <p:cNvSpPr/>
            <p:nvPr/>
          </p:nvSpPr>
          <p:spPr>
            <a:xfrm>
              <a:off x="3962639" y="2878172"/>
              <a:ext cx="14912" cy="17221"/>
            </a:xfrm>
            <a:custGeom>
              <a:avLst/>
              <a:gdLst/>
              <a:ahLst/>
              <a:cxnLst/>
              <a:rect l="l" t="t" r="r" b="b"/>
              <a:pathLst>
                <a:path w="310" h="358" extrusionOk="0">
                  <a:moveTo>
                    <a:pt x="210" y="1"/>
                  </a:moveTo>
                  <a:cubicBezTo>
                    <a:pt x="195" y="1"/>
                    <a:pt x="182" y="8"/>
                    <a:pt x="168" y="21"/>
                  </a:cubicBezTo>
                  <a:cubicBezTo>
                    <a:pt x="195" y="21"/>
                    <a:pt x="142" y="48"/>
                    <a:pt x="168" y="48"/>
                  </a:cubicBezTo>
                  <a:cubicBezTo>
                    <a:pt x="142" y="48"/>
                    <a:pt x="142" y="75"/>
                    <a:pt x="142" y="75"/>
                  </a:cubicBezTo>
                  <a:cubicBezTo>
                    <a:pt x="115" y="102"/>
                    <a:pt x="88" y="102"/>
                    <a:pt x="54" y="135"/>
                  </a:cubicBezTo>
                  <a:cubicBezTo>
                    <a:pt x="27" y="162"/>
                    <a:pt x="0" y="189"/>
                    <a:pt x="0" y="243"/>
                  </a:cubicBezTo>
                  <a:cubicBezTo>
                    <a:pt x="0" y="303"/>
                    <a:pt x="27" y="330"/>
                    <a:pt x="88" y="357"/>
                  </a:cubicBezTo>
                  <a:cubicBezTo>
                    <a:pt x="168" y="357"/>
                    <a:pt x="256" y="270"/>
                    <a:pt x="283" y="189"/>
                  </a:cubicBezTo>
                  <a:cubicBezTo>
                    <a:pt x="283" y="162"/>
                    <a:pt x="310" y="135"/>
                    <a:pt x="283" y="102"/>
                  </a:cubicBezTo>
                  <a:lnTo>
                    <a:pt x="283" y="48"/>
                  </a:lnTo>
                  <a:cubicBezTo>
                    <a:pt x="256" y="48"/>
                    <a:pt x="256" y="21"/>
                    <a:pt x="256" y="21"/>
                  </a:cubicBezTo>
                  <a:cubicBezTo>
                    <a:pt x="239" y="8"/>
                    <a:pt x="224" y="1"/>
                    <a:pt x="210"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2" name="Google Shape;280;p9"/>
          <p:cNvSpPr txBox="1"/>
          <p:nvPr/>
        </p:nvSpPr>
        <p:spPr>
          <a:xfrm>
            <a:off x="3191732" y="307548"/>
            <a:ext cx="617825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0000"/>
                </a:solidFill>
                <a:latin typeface="Arial"/>
                <a:ea typeface="Arial"/>
                <a:cs typeface="Arial"/>
                <a:sym typeface="Arial"/>
              </a:rPr>
              <a:t>SUGGESTED SOLUTIONS</a:t>
            </a:r>
            <a:endParaRPr sz="3600" b="1" i="0" u="none" strike="noStrike" cap="none" dirty="0">
              <a:solidFill>
                <a:srgbClr val="FF0000"/>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5"/>
        <p:cNvGrpSpPr/>
        <p:nvPr/>
      </p:nvGrpSpPr>
      <p:grpSpPr>
        <a:xfrm>
          <a:off x="0" y="0"/>
          <a:ext cx="0" cy="0"/>
          <a:chOff x="0" y="0"/>
          <a:chExt cx="0" cy="0"/>
        </a:xfrm>
      </p:grpSpPr>
      <p:sp>
        <p:nvSpPr>
          <p:cNvPr id="2356" name="Google Shape;2356;p47"/>
          <p:cNvSpPr txBox="1">
            <a:spLocks noGrp="1"/>
          </p:cNvSpPr>
          <p:nvPr>
            <p:ph type="title"/>
          </p:nvPr>
        </p:nvSpPr>
        <p:spPr>
          <a:xfrm>
            <a:off x="6171381" y="3176089"/>
            <a:ext cx="6238460" cy="931200"/>
          </a:xfrm>
          <a:prstGeom prst="rect">
            <a:avLst/>
          </a:prstGeom>
        </p:spPr>
        <p:txBody>
          <a:bodyPr spcFirstLastPara="1" wrap="square" lIns="121900" tIns="121900" rIns="121900" bIns="121900" anchor="t" anchorCtr="0">
            <a:noAutofit/>
          </a:bodyPr>
          <a:lstStyle/>
          <a:p>
            <a:r>
              <a:rPr lang="en-US" dirty="0"/>
              <a:t>Consolidation</a:t>
            </a:r>
          </a:p>
        </p:txBody>
      </p:sp>
      <p:sp>
        <p:nvSpPr>
          <p:cNvPr id="2358" name="Google Shape;2358;p47"/>
          <p:cNvSpPr txBox="1">
            <a:spLocks noGrp="1"/>
          </p:cNvSpPr>
          <p:nvPr>
            <p:ph type="title" idx="2"/>
          </p:nvPr>
        </p:nvSpPr>
        <p:spPr>
          <a:xfrm>
            <a:off x="6872333" y="1677169"/>
            <a:ext cx="3744000" cy="1261200"/>
          </a:xfrm>
          <a:prstGeom prst="rect">
            <a:avLst/>
          </a:prstGeom>
        </p:spPr>
        <p:txBody>
          <a:bodyPr spcFirstLastPara="1" wrap="square" lIns="121900" tIns="121900" rIns="121900" bIns="121900" anchor="t" anchorCtr="0">
            <a:noAutofit/>
          </a:bodyPr>
          <a:lstStyle/>
          <a:p>
            <a:r>
              <a:rPr lang="en" dirty="0"/>
              <a:t>05</a:t>
            </a:r>
            <a:endParaRPr dirty="0"/>
          </a:p>
        </p:txBody>
      </p:sp>
      <p:sp>
        <p:nvSpPr>
          <p:cNvPr id="2359" name="Google Shape;2359;p47"/>
          <p:cNvSpPr/>
          <p:nvPr/>
        </p:nvSpPr>
        <p:spPr>
          <a:xfrm>
            <a:off x="6527766" y="1768835"/>
            <a:ext cx="1951447" cy="1655327"/>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360" name="Google Shape;2360;p47"/>
          <p:cNvGrpSpPr/>
          <p:nvPr/>
        </p:nvGrpSpPr>
        <p:grpSpPr>
          <a:xfrm>
            <a:off x="3489835" y="2858868"/>
            <a:ext cx="1428900" cy="821841"/>
            <a:chOff x="2617376" y="2144150"/>
            <a:chExt cx="1071675" cy="616381"/>
          </a:xfrm>
        </p:grpSpPr>
        <p:sp>
          <p:nvSpPr>
            <p:cNvPr id="2361" name="Google Shape;2361;p47"/>
            <p:cNvSpPr/>
            <p:nvPr/>
          </p:nvSpPr>
          <p:spPr>
            <a:xfrm>
              <a:off x="2617376" y="2144150"/>
              <a:ext cx="400993" cy="237916"/>
            </a:xfrm>
            <a:custGeom>
              <a:avLst/>
              <a:gdLst/>
              <a:ahLst/>
              <a:cxnLst/>
              <a:rect l="l" t="t" r="r" b="b"/>
              <a:pathLst>
                <a:path w="3937" h="2336" extrusionOk="0">
                  <a:moveTo>
                    <a:pt x="1863" y="170"/>
                  </a:moveTo>
                  <a:cubicBezTo>
                    <a:pt x="2050" y="170"/>
                    <a:pt x="2246" y="220"/>
                    <a:pt x="2445" y="338"/>
                  </a:cubicBezTo>
                  <a:cubicBezTo>
                    <a:pt x="2450" y="341"/>
                    <a:pt x="2455" y="343"/>
                    <a:pt x="2460" y="345"/>
                  </a:cubicBezTo>
                  <a:lnTo>
                    <a:pt x="2460" y="345"/>
                  </a:lnTo>
                  <a:cubicBezTo>
                    <a:pt x="2358" y="690"/>
                    <a:pt x="2305" y="1057"/>
                    <a:pt x="2223" y="1406"/>
                  </a:cubicBezTo>
                  <a:cubicBezTo>
                    <a:pt x="2077" y="1890"/>
                    <a:pt x="1871" y="2121"/>
                    <a:pt x="1450" y="2121"/>
                  </a:cubicBezTo>
                  <a:cubicBezTo>
                    <a:pt x="1386" y="2121"/>
                    <a:pt x="1316" y="2116"/>
                    <a:pt x="1242" y="2105"/>
                  </a:cubicBezTo>
                  <a:cubicBezTo>
                    <a:pt x="0" y="1939"/>
                    <a:pt x="759" y="170"/>
                    <a:pt x="1863" y="170"/>
                  </a:cubicBezTo>
                  <a:close/>
                  <a:moveTo>
                    <a:pt x="1851" y="1"/>
                  </a:moveTo>
                  <a:cubicBezTo>
                    <a:pt x="1419" y="1"/>
                    <a:pt x="1006" y="223"/>
                    <a:pt x="711" y="593"/>
                  </a:cubicBezTo>
                  <a:cubicBezTo>
                    <a:pt x="348" y="1010"/>
                    <a:pt x="261" y="1682"/>
                    <a:pt x="711" y="2079"/>
                  </a:cubicBezTo>
                  <a:cubicBezTo>
                    <a:pt x="889" y="2233"/>
                    <a:pt x="1227" y="2335"/>
                    <a:pt x="1529" y="2335"/>
                  </a:cubicBezTo>
                  <a:cubicBezTo>
                    <a:pt x="1661" y="2335"/>
                    <a:pt x="1785" y="2316"/>
                    <a:pt x="1887" y="2273"/>
                  </a:cubicBezTo>
                  <a:cubicBezTo>
                    <a:pt x="2254" y="2098"/>
                    <a:pt x="2403" y="1580"/>
                    <a:pt x="2498" y="1104"/>
                  </a:cubicBezTo>
                  <a:lnTo>
                    <a:pt x="2498" y="1104"/>
                  </a:lnTo>
                  <a:cubicBezTo>
                    <a:pt x="2507" y="1360"/>
                    <a:pt x="2552" y="1607"/>
                    <a:pt x="2727" y="1742"/>
                  </a:cubicBezTo>
                  <a:cubicBezTo>
                    <a:pt x="2862" y="1849"/>
                    <a:pt x="2995" y="1894"/>
                    <a:pt x="3125" y="1894"/>
                  </a:cubicBezTo>
                  <a:cubicBezTo>
                    <a:pt x="3404" y="1894"/>
                    <a:pt x="3665" y="1689"/>
                    <a:pt x="3876" y="1460"/>
                  </a:cubicBezTo>
                  <a:cubicBezTo>
                    <a:pt x="3937" y="1395"/>
                    <a:pt x="3891" y="1318"/>
                    <a:pt x="3828" y="1318"/>
                  </a:cubicBezTo>
                  <a:cubicBezTo>
                    <a:pt x="3807" y="1318"/>
                    <a:pt x="3784" y="1326"/>
                    <a:pt x="3762" y="1346"/>
                  </a:cubicBezTo>
                  <a:cubicBezTo>
                    <a:pt x="3648" y="1504"/>
                    <a:pt x="3498" y="1581"/>
                    <a:pt x="3318" y="1581"/>
                  </a:cubicBezTo>
                  <a:cubicBezTo>
                    <a:pt x="3146" y="1581"/>
                    <a:pt x="2947" y="1511"/>
                    <a:pt x="2727" y="1373"/>
                  </a:cubicBezTo>
                  <a:cubicBezTo>
                    <a:pt x="2673" y="1205"/>
                    <a:pt x="2673" y="1037"/>
                    <a:pt x="2673" y="869"/>
                  </a:cubicBezTo>
                  <a:cubicBezTo>
                    <a:pt x="2673" y="674"/>
                    <a:pt x="2673" y="479"/>
                    <a:pt x="2646" y="284"/>
                  </a:cubicBezTo>
                  <a:cubicBezTo>
                    <a:pt x="2646" y="240"/>
                    <a:pt x="2611" y="219"/>
                    <a:pt x="2572" y="219"/>
                  </a:cubicBezTo>
                  <a:cubicBezTo>
                    <a:pt x="2571" y="219"/>
                    <a:pt x="2570" y="219"/>
                    <a:pt x="2569" y="219"/>
                  </a:cubicBezTo>
                  <a:lnTo>
                    <a:pt x="2569" y="219"/>
                  </a:lnTo>
                  <a:cubicBezTo>
                    <a:pt x="2561" y="209"/>
                    <a:pt x="2549" y="202"/>
                    <a:pt x="2532" y="197"/>
                  </a:cubicBezTo>
                  <a:cubicBezTo>
                    <a:pt x="2310" y="62"/>
                    <a:pt x="2078" y="1"/>
                    <a:pt x="185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2" name="Google Shape;2362;p47"/>
            <p:cNvSpPr/>
            <p:nvPr/>
          </p:nvSpPr>
          <p:spPr>
            <a:xfrm>
              <a:off x="3047490" y="2153214"/>
              <a:ext cx="267668" cy="607317"/>
            </a:xfrm>
            <a:custGeom>
              <a:avLst/>
              <a:gdLst/>
              <a:ahLst/>
              <a:cxnLst/>
              <a:rect l="l" t="t" r="r" b="b"/>
              <a:pathLst>
                <a:path w="2628" h="5963" extrusionOk="0">
                  <a:moveTo>
                    <a:pt x="1651" y="3858"/>
                  </a:moveTo>
                  <a:cubicBezTo>
                    <a:pt x="1787" y="3858"/>
                    <a:pt x="1910" y="3915"/>
                    <a:pt x="2005" y="4059"/>
                  </a:cubicBezTo>
                  <a:cubicBezTo>
                    <a:pt x="2341" y="4563"/>
                    <a:pt x="2422" y="5182"/>
                    <a:pt x="1837" y="5545"/>
                  </a:cubicBezTo>
                  <a:cubicBezTo>
                    <a:pt x="1620" y="5685"/>
                    <a:pt x="1298" y="5784"/>
                    <a:pt x="994" y="5784"/>
                  </a:cubicBezTo>
                  <a:cubicBezTo>
                    <a:pt x="672" y="5784"/>
                    <a:pt x="369" y="5674"/>
                    <a:pt x="230" y="5386"/>
                  </a:cubicBezTo>
                  <a:lnTo>
                    <a:pt x="230" y="5386"/>
                  </a:lnTo>
                  <a:cubicBezTo>
                    <a:pt x="251" y="5308"/>
                    <a:pt x="272" y="5230"/>
                    <a:pt x="292" y="5152"/>
                  </a:cubicBezTo>
                  <a:lnTo>
                    <a:pt x="292" y="5152"/>
                  </a:lnTo>
                  <a:cubicBezTo>
                    <a:pt x="354" y="4971"/>
                    <a:pt x="437" y="4801"/>
                    <a:pt x="547" y="4617"/>
                  </a:cubicBezTo>
                  <a:cubicBezTo>
                    <a:pt x="694" y="4409"/>
                    <a:pt x="1230" y="3858"/>
                    <a:pt x="1651" y="3858"/>
                  </a:cubicBezTo>
                  <a:close/>
                  <a:moveTo>
                    <a:pt x="1135" y="0"/>
                  </a:moveTo>
                  <a:cubicBezTo>
                    <a:pt x="1093" y="0"/>
                    <a:pt x="1051" y="27"/>
                    <a:pt x="1051" y="81"/>
                  </a:cubicBezTo>
                  <a:cubicBezTo>
                    <a:pt x="866" y="1786"/>
                    <a:pt x="553" y="3490"/>
                    <a:pt x="113" y="5166"/>
                  </a:cubicBezTo>
                  <a:lnTo>
                    <a:pt x="113" y="5166"/>
                  </a:lnTo>
                  <a:cubicBezTo>
                    <a:pt x="108" y="5182"/>
                    <a:pt x="103" y="5199"/>
                    <a:pt x="98" y="5216"/>
                  </a:cubicBezTo>
                  <a:lnTo>
                    <a:pt x="98" y="5216"/>
                  </a:lnTo>
                  <a:cubicBezTo>
                    <a:pt x="49" y="5220"/>
                    <a:pt x="1" y="5255"/>
                    <a:pt x="16" y="5316"/>
                  </a:cubicBezTo>
                  <a:cubicBezTo>
                    <a:pt x="25" y="5349"/>
                    <a:pt x="36" y="5380"/>
                    <a:pt x="47" y="5410"/>
                  </a:cubicBezTo>
                  <a:lnTo>
                    <a:pt x="47" y="5410"/>
                  </a:lnTo>
                  <a:cubicBezTo>
                    <a:pt x="46" y="5416"/>
                    <a:pt x="44" y="5423"/>
                    <a:pt x="43" y="5430"/>
                  </a:cubicBezTo>
                  <a:cubicBezTo>
                    <a:pt x="30" y="5471"/>
                    <a:pt x="61" y="5505"/>
                    <a:pt x="99" y="5517"/>
                  </a:cubicBezTo>
                  <a:lnTo>
                    <a:pt x="99" y="5517"/>
                  </a:lnTo>
                  <a:cubicBezTo>
                    <a:pt x="278" y="5828"/>
                    <a:pt x="630" y="5963"/>
                    <a:pt x="1009" y="5963"/>
                  </a:cubicBezTo>
                  <a:cubicBezTo>
                    <a:pt x="1764" y="5963"/>
                    <a:pt x="2628" y="5429"/>
                    <a:pt x="2456" y="4678"/>
                  </a:cubicBezTo>
                  <a:cubicBezTo>
                    <a:pt x="2336" y="4251"/>
                    <a:pt x="2115" y="3661"/>
                    <a:pt x="1676" y="3661"/>
                  </a:cubicBezTo>
                  <a:cubicBezTo>
                    <a:pt x="1596" y="3661"/>
                    <a:pt x="1509" y="3680"/>
                    <a:pt x="1414" y="3723"/>
                  </a:cubicBezTo>
                  <a:cubicBezTo>
                    <a:pt x="1017" y="3907"/>
                    <a:pt x="694" y="4166"/>
                    <a:pt x="456" y="4491"/>
                  </a:cubicBezTo>
                  <a:lnTo>
                    <a:pt x="456" y="4491"/>
                  </a:lnTo>
                  <a:cubicBezTo>
                    <a:pt x="798" y="3041"/>
                    <a:pt x="1038" y="1570"/>
                    <a:pt x="1219" y="81"/>
                  </a:cubicBezTo>
                  <a:cubicBezTo>
                    <a:pt x="1219" y="27"/>
                    <a:pt x="1177" y="0"/>
                    <a:pt x="11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3" name="Google Shape;2363;p47"/>
            <p:cNvSpPr/>
            <p:nvPr/>
          </p:nvSpPr>
          <p:spPr>
            <a:xfrm>
              <a:off x="3436253" y="2144456"/>
              <a:ext cx="252798" cy="240767"/>
            </a:xfrm>
            <a:custGeom>
              <a:avLst/>
              <a:gdLst/>
              <a:ahLst/>
              <a:cxnLst/>
              <a:rect l="l" t="t" r="r" b="b"/>
              <a:pathLst>
                <a:path w="2482" h="2364" extrusionOk="0">
                  <a:moveTo>
                    <a:pt x="1353" y="0"/>
                  </a:moveTo>
                  <a:cubicBezTo>
                    <a:pt x="608" y="0"/>
                    <a:pt x="0" y="855"/>
                    <a:pt x="178" y="1571"/>
                  </a:cubicBezTo>
                  <a:cubicBezTo>
                    <a:pt x="305" y="2101"/>
                    <a:pt x="850" y="2364"/>
                    <a:pt x="1392" y="2364"/>
                  </a:cubicBezTo>
                  <a:cubicBezTo>
                    <a:pt x="1792" y="2364"/>
                    <a:pt x="2190" y="2220"/>
                    <a:pt x="2415" y="1934"/>
                  </a:cubicBezTo>
                  <a:cubicBezTo>
                    <a:pt x="2481" y="1869"/>
                    <a:pt x="2418" y="1792"/>
                    <a:pt x="2356" y="1792"/>
                  </a:cubicBezTo>
                  <a:cubicBezTo>
                    <a:pt x="2336" y="1792"/>
                    <a:pt x="2316" y="1800"/>
                    <a:pt x="2301" y="1820"/>
                  </a:cubicBezTo>
                  <a:cubicBezTo>
                    <a:pt x="2107" y="2067"/>
                    <a:pt x="1737" y="2199"/>
                    <a:pt x="1368" y="2199"/>
                  </a:cubicBezTo>
                  <a:cubicBezTo>
                    <a:pt x="945" y="2199"/>
                    <a:pt x="523" y="2026"/>
                    <a:pt x="372" y="1652"/>
                  </a:cubicBezTo>
                  <a:cubicBezTo>
                    <a:pt x="115" y="1039"/>
                    <a:pt x="702" y="169"/>
                    <a:pt x="1338" y="169"/>
                  </a:cubicBezTo>
                  <a:cubicBezTo>
                    <a:pt x="1399" y="169"/>
                    <a:pt x="1460" y="177"/>
                    <a:pt x="1522" y="194"/>
                  </a:cubicBezTo>
                  <a:cubicBezTo>
                    <a:pt x="1531" y="197"/>
                    <a:pt x="1541" y="198"/>
                    <a:pt x="1549" y="198"/>
                  </a:cubicBezTo>
                  <a:cubicBezTo>
                    <a:pt x="1639" y="198"/>
                    <a:pt x="1679" y="56"/>
                    <a:pt x="1575" y="26"/>
                  </a:cubicBezTo>
                  <a:cubicBezTo>
                    <a:pt x="1500" y="8"/>
                    <a:pt x="1426" y="0"/>
                    <a:pt x="135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4" name="Google Shape;2364;p47"/>
          <p:cNvGrpSpPr/>
          <p:nvPr/>
        </p:nvGrpSpPr>
        <p:grpSpPr>
          <a:xfrm>
            <a:off x="2975415" y="2545124"/>
            <a:ext cx="2457767" cy="1535037"/>
            <a:chOff x="2155186" y="-161457"/>
            <a:chExt cx="1843325" cy="1151278"/>
          </a:xfrm>
        </p:grpSpPr>
        <p:sp>
          <p:nvSpPr>
            <p:cNvPr id="2365" name="Google Shape;2365;p47"/>
            <p:cNvSpPr/>
            <p:nvPr/>
          </p:nvSpPr>
          <p:spPr>
            <a:xfrm>
              <a:off x="2155186" y="-161457"/>
              <a:ext cx="1825536" cy="1151278"/>
            </a:xfrm>
            <a:custGeom>
              <a:avLst/>
              <a:gdLst/>
              <a:ahLst/>
              <a:cxnLst/>
              <a:rect l="l" t="t" r="r" b="b"/>
              <a:pathLst>
                <a:path w="11681" h="7367" extrusionOk="0">
                  <a:moveTo>
                    <a:pt x="7011" y="253"/>
                  </a:moveTo>
                  <a:cubicBezTo>
                    <a:pt x="7703" y="253"/>
                    <a:pt x="8399" y="305"/>
                    <a:pt x="9073" y="492"/>
                  </a:cubicBezTo>
                  <a:cubicBezTo>
                    <a:pt x="10114" y="747"/>
                    <a:pt x="10867" y="1419"/>
                    <a:pt x="11149" y="2481"/>
                  </a:cubicBezTo>
                  <a:cubicBezTo>
                    <a:pt x="11317" y="3153"/>
                    <a:pt x="11257" y="4020"/>
                    <a:pt x="10867" y="4638"/>
                  </a:cubicBezTo>
                  <a:cubicBezTo>
                    <a:pt x="10504" y="5223"/>
                    <a:pt x="9805" y="5559"/>
                    <a:pt x="9160" y="5754"/>
                  </a:cubicBezTo>
                  <a:cubicBezTo>
                    <a:pt x="8488" y="5982"/>
                    <a:pt x="7843" y="6177"/>
                    <a:pt x="7144" y="6231"/>
                  </a:cubicBezTo>
                  <a:cubicBezTo>
                    <a:pt x="6499" y="6291"/>
                    <a:pt x="5880" y="6399"/>
                    <a:pt x="5242" y="6513"/>
                  </a:cubicBezTo>
                  <a:cubicBezTo>
                    <a:pt x="4597" y="6627"/>
                    <a:pt x="3898" y="6594"/>
                    <a:pt x="3253" y="6735"/>
                  </a:cubicBezTo>
                  <a:cubicBezTo>
                    <a:pt x="3066" y="6775"/>
                    <a:pt x="2845" y="6873"/>
                    <a:pt x="2668" y="6999"/>
                  </a:cubicBezTo>
                  <a:lnTo>
                    <a:pt x="2668" y="6999"/>
                  </a:lnTo>
                  <a:cubicBezTo>
                    <a:pt x="2710" y="6827"/>
                    <a:pt x="2709" y="6649"/>
                    <a:pt x="2749" y="6486"/>
                  </a:cubicBezTo>
                  <a:cubicBezTo>
                    <a:pt x="2776" y="6426"/>
                    <a:pt x="2749" y="6372"/>
                    <a:pt x="2722" y="6372"/>
                  </a:cubicBezTo>
                  <a:cubicBezTo>
                    <a:pt x="1680" y="5895"/>
                    <a:pt x="840" y="5196"/>
                    <a:pt x="504" y="4074"/>
                  </a:cubicBezTo>
                  <a:cubicBezTo>
                    <a:pt x="114" y="2871"/>
                    <a:pt x="504" y="1668"/>
                    <a:pt x="1599" y="996"/>
                  </a:cubicBezTo>
                  <a:cubicBezTo>
                    <a:pt x="2749" y="324"/>
                    <a:pt x="4368" y="377"/>
                    <a:pt x="5659" y="297"/>
                  </a:cubicBezTo>
                  <a:cubicBezTo>
                    <a:pt x="6103" y="276"/>
                    <a:pt x="6556" y="253"/>
                    <a:pt x="7011" y="253"/>
                  </a:cubicBezTo>
                  <a:close/>
                  <a:moveTo>
                    <a:pt x="6966" y="1"/>
                  </a:moveTo>
                  <a:cubicBezTo>
                    <a:pt x="6099" y="1"/>
                    <a:pt x="5219" y="88"/>
                    <a:pt x="4368" y="156"/>
                  </a:cubicBezTo>
                  <a:cubicBezTo>
                    <a:pt x="3058" y="270"/>
                    <a:pt x="1573" y="411"/>
                    <a:pt x="672" y="1500"/>
                  </a:cubicBezTo>
                  <a:cubicBezTo>
                    <a:pt x="0" y="2313"/>
                    <a:pt x="0" y="3543"/>
                    <a:pt x="397" y="4470"/>
                  </a:cubicBezTo>
                  <a:cubicBezTo>
                    <a:pt x="618" y="5001"/>
                    <a:pt x="954" y="5451"/>
                    <a:pt x="1405" y="5814"/>
                  </a:cubicBezTo>
                  <a:cubicBezTo>
                    <a:pt x="1599" y="6009"/>
                    <a:pt x="1821" y="6150"/>
                    <a:pt x="2050" y="6258"/>
                  </a:cubicBezTo>
                  <a:cubicBezTo>
                    <a:pt x="2298" y="6426"/>
                    <a:pt x="2554" y="6399"/>
                    <a:pt x="2520" y="6708"/>
                  </a:cubicBezTo>
                  <a:cubicBezTo>
                    <a:pt x="2520" y="6876"/>
                    <a:pt x="2493" y="7044"/>
                    <a:pt x="2440" y="7185"/>
                  </a:cubicBezTo>
                  <a:cubicBezTo>
                    <a:pt x="2436" y="7196"/>
                    <a:pt x="2435" y="7207"/>
                    <a:pt x="2435" y="7216"/>
                  </a:cubicBezTo>
                  <a:lnTo>
                    <a:pt x="2435" y="7216"/>
                  </a:lnTo>
                  <a:cubicBezTo>
                    <a:pt x="2378" y="7280"/>
                    <a:pt x="2451" y="7366"/>
                    <a:pt x="2528" y="7366"/>
                  </a:cubicBezTo>
                  <a:cubicBezTo>
                    <a:pt x="2556" y="7366"/>
                    <a:pt x="2584" y="7355"/>
                    <a:pt x="2608" y="7326"/>
                  </a:cubicBezTo>
                  <a:cubicBezTo>
                    <a:pt x="2970" y="6876"/>
                    <a:pt x="3730" y="6930"/>
                    <a:pt x="4261" y="6903"/>
                  </a:cubicBezTo>
                  <a:cubicBezTo>
                    <a:pt x="5155" y="6822"/>
                    <a:pt x="6021" y="6627"/>
                    <a:pt x="6922" y="6513"/>
                  </a:cubicBezTo>
                  <a:cubicBezTo>
                    <a:pt x="8293" y="6345"/>
                    <a:pt x="9718" y="6123"/>
                    <a:pt x="10786" y="5169"/>
                  </a:cubicBezTo>
                  <a:cubicBezTo>
                    <a:pt x="11680" y="4356"/>
                    <a:pt x="11626" y="2844"/>
                    <a:pt x="11176" y="1809"/>
                  </a:cubicBezTo>
                  <a:cubicBezTo>
                    <a:pt x="10726" y="828"/>
                    <a:pt x="9718" y="351"/>
                    <a:pt x="8710" y="156"/>
                  </a:cubicBezTo>
                  <a:cubicBezTo>
                    <a:pt x="8143" y="41"/>
                    <a:pt x="7557" y="1"/>
                    <a:pt x="696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6" name="Google Shape;2366;p47"/>
            <p:cNvSpPr/>
            <p:nvPr/>
          </p:nvSpPr>
          <p:spPr>
            <a:xfrm>
              <a:off x="3827695" y="-115982"/>
              <a:ext cx="103928" cy="98610"/>
            </a:xfrm>
            <a:custGeom>
              <a:avLst/>
              <a:gdLst/>
              <a:ahLst/>
              <a:cxnLst/>
              <a:rect l="l" t="t" r="r" b="b"/>
              <a:pathLst>
                <a:path w="665" h="631" extrusionOk="0">
                  <a:moveTo>
                    <a:pt x="87" y="1"/>
                  </a:moveTo>
                  <a:cubicBezTo>
                    <a:pt x="37" y="1"/>
                    <a:pt x="0" y="68"/>
                    <a:pt x="24" y="120"/>
                  </a:cubicBezTo>
                  <a:cubicBezTo>
                    <a:pt x="111" y="201"/>
                    <a:pt x="192" y="288"/>
                    <a:pt x="252" y="369"/>
                  </a:cubicBezTo>
                  <a:cubicBezTo>
                    <a:pt x="333" y="456"/>
                    <a:pt x="387" y="564"/>
                    <a:pt x="528" y="624"/>
                  </a:cubicBezTo>
                  <a:cubicBezTo>
                    <a:pt x="542" y="629"/>
                    <a:pt x="556" y="631"/>
                    <a:pt x="568" y="631"/>
                  </a:cubicBezTo>
                  <a:cubicBezTo>
                    <a:pt x="631" y="631"/>
                    <a:pt x="664" y="577"/>
                    <a:pt x="642" y="510"/>
                  </a:cubicBezTo>
                  <a:cubicBezTo>
                    <a:pt x="588" y="369"/>
                    <a:pt x="501" y="315"/>
                    <a:pt x="387" y="228"/>
                  </a:cubicBezTo>
                  <a:cubicBezTo>
                    <a:pt x="306" y="147"/>
                    <a:pt x="219" y="60"/>
                    <a:pt x="111" y="6"/>
                  </a:cubicBezTo>
                  <a:cubicBezTo>
                    <a:pt x="103" y="2"/>
                    <a:pt x="95" y="1"/>
                    <a:pt x="8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7" name="Google Shape;2367;p47"/>
            <p:cNvSpPr/>
            <p:nvPr/>
          </p:nvSpPr>
          <p:spPr>
            <a:xfrm>
              <a:off x="3943343" y="-59411"/>
              <a:ext cx="55168" cy="92515"/>
            </a:xfrm>
            <a:custGeom>
              <a:avLst/>
              <a:gdLst/>
              <a:ahLst/>
              <a:cxnLst/>
              <a:rect l="l" t="t" r="r" b="b"/>
              <a:pathLst>
                <a:path w="353" h="592" extrusionOk="0">
                  <a:moveTo>
                    <a:pt x="118" y="0"/>
                  </a:moveTo>
                  <a:cubicBezTo>
                    <a:pt x="59" y="0"/>
                    <a:pt x="0" y="59"/>
                    <a:pt x="43" y="121"/>
                  </a:cubicBezTo>
                  <a:cubicBezTo>
                    <a:pt x="97" y="262"/>
                    <a:pt x="151" y="397"/>
                    <a:pt x="211" y="538"/>
                  </a:cubicBezTo>
                  <a:cubicBezTo>
                    <a:pt x="211" y="575"/>
                    <a:pt x="231" y="591"/>
                    <a:pt x="253" y="591"/>
                  </a:cubicBezTo>
                  <a:cubicBezTo>
                    <a:pt x="283" y="591"/>
                    <a:pt x="319" y="561"/>
                    <a:pt x="319" y="511"/>
                  </a:cubicBezTo>
                  <a:cubicBezTo>
                    <a:pt x="352" y="343"/>
                    <a:pt x="292" y="175"/>
                    <a:pt x="184" y="34"/>
                  </a:cubicBezTo>
                  <a:cubicBezTo>
                    <a:pt x="167" y="10"/>
                    <a:pt x="142" y="0"/>
                    <a:pt x="11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8" name="Google Shape;2368;p47"/>
          <p:cNvGrpSpPr/>
          <p:nvPr/>
        </p:nvGrpSpPr>
        <p:grpSpPr>
          <a:xfrm>
            <a:off x="1303004" y="4246208"/>
            <a:ext cx="4369441" cy="1995928"/>
            <a:chOff x="1046000" y="3106476"/>
            <a:chExt cx="3151040" cy="1347750"/>
          </a:xfrm>
        </p:grpSpPr>
        <p:sp>
          <p:nvSpPr>
            <p:cNvPr id="2369" name="Google Shape;2369;p47"/>
            <p:cNvSpPr/>
            <p:nvPr/>
          </p:nvSpPr>
          <p:spPr>
            <a:xfrm>
              <a:off x="1046000" y="3106476"/>
              <a:ext cx="3151040" cy="1026230"/>
            </a:xfrm>
            <a:custGeom>
              <a:avLst/>
              <a:gdLst/>
              <a:ahLst/>
              <a:cxnLst/>
              <a:rect l="l" t="t" r="r" b="b"/>
              <a:pathLst>
                <a:path w="24980" h="8978" extrusionOk="0">
                  <a:moveTo>
                    <a:pt x="17611" y="347"/>
                  </a:moveTo>
                  <a:cubicBezTo>
                    <a:pt x="18394" y="347"/>
                    <a:pt x="19173" y="385"/>
                    <a:pt x="19939" y="474"/>
                  </a:cubicBezTo>
                  <a:cubicBezTo>
                    <a:pt x="21539" y="669"/>
                    <a:pt x="23246" y="1314"/>
                    <a:pt x="23777" y="2995"/>
                  </a:cubicBezTo>
                  <a:cubicBezTo>
                    <a:pt x="24193" y="4305"/>
                    <a:pt x="23327" y="5649"/>
                    <a:pt x="22345" y="6462"/>
                  </a:cubicBezTo>
                  <a:cubicBezTo>
                    <a:pt x="21062" y="7531"/>
                    <a:pt x="19214" y="7779"/>
                    <a:pt x="17587" y="7974"/>
                  </a:cubicBezTo>
                  <a:cubicBezTo>
                    <a:pt x="15715" y="8216"/>
                    <a:pt x="13853" y="8403"/>
                    <a:pt x="11976" y="8403"/>
                  </a:cubicBezTo>
                  <a:cubicBezTo>
                    <a:pt x="11246" y="8403"/>
                    <a:pt x="10514" y="8374"/>
                    <a:pt x="9778" y="8310"/>
                  </a:cubicBezTo>
                  <a:cubicBezTo>
                    <a:pt x="8374" y="8230"/>
                    <a:pt x="6976" y="8089"/>
                    <a:pt x="5578" y="7921"/>
                  </a:cubicBezTo>
                  <a:cubicBezTo>
                    <a:pt x="5436" y="7921"/>
                    <a:pt x="5174" y="7837"/>
                    <a:pt x="4964" y="7837"/>
                  </a:cubicBezTo>
                  <a:cubicBezTo>
                    <a:pt x="4875" y="7837"/>
                    <a:pt x="4796" y="7852"/>
                    <a:pt x="4738" y="7894"/>
                  </a:cubicBezTo>
                  <a:cubicBezTo>
                    <a:pt x="4394" y="8086"/>
                    <a:pt x="4075" y="8385"/>
                    <a:pt x="3778" y="8645"/>
                  </a:cubicBezTo>
                  <a:lnTo>
                    <a:pt x="3778" y="8645"/>
                  </a:lnTo>
                  <a:cubicBezTo>
                    <a:pt x="3765" y="8442"/>
                    <a:pt x="3742" y="8228"/>
                    <a:pt x="3784" y="8035"/>
                  </a:cubicBezTo>
                  <a:cubicBezTo>
                    <a:pt x="3811" y="7947"/>
                    <a:pt x="3757" y="7867"/>
                    <a:pt x="3696" y="7867"/>
                  </a:cubicBezTo>
                  <a:cubicBezTo>
                    <a:pt x="2218" y="7497"/>
                    <a:pt x="813" y="6382"/>
                    <a:pt x="645" y="4782"/>
                  </a:cubicBezTo>
                  <a:cubicBezTo>
                    <a:pt x="450" y="2880"/>
                    <a:pt x="2608" y="2094"/>
                    <a:pt x="4032" y="1563"/>
                  </a:cubicBezTo>
                  <a:cubicBezTo>
                    <a:pt x="5773" y="945"/>
                    <a:pt x="7507" y="891"/>
                    <a:pt x="9328" y="777"/>
                  </a:cubicBezTo>
                  <a:cubicBezTo>
                    <a:pt x="11089" y="696"/>
                    <a:pt x="12883" y="642"/>
                    <a:pt x="14651" y="501"/>
                  </a:cubicBezTo>
                  <a:cubicBezTo>
                    <a:pt x="15633" y="408"/>
                    <a:pt x="16625" y="347"/>
                    <a:pt x="17611" y="347"/>
                  </a:cubicBezTo>
                  <a:close/>
                  <a:moveTo>
                    <a:pt x="17682" y="0"/>
                  </a:moveTo>
                  <a:cubicBezTo>
                    <a:pt x="16250" y="0"/>
                    <a:pt x="14821" y="137"/>
                    <a:pt x="13387" y="273"/>
                  </a:cubicBezTo>
                  <a:cubicBezTo>
                    <a:pt x="11344" y="441"/>
                    <a:pt x="9274" y="414"/>
                    <a:pt x="7225" y="555"/>
                  </a:cubicBezTo>
                  <a:cubicBezTo>
                    <a:pt x="5437" y="669"/>
                    <a:pt x="3643" y="1254"/>
                    <a:pt x="2077" y="2067"/>
                  </a:cubicBezTo>
                  <a:cubicBezTo>
                    <a:pt x="706" y="2766"/>
                    <a:pt x="0" y="4137"/>
                    <a:pt x="538" y="5622"/>
                  </a:cubicBezTo>
                  <a:cubicBezTo>
                    <a:pt x="966" y="6894"/>
                    <a:pt x="2208" y="7771"/>
                    <a:pt x="3478" y="8108"/>
                  </a:cubicBezTo>
                  <a:lnTo>
                    <a:pt x="3478" y="8108"/>
                  </a:lnTo>
                  <a:cubicBezTo>
                    <a:pt x="3466" y="8356"/>
                    <a:pt x="3560" y="8566"/>
                    <a:pt x="3608" y="8802"/>
                  </a:cubicBezTo>
                  <a:lnTo>
                    <a:pt x="3608" y="8802"/>
                  </a:lnTo>
                  <a:cubicBezTo>
                    <a:pt x="3577" y="8875"/>
                    <a:pt x="3645" y="8977"/>
                    <a:pt x="3724" y="8977"/>
                  </a:cubicBezTo>
                  <a:cubicBezTo>
                    <a:pt x="3744" y="8977"/>
                    <a:pt x="3764" y="8971"/>
                    <a:pt x="3784" y="8956"/>
                  </a:cubicBezTo>
                  <a:cubicBezTo>
                    <a:pt x="4066" y="8734"/>
                    <a:pt x="4342" y="8566"/>
                    <a:pt x="4624" y="8337"/>
                  </a:cubicBezTo>
                  <a:cubicBezTo>
                    <a:pt x="4753" y="8236"/>
                    <a:pt x="4854" y="8204"/>
                    <a:pt x="4964" y="8204"/>
                  </a:cubicBezTo>
                  <a:cubicBezTo>
                    <a:pt x="5065" y="8204"/>
                    <a:pt x="5175" y="8231"/>
                    <a:pt x="5323" y="8257"/>
                  </a:cubicBezTo>
                  <a:cubicBezTo>
                    <a:pt x="6216" y="8398"/>
                    <a:pt x="7117" y="8478"/>
                    <a:pt x="8011" y="8566"/>
                  </a:cubicBezTo>
                  <a:cubicBezTo>
                    <a:pt x="9427" y="8698"/>
                    <a:pt x="10860" y="8814"/>
                    <a:pt x="12293" y="8814"/>
                  </a:cubicBezTo>
                  <a:cubicBezTo>
                    <a:pt x="12676" y="8814"/>
                    <a:pt x="13058" y="8806"/>
                    <a:pt x="13441" y="8788"/>
                  </a:cubicBezTo>
                  <a:cubicBezTo>
                    <a:pt x="15094" y="8707"/>
                    <a:pt x="16774" y="8505"/>
                    <a:pt x="18427" y="8284"/>
                  </a:cubicBezTo>
                  <a:cubicBezTo>
                    <a:pt x="19886" y="8089"/>
                    <a:pt x="21398" y="7699"/>
                    <a:pt x="22601" y="6771"/>
                  </a:cubicBezTo>
                  <a:cubicBezTo>
                    <a:pt x="24476" y="5347"/>
                    <a:pt x="24980" y="2598"/>
                    <a:pt x="22883" y="1086"/>
                  </a:cubicBezTo>
                  <a:cubicBezTo>
                    <a:pt x="21673" y="192"/>
                    <a:pt x="20134" y="105"/>
                    <a:pt x="18683" y="24"/>
                  </a:cubicBezTo>
                  <a:cubicBezTo>
                    <a:pt x="18349" y="8"/>
                    <a:pt x="18015" y="0"/>
                    <a:pt x="1768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0" name="Google Shape;2370;p47"/>
            <p:cNvSpPr/>
            <p:nvPr/>
          </p:nvSpPr>
          <p:spPr>
            <a:xfrm>
              <a:off x="4066293" y="3731600"/>
              <a:ext cx="60296" cy="95559"/>
            </a:xfrm>
            <a:custGeom>
              <a:avLst/>
              <a:gdLst/>
              <a:ahLst/>
              <a:cxnLst/>
              <a:rect l="l" t="t" r="r" b="b"/>
              <a:pathLst>
                <a:path w="478" h="836" extrusionOk="0">
                  <a:moveTo>
                    <a:pt x="374" y="0"/>
                  </a:moveTo>
                  <a:cubicBezTo>
                    <a:pt x="350" y="0"/>
                    <a:pt x="323" y="15"/>
                    <a:pt x="310" y="46"/>
                  </a:cubicBezTo>
                  <a:cubicBezTo>
                    <a:pt x="249" y="153"/>
                    <a:pt x="196" y="294"/>
                    <a:pt x="142" y="409"/>
                  </a:cubicBezTo>
                  <a:cubicBezTo>
                    <a:pt x="81" y="516"/>
                    <a:pt x="1" y="630"/>
                    <a:pt x="1" y="745"/>
                  </a:cubicBezTo>
                  <a:cubicBezTo>
                    <a:pt x="1" y="805"/>
                    <a:pt x="31" y="835"/>
                    <a:pt x="72" y="835"/>
                  </a:cubicBezTo>
                  <a:cubicBezTo>
                    <a:pt x="85" y="835"/>
                    <a:pt x="100" y="832"/>
                    <a:pt x="115" y="825"/>
                  </a:cubicBezTo>
                  <a:cubicBezTo>
                    <a:pt x="249" y="772"/>
                    <a:pt x="310" y="604"/>
                    <a:pt x="364" y="489"/>
                  </a:cubicBezTo>
                  <a:cubicBezTo>
                    <a:pt x="417" y="348"/>
                    <a:pt x="478" y="180"/>
                    <a:pt x="417" y="46"/>
                  </a:cubicBezTo>
                  <a:cubicBezTo>
                    <a:pt x="417" y="15"/>
                    <a:pt x="397" y="0"/>
                    <a:pt x="37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2371;p47"/>
            <p:cNvSpPr/>
            <p:nvPr/>
          </p:nvSpPr>
          <p:spPr>
            <a:xfrm>
              <a:off x="4105270" y="3809441"/>
              <a:ext cx="58152" cy="42636"/>
            </a:xfrm>
            <a:custGeom>
              <a:avLst/>
              <a:gdLst/>
              <a:ahLst/>
              <a:cxnLst/>
              <a:rect l="l" t="t" r="r" b="b"/>
              <a:pathLst>
                <a:path w="461" h="373" extrusionOk="0">
                  <a:moveTo>
                    <a:pt x="344" y="0"/>
                  </a:moveTo>
                  <a:cubicBezTo>
                    <a:pt x="319" y="0"/>
                    <a:pt x="294" y="11"/>
                    <a:pt x="276" y="37"/>
                  </a:cubicBezTo>
                  <a:cubicBezTo>
                    <a:pt x="223" y="117"/>
                    <a:pt x="142" y="205"/>
                    <a:pt x="55" y="232"/>
                  </a:cubicBezTo>
                  <a:cubicBezTo>
                    <a:pt x="1" y="285"/>
                    <a:pt x="55" y="373"/>
                    <a:pt x="108" y="373"/>
                  </a:cubicBezTo>
                  <a:cubicBezTo>
                    <a:pt x="250" y="312"/>
                    <a:pt x="364" y="232"/>
                    <a:pt x="418" y="117"/>
                  </a:cubicBezTo>
                  <a:cubicBezTo>
                    <a:pt x="460" y="61"/>
                    <a:pt x="403" y="0"/>
                    <a:pt x="34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2372;p47"/>
            <p:cNvSpPr/>
            <p:nvPr/>
          </p:nvSpPr>
          <p:spPr>
            <a:xfrm>
              <a:off x="2600674" y="4283685"/>
              <a:ext cx="84894" cy="41607"/>
            </a:xfrm>
            <a:custGeom>
              <a:avLst/>
              <a:gdLst/>
              <a:ahLst/>
              <a:cxnLst/>
              <a:rect l="l" t="t" r="r" b="b"/>
              <a:pathLst>
                <a:path w="673" h="364" extrusionOk="0">
                  <a:moveTo>
                    <a:pt x="504" y="1"/>
                  </a:moveTo>
                  <a:cubicBezTo>
                    <a:pt x="444" y="1"/>
                    <a:pt x="363" y="1"/>
                    <a:pt x="309" y="28"/>
                  </a:cubicBezTo>
                  <a:cubicBezTo>
                    <a:pt x="249" y="28"/>
                    <a:pt x="222" y="28"/>
                    <a:pt x="168" y="54"/>
                  </a:cubicBezTo>
                  <a:cubicBezTo>
                    <a:pt x="108" y="54"/>
                    <a:pt x="108" y="88"/>
                    <a:pt x="81" y="115"/>
                  </a:cubicBezTo>
                  <a:cubicBezTo>
                    <a:pt x="0" y="169"/>
                    <a:pt x="0" y="310"/>
                    <a:pt x="108" y="337"/>
                  </a:cubicBezTo>
                  <a:cubicBezTo>
                    <a:pt x="141" y="337"/>
                    <a:pt x="168" y="364"/>
                    <a:pt x="222" y="364"/>
                  </a:cubicBezTo>
                  <a:cubicBezTo>
                    <a:pt x="276" y="337"/>
                    <a:pt x="309" y="337"/>
                    <a:pt x="336" y="337"/>
                  </a:cubicBezTo>
                  <a:cubicBezTo>
                    <a:pt x="417" y="310"/>
                    <a:pt x="504" y="283"/>
                    <a:pt x="558" y="222"/>
                  </a:cubicBezTo>
                  <a:cubicBezTo>
                    <a:pt x="672" y="169"/>
                    <a:pt x="612" y="1"/>
                    <a:pt x="50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2373;p47"/>
            <p:cNvSpPr/>
            <p:nvPr/>
          </p:nvSpPr>
          <p:spPr>
            <a:xfrm>
              <a:off x="2364540" y="4338207"/>
              <a:ext cx="70135" cy="39092"/>
            </a:xfrm>
            <a:custGeom>
              <a:avLst/>
              <a:gdLst/>
              <a:ahLst/>
              <a:cxnLst/>
              <a:rect l="l" t="t" r="r" b="b"/>
              <a:pathLst>
                <a:path w="556" h="342" extrusionOk="0">
                  <a:moveTo>
                    <a:pt x="273" y="1"/>
                  </a:moveTo>
                  <a:cubicBezTo>
                    <a:pt x="165" y="1"/>
                    <a:pt x="24" y="55"/>
                    <a:pt x="24" y="169"/>
                  </a:cubicBezTo>
                  <a:cubicBezTo>
                    <a:pt x="1" y="268"/>
                    <a:pt x="59" y="342"/>
                    <a:pt x="149" y="342"/>
                  </a:cubicBezTo>
                  <a:cubicBezTo>
                    <a:pt x="163" y="342"/>
                    <a:pt x="177" y="340"/>
                    <a:pt x="192" y="337"/>
                  </a:cubicBezTo>
                  <a:cubicBezTo>
                    <a:pt x="219" y="337"/>
                    <a:pt x="246" y="337"/>
                    <a:pt x="273" y="310"/>
                  </a:cubicBezTo>
                  <a:lnTo>
                    <a:pt x="300" y="310"/>
                  </a:lnTo>
                  <a:cubicBezTo>
                    <a:pt x="317" y="296"/>
                    <a:pt x="310" y="296"/>
                    <a:pt x="306" y="296"/>
                  </a:cubicBezTo>
                  <a:cubicBezTo>
                    <a:pt x="303" y="296"/>
                    <a:pt x="303" y="296"/>
                    <a:pt x="333" y="283"/>
                  </a:cubicBezTo>
                  <a:lnTo>
                    <a:pt x="387" y="283"/>
                  </a:lnTo>
                  <a:cubicBezTo>
                    <a:pt x="441" y="249"/>
                    <a:pt x="468" y="249"/>
                    <a:pt x="501" y="223"/>
                  </a:cubicBezTo>
                  <a:cubicBezTo>
                    <a:pt x="555" y="196"/>
                    <a:pt x="555" y="142"/>
                    <a:pt x="528" y="81"/>
                  </a:cubicBezTo>
                  <a:cubicBezTo>
                    <a:pt x="468" y="1"/>
                    <a:pt x="360" y="1"/>
                    <a:pt x="27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2374;p47"/>
            <p:cNvSpPr/>
            <p:nvPr/>
          </p:nvSpPr>
          <p:spPr>
            <a:xfrm>
              <a:off x="2470119" y="4212245"/>
              <a:ext cx="38221" cy="53152"/>
            </a:xfrm>
            <a:custGeom>
              <a:avLst/>
              <a:gdLst/>
              <a:ahLst/>
              <a:cxnLst/>
              <a:rect l="l" t="t" r="r" b="b"/>
              <a:pathLst>
                <a:path w="303" h="465" extrusionOk="0">
                  <a:moveTo>
                    <a:pt x="248" y="62"/>
                  </a:moveTo>
                  <a:lnTo>
                    <a:pt x="248" y="62"/>
                  </a:lnTo>
                  <a:cubicBezTo>
                    <a:pt x="264" y="74"/>
                    <a:pt x="276" y="86"/>
                    <a:pt x="276" y="122"/>
                  </a:cubicBezTo>
                  <a:cubicBezTo>
                    <a:pt x="269" y="100"/>
                    <a:pt x="259" y="79"/>
                    <a:pt x="248" y="62"/>
                  </a:cubicBezTo>
                  <a:close/>
                  <a:moveTo>
                    <a:pt x="148" y="1"/>
                  </a:moveTo>
                  <a:cubicBezTo>
                    <a:pt x="136" y="1"/>
                    <a:pt x="122" y="3"/>
                    <a:pt x="108" y="7"/>
                  </a:cubicBezTo>
                  <a:cubicBezTo>
                    <a:pt x="99" y="7"/>
                    <a:pt x="93" y="11"/>
                    <a:pt x="89" y="16"/>
                  </a:cubicBezTo>
                  <a:lnTo>
                    <a:pt x="89" y="16"/>
                  </a:lnTo>
                  <a:cubicBezTo>
                    <a:pt x="23" y="50"/>
                    <a:pt x="0" y="101"/>
                    <a:pt x="0" y="175"/>
                  </a:cubicBezTo>
                  <a:cubicBezTo>
                    <a:pt x="0" y="263"/>
                    <a:pt x="27" y="343"/>
                    <a:pt x="54" y="404"/>
                  </a:cubicBezTo>
                  <a:cubicBezTo>
                    <a:pt x="65" y="447"/>
                    <a:pt x="94" y="464"/>
                    <a:pt x="127" y="464"/>
                  </a:cubicBezTo>
                  <a:cubicBezTo>
                    <a:pt x="176" y="464"/>
                    <a:pt x="233" y="425"/>
                    <a:pt x="249" y="377"/>
                  </a:cubicBezTo>
                  <a:cubicBezTo>
                    <a:pt x="276" y="343"/>
                    <a:pt x="276" y="290"/>
                    <a:pt x="303" y="236"/>
                  </a:cubicBezTo>
                  <a:cubicBezTo>
                    <a:pt x="303" y="175"/>
                    <a:pt x="303" y="122"/>
                    <a:pt x="276" y="95"/>
                  </a:cubicBezTo>
                  <a:cubicBezTo>
                    <a:pt x="276" y="72"/>
                    <a:pt x="256" y="49"/>
                    <a:pt x="234" y="43"/>
                  </a:cubicBezTo>
                  <a:lnTo>
                    <a:pt x="234" y="43"/>
                  </a:lnTo>
                  <a:cubicBezTo>
                    <a:pt x="212" y="17"/>
                    <a:pt x="183" y="1"/>
                    <a:pt x="14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2375;p47"/>
            <p:cNvSpPr/>
            <p:nvPr/>
          </p:nvSpPr>
          <p:spPr>
            <a:xfrm>
              <a:off x="2529405" y="4398902"/>
              <a:ext cx="46799" cy="55324"/>
            </a:xfrm>
            <a:custGeom>
              <a:avLst/>
              <a:gdLst/>
              <a:ahLst/>
              <a:cxnLst/>
              <a:rect l="l" t="t" r="r" b="b"/>
              <a:pathLst>
                <a:path w="371" h="484" extrusionOk="0">
                  <a:moveTo>
                    <a:pt x="61" y="1"/>
                  </a:moveTo>
                  <a:cubicBezTo>
                    <a:pt x="34" y="28"/>
                    <a:pt x="1" y="28"/>
                    <a:pt x="1" y="54"/>
                  </a:cubicBezTo>
                  <a:cubicBezTo>
                    <a:pt x="1" y="115"/>
                    <a:pt x="34" y="169"/>
                    <a:pt x="61" y="222"/>
                  </a:cubicBezTo>
                  <a:cubicBezTo>
                    <a:pt x="61" y="283"/>
                    <a:pt x="61" y="337"/>
                    <a:pt x="88" y="390"/>
                  </a:cubicBezTo>
                  <a:cubicBezTo>
                    <a:pt x="113" y="454"/>
                    <a:pt x="173" y="484"/>
                    <a:pt x="231" y="484"/>
                  </a:cubicBezTo>
                  <a:cubicBezTo>
                    <a:pt x="302" y="484"/>
                    <a:pt x="370" y="441"/>
                    <a:pt x="370" y="364"/>
                  </a:cubicBezTo>
                  <a:cubicBezTo>
                    <a:pt x="337" y="256"/>
                    <a:pt x="310" y="196"/>
                    <a:pt x="256" y="115"/>
                  </a:cubicBezTo>
                  <a:cubicBezTo>
                    <a:pt x="202" y="54"/>
                    <a:pt x="115" y="1"/>
                    <a:pt x="6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2376;p47"/>
            <p:cNvSpPr/>
            <p:nvPr/>
          </p:nvSpPr>
          <p:spPr>
            <a:xfrm>
              <a:off x="2565102" y="4215217"/>
              <a:ext cx="35698" cy="48008"/>
            </a:xfrm>
            <a:custGeom>
              <a:avLst/>
              <a:gdLst/>
              <a:ahLst/>
              <a:cxnLst/>
              <a:rect l="l" t="t" r="r" b="b"/>
              <a:pathLst>
                <a:path w="283" h="420" extrusionOk="0">
                  <a:moveTo>
                    <a:pt x="221" y="1"/>
                  </a:moveTo>
                  <a:cubicBezTo>
                    <a:pt x="212" y="1"/>
                    <a:pt x="203" y="5"/>
                    <a:pt x="195" y="15"/>
                  </a:cubicBezTo>
                  <a:cubicBezTo>
                    <a:pt x="141" y="42"/>
                    <a:pt x="114" y="122"/>
                    <a:pt x="54" y="183"/>
                  </a:cubicBezTo>
                  <a:cubicBezTo>
                    <a:pt x="27" y="237"/>
                    <a:pt x="0" y="351"/>
                    <a:pt x="87" y="405"/>
                  </a:cubicBezTo>
                  <a:cubicBezTo>
                    <a:pt x="102" y="415"/>
                    <a:pt x="117" y="419"/>
                    <a:pt x="130" y="419"/>
                  </a:cubicBezTo>
                  <a:cubicBezTo>
                    <a:pt x="187" y="419"/>
                    <a:pt x="228" y="335"/>
                    <a:pt x="255" y="264"/>
                  </a:cubicBezTo>
                  <a:lnTo>
                    <a:pt x="255" y="149"/>
                  </a:lnTo>
                  <a:cubicBezTo>
                    <a:pt x="282" y="122"/>
                    <a:pt x="282" y="69"/>
                    <a:pt x="282" y="42"/>
                  </a:cubicBezTo>
                  <a:cubicBezTo>
                    <a:pt x="263" y="23"/>
                    <a:pt x="241" y="1"/>
                    <a:pt x="22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2377;p47"/>
            <p:cNvSpPr/>
            <p:nvPr/>
          </p:nvSpPr>
          <p:spPr>
            <a:xfrm>
              <a:off x="2395444" y="4253966"/>
              <a:ext cx="57016" cy="39778"/>
            </a:xfrm>
            <a:custGeom>
              <a:avLst/>
              <a:gdLst/>
              <a:ahLst/>
              <a:cxnLst/>
              <a:rect l="l" t="t" r="r" b="b"/>
              <a:pathLst>
                <a:path w="452" h="348" extrusionOk="0">
                  <a:moveTo>
                    <a:pt x="171" y="1"/>
                  </a:moveTo>
                  <a:cubicBezTo>
                    <a:pt x="79" y="1"/>
                    <a:pt x="1" y="119"/>
                    <a:pt x="88" y="207"/>
                  </a:cubicBezTo>
                  <a:cubicBezTo>
                    <a:pt x="142" y="234"/>
                    <a:pt x="169" y="261"/>
                    <a:pt x="223" y="288"/>
                  </a:cubicBezTo>
                  <a:cubicBezTo>
                    <a:pt x="283" y="314"/>
                    <a:pt x="310" y="348"/>
                    <a:pt x="364" y="348"/>
                  </a:cubicBezTo>
                  <a:cubicBezTo>
                    <a:pt x="424" y="348"/>
                    <a:pt x="451" y="288"/>
                    <a:pt x="424" y="261"/>
                  </a:cubicBezTo>
                  <a:cubicBezTo>
                    <a:pt x="424" y="222"/>
                    <a:pt x="407" y="197"/>
                    <a:pt x="378" y="164"/>
                  </a:cubicBezTo>
                  <a:lnTo>
                    <a:pt x="378" y="164"/>
                  </a:lnTo>
                  <a:cubicBezTo>
                    <a:pt x="374" y="158"/>
                    <a:pt x="370" y="152"/>
                    <a:pt x="364" y="146"/>
                  </a:cubicBezTo>
                  <a:cubicBezTo>
                    <a:pt x="362" y="146"/>
                    <a:pt x="361" y="145"/>
                    <a:pt x="359" y="144"/>
                  </a:cubicBezTo>
                  <a:lnTo>
                    <a:pt x="359" y="144"/>
                  </a:lnTo>
                  <a:cubicBezTo>
                    <a:pt x="352" y="136"/>
                    <a:pt x="345" y="128"/>
                    <a:pt x="337" y="119"/>
                  </a:cubicBezTo>
                  <a:cubicBezTo>
                    <a:pt x="316" y="99"/>
                    <a:pt x="296" y="63"/>
                    <a:pt x="260" y="47"/>
                  </a:cubicBezTo>
                  <a:lnTo>
                    <a:pt x="260" y="47"/>
                  </a:lnTo>
                  <a:cubicBezTo>
                    <a:pt x="259" y="44"/>
                    <a:pt x="258" y="42"/>
                    <a:pt x="256" y="39"/>
                  </a:cubicBezTo>
                  <a:cubicBezTo>
                    <a:pt x="229" y="12"/>
                    <a:pt x="200" y="1"/>
                    <a:pt x="17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2378;p47"/>
            <p:cNvSpPr/>
            <p:nvPr/>
          </p:nvSpPr>
          <p:spPr>
            <a:xfrm>
              <a:off x="2589574" y="4381528"/>
              <a:ext cx="57016" cy="33148"/>
            </a:xfrm>
            <a:custGeom>
              <a:avLst/>
              <a:gdLst/>
              <a:ahLst/>
              <a:cxnLst/>
              <a:rect l="l" t="t" r="r" b="b"/>
              <a:pathLst>
                <a:path w="452" h="290" extrusionOk="0">
                  <a:moveTo>
                    <a:pt x="91" y="0"/>
                  </a:moveTo>
                  <a:cubicBezTo>
                    <a:pt x="67" y="0"/>
                    <a:pt x="46" y="4"/>
                    <a:pt x="28" y="12"/>
                  </a:cubicBezTo>
                  <a:cubicBezTo>
                    <a:pt x="1" y="38"/>
                    <a:pt x="1" y="38"/>
                    <a:pt x="28" y="72"/>
                  </a:cubicBezTo>
                  <a:cubicBezTo>
                    <a:pt x="61" y="126"/>
                    <a:pt x="115" y="180"/>
                    <a:pt x="169" y="206"/>
                  </a:cubicBezTo>
                  <a:cubicBezTo>
                    <a:pt x="231" y="249"/>
                    <a:pt x="276" y="289"/>
                    <a:pt x="328" y="289"/>
                  </a:cubicBezTo>
                  <a:cubicBezTo>
                    <a:pt x="350" y="289"/>
                    <a:pt x="372" y="282"/>
                    <a:pt x="397" y="267"/>
                  </a:cubicBezTo>
                  <a:cubicBezTo>
                    <a:pt x="424" y="267"/>
                    <a:pt x="451" y="206"/>
                    <a:pt x="451" y="180"/>
                  </a:cubicBezTo>
                  <a:cubicBezTo>
                    <a:pt x="451" y="99"/>
                    <a:pt x="337" y="72"/>
                    <a:pt x="256" y="38"/>
                  </a:cubicBezTo>
                  <a:cubicBezTo>
                    <a:pt x="214" y="19"/>
                    <a:pt x="147" y="0"/>
                    <a:pt x="9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2379;p47"/>
            <p:cNvSpPr/>
            <p:nvPr/>
          </p:nvSpPr>
          <p:spPr>
            <a:xfrm>
              <a:off x="2437827" y="4410676"/>
              <a:ext cx="41501" cy="40007"/>
            </a:xfrm>
            <a:custGeom>
              <a:avLst/>
              <a:gdLst/>
              <a:ahLst/>
              <a:cxnLst/>
              <a:rect l="l" t="t" r="r" b="b"/>
              <a:pathLst>
                <a:path w="329" h="350" extrusionOk="0">
                  <a:moveTo>
                    <a:pt x="142" y="12"/>
                  </a:moveTo>
                  <a:cubicBezTo>
                    <a:pt x="132" y="17"/>
                    <a:pt x="123" y="25"/>
                    <a:pt x="116" y="33"/>
                  </a:cubicBezTo>
                  <a:lnTo>
                    <a:pt x="116" y="33"/>
                  </a:lnTo>
                  <a:cubicBezTo>
                    <a:pt x="117" y="26"/>
                    <a:pt x="123" y="12"/>
                    <a:pt x="142" y="12"/>
                  </a:cubicBezTo>
                  <a:close/>
                  <a:moveTo>
                    <a:pt x="146" y="1"/>
                  </a:moveTo>
                  <a:cubicBezTo>
                    <a:pt x="130" y="1"/>
                    <a:pt x="118" y="17"/>
                    <a:pt x="116" y="34"/>
                  </a:cubicBezTo>
                  <a:lnTo>
                    <a:pt x="116" y="34"/>
                  </a:lnTo>
                  <a:cubicBezTo>
                    <a:pt x="87" y="69"/>
                    <a:pt x="82" y="126"/>
                    <a:pt x="55" y="153"/>
                  </a:cubicBezTo>
                  <a:cubicBezTo>
                    <a:pt x="1" y="234"/>
                    <a:pt x="28" y="348"/>
                    <a:pt x="142" y="348"/>
                  </a:cubicBezTo>
                  <a:cubicBezTo>
                    <a:pt x="148" y="349"/>
                    <a:pt x="153" y="349"/>
                    <a:pt x="158" y="349"/>
                  </a:cubicBezTo>
                  <a:cubicBezTo>
                    <a:pt x="304" y="349"/>
                    <a:pt x="328" y="20"/>
                    <a:pt x="168" y="11"/>
                  </a:cubicBezTo>
                  <a:lnTo>
                    <a:pt x="168" y="11"/>
                  </a:lnTo>
                  <a:cubicBezTo>
                    <a:pt x="160" y="4"/>
                    <a:pt x="153" y="1"/>
                    <a:pt x="1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80" name="Google Shape;2380;p47"/>
          <p:cNvGrpSpPr/>
          <p:nvPr/>
        </p:nvGrpSpPr>
        <p:grpSpPr>
          <a:xfrm>
            <a:off x="1302985" y="2680976"/>
            <a:ext cx="1489368" cy="1263371"/>
            <a:chOff x="2072614" y="2380782"/>
            <a:chExt cx="1117026" cy="947528"/>
          </a:xfrm>
        </p:grpSpPr>
        <p:sp>
          <p:nvSpPr>
            <p:cNvPr id="2381" name="Google Shape;2381;p47"/>
            <p:cNvSpPr/>
            <p:nvPr/>
          </p:nvSpPr>
          <p:spPr>
            <a:xfrm>
              <a:off x="2072614" y="2380782"/>
              <a:ext cx="1117026" cy="947528"/>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2382;p47"/>
            <p:cNvSpPr/>
            <p:nvPr/>
          </p:nvSpPr>
          <p:spPr>
            <a:xfrm>
              <a:off x="2084145" y="2478727"/>
              <a:ext cx="90656" cy="89067"/>
            </a:xfrm>
            <a:custGeom>
              <a:avLst/>
              <a:gdLst/>
              <a:ahLst/>
              <a:cxnLst/>
              <a:rect l="l" t="t" r="r" b="b"/>
              <a:pathLst>
                <a:path w="684" h="672" extrusionOk="0">
                  <a:moveTo>
                    <a:pt x="577" y="0"/>
                  </a:moveTo>
                  <a:cubicBezTo>
                    <a:pt x="563" y="0"/>
                    <a:pt x="547" y="5"/>
                    <a:pt x="532" y="15"/>
                  </a:cubicBezTo>
                  <a:cubicBezTo>
                    <a:pt x="391" y="69"/>
                    <a:pt x="310" y="156"/>
                    <a:pt x="196" y="270"/>
                  </a:cubicBezTo>
                  <a:cubicBezTo>
                    <a:pt x="109" y="351"/>
                    <a:pt x="28" y="492"/>
                    <a:pt x="1" y="633"/>
                  </a:cubicBezTo>
                  <a:cubicBezTo>
                    <a:pt x="1" y="652"/>
                    <a:pt x="28" y="671"/>
                    <a:pt x="63" y="671"/>
                  </a:cubicBezTo>
                  <a:cubicBezTo>
                    <a:pt x="77" y="671"/>
                    <a:pt x="93" y="668"/>
                    <a:pt x="109" y="660"/>
                  </a:cubicBezTo>
                  <a:cubicBezTo>
                    <a:pt x="196" y="573"/>
                    <a:pt x="250" y="492"/>
                    <a:pt x="337" y="405"/>
                  </a:cubicBezTo>
                  <a:cubicBezTo>
                    <a:pt x="445" y="324"/>
                    <a:pt x="532" y="210"/>
                    <a:pt x="613" y="129"/>
                  </a:cubicBezTo>
                  <a:cubicBezTo>
                    <a:pt x="683" y="80"/>
                    <a:pt x="639" y="0"/>
                    <a:pt x="5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2383;p47"/>
            <p:cNvSpPr/>
            <p:nvPr/>
          </p:nvSpPr>
          <p:spPr>
            <a:xfrm>
              <a:off x="2115820" y="2415507"/>
              <a:ext cx="79257" cy="63619"/>
            </a:xfrm>
            <a:custGeom>
              <a:avLst/>
              <a:gdLst/>
              <a:ahLst/>
              <a:cxnLst/>
              <a:rect l="l" t="t" r="r" b="b"/>
              <a:pathLst>
                <a:path w="598" h="480" extrusionOk="0">
                  <a:moveTo>
                    <a:pt x="517" y="1"/>
                  </a:moveTo>
                  <a:cubicBezTo>
                    <a:pt x="508" y="1"/>
                    <a:pt x="498" y="5"/>
                    <a:pt x="488" y="15"/>
                  </a:cubicBezTo>
                  <a:cubicBezTo>
                    <a:pt x="320" y="129"/>
                    <a:pt x="179" y="243"/>
                    <a:pt x="71" y="351"/>
                  </a:cubicBezTo>
                  <a:cubicBezTo>
                    <a:pt x="0" y="400"/>
                    <a:pt x="62" y="480"/>
                    <a:pt x="116" y="480"/>
                  </a:cubicBezTo>
                  <a:cubicBezTo>
                    <a:pt x="129" y="480"/>
                    <a:pt x="142" y="475"/>
                    <a:pt x="152" y="465"/>
                  </a:cubicBezTo>
                  <a:cubicBezTo>
                    <a:pt x="293" y="351"/>
                    <a:pt x="434" y="243"/>
                    <a:pt x="575" y="129"/>
                  </a:cubicBezTo>
                  <a:cubicBezTo>
                    <a:pt x="597" y="85"/>
                    <a:pt x="561" y="1"/>
                    <a:pt x="5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84" name="Google Shape;2384;p47"/>
          <p:cNvGrpSpPr/>
          <p:nvPr/>
        </p:nvGrpSpPr>
        <p:grpSpPr>
          <a:xfrm>
            <a:off x="1302982" y="615868"/>
            <a:ext cx="2413917" cy="1763233"/>
            <a:chOff x="1045986" y="383825"/>
            <a:chExt cx="1810438" cy="1322425"/>
          </a:xfrm>
        </p:grpSpPr>
        <p:sp>
          <p:nvSpPr>
            <p:cNvPr id="2385" name="Google Shape;2385;p47"/>
            <p:cNvSpPr/>
            <p:nvPr/>
          </p:nvSpPr>
          <p:spPr>
            <a:xfrm rot="10800000">
              <a:off x="1045986" y="710448"/>
              <a:ext cx="1810438" cy="995802"/>
            </a:xfrm>
            <a:custGeom>
              <a:avLst/>
              <a:gdLst/>
              <a:ahLst/>
              <a:cxnLst/>
              <a:rect l="l" t="t" r="r" b="b"/>
              <a:pathLst>
                <a:path w="14537" h="8307" extrusionOk="0">
                  <a:moveTo>
                    <a:pt x="2698" y="321"/>
                  </a:moveTo>
                  <a:cubicBezTo>
                    <a:pt x="3055" y="594"/>
                    <a:pt x="3450" y="1001"/>
                    <a:pt x="3891" y="1001"/>
                  </a:cubicBezTo>
                  <a:cubicBezTo>
                    <a:pt x="4174" y="974"/>
                    <a:pt x="4429" y="860"/>
                    <a:pt x="4678" y="860"/>
                  </a:cubicBezTo>
                  <a:cubicBezTo>
                    <a:pt x="4740" y="856"/>
                    <a:pt x="4803" y="855"/>
                    <a:pt x="4867" y="855"/>
                  </a:cubicBezTo>
                  <a:cubicBezTo>
                    <a:pt x="5293" y="855"/>
                    <a:pt x="5748" y="924"/>
                    <a:pt x="6163" y="947"/>
                  </a:cubicBezTo>
                  <a:cubicBezTo>
                    <a:pt x="7453" y="1088"/>
                    <a:pt x="8764" y="1283"/>
                    <a:pt x="10027" y="1478"/>
                  </a:cubicBezTo>
                  <a:cubicBezTo>
                    <a:pt x="11008" y="1619"/>
                    <a:pt x="12016" y="1841"/>
                    <a:pt x="12829" y="2399"/>
                  </a:cubicBezTo>
                  <a:cubicBezTo>
                    <a:pt x="13777" y="3044"/>
                    <a:pt x="14086" y="4361"/>
                    <a:pt x="13636" y="5396"/>
                  </a:cubicBezTo>
                  <a:cubicBezTo>
                    <a:pt x="13051" y="6686"/>
                    <a:pt x="11344" y="7190"/>
                    <a:pt x="10108" y="7553"/>
                  </a:cubicBezTo>
                  <a:cubicBezTo>
                    <a:pt x="8964" y="7873"/>
                    <a:pt x="7768" y="8015"/>
                    <a:pt x="6566" y="8015"/>
                  </a:cubicBezTo>
                  <a:cubicBezTo>
                    <a:pt x="5975" y="8015"/>
                    <a:pt x="5381" y="7980"/>
                    <a:pt x="4792" y="7916"/>
                  </a:cubicBezTo>
                  <a:cubicBezTo>
                    <a:pt x="3421" y="7775"/>
                    <a:pt x="2104" y="7217"/>
                    <a:pt x="1176" y="6155"/>
                  </a:cubicBezTo>
                  <a:cubicBezTo>
                    <a:pt x="168" y="5033"/>
                    <a:pt x="229" y="3548"/>
                    <a:pt x="1008" y="2345"/>
                  </a:cubicBezTo>
                  <a:cubicBezTo>
                    <a:pt x="1371" y="1727"/>
                    <a:pt x="1989" y="1169"/>
                    <a:pt x="2715" y="1088"/>
                  </a:cubicBezTo>
                  <a:cubicBezTo>
                    <a:pt x="2803" y="1055"/>
                    <a:pt x="2856" y="1001"/>
                    <a:pt x="2830" y="887"/>
                  </a:cubicBezTo>
                  <a:cubicBezTo>
                    <a:pt x="2810" y="704"/>
                    <a:pt x="2743" y="517"/>
                    <a:pt x="2698" y="321"/>
                  </a:cubicBezTo>
                  <a:close/>
                  <a:moveTo>
                    <a:pt x="2606" y="1"/>
                  </a:moveTo>
                  <a:cubicBezTo>
                    <a:pt x="2572" y="1"/>
                    <a:pt x="2542" y="22"/>
                    <a:pt x="2524" y="53"/>
                  </a:cubicBezTo>
                  <a:lnTo>
                    <a:pt x="2524" y="53"/>
                  </a:lnTo>
                  <a:cubicBezTo>
                    <a:pt x="2506" y="63"/>
                    <a:pt x="2494" y="81"/>
                    <a:pt x="2494" y="107"/>
                  </a:cubicBezTo>
                  <a:cubicBezTo>
                    <a:pt x="2517" y="343"/>
                    <a:pt x="2540" y="585"/>
                    <a:pt x="2567" y="827"/>
                  </a:cubicBezTo>
                  <a:lnTo>
                    <a:pt x="2567" y="827"/>
                  </a:lnTo>
                  <a:cubicBezTo>
                    <a:pt x="1532" y="1011"/>
                    <a:pt x="822" y="1971"/>
                    <a:pt x="424" y="2876"/>
                  </a:cubicBezTo>
                  <a:cubicBezTo>
                    <a:pt x="0" y="3857"/>
                    <a:pt x="88" y="4919"/>
                    <a:pt x="645" y="5846"/>
                  </a:cubicBezTo>
                  <a:cubicBezTo>
                    <a:pt x="1803" y="7816"/>
                    <a:pt x="4213" y="8307"/>
                    <a:pt x="6389" y="8307"/>
                  </a:cubicBezTo>
                  <a:cubicBezTo>
                    <a:pt x="6841" y="8307"/>
                    <a:pt x="7283" y="8286"/>
                    <a:pt x="7702" y="8252"/>
                  </a:cubicBezTo>
                  <a:cubicBezTo>
                    <a:pt x="9187" y="8145"/>
                    <a:pt x="10672" y="7836"/>
                    <a:pt x="12016" y="7217"/>
                  </a:cubicBezTo>
                  <a:cubicBezTo>
                    <a:pt x="13051" y="6767"/>
                    <a:pt x="14006" y="5987"/>
                    <a:pt x="14174" y="4838"/>
                  </a:cubicBezTo>
                  <a:cubicBezTo>
                    <a:pt x="14536" y="2795"/>
                    <a:pt x="12829" y="1727"/>
                    <a:pt x="11062" y="1337"/>
                  </a:cubicBezTo>
                  <a:cubicBezTo>
                    <a:pt x="9973" y="1088"/>
                    <a:pt x="8797" y="974"/>
                    <a:pt x="7675" y="833"/>
                  </a:cubicBezTo>
                  <a:cubicBezTo>
                    <a:pt x="6667" y="692"/>
                    <a:pt x="5686" y="611"/>
                    <a:pt x="4678" y="584"/>
                  </a:cubicBezTo>
                  <a:cubicBezTo>
                    <a:pt x="4660" y="582"/>
                    <a:pt x="4642" y="581"/>
                    <a:pt x="4624" y="581"/>
                  </a:cubicBezTo>
                  <a:cubicBezTo>
                    <a:pt x="4398" y="581"/>
                    <a:pt x="4136" y="719"/>
                    <a:pt x="3896" y="719"/>
                  </a:cubicBezTo>
                  <a:cubicBezTo>
                    <a:pt x="3818" y="719"/>
                    <a:pt x="3741" y="704"/>
                    <a:pt x="3670" y="665"/>
                  </a:cubicBezTo>
                  <a:cubicBezTo>
                    <a:pt x="3307" y="497"/>
                    <a:pt x="3024" y="215"/>
                    <a:pt x="2662" y="20"/>
                  </a:cubicBezTo>
                  <a:cubicBezTo>
                    <a:pt x="2643" y="6"/>
                    <a:pt x="2624" y="1"/>
                    <a:pt x="260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2386;p47"/>
            <p:cNvSpPr/>
            <p:nvPr/>
          </p:nvSpPr>
          <p:spPr>
            <a:xfrm rot="10800000">
              <a:off x="1102689" y="653295"/>
              <a:ext cx="163646" cy="107768"/>
            </a:xfrm>
            <a:custGeom>
              <a:avLst/>
              <a:gdLst/>
              <a:ahLst/>
              <a:cxnLst/>
              <a:rect l="l" t="t" r="r" b="b"/>
              <a:pathLst>
                <a:path w="1314" h="899" extrusionOk="0">
                  <a:moveTo>
                    <a:pt x="1178" y="1"/>
                  </a:moveTo>
                  <a:cubicBezTo>
                    <a:pt x="1169" y="1"/>
                    <a:pt x="1160" y="2"/>
                    <a:pt x="1150" y="4"/>
                  </a:cubicBezTo>
                  <a:cubicBezTo>
                    <a:pt x="955" y="58"/>
                    <a:pt x="787" y="199"/>
                    <a:pt x="619" y="340"/>
                  </a:cubicBezTo>
                  <a:cubicBezTo>
                    <a:pt x="451" y="508"/>
                    <a:pt x="256" y="649"/>
                    <a:pt x="61" y="791"/>
                  </a:cubicBezTo>
                  <a:cubicBezTo>
                    <a:pt x="1" y="817"/>
                    <a:pt x="28" y="898"/>
                    <a:pt x="115" y="898"/>
                  </a:cubicBezTo>
                  <a:cubicBezTo>
                    <a:pt x="310" y="871"/>
                    <a:pt x="505" y="730"/>
                    <a:pt x="673" y="623"/>
                  </a:cubicBezTo>
                  <a:cubicBezTo>
                    <a:pt x="868" y="481"/>
                    <a:pt x="1096" y="367"/>
                    <a:pt x="1264" y="172"/>
                  </a:cubicBezTo>
                  <a:cubicBezTo>
                    <a:pt x="1314" y="123"/>
                    <a:pt x="1273" y="1"/>
                    <a:pt x="11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2387;p47"/>
            <p:cNvSpPr/>
            <p:nvPr/>
          </p:nvSpPr>
          <p:spPr>
            <a:xfrm rot="10800000">
              <a:off x="1064584" y="681706"/>
              <a:ext cx="56915" cy="48070"/>
            </a:xfrm>
            <a:custGeom>
              <a:avLst/>
              <a:gdLst/>
              <a:ahLst/>
              <a:cxnLst/>
              <a:rect l="l" t="t" r="r" b="b"/>
              <a:pathLst>
                <a:path w="457" h="401" extrusionOk="0">
                  <a:moveTo>
                    <a:pt x="374" y="1"/>
                  </a:moveTo>
                  <a:cubicBezTo>
                    <a:pt x="356" y="1"/>
                    <a:pt x="338" y="8"/>
                    <a:pt x="323" y="26"/>
                  </a:cubicBezTo>
                  <a:cubicBezTo>
                    <a:pt x="269" y="106"/>
                    <a:pt x="182" y="194"/>
                    <a:pt x="75" y="247"/>
                  </a:cubicBezTo>
                  <a:cubicBezTo>
                    <a:pt x="1" y="293"/>
                    <a:pt x="52" y="400"/>
                    <a:pt x="118" y="400"/>
                  </a:cubicBezTo>
                  <a:cubicBezTo>
                    <a:pt x="130" y="400"/>
                    <a:pt x="143" y="397"/>
                    <a:pt x="155" y="388"/>
                  </a:cubicBezTo>
                  <a:cubicBezTo>
                    <a:pt x="296" y="335"/>
                    <a:pt x="377" y="247"/>
                    <a:pt x="437" y="106"/>
                  </a:cubicBezTo>
                  <a:cubicBezTo>
                    <a:pt x="457" y="48"/>
                    <a:pt x="417" y="1"/>
                    <a:pt x="3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2388;p47"/>
            <p:cNvSpPr/>
            <p:nvPr/>
          </p:nvSpPr>
          <p:spPr>
            <a:xfrm rot="10800000">
              <a:off x="1353135" y="520599"/>
              <a:ext cx="87178" cy="41836"/>
            </a:xfrm>
            <a:custGeom>
              <a:avLst/>
              <a:gdLst/>
              <a:ahLst/>
              <a:cxnLst/>
              <a:rect l="l" t="t" r="r" b="b"/>
              <a:pathLst>
                <a:path w="700" h="349" extrusionOk="0">
                  <a:moveTo>
                    <a:pt x="336" y="0"/>
                  </a:moveTo>
                  <a:cubicBezTo>
                    <a:pt x="282" y="27"/>
                    <a:pt x="222" y="27"/>
                    <a:pt x="195" y="27"/>
                  </a:cubicBezTo>
                  <a:cubicBezTo>
                    <a:pt x="141" y="54"/>
                    <a:pt x="141" y="81"/>
                    <a:pt x="114" y="115"/>
                  </a:cubicBezTo>
                  <a:cubicBezTo>
                    <a:pt x="0" y="195"/>
                    <a:pt x="27" y="310"/>
                    <a:pt x="168" y="336"/>
                  </a:cubicBezTo>
                  <a:cubicBezTo>
                    <a:pt x="186" y="336"/>
                    <a:pt x="192" y="348"/>
                    <a:pt x="210" y="348"/>
                  </a:cubicBezTo>
                  <a:cubicBezTo>
                    <a:pt x="219" y="348"/>
                    <a:pt x="231" y="345"/>
                    <a:pt x="249" y="336"/>
                  </a:cubicBezTo>
                  <a:cubicBezTo>
                    <a:pt x="282" y="336"/>
                    <a:pt x="336" y="336"/>
                    <a:pt x="363" y="310"/>
                  </a:cubicBezTo>
                  <a:cubicBezTo>
                    <a:pt x="450" y="283"/>
                    <a:pt x="504" y="249"/>
                    <a:pt x="585" y="222"/>
                  </a:cubicBezTo>
                  <a:cubicBezTo>
                    <a:pt x="699" y="168"/>
                    <a:pt x="645" y="0"/>
                    <a:pt x="53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2389;p47"/>
            <p:cNvSpPr/>
            <p:nvPr/>
          </p:nvSpPr>
          <p:spPr>
            <a:xfrm rot="10800000">
              <a:off x="1604327" y="461622"/>
              <a:ext cx="66131" cy="43635"/>
            </a:xfrm>
            <a:custGeom>
              <a:avLst/>
              <a:gdLst/>
              <a:ahLst/>
              <a:cxnLst/>
              <a:rect l="l" t="t" r="r" b="b"/>
              <a:pathLst>
                <a:path w="531" h="364" extrusionOk="0">
                  <a:moveTo>
                    <a:pt x="282" y="1"/>
                  </a:moveTo>
                  <a:cubicBezTo>
                    <a:pt x="168" y="1"/>
                    <a:pt x="27" y="54"/>
                    <a:pt x="0" y="169"/>
                  </a:cubicBezTo>
                  <a:cubicBezTo>
                    <a:pt x="0" y="276"/>
                    <a:pt x="81" y="364"/>
                    <a:pt x="195" y="364"/>
                  </a:cubicBezTo>
                  <a:cubicBezTo>
                    <a:pt x="222" y="337"/>
                    <a:pt x="249" y="337"/>
                    <a:pt x="282" y="310"/>
                  </a:cubicBezTo>
                  <a:lnTo>
                    <a:pt x="309" y="310"/>
                  </a:lnTo>
                  <a:lnTo>
                    <a:pt x="336" y="276"/>
                  </a:lnTo>
                  <a:lnTo>
                    <a:pt x="390" y="276"/>
                  </a:lnTo>
                  <a:cubicBezTo>
                    <a:pt x="450" y="249"/>
                    <a:pt x="477" y="249"/>
                    <a:pt x="504" y="222"/>
                  </a:cubicBezTo>
                  <a:cubicBezTo>
                    <a:pt x="531" y="196"/>
                    <a:pt x="531" y="142"/>
                    <a:pt x="531" y="81"/>
                  </a:cubicBezTo>
                  <a:cubicBezTo>
                    <a:pt x="477" y="1"/>
                    <a:pt x="363" y="1"/>
                    <a:pt x="28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2390;p47"/>
            <p:cNvSpPr/>
            <p:nvPr/>
          </p:nvSpPr>
          <p:spPr>
            <a:xfrm rot="10800000">
              <a:off x="1527239" y="581733"/>
              <a:ext cx="41970" cy="55622"/>
            </a:xfrm>
            <a:custGeom>
              <a:avLst/>
              <a:gdLst/>
              <a:ahLst/>
              <a:cxnLst/>
              <a:rect l="l" t="t" r="r" b="b"/>
              <a:pathLst>
                <a:path w="337" h="464" extrusionOk="0">
                  <a:moveTo>
                    <a:pt x="153" y="0"/>
                  </a:moveTo>
                  <a:cubicBezTo>
                    <a:pt x="138" y="0"/>
                    <a:pt x="123" y="2"/>
                    <a:pt x="108" y="7"/>
                  </a:cubicBezTo>
                  <a:cubicBezTo>
                    <a:pt x="108" y="7"/>
                    <a:pt x="108" y="16"/>
                    <a:pt x="103" y="23"/>
                  </a:cubicBezTo>
                  <a:lnTo>
                    <a:pt x="103" y="23"/>
                  </a:lnTo>
                  <a:cubicBezTo>
                    <a:pt x="97" y="26"/>
                    <a:pt x="91" y="30"/>
                    <a:pt x="86" y="34"/>
                  </a:cubicBezTo>
                  <a:lnTo>
                    <a:pt x="86" y="34"/>
                  </a:lnTo>
                  <a:cubicBezTo>
                    <a:pt x="85" y="34"/>
                    <a:pt x="83" y="34"/>
                    <a:pt x="81" y="34"/>
                  </a:cubicBezTo>
                  <a:cubicBezTo>
                    <a:pt x="81" y="35"/>
                    <a:pt x="81" y="37"/>
                    <a:pt x="81" y="38"/>
                  </a:cubicBezTo>
                  <a:lnTo>
                    <a:pt x="81" y="38"/>
                  </a:lnTo>
                  <a:cubicBezTo>
                    <a:pt x="41" y="70"/>
                    <a:pt x="27" y="117"/>
                    <a:pt x="27" y="175"/>
                  </a:cubicBezTo>
                  <a:cubicBezTo>
                    <a:pt x="0" y="263"/>
                    <a:pt x="27" y="343"/>
                    <a:pt x="54" y="404"/>
                  </a:cubicBezTo>
                  <a:cubicBezTo>
                    <a:pt x="75" y="446"/>
                    <a:pt x="110" y="463"/>
                    <a:pt x="146" y="463"/>
                  </a:cubicBezTo>
                  <a:cubicBezTo>
                    <a:pt x="201" y="463"/>
                    <a:pt x="259" y="423"/>
                    <a:pt x="276" y="370"/>
                  </a:cubicBezTo>
                  <a:cubicBezTo>
                    <a:pt x="309" y="343"/>
                    <a:pt x="309" y="289"/>
                    <a:pt x="309" y="236"/>
                  </a:cubicBezTo>
                  <a:cubicBezTo>
                    <a:pt x="336" y="175"/>
                    <a:pt x="309" y="121"/>
                    <a:pt x="309" y="95"/>
                  </a:cubicBezTo>
                  <a:cubicBezTo>
                    <a:pt x="276" y="68"/>
                    <a:pt x="276" y="34"/>
                    <a:pt x="249" y="34"/>
                  </a:cubicBezTo>
                  <a:cubicBezTo>
                    <a:pt x="276" y="68"/>
                    <a:pt x="276" y="68"/>
                    <a:pt x="276" y="121"/>
                  </a:cubicBezTo>
                  <a:cubicBezTo>
                    <a:pt x="276" y="49"/>
                    <a:pt x="221" y="0"/>
                    <a:pt x="15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2391;p47"/>
            <p:cNvSpPr/>
            <p:nvPr/>
          </p:nvSpPr>
          <p:spPr>
            <a:xfrm rot="10800000">
              <a:off x="1462604" y="383825"/>
              <a:ext cx="43838" cy="57780"/>
            </a:xfrm>
            <a:custGeom>
              <a:avLst/>
              <a:gdLst/>
              <a:ahLst/>
              <a:cxnLst/>
              <a:rect l="l" t="t" r="r" b="b"/>
              <a:pathLst>
                <a:path w="352" h="482" extrusionOk="0">
                  <a:moveTo>
                    <a:pt x="54" y="1"/>
                  </a:moveTo>
                  <a:cubicBezTo>
                    <a:pt x="27" y="1"/>
                    <a:pt x="0" y="27"/>
                    <a:pt x="0" y="54"/>
                  </a:cubicBezTo>
                  <a:cubicBezTo>
                    <a:pt x="0" y="115"/>
                    <a:pt x="27" y="169"/>
                    <a:pt x="27" y="195"/>
                  </a:cubicBezTo>
                  <a:cubicBezTo>
                    <a:pt x="54" y="283"/>
                    <a:pt x="54" y="337"/>
                    <a:pt x="81" y="390"/>
                  </a:cubicBezTo>
                  <a:cubicBezTo>
                    <a:pt x="93" y="452"/>
                    <a:pt x="148" y="481"/>
                    <a:pt x="204" y="481"/>
                  </a:cubicBezTo>
                  <a:cubicBezTo>
                    <a:pt x="277" y="481"/>
                    <a:pt x="351" y="431"/>
                    <a:pt x="336" y="337"/>
                  </a:cubicBezTo>
                  <a:cubicBezTo>
                    <a:pt x="336" y="249"/>
                    <a:pt x="276" y="195"/>
                    <a:pt x="222" y="115"/>
                  </a:cubicBezTo>
                  <a:cubicBezTo>
                    <a:pt x="195" y="54"/>
                    <a:pt x="108" y="1"/>
                    <a:pt x="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2392;p47"/>
            <p:cNvSpPr/>
            <p:nvPr/>
          </p:nvSpPr>
          <p:spPr>
            <a:xfrm rot="10800000">
              <a:off x="1436950" y="584011"/>
              <a:ext cx="38607" cy="52505"/>
            </a:xfrm>
            <a:custGeom>
              <a:avLst/>
              <a:gdLst/>
              <a:ahLst/>
              <a:cxnLst/>
              <a:rect l="l" t="t" r="r" b="b"/>
              <a:pathLst>
                <a:path w="310" h="438" extrusionOk="0">
                  <a:moveTo>
                    <a:pt x="229" y="0"/>
                  </a:moveTo>
                  <a:cubicBezTo>
                    <a:pt x="142" y="27"/>
                    <a:pt x="115" y="114"/>
                    <a:pt x="88" y="195"/>
                  </a:cubicBezTo>
                  <a:cubicBezTo>
                    <a:pt x="61" y="256"/>
                    <a:pt x="1" y="363"/>
                    <a:pt x="88" y="424"/>
                  </a:cubicBezTo>
                  <a:cubicBezTo>
                    <a:pt x="108" y="433"/>
                    <a:pt x="125" y="437"/>
                    <a:pt x="141" y="437"/>
                  </a:cubicBezTo>
                  <a:cubicBezTo>
                    <a:pt x="215" y="437"/>
                    <a:pt x="256" y="349"/>
                    <a:pt x="256" y="282"/>
                  </a:cubicBezTo>
                  <a:cubicBezTo>
                    <a:pt x="283" y="256"/>
                    <a:pt x="283" y="195"/>
                    <a:pt x="283" y="168"/>
                  </a:cubicBezTo>
                  <a:cubicBezTo>
                    <a:pt x="283" y="141"/>
                    <a:pt x="310" y="88"/>
                    <a:pt x="283" y="61"/>
                  </a:cubicBezTo>
                  <a:cubicBezTo>
                    <a:pt x="283" y="27"/>
                    <a:pt x="256" y="0"/>
                    <a:pt x="2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3" name="Google Shape;2393;p47"/>
            <p:cNvSpPr/>
            <p:nvPr/>
          </p:nvSpPr>
          <p:spPr>
            <a:xfrm rot="10800000">
              <a:off x="1586643" y="552605"/>
              <a:ext cx="53179" cy="40638"/>
            </a:xfrm>
            <a:custGeom>
              <a:avLst/>
              <a:gdLst/>
              <a:ahLst/>
              <a:cxnLst/>
              <a:rect l="l" t="t" r="r" b="b"/>
              <a:pathLst>
                <a:path w="427" h="339" extrusionOk="0">
                  <a:moveTo>
                    <a:pt x="167" y="1"/>
                  </a:moveTo>
                  <a:cubicBezTo>
                    <a:pt x="84" y="1"/>
                    <a:pt x="1" y="135"/>
                    <a:pt x="90" y="204"/>
                  </a:cubicBezTo>
                  <a:cubicBezTo>
                    <a:pt x="117" y="231"/>
                    <a:pt x="171" y="257"/>
                    <a:pt x="231" y="284"/>
                  </a:cubicBezTo>
                  <a:cubicBezTo>
                    <a:pt x="258" y="311"/>
                    <a:pt x="312" y="338"/>
                    <a:pt x="372" y="338"/>
                  </a:cubicBezTo>
                  <a:cubicBezTo>
                    <a:pt x="399" y="338"/>
                    <a:pt x="426" y="284"/>
                    <a:pt x="426" y="257"/>
                  </a:cubicBezTo>
                  <a:cubicBezTo>
                    <a:pt x="426" y="227"/>
                    <a:pt x="409" y="204"/>
                    <a:pt x="389" y="179"/>
                  </a:cubicBezTo>
                  <a:lnTo>
                    <a:pt x="389" y="179"/>
                  </a:lnTo>
                  <a:cubicBezTo>
                    <a:pt x="387" y="166"/>
                    <a:pt x="382" y="154"/>
                    <a:pt x="372" y="143"/>
                  </a:cubicBezTo>
                  <a:cubicBezTo>
                    <a:pt x="364" y="140"/>
                    <a:pt x="357" y="136"/>
                    <a:pt x="350" y="132"/>
                  </a:cubicBezTo>
                  <a:lnTo>
                    <a:pt x="350" y="132"/>
                  </a:lnTo>
                  <a:cubicBezTo>
                    <a:pt x="346" y="127"/>
                    <a:pt x="342" y="122"/>
                    <a:pt x="339" y="116"/>
                  </a:cubicBezTo>
                  <a:cubicBezTo>
                    <a:pt x="312" y="89"/>
                    <a:pt x="258" y="36"/>
                    <a:pt x="231" y="36"/>
                  </a:cubicBezTo>
                  <a:cubicBezTo>
                    <a:pt x="212" y="11"/>
                    <a:pt x="190" y="1"/>
                    <a:pt x="16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2394;p47"/>
            <p:cNvSpPr/>
            <p:nvPr/>
          </p:nvSpPr>
          <p:spPr>
            <a:xfrm rot="10800000">
              <a:off x="1391742" y="425781"/>
              <a:ext cx="55296" cy="34044"/>
            </a:xfrm>
            <a:custGeom>
              <a:avLst/>
              <a:gdLst/>
              <a:ahLst/>
              <a:cxnLst/>
              <a:rect l="l" t="t" r="r" b="b"/>
              <a:pathLst>
                <a:path w="444" h="284" extrusionOk="0">
                  <a:moveTo>
                    <a:pt x="82" y="0"/>
                  </a:moveTo>
                  <a:cubicBezTo>
                    <a:pt x="62" y="0"/>
                    <a:pt x="43" y="4"/>
                    <a:pt x="27" y="11"/>
                  </a:cubicBezTo>
                  <a:cubicBezTo>
                    <a:pt x="0" y="11"/>
                    <a:pt x="0" y="38"/>
                    <a:pt x="0" y="65"/>
                  </a:cubicBezTo>
                  <a:cubicBezTo>
                    <a:pt x="27" y="126"/>
                    <a:pt x="108" y="153"/>
                    <a:pt x="168" y="206"/>
                  </a:cubicBezTo>
                  <a:cubicBezTo>
                    <a:pt x="231" y="227"/>
                    <a:pt x="277" y="284"/>
                    <a:pt x="335" y="284"/>
                  </a:cubicBezTo>
                  <a:cubicBezTo>
                    <a:pt x="352" y="284"/>
                    <a:pt x="370" y="279"/>
                    <a:pt x="390" y="267"/>
                  </a:cubicBezTo>
                  <a:cubicBezTo>
                    <a:pt x="417" y="267"/>
                    <a:pt x="444" y="206"/>
                    <a:pt x="417" y="179"/>
                  </a:cubicBezTo>
                  <a:cubicBezTo>
                    <a:pt x="417" y="65"/>
                    <a:pt x="336" y="65"/>
                    <a:pt x="249" y="38"/>
                  </a:cubicBezTo>
                  <a:cubicBezTo>
                    <a:pt x="192" y="19"/>
                    <a:pt x="132" y="0"/>
                    <a:pt x="8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2395;p47"/>
            <p:cNvSpPr/>
            <p:nvPr/>
          </p:nvSpPr>
          <p:spPr>
            <a:xfrm rot="10800000">
              <a:off x="1559743" y="387302"/>
              <a:ext cx="37985" cy="42316"/>
            </a:xfrm>
            <a:custGeom>
              <a:avLst/>
              <a:gdLst/>
              <a:ahLst/>
              <a:cxnLst/>
              <a:rect l="l" t="t" r="r" b="b"/>
              <a:pathLst>
                <a:path w="305" h="353" extrusionOk="0">
                  <a:moveTo>
                    <a:pt x="142" y="15"/>
                  </a:moveTo>
                  <a:cubicBezTo>
                    <a:pt x="131" y="20"/>
                    <a:pt x="123" y="28"/>
                    <a:pt x="116" y="36"/>
                  </a:cubicBezTo>
                  <a:lnTo>
                    <a:pt x="116" y="36"/>
                  </a:lnTo>
                  <a:cubicBezTo>
                    <a:pt x="117" y="28"/>
                    <a:pt x="123" y="15"/>
                    <a:pt x="142" y="15"/>
                  </a:cubicBezTo>
                  <a:close/>
                  <a:moveTo>
                    <a:pt x="145" y="1"/>
                  </a:moveTo>
                  <a:cubicBezTo>
                    <a:pt x="130" y="1"/>
                    <a:pt x="117" y="19"/>
                    <a:pt x="115" y="37"/>
                  </a:cubicBezTo>
                  <a:lnTo>
                    <a:pt x="115" y="37"/>
                  </a:lnTo>
                  <a:cubicBezTo>
                    <a:pt x="87" y="72"/>
                    <a:pt x="83" y="128"/>
                    <a:pt x="61" y="149"/>
                  </a:cubicBezTo>
                  <a:cubicBezTo>
                    <a:pt x="1" y="237"/>
                    <a:pt x="34" y="351"/>
                    <a:pt x="142" y="351"/>
                  </a:cubicBezTo>
                  <a:cubicBezTo>
                    <a:pt x="147" y="352"/>
                    <a:pt x="153" y="352"/>
                    <a:pt x="158" y="352"/>
                  </a:cubicBezTo>
                  <a:cubicBezTo>
                    <a:pt x="301" y="352"/>
                    <a:pt x="304" y="22"/>
                    <a:pt x="167" y="13"/>
                  </a:cubicBezTo>
                  <a:lnTo>
                    <a:pt x="167" y="13"/>
                  </a:lnTo>
                  <a:cubicBezTo>
                    <a:pt x="160" y="4"/>
                    <a:pt x="152" y="1"/>
                    <a:pt x="14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08209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7" name="Google Shape;327;p12"/>
          <p:cNvSpPr/>
          <p:nvPr/>
        </p:nvSpPr>
        <p:spPr>
          <a:xfrm>
            <a:off x="702927" y="1115125"/>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328" name="Google Shape;328;p12"/>
          <p:cNvSpPr txBox="1"/>
          <p:nvPr/>
        </p:nvSpPr>
        <p:spPr>
          <a:xfrm>
            <a:off x="733099" y="1046774"/>
            <a:ext cx="44982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sp>
        <p:nvSpPr>
          <p:cNvPr id="330" name="Google Shape;330;p12"/>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200"/>
              <a:buFont typeface="Arial"/>
              <a:buNone/>
            </a:pPr>
            <a:r>
              <a:rPr lang="en-US" sz="3200" b="1" i="0" u="none" strike="noStrike" cap="none" dirty="0">
                <a:solidFill>
                  <a:srgbClr val="F26532"/>
                </a:solidFill>
                <a:latin typeface="Arial"/>
                <a:ea typeface="Arial"/>
                <a:cs typeface="Arial"/>
                <a:sym typeface="Arial"/>
              </a:rPr>
              <a:t>Wrap-up</a:t>
            </a:r>
            <a:endParaRPr sz="1400" b="0" i="0" u="none" strike="noStrike" cap="none" dirty="0">
              <a:solidFill>
                <a:srgbClr val="000000"/>
              </a:solidFill>
              <a:latin typeface="Arial"/>
              <a:ea typeface="Arial"/>
              <a:cs typeface="Arial"/>
              <a:sym typeface="Arial"/>
            </a:endParaRPr>
          </a:p>
        </p:txBody>
      </p:sp>
      <p:sp>
        <p:nvSpPr>
          <p:cNvPr id="331" name="Google Shape;331;p12"/>
          <p:cNvSpPr txBox="1"/>
          <p:nvPr/>
        </p:nvSpPr>
        <p:spPr>
          <a:xfrm>
            <a:off x="1378377" y="2048734"/>
            <a:ext cx="10618002" cy="1550168"/>
          </a:xfrm>
          <a:prstGeom prst="rect">
            <a:avLst/>
          </a:prstGeom>
          <a:noFill/>
          <a:ln>
            <a:noFill/>
          </a:ln>
        </p:spPr>
        <p:txBody>
          <a:bodyPr spcFirstLastPara="1" wrap="square" lIns="91425" tIns="45700" rIns="91425" bIns="45700" anchor="t" anchorCtr="0">
            <a:spAutoFit/>
          </a:bodyPr>
          <a:lstStyle/>
          <a:p>
            <a:pPr marL="457200" marR="0" lvl="0" indent="-457200" algn="l" rtl="0">
              <a:lnSpc>
                <a:spcPct val="90000"/>
              </a:lnSpc>
              <a:spcBef>
                <a:spcPts val="0"/>
              </a:spcBef>
              <a:spcAft>
                <a:spcPts val="0"/>
              </a:spcAft>
              <a:buClr>
                <a:schemeClr val="dk1"/>
              </a:buClr>
              <a:buSzPts val="1800"/>
              <a:buFont typeface="Wingdings" panose="05000000000000000000" pitchFamily="2" charset="2"/>
              <a:buChar char="ü"/>
            </a:pPr>
            <a:r>
              <a:rPr lang="en-US" sz="3200" b="0" i="0" u="none" strike="noStrike" cap="none" dirty="0">
                <a:solidFill>
                  <a:schemeClr val="dk1"/>
                </a:solidFill>
                <a:latin typeface="Calibri"/>
                <a:ea typeface="Calibri"/>
                <a:cs typeface="Calibri"/>
                <a:sym typeface="Calibri"/>
              </a:rPr>
              <a:t>Vocabulary related to gender equality</a:t>
            </a:r>
            <a:endParaRPr dirty="0"/>
          </a:p>
          <a:p>
            <a:pPr marL="457200" marR="0" lvl="0" indent="-457200" algn="l" rtl="0">
              <a:lnSpc>
                <a:spcPct val="90000"/>
              </a:lnSpc>
              <a:spcBef>
                <a:spcPts val="1000"/>
              </a:spcBef>
              <a:spcAft>
                <a:spcPts val="0"/>
              </a:spcAft>
              <a:buClr>
                <a:schemeClr val="dk1"/>
              </a:buClr>
              <a:buSzPts val="1800"/>
              <a:buFont typeface="Wingdings" panose="05000000000000000000" pitchFamily="2" charset="2"/>
              <a:buChar char="ü"/>
            </a:pPr>
            <a:r>
              <a:rPr lang="en-US" sz="3200" b="0" i="0" u="none" strike="noStrike" cap="none" dirty="0">
                <a:solidFill>
                  <a:schemeClr val="dk1"/>
                </a:solidFill>
                <a:latin typeface="Calibri"/>
                <a:ea typeface="Calibri"/>
                <a:cs typeface="Calibri"/>
                <a:sym typeface="Calibri"/>
              </a:rPr>
              <a:t>Skills: Reading for specific information about gender equality in employment</a:t>
            </a:r>
            <a:endParaRPr sz="3200" b="0" i="0" u="none" strike="noStrike" cap="none" dirty="0">
              <a:solidFill>
                <a:schemeClr val="dk1"/>
              </a:solidFill>
              <a:latin typeface="Calibri"/>
              <a:ea typeface="Calibri"/>
              <a:cs typeface="Calibri"/>
              <a:sym typeface="Calibri"/>
            </a:endParaRPr>
          </a:p>
        </p:txBody>
      </p:sp>
      <p:sp>
        <p:nvSpPr>
          <p:cNvPr id="9" name="Google Shape;341;p13"/>
          <p:cNvSpPr txBox="1"/>
          <p:nvPr/>
        </p:nvSpPr>
        <p:spPr>
          <a:xfrm>
            <a:off x="4076592" y="189146"/>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0000"/>
                </a:solidFill>
                <a:latin typeface="Arial"/>
                <a:ea typeface="Arial"/>
                <a:cs typeface="Arial"/>
                <a:sym typeface="Arial"/>
              </a:rPr>
              <a:t>CONSOLIDATION</a:t>
            </a:r>
            <a:endParaRPr sz="1400" b="0" i="0" u="none" strike="noStrike" cap="none" dirty="0">
              <a:solidFill>
                <a:srgbClr val="FF0000"/>
              </a:solidFill>
              <a:latin typeface="Arial"/>
              <a:ea typeface="Arial"/>
              <a:cs typeface="Arial"/>
              <a:sym typeface="Arial"/>
            </a:endParaRPr>
          </a:p>
        </p:txBody>
      </p:sp>
      <p:grpSp>
        <p:nvGrpSpPr>
          <p:cNvPr id="10" name="Google Shape;2201;p45"/>
          <p:cNvGrpSpPr/>
          <p:nvPr/>
        </p:nvGrpSpPr>
        <p:grpSpPr>
          <a:xfrm>
            <a:off x="119753" y="-5971"/>
            <a:ext cx="1425885" cy="1158005"/>
            <a:chOff x="2914750" y="806019"/>
            <a:chExt cx="530516" cy="430848"/>
          </a:xfrm>
        </p:grpSpPr>
        <p:sp>
          <p:nvSpPr>
            <p:cNvPr id="11" name="Google Shape;2202;p45"/>
            <p:cNvSpPr/>
            <p:nvPr/>
          </p:nvSpPr>
          <p:spPr>
            <a:xfrm>
              <a:off x="2922494" y="880865"/>
              <a:ext cx="247103" cy="61812"/>
            </a:xfrm>
            <a:custGeom>
              <a:avLst/>
              <a:gdLst/>
              <a:ahLst/>
              <a:cxnLst/>
              <a:rect l="l" t="t" r="r" b="b"/>
              <a:pathLst>
                <a:path w="5137" h="1285" extrusionOk="0">
                  <a:moveTo>
                    <a:pt x="3066" y="1"/>
                  </a:moveTo>
                  <a:cubicBezTo>
                    <a:pt x="1979" y="1"/>
                    <a:pt x="884" y="402"/>
                    <a:pt x="61" y="1139"/>
                  </a:cubicBezTo>
                  <a:cubicBezTo>
                    <a:pt x="1" y="1204"/>
                    <a:pt x="61" y="1284"/>
                    <a:pt x="120" y="1284"/>
                  </a:cubicBezTo>
                  <a:cubicBezTo>
                    <a:pt x="140" y="1284"/>
                    <a:pt x="160" y="1275"/>
                    <a:pt x="175" y="1253"/>
                  </a:cubicBezTo>
                  <a:cubicBezTo>
                    <a:pt x="964" y="547"/>
                    <a:pt x="2030" y="158"/>
                    <a:pt x="3078" y="158"/>
                  </a:cubicBezTo>
                  <a:cubicBezTo>
                    <a:pt x="3736" y="158"/>
                    <a:pt x="4388" y="311"/>
                    <a:pt x="4960" y="635"/>
                  </a:cubicBezTo>
                  <a:cubicBezTo>
                    <a:pt x="4980" y="645"/>
                    <a:pt x="4998" y="650"/>
                    <a:pt x="5015" y="650"/>
                  </a:cubicBezTo>
                  <a:cubicBezTo>
                    <a:pt x="5097" y="650"/>
                    <a:pt x="5137" y="545"/>
                    <a:pt x="5048" y="500"/>
                  </a:cubicBezTo>
                  <a:cubicBezTo>
                    <a:pt x="4438" y="162"/>
                    <a:pt x="3754" y="1"/>
                    <a:pt x="306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203;p45"/>
            <p:cNvSpPr/>
            <p:nvPr/>
          </p:nvSpPr>
          <p:spPr>
            <a:xfrm>
              <a:off x="2923553" y="935508"/>
              <a:ext cx="341335" cy="212036"/>
            </a:xfrm>
            <a:custGeom>
              <a:avLst/>
              <a:gdLst/>
              <a:ahLst/>
              <a:cxnLst/>
              <a:rect l="l" t="t" r="r" b="b"/>
              <a:pathLst>
                <a:path w="7096" h="4408" extrusionOk="0">
                  <a:moveTo>
                    <a:pt x="119" y="1"/>
                  </a:moveTo>
                  <a:cubicBezTo>
                    <a:pt x="62" y="1"/>
                    <a:pt x="1" y="67"/>
                    <a:pt x="39" y="144"/>
                  </a:cubicBezTo>
                  <a:cubicBezTo>
                    <a:pt x="852" y="1549"/>
                    <a:pt x="1666" y="2946"/>
                    <a:pt x="2479" y="4371"/>
                  </a:cubicBezTo>
                  <a:cubicBezTo>
                    <a:pt x="2494" y="4390"/>
                    <a:pt x="2518" y="4407"/>
                    <a:pt x="2546" y="4407"/>
                  </a:cubicBezTo>
                  <a:cubicBezTo>
                    <a:pt x="2567" y="4407"/>
                    <a:pt x="2590" y="4397"/>
                    <a:pt x="2613" y="4371"/>
                  </a:cubicBezTo>
                  <a:cubicBezTo>
                    <a:pt x="3204" y="3867"/>
                    <a:pt x="3877" y="3531"/>
                    <a:pt x="4629" y="3363"/>
                  </a:cubicBezTo>
                  <a:cubicBezTo>
                    <a:pt x="4999" y="3282"/>
                    <a:pt x="5389" y="3282"/>
                    <a:pt x="5778" y="3282"/>
                  </a:cubicBezTo>
                  <a:cubicBezTo>
                    <a:pt x="5973" y="3309"/>
                    <a:pt x="6202" y="3336"/>
                    <a:pt x="6397" y="3363"/>
                  </a:cubicBezTo>
                  <a:cubicBezTo>
                    <a:pt x="6459" y="3389"/>
                    <a:pt x="6758" y="3427"/>
                    <a:pt x="6891" y="3443"/>
                  </a:cubicBezTo>
                  <a:lnTo>
                    <a:pt x="6891" y="3443"/>
                  </a:lnTo>
                  <a:cubicBezTo>
                    <a:pt x="6839" y="3464"/>
                    <a:pt x="6810" y="3547"/>
                    <a:pt x="6874" y="3591"/>
                  </a:cubicBezTo>
                  <a:cubicBezTo>
                    <a:pt x="6901" y="3591"/>
                    <a:pt x="6901" y="3618"/>
                    <a:pt x="6928" y="3618"/>
                  </a:cubicBezTo>
                  <a:cubicBezTo>
                    <a:pt x="6937" y="3627"/>
                    <a:pt x="6945" y="3630"/>
                    <a:pt x="6955" y="3630"/>
                  </a:cubicBezTo>
                  <a:cubicBezTo>
                    <a:pt x="6973" y="3630"/>
                    <a:pt x="6993" y="3618"/>
                    <a:pt x="7015" y="3618"/>
                  </a:cubicBezTo>
                  <a:cubicBezTo>
                    <a:pt x="7042" y="3591"/>
                    <a:pt x="7042" y="3591"/>
                    <a:pt x="7069" y="3565"/>
                  </a:cubicBezTo>
                  <a:cubicBezTo>
                    <a:pt x="7069" y="3531"/>
                    <a:pt x="7096" y="3504"/>
                    <a:pt x="7069" y="3477"/>
                  </a:cubicBezTo>
                  <a:cubicBezTo>
                    <a:pt x="6847" y="3114"/>
                    <a:pt x="5973" y="3141"/>
                    <a:pt x="5610" y="3114"/>
                  </a:cubicBezTo>
                  <a:cubicBezTo>
                    <a:pt x="5564" y="3113"/>
                    <a:pt x="5518" y="3112"/>
                    <a:pt x="5472" y="3112"/>
                  </a:cubicBezTo>
                  <a:cubicBezTo>
                    <a:pt x="4768" y="3112"/>
                    <a:pt x="4084" y="3301"/>
                    <a:pt x="3453" y="3591"/>
                  </a:cubicBezTo>
                  <a:cubicBezTo>
                    <a:pt x="3151" y="3733"/>
                    <a:pt x="2895" y="3954"/>
                    <a:pt x="2613" y="4149"/>
                  </a:cubicBezTo>
                  <a:cubicBezTo>
                    <a:pt x="2612" y="4150"/>
                    <a:pt x="2610" y="4151"/>
                    <a:pt x="2609" y="4151"/>
                  </a:cubicBezTo>
                  <a:cubicBezTo>
                    <a:pt x="2531" y="4151"/>
                    <a:pt x="1913" y="3025"/>
                    <a:pt x="1860" y="2946"/>
                  </a:cubicBezTo>
                  <a:cubicBezTo>
                    <a:pt x="1303" y="1965"/>
                    <a:pt x="738" y="1011"/>
                    <a:pt x="180" y="36"/>
                  </a:cubicBezTo>
                  <a:cubicBezTo>
                    <a:pt x="165" y="11"/>
                    <a:pt x="142" y="1"/>
                    <a:pt x="11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204;p45"/>
            <p:cNvSpPr/>
            <p:nvPr/>
          </p:nvSpPr>
          <p:spPr>
            <a:xfrm>
              <a:off x="3159491" y="906551"/>
              <a:ext cx="114003" cy="207370"/>
            </a:xfrm>
            <a:custGeom>
              <a:avLst/>
              <a:gdLst/>
              <a:ahLst/>
              <a:cxnLst/>
              <a:rect l="l" t="t" r="r" b="b"/>
              <a:pathLst>
                <a:path w="2370" h="4311" extrusionOk="0">
                  <a:moveTo>
                    <a:pt x="99" y="0"/>
                  </a:moveTo>
                  <a:cubicBezTo>
                    <a:pt x="50" y="0"/>
                    <a:pt x="1" y="36"/>
                    <a:pt x="33" y="101"/>
                  </a:cubicBezTo>
                  <a:cubicBezTo>
                    <a:pt x="510" y="1613"/>
                    <a:pt x="1572" y="2823"/>
                    <a:pt x="2191" y="4274"/>
                  </a:cubicBezTo>
                  <a:cubicBezTo>
                    <a:pt x="2206" y="4300"/>
                    <a:pt x="2230" y="4311"/>
                    <a:pt x="2254" y="4311"/>
                  </a:cubicBezTo>
                  <a:cubicBezTo>
                    <a:pt x="2311" y="4311"/>
                    <a:pt x="2370" y="4250"/>
                    <a:pt x="2332" y="4193"/>
                  </a:cubicBezTo>
                  <a:cubicBezTo>
                    <a:pt x="1713" y="2762"/>
                    <a:pt x="678" y="1559"/>
                    <a:pt x="174" y="47"/>
                  </a:cubicBezTo>
                  <a:cubicBezTo>
                    <a:pt x="164" y="15"/>
                    <a:pt x="131" y="0"/>
                    <a:pt x="9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05;p45"/>
            <p:cNvSpPr/>
            <p:nvPr/>
          </p:nvSpPr>
          <p:spPr>
            <a:xfrm>
              <a:off x="3159010" y="806019"/>
              <a:ext cx="143634" cy="106595"/>
            </a:xfrm>
            <a:custGeom>
              <a:avLst/>
              <a:gdLst/>
              <a:ahLst/>
              <a:cxnLst/>
              <a:rect l="l" t="t" r="r" b="b"/>
              <a:pathLst>
                <a:path w="2986" h="2216" extrusionOk="0">
                  <a:moveTo>
                    <a:pt x="2721" y="1"/>
                  </a:moveTo>
                  <a:cubicBezTo>
                    <a:pt x="2112" y="1"/>
                    <a:pt x="1578" y="294"/>
                    <a:pt x="1112" y="679"/>
                  </a:cubicBezTo>
                  <a:cubicBezTo>
                    <a:pt x="803" y="907"/>
                    <a:pt x="547" y="1216"/>
                    <a:pt x="352" y="1519"/>
                  </a:cubicBezTo>
                  <a:cubicBezTo>
                    <a:pt x="238" y="1687"/>
                    <a:pt x="43" y="1915"/>
                    <a:pt x="16" y="2110"/>
                  </a:cubicBezTo>
                  <a:cubicBezTo>
                    <a:pt x="0" y="2179"/>
                    <a:pt x="54" y="2216"/>
                    <a:pt x="106" y="2216"/>
                  </a:cubicBezTo>
                  <a:cubicBezTo>
                    <a:pt x="140" y="2216"/>
                    <a:pt x="174" y="2199"/>
                    <a:pt x="184" y="2164"/>
                  </a:cubicBezTo>
                  <a:cubicBezTo>
                    <a:pt x="238" y="1774"/>
                    <a:pt x="715" y="1270"/>
                    <a:pt x="971" y="1015"/>
                  </a:cubicBezTo>
                  <a:cubicBezTo>
                    <a:pt x="1444" y="542"/>
                    <a:pt x="2088" y="170"/>
                    <a:pt x="2743" y="170"/>
                  </a:cubicBezTo>
                  <a:cubicBezTo>
                    <a:pt x="2786" y="170"/>
                    <a:pt x="2829" y="171"/>
                    <a:pt x="2873" y="175"/>
                  </a:cubicBezTo>
                  <a:cubicBezTo>
                    <a:pt x="2883" y="178"/>
                    <a:pt x="2892" y="179"/>
                    <a:pt x="2901" y="179"/>
                  </a:cubicBezTo>
                  <a:cubicBezTo>
                    <a:pt x="2986" y="179"/>
                    <a:pt x="2977" y="37"/>
                    <a:pt x="2873" y="7"/>
                  </a:cubicBezTo>
                  <a:cubicBezTo>
                    <a:pt x="2821" y="3"/>
                    <a:pt x="2771" y="1"/>
                    <a:pt x="272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206;p45"/>
            <p:cNvSpPr/>
            <p:nvPr/>
          </p:nvSpPr>
          <p:spPr>
            <a:xfrm>
              <a:off x="3264208" y="993711"/>
              <a:ext cx="172207" cy="120016"/>
            </a:xfrm>
            <a:custGeom>
              <a:avLst/>
              <a:gdLst/>
              <a:ahLst/>
              <a:cxnLst/>
              <a:rect l="l" t="t" r="r" b="b"/>
              <a:pathLst>
                <a:path w="3580" h="2495" extrusionOk="0">
                  <a:moveTo>
                    <a:pt x="2980" y="0"/>
                  </a:moveTo>
                  <a:cubicBezTo>
                    <a:pt x="2507" y="0"/>
                    <a:pt x="1909" y="298"/>
                    <a:pt x="1613" y="446"/>
                  </a:cubicBezTo>
                  <a:cubicBezTo>
                    <a:pt x="827" y="869"/>
                    <a:pt x="40" y="1515"/>
                    <a:pt x="14" y="2408"/>
                  </a:cubicBezTo>
                  <a:cubicBezTo>
                    <a:pt x="0" y="2466"/>
                    <a:pt x="35" y="2494"/>
                    <a:pt x="77" y="2494"/>
                  </a:cubicBezTo>
                  <a:cubicBezTo>
                    <a:pt x="119" y="2494"/>
                    <a:pt x="168" y="2466"/>
                    <a:pt x="182" y="2408"/>
                  </a:cubicBezTo>
                  <a:cubicBezTo>
                    <a:pt x="208" y="1649"/>
                    <a:pt x="800" y="1205"/>
                    <a:pt x="1385" y="782"/>
                  </a:cubicBezTo>
                  <a:cubicBezTo>
                    <a:pt x="1634" y="617"/>
                    <a:pt x="2453" y="175"/>
                    <a:pt x="2986" y="175"/>
                  </a:cubicBezTo>
                  <a:cubicBezTo>
                    <a:pt x="3171" y="175"/>
                    <a:pt x="3321" y="229"/>
                    <a:pt x="3401" y="365"/>
                  </a:cubicBezTo>
                  <a:cubicBezTo>
                    <a:pt x="3418" y="389"/>
                    <a:pt x="3442" y="399"/>
                    <a:pt x="3466" y="399"/>
                  </a:cubicBezTo>
                  <a:cubicBezTo>
                    <a:pt x="3523" y="399"/>
                    <a:pt x="3580" y="340"/>
                    <a:pt x="3542" y="278"/>
                  </a:cubicBezTo>
                  <a:cubicBezTo>
                    <a:pt x="3421" y="75"/>
                    <a:pt x="3216" y="0"/>
                    <a:pt x="298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207;p45"/>
            <p:cNvSpPr/>
            <p:nvPr/>
          </p:nvSpPr>
          <p:spPr>
            <a:xfrm>
              <a:off x="3292732" y="807702"/>
              <a:ext cx="141469" cy="195825"/>
            </a:xfrm>
            <a:custGeom>
              <a:avLst/>
              <a:gdLst/>
              <a:ahLst/>
              <a:cxnLst/>
              <a:rect l="l" t="t" r="r" b="b"/>
              <a:pathLst>
                <a:path w="2941" h="4071" extrusionOk="0">
                  <a:moveTo>
                    <a:pt x="123" y="1"/>
                  </a:moveTo>
                  <a:cubicBezTo>
                    <a:pt x="62" y="1"/>
                    <a:pt x="1" y="80"/>
                    <a:pt x="66" y="140"/>
                  </a:cubicBezTo>
                  <a:cubicBezTo>
                    <a:pt x="1188" y="1289"/>
                    <a:pt x="2136" y="2579"/>
                    <a:pt x="2781" y="4037"/>
                  </a:cubicBezTo>
                  <a:cubicBezTo>
                    <a:pt x="2789" y="4061"/>
                    <a:pt x="2806" y="4071"/>
                    <a:pt x="2826" y="4071"/>
                  </a:cubicBezTo>
                  <a:cubicBezTo>
                    <a:pt x="2875" y="4071"/>
                    <a:pt x="2941" y="4012"/>
                    <a:pt x="2922" y="3950"/>
                  </a:cubicBezTo>
                  <a:cubicBezTo>
                    <a:pt x="2277" y="2465"/>
                    <a:pt x="1322" y="1181"/>
                    <a:pt x="180" y="32"/>
                  </a:cubicBezTo>
                  <a:cubicBezTo>
                    <a:pt x="165" y="10"/>
                    <a:pt x="144"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208;p45"/>
            <p:cNvSpPr/>
            <p:nvPr/>
          </p:nvSpPr>
          <p:spPr>
            <a:xfrm>
              <a:off x="3054052" y="1097370"/>
              <a:ext cx="219444" cy="70663"/>
            </a:xfrm>
            <a:custGeom>
              <a:avLst/>
              <a:gdLst/>
              <a:ahLst/>
              <a:cxnLst/>
              <a:rect l="l" t="t" r="r" b="b"/>
              <a:pathLst>
                <a:path w="4562" h="1469" extrusionOk="0">
                  <a:moveTo>
                    <a:pt x="3501" y="0"/>
                  </a:moveTo>
                  <a:cubicBezTo>
                    <a:pt x="2286" y="0"/>
                    <a:pt x="947" y="658"/>
                    <a:pt x="68" y="1315"/>
                  </a:cubicBezTo>
                  <a:cubicBezTo>
                    <a:pt x="0" y="1366"/>
                    <a:pt x="46" y="1469"/>
                    <a:pt x="114" y="1469"/>
                  </a:cubicBezTo>
                  <a:cubicBezTo>
                    <a:pt x="128" y="1469"/>
                    <a:pt x="141" y="1465"/>
                    <a:pt x="155" y="1456"/>
                  </a:cubicBezTo>
                  <a:cubicBezTo>
                    <a:pt x="1007" y="820"/>
                    <a:pt x="2307" y="168"/>
                    <a:pt x="3489" y="168"/>
                  </a:cubicBezTo>
                  <a:cubicBezTo>
                    <a:pt x="3818" y="168"/>
                    <a:pt x="4138" y="218"/>
                    <a:pt x="4436" y="334"/>
                  </a:cubicBezTo>
                  <a:cubicBezTo>
                    <a:pt x="4449" y="343"/>
                    <a:pt x="4462" y="347"/>
                    <a:pt x="4473" y="347"/>
                  </a:cubicBezTo>
                  <a:cubicBezTo>
                    <a:pt x="4536" y="347"/>
                    <a:pt x="4561" y="218"/>
                    <a:pt x="4470" y="166"/>
                  </a:cubicBezTo>
                  <a:cubicBezTo>
                    <a:pt x="4165" y="51"/>
                    <a:pt x="3838" y="0"/>
                    <a:pt x="350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209;p45"/>
            <p:cNvSpPr/>
            <p:nvPr/>
          </p:nvSpPr>
          <p:spPr>
            <a:xfrm>
              <a:off x="3050060" y="1105355"/>
              <a:ext cx="222907" cy="90673"/>
            </a:xfrm>
            <a:custGeom>
              <a:avLst/>
              <a:gdLst/>
              <a:ahLst/>
              <a:cxnLst/>
              <a:rect l="l" t="t" r="r" b="b"/>
              <a:pathLst>
                <a:path w="4634" h="1885" extrusionOk="0">
                  <a:moveTo>
                    <a:pt x="4553" y="0"/>
                  </a:moveTo>
                  <a:cubicBezTo>
                    <a:pt x="3652" y="0"/>
                    <a:pt x="2785" y="370"/>
                    <a:pt x="1972" y="706"/>
                  </a:cubicBezTo>
                  <a:cubicBezTo>
                    <a:pt x="1583" y="874"/>
                    <a:pt x="1220" y="1042"/>
                    <a:pt x="857" y="1210"/>
                  </a:cubicBezTo>
                  <a:cubicBezTo>
                    <a:pt x="548" y="1378"/>
                    <a:pt x="212" y="1458"/>
                    <a:pt x="44" y="1767"/>
                  </a:cubicBezTo>
                  <a:cubicBezTo>
                    <a:pt x="1" y="1824"/>
                    <a:pt x="58" y="1884"/>
                    <a:pt x="117" y="1884"/>
                  </a:cubicBezTo>
                  <a:cubicBezTo>
                    <a:pt x="142" y="1884"/>
                    <a:pt x="167" y="1874"/>
                    <a:pt x="185" y="1848"/>
                  </a:cubicBezTo>
                  <a:cubicBezTo>
                    <a:pt x="353" y="1546"/>
                    <a:pt x="884" y="1405"/>
                    <a:pt x="1193" y="1237"/>
                  </a:cubicBezTo>
                  <a:cubicBezTo>
                    <a:pt x="1556" y="1069"/>
                    <a:pt x="1945" y="901"/>
                    <a:pt x="2308" y="733"/>
                  </a:cubicBezTo>
                  <a:cubicBezTo>
                    <a:pt x="3007" y="450"/>
                    <a:pt x="3767" y="168"/>
                    <a:pt x="4553" y="168"/>
                  </a:cubicBezTo>
                  <a:cubicBezTo>
                    <a:pt x="4634" y="168"/>
                    <a:pt x="4634" y="0"/>
                    <a:pt x="455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210;p45"/>
            <p:cNvSpPr/>
            <p:nvPr/>
          </p:nvSpPr>
          <p:spPr>
            <a:xfrm>
              <a:off x="3263005" y="1000108"/>
              <a:ext cx="161769" cy="113811"/>
            </a:xfrm>
            <a:custGeom>
              <a:avLst/>
              <a:gdLst/>
              <a:ahLst/>
              <a:cxnLst/>
              <a:rect l="l" t="t" r="r" b="b"/>
              <a:pathLst>
                <a:path w="3363" h="2366" extrusionOk="0">
                  <a:moveTo>
                    <a:pt x="3204" y="1"/>
                  </a:moveTo>
                  <a:cubicBezTo>
                    <a:pt x="3195" y="1"/>
                    <a:pt x="3186" y="2"/>
                    <a:pt x="3177" y="4"/>
                  </a:cubicBezTo>
                  <a:cubicBezTo>
                    <a:pt x="2612" y="259"/>
                    <a:pt x="2028" y="454"/>
                    <a:pt x="1497" y="736"/>
                  </a:cubicBezTo>
                  <a:cubicBezTo>
                    <a:pt x="879" y="1099"/>
                    <a:pt x="401" y="1657"/>
                    <a:pt x="39" y="2248"/>
                  </a:cubicBezTo>
                  <a:cubicBezTo>
                    <a:pt x="1" y="2305"/>
                    <a:pt x="60" y="2366"/>
                    <a:pt x="117" y="2366"/>
                  </a:cubicBezTo>
                  <a:cubicBezTo>
                    <a:pt x="140" y="2366"/>
                    <a:pt x="164" y="2355"/>
                    <a:pt x="180" y="2329"/>
                  </a:cubicBezTo>
                  <a:cubicBezTo>
                    <a:pt x="569" y="1684"/>
                    <a:pt x="1047" y="1180"/>
                    <a:pt x="1692" y="817"/>
                  </a:cubicBezTo>
                  <a:cubicBezTo>
                    <a:pt x="2196" y="542"/>
                    <a:pt x="2754" y="400"/>
                    <a:pt x="3258" y="145"/>
                  </a:cubicBezTo>
                  <a:cubicBezTo>
                    <a:pt x="3362" y="120"/>
                    <a:pt x="3298" y="1"/>
                    <a:pt x="32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211;p45"/>
            <p:cNvSpPr/>
            <p:nvPr/>
          </p:nvSpPr>
          <p:spPr>
            <a:xfrm>
              <a:off x="3262957" y="1009777"/>
              <a:ext cx="175478" cy="108567"/>
            </a:xfrm>
            <a:custGeom>
              <a:avLst/>
              <a:gdLst/>
              <a:ahLst/>
              <a:cxnLst/>
              <a:rect l="l" t="t" r="r" b="b"/>
              <a:pathLst>
                <a:path w="3648" h="2257" extrusionOk="0">
                  <a:moveTo>
                    <a:pt x="3541" y="0"/>
                  </a:moveTo>
                  <a:cubicBezTo>
                    <a:pt x="3533" y="0"/>
                    <a:pt x="3524" y="1"/>
                    <a:pt x="3514" y="5"/>
                  </a:cubicBezTo>
                  <a:cubicBezTo>
                    <a:pt x="2224" y="394"/>
                    <a:pt x="1021" y="1207"/>
                    <a:pt x="66" y="2101"/>
                  </a:cubicBezTo>
                  <a:cubicBezTo>
                    <a:pt x="1" y="2172"/>
                    <a:pt x="60" y="2257"/>
                    <a:pt x="131" y="2257"/>
                  </a:cubicBezTo>
                  <a:cubicBezTo>
                    <a:pt x="147" y="2257"/>
                    <a:pt x="164" y="2252"/>
                    <a:pt x="181" y="2242"/>
                  </a:cubicBezTo>
                  <a:cubicBezTo>
                    <a:pt x="1135" y="1349"/>
                    <a:pt x="2311" y="535"/>
                    <a:pt x="3568" y="173"/>
                  </a:cubicBezTo>
                  <a:cubicBezTo>
                    <a:pt x="3647" y="142"/>
                    <a:pt x="3627" y="0"/>
                    <a:pt x="354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212;p45"/>
            <p:cNvSpPr/>
            <p:nvPr/>
          </p:nvSpPr>
          <p:spPr>
            <a:xfrm>
              <a:off x="2988153" y="920933"/>
              <a:ext cx="168744" cy="48920"/>
            </a:xfrm>
            <a:custGeom>
              <a:avLst/>
              <a:gdLst/>
              <a:ahLst/>
              <a:cxnLst/>
              <a:rect l="l" t="t" r="r" b="b"/>
              <a:pathLst>
                <a:path w="3508" h="1017" extrusionOk="0">
                  <a:moveTo>
                    <a:pt x="3178" y="0"/>
                  </a:moveTo>
                  <a:cubicBezTo>
                    <a:pt x="2847" y="0"/>
                    <a:pt x="2492" y="247"/>
                    <a:pt x="2186" y="247"/>
                  </a:cubicBezTo>
                  <a:cubicBezTo>
                    <a:pt x="2080" y="247"/>
                    <a:pt x="1980" y="218"/>
                    <a:pt x="1888" y="138"/>
                  </a:cubicBezTo>
                  <a:cubicBezTo>
                    <a:pt x="1875" y="124"/>
                    <a:pt x="1855" y="118"/>
                    <a:pt x="1834" y="118"/>
                  </a:cubicBezTo>
                  <a:cubicBezTo>
                    <a:pt x="1813" y="118"/>
                    <a:pt x="1791" y="124"/>
                    <a:pt x="1774" y="138"/>
                  </a:cubicBezTo>
                  <a:cubicBezTo>
                    <a:pt x="1747" y="171"/>
                    <a:pt x="1693" y="225"/>
                    <a:pt x="1667" y="252"/>
                  </a:cubicBezTo>
                  <a:cubicBezTo>
                    <a:pt x="1560" y="378"/>
                    <a:pt x="1424" y="440"/>
                    <a:pt x="1266" y="440"/>
                  </a:cubicBezTo>
                  <a:cubicBezTo>
                    <a:pt x="1227" y="440"/>
                    <a:pt x="1188" y="437"/>
                    <a:pt x="1147" y="429"/>
                  </a:cubicBezTo>
                  <a:lnTo>
                    <a:pt x="1147" y="429"/>
                  </a:lnTo>
                  <a:cubicBezTo>
                    <a:pt x="1152" y="409"/>
                    <a:pt x="1158" y="388"/>
                    <a:pt x="1163" y="366"/>
                  </a:cubicBezTo>
                  <a:cubicBezTo>
                    <a:pt x="1186" y="314"/>
                    <a:pt x="1149" y="247"/>
                    <a:pt x="1099" y="247"/>
                  </a:cubicBezTo>
                  <a:cubicBezTo>
                    <a:pt x="1092" y="247"/>
                    <a:pt x="1083" y="248"/>
                    <a:pt x="1075" y="252"/>
                  </a:cubicBezTo>
                  <a:cubicBezTo>
                    <a:pt x="893" y="330"/>
                    <a:pt x="869" y="440"/>
                    <a:pt x="927" y="525"/>
                  </a:cubicBezTo>
                  <a:lnTo>
                    <a:pt x="927" y="525"/>
                  </a:lnTo>
                  <a:cubicBezTo>
                    <a:pt x="834" y="672"/>
                    <a:pt x="698" y="764"/>
                    <a:pt x="546" y="764"/>
                  </a:cubicBezTo>
                  <a:cubicBezTo>
                    <a:pt x="421" y="764"/>
                    <a:pt x="286" y="703"/>
                    <a:pt x="155" y="561"/>
                  </a:cubicBezTo>
                  <a:cubicBezTo>
                    <a:pt x="139" y="539"/>
                    <a:pt x="121" y="530"/>
                    <a:pt x="103" y="530"/>
                  </a:cubicBezTo>
                  <a:cubicBezTo>
                    <a:pt x="50" y="530"/>
                    <a:pt x="0" y="610"/>
                    <a:pt x="40" y="675"/>
                  </a:cubicBezTo>
                  <a:cubicBezTo>
                    <a:pt x="237" y="906"/>
                    <a:pt x="434" y="1017"/>
                    <a:pt x="610" y="1017"/>
                  </a:cubicBezTo>
                  <a:cubicBezTo>
                    <a:pt x="800" y="1017"/>
                    <a:pt x="965" y="885"/>
                    <a:pt x="1077" y="632"/>
                  </a:cubicBezTo>
                  <a:lnTo>
                    <a:pt x="1077" y="632"/>
                  </a:lnTo>
                  <a:cubicBezTo>
                    <a:pt x="1120" y="648"/>
                    <a:pt x="1169" y="657"/>
                    <a:pt x="1220" y="657"/>
                  </a:cubicBezTo>
                  <a:cubicBezTo>
                    <a:pt x="1256" y="657"/>
                    <a:pt x="1294" y="652"/>
                    <a:pt x="1331" y="642"/>
                  </a:cubicBezTo>
                  <a:cubicBezTo>
                    <a:pt x="1588" y="597"/>
                    <a:pt x="1687" y="393"/>
                    <a:pt x="1893" y="393"/>
                  </a:cubicBezTo>
                  <a:cubicBezTo>
                    <a:pt x="1933" y="393"/>
                    <a:pt x="1978" y="401"/>
                    <a:pt x="2029" y="420"/>
                  </a:cubicBezTo>
                  <a:cubicBezTo>
                    <a:pt x="2080" y="435"/>
                    <a:pt x="2128" y="441"/>
                    <a:pt x="2175" y="441"/>
                  </a:cubicBezTo>
                  <a:cubicBezTo>
                    <a:pt x="2493" y="441"/>
                    <a:pt x="2755" y="150"/>
                    <a:pt x="3061" y="150"/>
                  </a:cubicBezTo>
                  <a:cubicBezTo>
                    <a:pt x="3144" y="150"/>
                    <a:pt x="3229" y="172"/>
                    <a:pt x="3320" y="225"/>
                  </a:cubicBezTo>
                  <a:cubicBezTo>
                    <a:pt x="3329" y="227"/>
                    <a:pt x="3338" y="229"/>
                    <a:pt x="3347" y="229"/>
                  </a:cubicBezTo>
                  <a:cubicBezTo>
                    <a:pt x="3441" y="229"/>
                    <a:pt x="3507" y="106"/>
                    <a:pt x="3427" y="57"/>
                  </a:cubicBezTo>
                  <a:cubicBezTo>
                    <a:pt x="3347" y="16"/>
                    <a:pt x="3263" y="0"/>
                    <a:pt x="317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13;p45"/>
            <p:cNvSpPr/>
            <p:nvPr/>
          </p:nvSpPr>
          <p:spPr>
            <a:xfrm>
              <a:off x="3010713" y="976010"/>
              <a:ext cx="139738" cy="40262"/>
            </a:xfrm>
            <a:custGeom>
              <a:avLst/>
              <a:gdLst/>
              <a:ahLst/>
              <a:cxnLst/>
              <a:rect l="l" t="t" r="r" b="b"/>
              <a:pathLst>
                <a:path w="2905" h="837" extrusionOk="0">
                  <a:moveTo>
                    <a:pt x="2790" y="1"/>
                  </a:moveTo>
                  <a:cubicBezTo>
                    <a:pt x="2496" y="26"/>
                    <a:pt x="2151" y="255"/>
                    <a:pt x="1832" y="255"/>
                  </a:cubicBezTo>
                  <a:cubicBezTo>
                    <a:pt x="1729" y="255"/>
                    <a:pt x="1629" y="231"/>
                    <a:pt x="1534" y="169"/>
                  </a:cubicBezTo>
                  <a:cubicBezTo>
                    <a:pt x="1526" y="161"/>
                    <a:pt x="1516" y="158"/>
                    <a:pt x="1504" y="158"/>
                  </a:cubicBezTo>
                  <a:cubicBezTo>
                    <a:pt x="1475" y="158"/>
                    <a:pt x="1439" y="178"/>
                    <a:pt x="1419" y="202"/>
                  </a:cubicBezTo>
                  <a:cubicBezTo>
                    <a:pt x="1224" y="256"/>
                    <a:pt x="1030" y="310"/>
                    <a:pt x="835" y="370"/>
                  </a:cubicBezTo>
                  <a:cubicBezTo>
                    <a:pt x="825" y="360"/>
                    <a:pt x="815" y="356"/>
                    <a:pt x="806" y="356"/>
                  </a:cubicBezTo>
                  <a:cubicBezTo>
                    <a:pt x="785" y="356"/>
                    <a:pt x="766" y="379"/>
                    <a:pt x="747" y="397"/>
                  </a:cubicBezTo>
                  <a:cubicBezTo>
                    <a:pt x="628" y="573"/>
                    <a:pt x="496" y="669"/>
                    <a:pt x="338" y="669"/>
                  </a:cubicBezTo>
                  <a:cubicBezTo>
                    <a:pt x="273" y="669"/>
                    <a:pt x="204" y="652"/>
                    <a:pt x="129" y="619"/>
                  </a:cubicBezTo>
                  <a:cubicBezTo>
                    <a:pt x="121" y="617"/>
                    <a:pt x="114" y="616"/>
                    <a:pt x="107" y="616"/>
                  </a:cubicBezTo>
                  <a:cubicBezTo>
                    <a:pt x="18" y="616"/>
                    <a:pt x="1" y="762"/>
                    <a:pt x="75" y="787"/>
                  </a:cubicBezTo>
                  <a:cubicBezTo>
                    <a:pt x="161" y="815"/>
                    <a:pt x="261" y="837"/>
                    <a:pt x="356" y="837"/>
                  </a:cubicBezTo>
                  <a:cubicBezTo>
                    <a:pt x="449" y="837"/>
                    <a:pt x="537" y="816"/>
                    <a:pt x="606" y="760"/>
                  </a:cubicBezTo>
                  <a:cubicBezTo>
                    <a:pt x="694" y="733"/>
                    <a:pt x="774" y="673"/>
                    <a:pt x="835" y="592"/>
                  </a:cubicBezTo>
                  <a:cubicBezTo>
                    <a:pt x="862" y="538"/>
                    <a:pt x="1110" y="565"/>
                    <a:pt x="1137" y="538"/>
                  </a:cubicBezTo>
                  <a:cubicBezTo>
                    <a:pt x="1322" y="490"/>
                    <a:pt x="1428" y="410"/>
                    <a:pt x="1583" y="410"/>
                  </a:cubicBezTo>
                  <a:cubicBezTo>
                    <a:pt x="1619" y="410"/>
                    <a:pt x="1658" y="414"/>
                    <a:pt x="1702" y="424"/>
                  </a:cubicBezTo>
                  <a:cubicBezTo>
                    <a:pt x="1744" y="434"/>
                    <a:pt x="1786" y="438"/>
                    <a:pt x="1829" y="438"/>
                  </a:cubicBezTo>
                  <a:cubicBezTo>
                    <a:pt x="2149" y="438"/>
                    <a:pt x="2470" y="199"/>
                    <a:pt x="2790" y="169"/>
                  </a:cubicBezTo>
                  <a:cubicBezTo>
                    <a:pt x="2905" y="169"/>
                    <a:pt x="2905" y="1"/>
                    <a:pt x="279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214;p45"/>
            <p:cNvSpPr/>
            <p:nvPr/>
          </p:nvSpPr>
          <p:spPr>
            <a:xfrm>
              <a:off x="3147802" y="977645"/>
              <a:ext cx="10727" cy="8129"/>
            </a:xfrm>
            <a:custGeom>
              <a:avLst/>
              <a:gdLst/>
              <a:ahLst/>
              <a:cxnLst/>
              <a:rect l="l" t="t" r="r" b="b"/>
              <a:pathLst>
                <a:path w="223" h="169" extrusionOk="0">
                  <a:moveTo>
                    <a:pt x="108" y="0"/>
                  </a:moveTo>
                  <a:cubicBezTo>
                    <a:pt x="1" y="0"/>
                    <a:pt x="1" y="168"/>
                    <a:pt x="108" y="168"/>
                  </a:cubicBezTo>
                  <a:cubicBezTo>
                    <a:pt x="223" y="168"/>
                    <a:pt x="223"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215;p45"/>
            <p:cNvSpPr/>
            <p:nvPr/>
          </p:nvSpPr>
          <p:spPr>
            <a:xfrm>
              <a:off x="3046645" y="1013865"/>
              <a:ext cx="148108" cy="43388"/>
            </a:xfrm>
            <a:custGeom>
              <a:avLst/>
              <a:gdLst/>
              <a:ahLst/>
              <a:cxnLst/>
              <a:rect l="l" t="t" r="r" b="b"/>
              <a:pathLst>
                <a:path w="3079" h="902" extrusionOk="0">
                  <a:moveTo>
                    <a:pt x="2910" y="0"/>
                  </a:moveTo>
                  <a:cubicBezTo>
                    <a:pt x="2440" y="114"/>
                    <a:pt x="1936" y="222"/>
                    <a:pt x="1459" y="336"/>
                  </a:cubicBezTo>
                  <a:cubicBezTo>
                    <a:pt x="1264" y="390"/>
                    <a:pt x="1062" y="450"/>
                    <a:pt x="867" y="477"/>
                  </a:cubicBezTo>
                  <a:cubicBezTo>
                    <a:pt x="613" y="552"/>
                    <a:pt x="421" y="730"/>
                    <a:pt x="176" y="730"/>
                  </a:cubicBezTo>
                  <a:cubicBezTo>
                    <a:pt x="156" y="730"/>
                    <a:pt x="135" y="728"/>
                    <a:pt x="115" y="726"/>
                  </a:cubicBezTo>
                  <a:cubicBezTo>
                    <a:pt x="0" y="726"/>
                    <a:pt x="0" y="894"/>
                    <a:pt x="115" y="894"/>
                  </a:cubicBezTo>
                  <a:cubicBezTo>
                    <a:pt x="149" y="899"/>
                    <a:pt x="183" y="902"/>
                    <a:pt x="218" y="902"/>
                  </a:cubicBezTo>
                  <a:cubicBezTo>
                    <a:pt x="573" y="902"/>
                    <a:pt x="929" y="638"/>
                    <a:pt x="1291" y="558"/>
                  </a:cubicBezTo>
                  <a:cubicBezTo>
                    <a:pt x="1848" y="424"/>
                    <a:pt x="2406" y="309"/>
                    <a:pt x="2971" y="168"/>
                  </a:cubicBezTo>
                  <a:cubicBezTo>
                    <a:pt x="3078" y="141"/>
                    <a:pt x="3024" y="0"/>
                    <a:pt x="291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216;p45"/>
            <p:cNvSpPr/>
            <p:nvPr/>
          </p:nvSpPr>
          <p:spPr>
            <a:xfrm>
              <a:off x="3203408" y="859604"/>
              <a:ext cx="110780" cy="63207"/>
            </a:xfrm>
            <a:custGeom>
              <a:avLst/>
              <a:gdLst/>
              <a:ahLst/>
              <a:cxnLst/>
              <a:rect l="l" t="t" r="r" b="b"/>
              <a:pathLst>
                <a:path w="2303" h="1314" extrusionOk="0">
                  <a:moveTo>
                    <a:pt x="2167" y="1"/>
                  </a:moveTo>
                  <a:cubicBezTo>
                    <a:pt x="2151" y="1"/>
                    <a:pt x="2134" y="5"/>
                    <a:pt x="2118" y="15"/>
                  </a:cubicBezTo>
                  <a:cubicBezTo>
                    <a:pt x="1835" y="270"/>
                    <a:pt x="1331" y="42"/>
                    <a:pt x="1136" y="465"/>
                  </a:cubicBezTo>
                  <a:cubicBezTo>
                    <a:pt x="1110" y="519"/>
                    <a:pt x="1110" y="573"/>
                    <a:pt x="1083" y="633"/>
                  </a:cubicBezTo>
                  <a:cubicBezTo>
                    <a:pt x="1047" y="744"/>
                    <a:pt x="999" y="775"/>
                    <a:pt x="947" y="775"/>
                  </a:cubicBezTo>
                  <a:cubicBezTo>
                    <a:pt x="885" y="775"/>
                    <a:pt x="817" y="732"/>
                    <a:pt x="760" y="732"/>
                  </a:cubicBezTo>
                  <a:cubicBezTo>
                    <a:pt x="746" y="732"/>
                    <a:pt x="732" y="735"/>
                    <a:pt x="720" y="741"/>
                  </a:cubicBezTo>
                  <a:cubicBezTo>
                    <a:pt x="576" y="793"/>
                    <a:pt x="412" y="1106"/>
                    <a:pt x="242" y="1106"/>
                  </a:cubicBezTo>
                  <a:cubicBezTo>
                    <a:pt x="213" y="1106"/>
                    <a:pt x="184" y="1097"/>
                    <a:pt x="155" y="1077"/>
                  </a:cubicBezTo>
                  <a:cubicBezTo>
                    <a:pt x="143" y="1068"/>
                    <a:pt x="130" y="1065"/>
                    <a:pt x="118" y="1065"/>
                  </a:cubicBezTo>
                  <a:cubicBezTo>
                    <a:pt x="52" y="1065"/>
                    <a:pt x="1" y="1173"/>
                    <a:pt x="75" y="1218"/>
                  </a:cubicBezTo>
                  <a:cubicBezTo>
                    <a:pt x="149" y="1278"/>
                    <a:pt x="245" y="1314"/>
                    <a:pt x="341" y="1314"/>
                  </a:cubicBezTo>
                  <a:cubicBezTo>
                    <a:pt x="427" y="1314"/>
                    <a:pt x="512" y="1285"/>
                    <a:pt x="579" y="1218"/>
                  </a:cubicBezTo>
                  <a:cubicBezTo>
                    <a:pt x="606" y="1191"/>
                    <a:pt x="747" y="909"/>
                    <a:pt x="800" y="909"/>
                  </a:cubicBezTo>
                  <a:cubicBezTo>
                    <a:pt x="882" y="933"/>
                    <a:pt x="933" y="953"/>
                    <a:pt x="997" y="953"/>
                  </a:cubicBezTo>
                  <a:cubicBezTo>
                    <a:pt x="1022" y="953"/>
                    <a:pt x="1050" y="950"/>
                    <a:pt x="1083" y="942"/>
                  </a:cubicBezTo>
                  <a:cubicBezTo>
                    <a:pt x="1304" y="828"/>
                    <a:pt x="1224" y="492"/>
                    <a:pt x="1472" y="378"/>
                  </a:cubicBezTo>
                  <a:cubicBezTo>
                    <a:pt x="1755" y="270"/>
                    <a:pt x="2003" y="351"/>
                    <a:pt x="2259" y="156"/>
                  </a:cubicBezTo>
                  <a:cubicBezTo>
                    <a:pt x="2303" y="85"/>
                    <a:pt x="2239" y="1"/>
                    <a:pt x="216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217;p45"/>
            <p:cNvSpPr/>
            <p:nvPr/>
          </p:nvSpPr>
          <p:spPr>
            <a:xfrm>
              <a:off x="3223899" y="916027"/>
              <a:ext cx="109866" cy="51470"/>
            </a:xfrm>
            <a:custGeom>
              <a:avLst/>
              <a:gdLst/>
              <a:ahLst/>
              <a:cxnLst/>
              <a:rect l="l" t="t" r="r" b="b"/>
              <a:pathLst>
                <a:path w="2284" h="1070" extrusionOk="0">
                  <a:moveTo>
                    <a:pt x="1918" y="0"/>
                  </a:moveTo>
                  <a:cubicBezTo>
                    <a:pt x="1593" y="0"/>
                    <a:pt x="1226" y="90"/>
                    <a:pt x="1046" y="354"/>
                  </a:cubicBezTo>
                  <a:cubicBezTo>
                    <a:pt x="954" y="498"/>
                    <a:pt x="1065" y="767"/>
                    <a:pt x="863" y="767"/>
                  </a:cubicBezTo>
                  <a:cubicBezTo>
                    <a:pt x="831" y="767"/>
                    <a:pt x="789" y="760"/>
                    <a:pt x="737" y="744"/>
                  </a:cubicBezTo>
                  <a:cubicBezTo>
                    <a:pt x="686" y="725"/>
                    <a:pt x="634" y="717"/>
                    <a:pt x="580" y="717"/>
                  </a:cubicBezTo>
                  <a:cubicBezTo>
                    <a:pt x="403" y="717"/>
                    <a:pt x="220" y="808"/>
                    <a:pt x="65" y="912"/>
                  </a:cubicBezTo>
                  <a:cubicBezTo>
                    <a:pt x="0" y="982"/>
                    <a:pt x="79" y="1070"/>
                    <a:pt x="154" y="1070"/>
                  </a:cubicBezTo>
                  <a:cubicBezTo>
                    <a:pt x="173" y="1070"/>
                    <a:pt x="191" y="1065"/>
                    <a:pt x="206" y="1053"/>
                  </a:cubicBezTo>
                  <a:cubicBezTo>
                    <a:pt x="325" y="947"/>
                    <a:pt x="423" y="915"/>
                    <a:pt x="516" y="915"/>
                  </a:cubicBezTo>
                  <a:cubicBezTo>
                    <a:pt x="665" y="915"/>
                    <a:pt x="802" y="999"/>
                    <a:pt x="993" y="999"/>
                  </a:cubicBezTo>
                  <a:cubicBezTo>
                    <a:pt x="1073" y="999"/>
                    <a:pt x="1134" y="945"/>
                    <a:pt x="1161" y="858"/>
                  </a:cubicBezTo>
                  <a:cubicBezTo>
                    <a:pt x="1188" y="690"/>
                    <a:pt x="1134" y="468"/>
                    <a:pt x="1329" y="327"/>
                  </a:cubicBezTo>
                  <a:cubicBezTo>
                    <a:pt x="1465" y="210"/>
                    <a:pt x="1684" y="161"/>
                    <a:pt x="1891" y="161"/>
                  </a:cubicBezTo>
                  <a:cubicBezTo>
                    <a:pt x="1979" y="161"/>
                    <a:pt x="2065" y="170"/>
                    <a:pt x="2142" y="186"/>
                  </a:cubicBezTo>
                  <a:cubicBezTo>
                    <a:pt x="2223" y="186"/>
                    <a:pt x="2283" y="18"/>
                    <a:pt x="2169" y="18"/>
                  </a:cubicBezTo>
                  <a:cubicBezTo>
                    <a:pt x="2091" y="7"/>
                    <a:pt x="2006" y="0"/>
                    <a:pt x="19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218;p45"/>
            <p:cNvSpPr/>
            <p:nvPr/>
          </p:nvSpPr>
          <p:spPr>
            <a:xfrm>
              <a:off x="3052705" y="1114302"/>
              <a:ext cx="205782" cy="122565"/>
            </a:xfrm>
            <a:custGeom>
              <a:avLst/>
              <a:gdLst/>
              <a:ahLst/>
              <a:cxnLst/>
              <a:rect l="l" t="t" r="r" b="b"/>
              <a:pathLst>
                <a:path w="4278" h="2548" extrusionOk="0">
                  <a:moveTo>
                    <a:pt x="4156" y="1"/>
                  </a:moveTo>
                  <a:cubicBezTo>
                    <a:pt x="4140" y="1"/>
                    <a:pt x="4121" y="5"/>
                    <a:pt x="4101" y="16"/>
                  </a:cubicBezTo>
                  <a:cubicBezTo>
                    <a:pt x="2704" y="688"/>
                    <a:pt x="1360" y="1467"/>
                    <a:pt x="69" y="2368"/>
                  </a:cubicBezTo>
                  <a:cubicBezTo>
                    <a:pt x="1" y="2436"/>
                    <a:pt x="48" y="2548"/>
                    <a:pt x="117" y="2548"/>
                  </a:cubicBezTo>
                  <a:cubicBezTo>
                    <a:pt x="130" y="2548"/>
                    <a:pt x="143" y="2544"/>
                    <a:pt x="157" y="2536"/>
                  </a:cubicBezTo>
                  <a:cubicBezTo>
                    <a:pt x="1440" y="1608"/>
                    <a:pt x="2784" y="822"/>
                    <a:pt x="4189" y="150"/>
                  </a:cubicBezTo>
                  <a:cubicBezTo>
                    <a:pt x="4278" y="105"/>
                    <a:pt x="4238" y="1"/>
                    <a:pt x="41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219;p45"/>
            <p:cNvSpPr/>
            <p:nvPr/>
          </p:nvSpPr>
          <p:spPr>
            <a:xfrm>
              <a:off x="3251990" y="984427"/>
              <a:ext cx="193276" cy="136515"/>
            </a:xfrm>
            <a:custGeom>
              <a:avLst/>
              <a:gdLst/>
              <a:ahLst/>
              <a:cxnLst/>
              <a:rect l="l" t="t" r="r" b="b"/>
              <a:pathLst>
                <a:path w="4018" h="2838" extrusionOk="0">
                  <a:moveTo>
                    <a:pt x="3582" y="1"/>
                  </a:moveTo>
                  <a:cubicBezTo>
                    <a:pt x="3528" y="1"/>
                    <a:pt x="3478" y="63"/>
                    <a:pt x="3514" y="135"/>
                  </a:cubicBezTo>
                  <a:cubicBezTo>
                    <a:pt x="3715" y="498"/>
                    <a:pt x="3991" y="868"/>
                    <a:pt x="3514" y="1062"/>
                  </a:cubicBezTo>
                  <a:cubicBezTo>
                    <a:pt x="3124" y="1230"/>
                    <a:pt x="2734" y="1398"/>
                    <a:pt x="2371" y="1593"/>
                  </a:cubicBezTo>
                  <a:cubicBezTo>
                    <a:pt x="1585" y="1929"/>
                    <a:pt x="825" y="2292"/>
                    <a:pt x="73" y="2682"/>
                  </a:cubicBezTo>
                  <a:cubicBezTo>
                    <a:pt x="0" y="2732"/>
                    <a:pt x="48" y="2838"/>
                    <a:pt x="112" y="2838"/>
                  </a:cubicBezTo>
                  <a:cubicBezTo>
                    <a:pt x="126" y="2838"/>
                    <a:pt x="140" y="2833"/>
                    <a:pt x="153" y="2823"/>
                  </a:cubicBezTo>
                  <a:cubicBezTo>
                    <a:pt x="1417" y="2212"/>
                    <a:pt x="2707" y="1593"/>
                    <a:pt x="3991" y="1036"/>
                  </a:cubicBezTo>
                  <a:cubicBezTo>
                    <a:pt x="4018" y="1036"/>
                    <a:pt x="4018" y="975"/>
                    <a:pt x="4018" y="948"/>
                  </a:cubicBezTo>
                  <a:cubicBezTo>
                    <a:pt x="3910" y="639"/>
                    <a:pt x="3823" y="330"/>
                    <a:pt x="3655" y="54"/>
                  </a:cubicBezTo>
                  <a:cubicBezTo>
                    <a:pt x="3637" y="16"/>
                    <a:pt x="3609" y="1"/>
                    <a:pt x="358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220;p45"/>
            <p:cNvSpPr/>
            <p:nvPr/>
          </p:nvSpPr>
          <p:spPr>
            <a:xfrm>
              <a:off x="2922831" y="959270"/>
              <a:ext cx="135168" cy="236279"/>
            </a:xfrm>
            <a:custGeom>
              <a:avLst/>
              <a:gdLst/>
              <a:ahLst/>
              <a:cxnLst/>
              <a:rect l="l" t="t" r="r" b="b"/>
              <a:pathLst>
                <a:path w="2810" h="4912" extrusionOk="0">
                  <a:moveTo>
                    <a:pt x="316" y="1"/>
                  </a:moveTo>
                  <a:cubicBezTo>
                    <a:pt x="303" y="1"/>
                    <a:pt x="290" y="4"/>
                    <a:pt x="276" y="13"/>
                  </a:cubicBezTo>
                  <a:cubicBezTo>
                    <a:pt x="0" y="181"/>
                    <a:pt x="27" y="268"/>
                    <a:pt x="168" y="577"/>
                  </a:cubicBezTo>
                  <a:cubicBezTo>
                    <a:pt x="417" y="1135"/>
                    <a:pt x="726" y="1727"/>
                    <a:pt x="1008" y="2257"/>
                  </a:cubicBezTo>
                  <a:cubicBezTo>
                    <a:pt x="1513" y="3151"/>
                    <a:pt x="2158" y="3964"/>
                    <a:pt x="2628" y="4858"/>
                  </a:cubicBezTo>
                  <a:cubicBezTo>
                    <a:pt x="2648" y="4896"/>
                    <a:pt x="2677" y="4912"/>
                    <a:pt x="2705" y="4912"/>
                  </a:cubicBezTo>
                  <a:cubicBezTo>
                    <a:pt x="2760" y="4912"/>
                    <a:pt x="2810" y="4849"/>
                    <a:pt x="2769" y="4778"/>
                  </a:cubicBezTo>
                  <a:cubicBezTo>
                    <a:pt x="2406" y="4045"/>
                    <a:pt x="1929" y="3407"/>
                    <a:pt x="1486" y="2701"/>
                  </a:cubicBezTo>
                  <a:cubicBezTo>
                    <a:pt x="1230" y="2311"/>
                    <a:pt x="27" y="409"/>
                    <a:pt x="363" y="154"/>
                  </a:cubicBezTo>
                  <a:cubicBezTo>
                    <a:pt x="431" y="109"/>
                    <a:pt x="385" y="1"/>
                    <a:pt x="3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221;p45"/>
            <p:cNvSpPr/>
            <p:nvPr/>
          </p:nvSpPr>
          <p:spPr>
            <a:xfrm>
              <a:off x="2914750" y="977164"/>
              <a:ext cx="143249" cy="258840"/>
            </a:xfrm>
            <a:custGeom>
              <a:avLst/>
              <a:gdLst/>
              <a:ahLst/>
              <a:cxnLst/>
              <a:rect l="l" t="t" r="r" b="b"/>
              <a:pathLst>
                <a:path w="2978" h="5381" extrusionOk="0">
                  <a:moveTo>
                    <a:pt x="285" y="1"/>
                  </a:moveTo>
                  <a:cubicBezTo>
                    <a:pt x="262" y="1"/>
                    <a:pt x="238" y="12"/>
                    <a:pt x="222" y="37"/>
                  </a:cubicBezTo>
                  <a:cubicBezTo>
                    <a:pt x="0" y="400"/>
                    <a:pt x="54" y="427"/>
                    <a:pt x="249" y="790"/>
                  </a:cubicBezTo>
                  <a:cubicBezTo>
                    <a:pt x="531" y="1294"/>
                    <a:pt x="814" y="1798"/>
                    <a:pt x="1089" y="2302"/>
                  </a:cubicBezTo>
                  <a:cubicBezTo>
                    <a:pt x="1681" y="3310"/>
                    <a:pt x="2265" y="4318"/>
                    <a:pt x="2796" y="5326"/>
                  </a:cubicBezTo>
                  <a:cubicBezTo>
                    <a:pt x="2816" y="5364"/>
                    <a:pt x="2845" y="5380"/>
                    <a:pt x="2873" y="5380"/>
                  </a:cubicBezTo>
                  <a:cubicBezTo>
                    <a:pt x="2928" y="5380"/>
                    <a:pt x="2978" y="5317"/>
                    <a:pt x="2937" y="5246"/>
                  </a:cubicBezTo>
                  <a:cubicBezTo>
                    <a:pt x="2494" y="4379"/>
                    <a:pt x="1990" y="3539"/>
                    <a:pt x="1486" y="2665"/>
                  </a:cubicBezTo>
                  <a:cubicBezTo>
                    <a:pt x="1257" y="2221"/>
                    <a:pt x="1008" y="1798"/>
                    <a:pt x="753" y="1355"/>
                  </a:cubicBezTo>
                  <a:cubicBezTo>
                    <a:pt x="558" y="985"/>
                    <a:pt x="142" y="514"/>
                    <a:pt x="363" y="118"/>
                  </a:cubicBezTo>
                  <a:cubicBezTo>
                    <a:pt x="401" y="61"/>
                    <a:pt x="342" y="1"/>
                    <a:pt x="285"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oogle Shape;2222;p45"/>
          <p:cNvGrpSpPr/>
          <p:nvPr/>
        </p:nvGrpSpPr>
        <p:grpSpPr>
          <a:xfrm>
            <a:off x="273857" y="5495283"/>
            <a:ext cx="1072556" cy="1113023"/>
            <a:chOff x="4372469" y="2020378"/>
            <a:chExt cx="399056" cy="414112"/>
          </a:xfrm>
        </p:grpSpPr>
        <p:sp>
          <p:nvSpPr>
            <p:cNvPr id="32" name="Google Shape;2223;p45"/>
            <p:cNvSpPr/>
            <p:nvPr/>
          </p:nvSpPr>
          <p:spPr>
            <a:xfrm>
              <a:off x="4396231" y="2156505"/>
              <a:ext cx="374189" cy="277984"/>
            </a:xfrm>
            <a:custGeom>
              <a:avLst/>
              <a:gdLst/>
              <a:ahLst/>
              <a:cxnLst/>
              <a:rect l="l" t="t" r="r" b="b"/>
              <a:pathLst>
                <a:path w="7779" h="5779" extrusionOk="0">
                  <a:moveTo>
                    <a:pt x="108" y="1"/>
                  </a:moveTo>
                  <a:cubicBezTo>
                    <a:pt x="45" y="1"/>
                    <a:pt x="0" y="81"/>
                    <a:pt x="60" y="146"/>
                  </a:cubicBezTo>
                  <a:cubicBezTo>
                    <a:pt x="1404" y="1853"/>
                    <a:pt x="3172" y="3137"/>
                    <a:pt x="4738" y="4683"/>
                  </a:cubicBezTo>
                  <a:cubicBezTo>
                    <a:pt x="5163" y="5102"/>
                    <a:pt x="5582" y="5778"/>
                    <a:pt x="6245" y="5778"/>
                  </a:cubicBezTo>
                  <a:cubicBezTo>
                    <a:pt x="6284" y="5778"/>
                    <a:pt x="6324" y="5776"/>
                    <a:pt x="6364" y="5771"/>
                  </a:cubicBezTo>
                  <a:cubicBezTo>
                    <a:pt x="7003" y="5718"/>
                    <a:pt x="7621" y="5187"/>
                    <a:pt x="7762" y="4568"/>
                  </a:cubicBezTo>
                  <a:cubicBezTo>
                    <a:pt x="7778" y="4498"/>
                    <a:pt x="7732" y="4451"/>
                    <a:pt x="7687" y="4451"/>
                  </a:cubicBezTo>
                  <a:cubicBezTo>
                    <a:pt x="7659" y="4451"/>
                    <a:pt x="7631" y="4470"/>
                    <a:pt x="7621" y="4515"/>
                  </a:cubicBezTo>
                  <a:cubicBezTo>
                    <a:pt x="7466" y="5119"/>
                    <a:pt x="6887" y="5586"/>
                    <a:pt x="6305" y="5586"/>
                  </a:cubicBezTo>
                  <a:cubicBezTo>
                    <a:pt x="6052" y="5586"/>
                    <a:pt x="5798" y="5498"/>
                    <a:pt x="5578" y="5294"/>
                  </a:cubicBezTo>
                  <a:cubicBezTo>
                    <a:pt x="4986" y="4763"/>
                    <a:pt x="4456" y="4145"/>
                    <a:pt x="3844" y="3614"/>
                  </a:cubicBezTo>
                  <a:cubicBezTo>
                    <a:pt x="2554" y="2465"/>
                    <a:pt x="1236" y="1376"/>
                    <a:pt x="175" y="32"/>
                  </a:cubicBezTo>
                  <a:cubicBezTo>
                    <a:pt x="153" y="10"/>
                    <a:pt x="129" y="1"/>
                    <a:pt x="108"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24;p45"/>
            <p:cNvSpPr/>
            <p:nvPr/>
          </p:nvSpPr>
          <p:spPr>
            <a:xfrm>
              <a:off x="4372469" y="2020378"/>
              <a:ext cx="128434" cy="144404"/>
            </a:xfrm>
            <a:custGeom>
              <a:avLst/>
              <a:gdLst/>
              <a:ahLst/>
              <a:cxnLst/>
              <a:rect l="l" t="t" r="r" b="b"/>
              <a:pathLst>
                <a:path w="2670" h="3002" extrusionOk="0">
                  <a:moveTo>
                    <a:pt x="112" y="1"/>
                  </a:moveTo>
                  <a:cubicBezTo>
                    <a:pt x="57" y="1"/>
                    <a:pt x="0" y="68"/>
                    <a:pt x="23" y="120"/>
                  </a:cubicBezTo>
                  <a:cubicBezTo>
                    <a:pt x="333" y="1014"/>
                    <a:pt x="528" y="1935"/>
                    <a:pt x="528" y="2916"/>
                  </a:cubicBezTo>
                  <a:cubicBezTo>
                    <a:pt x="528" y="2973"/>
                    <a:pt x="570" y="3002"/>
                    <a:pt x="612" y="3002"/>
                  </a:cubicBezTo>
                  <a:cubicBezTo>
                    <a:pt x="654" y="3002"/>
                    <a:pt x="696" y="2973"/>
                    <a:pt x="696" y="2916"/>
                  </a:cubicBezTo>
                  <a:cubicBezTo>
                    <a:pt x="696" y="2000"/>
                    <a:pt x="526" y="1113"/>
                    <a:pt x="252" y="245"/>
                  </a:cubicBezTo>
                  <a:lnTo>
                    <a:pt x="252" y="245"/>
                  </a:lnTo>
                  <a:cubicBezTo>
                    <a:pt x="1027" y="564"/>
                    <a:pt x="1758" y="931"/>
                    <a:pt x="2490" y="1350"/>
                  </a:cubicBezTo>
                  <a:cubicBezTo>
                    <a:pt x="2505" y="1357"/>
                    <a:pt x="2519" y="1361"/>
                    <a:pt x="2532" y="1361"/>
                  </a:cubicBezTo>
                  <a:cubicBezTo>
                    <a:pt x="2617" y="1361"/>
                    <a:pt x="2669" y="1232"/>
                    <a:pt x="2571" y="1209"/>
                  </a:cubicBezTo>
                  <a:cubicBezTo>
                    <a:pt x="1784" y="759"/>
                    <a:pt x="978" y="342"/>
                    <a:pt x="138" y="6"/>
                  </a:cubicBezTo>
                  <a:cubicBezTo>
                    <a:pt x="130" y="2"/>
                    <a:pt x="121" y="1"/>
                    <a:pt x="112"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225;p45"/>
            <p:cNvSpPr/>
            <p:nvPr/>
          </p:nvSpPr>
          <p:spPr>
            <a:xfrm>
              <a:off x="4495561" y="2081900"/>
              <a:ext cx="275964" cy="292463"/>
            </a:xfrm>
            <a:custGeom>
              <a:avLst/>
              <a:gdLst/>
              <a:ahLst/>
              <a:cxnLst/>
              <a:rect l="l" t="t" r="r" b="b"/>
              <a:pathLst>
                <a:path w="5737" h="6080" extrusionOk="0">
                  <a:moveTo>
                    <a:pt x="139" y="0"/>
                  </a:moveTo>
                  <a:cubicBezTo>
                    <a:pt x="78" y="0"/>
                    <a:pt x="1" y="82"/>
                    <a:pt x="65" y="125"/>
                  </a:cubicBezTo>
                  <a:cubicBezTo>
                    <a:pt x="2081" y="1919"/>
                    <a:pt x="3761" y="4076"/>
                    <a:pt x="5556" y="6066"/>
                  </a:cubicBezTo>
                  <a:cubicBezTo>
                    <a:pt x="5565" y="6075"/>
                    <a:pt x="5578" y="6080"/>
                    <a:pt x="5591" y="6080"/>
                  </a:cubicBezTo>
                  <a:cubicBezTo>
                    <a:pt x="5653" y="6080"/>
                    <a:pt x="5736" y="5991"/>
                    <a:pt x="5670" y="5924"/>
                  </a:cubicBezTo>
                  <a:cubicBezTo>
                    <a:pt x="3876" y="3935"/>
                    <a:pt x="2196" y="1805"/>
                    <a:pt x="180" y="17"/>
                  </a:cubicBezTo>
                  <a:cubicBezTo>
                    <a:pt x="169" y="5"/>
                    <a:pt x="155" y="0"/>
                    <a:pt x="13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226;p45"/>
            <p:cNvSpPr/>
            <p:nvPr/>
          </p:nvSpPr>
          <p:spPr>
            <a:xfrm>
              <a:off x="4645782" y="2340878"/>
              <a:ext cx="100486" cy="65131"/>
            </a:xfrm>
            <a:custGeom>
              <a:avLst/>
              <a:gdLst/>
              <a:ahLst/>
              <a:cxnLst/>
              <a:rect l="l" t="t" r="r" b="b"/>
              <a:pathLst>
                <a:path w="2089" h="1354" extrusionOk="0">
                  <a:moveTo>
                    <a:pt x="1966" y="0"/>
                  </a:moveTo>
                  <a:cubicBezTo>
                    <a:pt x="1941" y="0"/>
                    <a:pt x="1918" y="11"/>
                    <a:pt x="1902" y="36"/>
                  </a:cubicBezTo>
                  <a:cubicBezTo>
                    <a:pt x="1566" y="735"/>
                    <a:pt x="894" y="1152"/>
                    <a:pt x="108" y="1186"/>
                  </a:cubicBezTo>
                  <a:cubicBezTo>
                    <a:pt x="0" y="1186"/>
                    <a:pt x="0" y="1354"/>
                    <a:pt x="108" y="1354"/>
                  </a:cubicBezTo>
                  <a:cubicBezTo>
                    <a:pt x="948" y="1320"/>
                    <a:pt x="1680" y="877"/>
                    <a:pt x="2070" y="117"/>
                  </a:cubicBezTo>
                  <a:cubicBezTo>
                    <a:pt x="2089" y="60"/>
                    <a:pt x="2024" y="0"/>
                    <a:pt x="196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27;p45"/>
            <p:cNvSpPr/>
            <p:nvPr/>
          </p:nvSpPr>
          <p:spPr>
            <a:xfrm>
              <a:off x="4626974" y="2316635"/>
              <a:ext cx="95964" cy="69171"/>
            </a:xfrm>
            <a:custGeom>
              <a:avLst/>
              <a:gdLst/>
              <a:ahLst/>
              <a:cxnLst/>
              <a:rect l="l" t="t" r="r" b="b"/>
              <a:pathLst>
                <a:path w="1995" h="1438" extrusionOk="0">
                  <a:moveTo>
                    <a:pt x="1879" y="0"/>
                  </a:moveTo>
                  <a:cubicBezTo>
                    <a:pt x="1855" y="0"/>
                    <a:pt x="1832" y="11"/>
                    <a:pt x="1816" y="36"/>
                  </a:cubicBezTo>
                  <a:cubicBezTo>
                    <a:pt x="1365" y="682"/>
                    <a:pt x="808" y="1018"/>
                    <a:pt x="82" y="1266"/>
                  </a:cubicBezTo>
                  <a:cubicBezTo>
                    <a:pt x="1" y="1291"/>
                    <a:pt x="18" y="1437"/>
                    <a:pt x="112" y="1437"/>
                  </a:cubicBezTo>
                  <a:cubicBezTo>
                    <a:pt x="119" y="1437"/>
                    <a:pt x="127" y="1436"/>
                    <a:pt x="136" y="1434"/>
                  </a:cubicBezTo>
                  <a:cubicBezTo>
                    <a:pt x="895" y="1152"/>
                    <a:pt x="1480" y="789"/>
                    <a:pt x="1957" y="117"/>
                  </a:cubicBezTo>
                  <a:cubicBezTo>
                    <a:pt x="1995" y="60"/>
                    <a:pt x="1936" y="0"/>
                    <a:pt x="187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228;p45"/>
            <p:cNvSpPr/>
            <p:nvPr/>
          </p:nvSpPr>
          <p:spPr>
            <a:xfrm>
              <a:off x="4397145" y="2079927"/>
              <a:ext cx="112560" cy="93319"/>
            </a:xfrm>
            <a:custGeom>
              <a:avLst/>
              <a:gdLst/>
              <a:ahLst/>
              <a:cxnLst/>
              <a:rect l="l" t="t" r="r" b="b"/>
              <a:pathLst>
                <a:path w="2340" h="1940" extrusionOk="0">
                  <a:moveTo>
                    <a:pt x="2087" y="0"/>
                  </a:moveTo>
                  <a:cubicBezTo>
                    <a:pt x="2018" y="0"/>
                    <a:pt x="1962" y="97"/>
                    <a:pt x="2031" y="139"/>
                  </a:cubicBezTo>
                  <a:cubicBezTo>
                    <a:pt x="2145" y="253"/>
                    <a:pt x="2111" y="475"/>
                    <a:pt x="2058" y="616"/>
                  </a:cubicBezTo>
                  <a:cubicBezTo>
                    <a:pt x="2022" y="677"/>
                    <a:pt x="1959" y="700"/>
                    <a:pt x="1887" y="700"/>
                  </a:cubicBezTo>
                  <a:cubicBezTo>
                    <a:pt x="1727" y="700"/>
                    <a:pt x="1518" y="589"/>
                    <a:pt x="1439" y="529"/>
                  </a:cubicBezTo>
                  <a:cubicBezTo>
                    <a:pt x="1425" y="519"/>
                    <a:pt x="1411" y="515"/>
                    <a:pt x="1398" y="515"/>
                  </a:cubicBezTo>
                  <a:cubicBezTo>
                    <a:pt x="1342" y="515"/>
                    <a:pt x="1310" y="599"/>
                    <a:pt x="1332" y="643"/>
                  </a:cubicBezTo>
                  <a:cubicBezTo>
                    <a:pt x="1412" y="838"/>
                    <a:pt x="1580" y="1261"/>
                    <a:pt x="1191" y="1261"/>
                  </a:cubicBezTo>
                  <a:cubicBezTo>
                    <a:pt x="1171" y="1264"/>
                    <a:pt x="1151" y="1265"/>
                    <a:pt x="1132" y="1265"/>
                  </a:cubicBezTo>
                  <a:cubicBezTo>
                    <a:pt x="957" y="1265"/>
                    <a:pt x="784" y="1163"/>
                    <a:pt x="633" y="1066"/>
                  </a:cubicBezTo>
                  <a:cubicBezTo>
                    <a:pt x="616" y="1055"/>
                    <a:pt x="599" y="1049"/>
                    <a:pt x="583" y="1049"/>
                  </a:cubicBezTo>
                  <a:cubicBezTo>
                    <a:pt x="519" y="1049"/>
                    <a:pt x="475" y="1136"/>
                    <a:pt x="519" y="1201"/>
                  </a:cubicBezTo>
                  <a:cubicBezTo>
                    <a:pt x="599" y="1288"/>
                    <a:pt x="660" y="1369"/>
                    <a:pt x="687" y="1483"/>
                  </a:cubicBezTo>
                  <a:cubicBezTo>
                    <a:pt x="562" y="1646"/>
                    <a:pt x="448" y="1727"/>
                    <a:pt x="338" y="1727"/>
                  </a:cubicBezTo>
                  <a:cubicBezTo>
                    <a:pt x="277" y="1727"/>
                    <a:pt x="216" y="1702"/>
                    <a:pt x="156" y="1651"/>
                  </a:cubicBezTo>
                  <a:cubicBezTo>
                    <a:pt x="142" y="1643"/>
                    <a:pt x="129" y="1639"/>
                    <a:pt x="116" y="1639"/>
                  </a:cubicBezTo>
                  <a:cubicBezTo>
                    <a:pt x="47" y="1639"/>
                    <a:pt x="0" y="1747"/>
                    <a:pt x="68" y="1792"/>
                  </a:cubicBezTo>
                  <a:cubicBezTo>
                    <a:pt x="190" y="1882"/>
                    <a:pt x="333" y="1939"/>
                    <a:pt x="471" y="1939"/>
                  </a:cubicBezTo>
                  <a:cubicBezTo>
                    <a:pt x="591" y="1939"/>
                    <a:pt x="707" y="1895"/>
                    <a:pt x="801" y="1792"/>
                  </a:cubicBezTo>
                  <a:cubicBezTo>
                    <a:pt x="903" y="1674"/>
                    <a:pt x="869" y="1494"/>
                    <a:pt x="802" y="1339"/>
                  </a:cubicBezTo>
                  <a:lnTo>
                    <a:pt x="802" y="1339"/>
                  </a:lnTo>
                  <a:cubicBezTo>
                    <a:pt x="927" y="1391"/>
                    <a:pt x="1063" y="1427"/>
                    <a:pt x="1197" y="1427"/>
                  </a:cubicBezTo>
                  <a:cubicBezTo>
                    <a:pt x="1291" y="1427"/>
                    <a:pt x="1384" y="1409"/>
                    <a:pt x="1473" y="1369"/>
                  </a:cubicBezTo>
                  <a:cubicBezTo>
                    <a:pt x="1649" y="1250"/>
                    <a:pt x="1616" y="994"/>
                    <a:pt x="1554" y="785"/>
                  </a:cubicBezTo>
                  <a:lnTo>
                    <a:pt x="1554" y="785"/>
                  </a:lnTo>
                  <a:cubicBezTo>
                    <a:pt x="1652" y="827"/>
                    <a:pt x="1765" y="858"/>
                    <a:pt x="1869" y="858"/>
                  </a:cubicBezTo>
                  <a:cubicBezTo>
                    <a:pt x="1981" y="858"/>
                    <a:pt x="2082" y="823"/>
                    <a:pt x="2145" y="730"/>
                  </a:cubicBezTo>
                  <a:cubicBezTo>
                    <a:pt x="2279" y="562"/>
                    <a:pt x="2340" y="193"/>
                    <a:pt x="2145" y="25"/>
                  </a:cubicBezTo>
                  <a:cubicBezTo>
                    <a:pt x="2126" y="7"/>
                    <a:pt x="2106" y="0"/>
                    <a:pt x="208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229;p45"/>
            <p:cNvSpPr/>
            <p:nvPr/>
          </p:nvSpPr>
          <p:spPr>
            <a:xfrm>
              <a:off x="4420138" y="2130963"/>
              <a:ext cx="239647" cy="241186"/>
            </a:xfrm>
            <a:custGeom>
              <a:avLst/>
              <a:gdLst/>
              <a:ahLst/>
              <a:cxnLst/>
              <a:rect l="l" t="t" r="r" b="b"/>
              <a:pathLst>
                <a:path w="4982" h="5014" extrusionOk="0">
                  <a:moveTo>
                    <a:pt x="114" y="1"/>
                  </a:moveTo>
                  <a:cubicBezTo>
                    <a:pt x="50" y="1"/>
                    <a:pt x="0" y="80"/>
                    <a:pt x="41" y="140"/>
                  </a:cubicBezTo>
                  <a:cubicBezTo>
                    <a:pt x="793" y="1013"/>
                    <a:pt x="1606" y="1853"/>
                    <a:pt x="2420" y="2633"/>
                  </a:cubicBezTo>
                  <a:cubicBezTo>
                    <a:pt x="3233" y="3419"/>
                    <a:pt x="4100" y="4118"/>
                    <a:pt x="4825" y="4985"/>
                  </a:cubicBezTo>
                  <a:cubicBezTo>
                    <a:pt x="4839" y="5005"/>
                    <a:pt x="4855" y="5013"/>
                    <a:pt x="4871" y="5013"/>
                  </a:cubicBezTo>
                  <a:cubicBezTo>
                    <a:pt x="4926" y="5013"/>
                    <a:pt x="4981" y="4919"/>
                    <a:pt x="4940" y="4878"/>
                  </a:cubicBezTo>
                  <a:cubicBezTo>
                    <a:pt x="4214" y="4004"/>
                    <a:pt x="3347" y="3278"/>
                    <a:pt x="2534" y="2525"/>
                  </a:cubicBezTo>
                  <a:cubicBezTo>
                    <a:pt x="1721" y="1712"/>
                    <a:pt x="934" y="899"/>
                    <a:pt x="182" y="32"/>
                  </a:cubicBezTo>
                  <a:cubicBezTo>
                    <a:pt x="159" y="10"/>
                    <a:pt x="136" y="1"/>
                    <a:pt x="114"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30;p45"/>
            <p:cNvSpPr/>
            <p:nvPr/>
          </p:nvSpPr>
          <p:spPr>
            <a:xfrm>
              <a:off x="4456599" y="2104171"/>
              <a:ext cx="247584" cy="234740"/>
            </a:xfrm>
            <a:custGeom>
              <a:avLst/>
              <a:gdLst/>
              <a:ahLst/>
              <a:cxnLst/>
              <a:rect l="l" t="t" r="r" b="b"/>
              <a:pathLst>
                <a:path w="5147" h="4880" extrusionOk="0">
                  <a:moveTo>
                    <a:pt x="146" y="0"/>
                  </a:moveTo>
                  <a:cubicBezTo>
                    <a:pt x="73" y="0"/>
                    <a:pt x="0" y="97"/>
                    <a:pt x="69" y="139"/>
                  </a:cubicBezTo>
                  <a:cubicBezTo>
                    <a:pt x="936" y="898"/>
                    <a:pt x="1776" y="1651"/>
                    <a:pt x="2589" y="2437"/>
                  </a:cubicBezTo>
                  <a:cubicBezTo>
                    <a:pt x="3006" y="2827"/>
                    <a:pt x="3429" y="3217"/>
                    <a:pt x="3819" y="3640"/>
                  </a:cubicBezTo>
                  <a:cubicBezTo>
                    <a:pt x="4209" y="4003"/>
                    <a:pt x="4659" y="4366"/>
                    <a:pt x="4968" y="4843"/>
                  </a:cubicBezTo>
                  <a:cubicBezTo>
                    <a:pt x="4976" y="4869"/>
                    <a:pt x="4996" y="4880"/>
                    <a:pt x="5019" y="4880"/>
                  </a:cubicBezTo>
                  <a:cubicBezTo>
                    <a:pt x="5075" y="4880"/>
                    <a:pt x="5147" y="4819"/>
                    <a:pt x="5109" y="4763"/>
                  </a:cubicBezTo>
                  <a:cubicBezTo>
                    <a:pt x="4881" y="4393"/>
                    <a:pt x="4605" y="4144"/>
                    <a:pt x="4323" y="3862"/>
                  </a:cubicBezTo>
                  <a:cubicBezTo>
                    <a:pt x="3873" y="3472"/>
                    <a:pt x="3456" y="3022"/>
                    <a:pt x="3033" y="2632"/>
                  </a:cubicBezTo>
                  <a:cubicBezTo>
                    <a:pt x="2112" y="1738"/>
                    <a:pt x="1158" y="865"/>
                    <a:pt x="203" y="25"/>
                  </a:cubicBezTo>
                  <a:cubicBezTo>
                    <a:pt x="186" y="7"/>
                    <a:pt x="166" y="0"/>
                    <a:pt x="14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31;p45"/>
            <p:cNvSpPr/>
            <p:nvPr/>
          </p:nvSpPr>
          <p:spPr>
            <a:xfrm>
              <a:off x="4388920" y="2050008"/>
              <a:ext cx="48872" cy="32662"/>
            </a:xfrm>
            <a:custGeom>
              <a:avLst/>
              <a:gdLst/>
              <a:ahLst/>
              <a:cxnLst/>
              <a:rect l="l" t="t" r="r" b="b"/>
              <a:pathLst>
                <a:path w="1016" h="679" extrusionOk="0">
                  <a:moveTo>
                    <a:pt x="904" y="0"/>
                  </a:moveTo>
                  <a:cubicBezTo>
                    <a:pt x="871" y="0"/>
                    <a:pt x="841" y="19"/>
                    <a:pt x="831" y="62"/>
                  </a:cubicBezTo>
                  <a:cubicBezTo>
                    <a:pt x="778" y="375"/>
                    <a:pt x="566" y="523"/>
                    <a:pt x="293" y="523"/>
                  </a:cubicBezTo>
                  <a:cubicBezTo>
                    <a:pt x="249" y="523"/>
                    <a:pt x="205" y="520"/>
                    <a:pt x="159" y="512"/>
                  </a:cubicBezTo>
                  <a:cubicBezTo>
                    <a:pt x="148" y="509"/>
                    <a:pt x="138" y="508"/>
                    <a:pt x="129" y="508"/>
                  </a:cubicBezTo>
                  <a:cubicBezTo>
                    <a:pt x="36" y="508"/>
                    <a:pt x="0" y="647"/>
                    <a:pt x="98" y="647"/>
                  </a:cubicBezTo>
                  <a:cubicBezTo>
                    <a:pt x="178" y="668"/>
                    <a:pt x="257" y="679"/>
                    <a:pt x="334" y="679"/>
                  </a:cubicBezTo>
                  <a:cubicBezTo>
                    <a:pt x="666" y="679"/>
                    <a:pt x="950" y="481"/>
                    <a:pt x="999" y="116"/>
                  </a:cubicBezTo>
                  <a:cubicBezTo>
                    <a:pt x="1015" y="49"/>
                    <a:pt x="957" y="0"/>
                    <a:pt x="904"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 name="Google Shape;2232;p45"/>
          <p:cNvGrpSpPr/>
          <p:nvPr/>
        </p:nvGrpSpPr>
        <p:grpSpPr>
          <a:xfrm>
            <a:off x="10116891" y="292834"/>
            <a:ext cx="1879488" cy="1380289"/>
            <a:chOff x="3765486" y="1507629"/>
            <a:chExt cx="586753" cy="430946"/>
          </a:xfrm>
        </p:grpSpPr>
        <p:sp>
          <p:nvSpPr>
            <p:cNvPr id="42" name="Google Shape;2233;p45"/>
            <p:cNvSpPr/>
            <p:nvPr/>
          </p:nvSpPr>
          <p:spPr>
            <a:xfrm>
              <a:off x="3765486" y="1507629"/>
              <a:ext cx="405408" cy="279812"/>
            </a:xfrm>
            <a:custGeom>
              <a:avLst/>
              <a:gdLst/>
              <a:ahLst/>
              <a:cxnLst/>
              <a:rect l="l" t="t" r="r" b="b"/>
              <a:pathLst>
                <a:path w="8428" h="5817" extrusionOk="0">
                  <a:moveTo>
                    <a:pt x="7419" y="0"/>
                  </a:moveTo>
                  <a:cubicBezTo>
                    <a:pt x="6331" y="108"/>
                    <a:pt x="5262" y="222"/>
                    <a:pt x="4174" y="363"/>
                  </a:cubicBezTo>
                  <a:cubicBezTo>
                    <a:pt x="3051" y="531"/>
                    <a:pt x="1848" y="612"/>
                    <a:pt x="786" y="948"/>
                  </a:cubicBezTo>
                  <a:cubicBezTo>
                    <a:pt x="114" y="1149"/>
                    <a:pt x="0" y="1653"/>
                    <a:pt x="195" y="2265"/>
                  </a:cubicBezTo>
                  <a:cubicBezTo>
                    <a:pt x="531" y="3441"/>
                    <a:pt x="921" y="4590"/>
                    <a:pt x="1290" y="5766"/>
                  </a:cubicBezTo>
                  <a:cubicBezTo>
                    <a:pt x="1301" y="5800"/>
                    <a:pt x="1333" y="5816"/>
                    <a:pt x="1365" y="5816"/>
                  </a:cubicBezTo>
                  <a:cubicBezTo>
                    <a:pt x="1414" y="5816"/>
                    <a:pt x="1462" y="5778"/>
                    <a:pt x="1425" y="5712"/>
                  </a:cubicBezTo>
                  <a:cubicBezTo>
                    <a:pt x="1062" y="4536"/>
                    <a:pt x="699" y="3387"/>
                    <a:pt x="336" y="2211"/>
                  </a:cubicBezTo>
                  <a:cubicBezTo>
                    <a:pt x="27" y="1176"/>
                    <a:pt x="921" y="1062"/>
                    <a:pt x="1653" y="921"/>
                  </a:cubicBezTo>
                  <a:cubicBezTo>
                    <a:pt x="2299" y="813"/>
                    <a:pt x="2937" y="726"/>
                    <a:pt x="3582" y="612"/>
                  </a:cubicBezTo>
                  <a:cubicBezTo>
                    <a:pt x="4200" y="531"/>
                    <a:pt x="4846" y="444"/>
                    <a:pt x="5491" y="363"/>
                  </a:cubicBezTo>
                  <a:cubicBezTo>
                    <a:pt x="5662" y="344"/>
                    <a:pt x="6463" y="191"/>
                    <a:pt x="6970" y="191"/>
                  </a:cubicBezTo>
                  <a:cubicBezTo>
                    <a:pt x="7197" y="191"/>
                    <a:pt x="7366" y="222"/>
                    <a:pt x="7393" y="309"/>
                  </a:cubicBezTo>
                  <a:cubicBezTo>
                    <a:pt x="7870" y="1566"/>
                    <a:pt x="8118" y="2883"/>
                    <a:pt x="8259" y="4227"/>
                  </a:cubicBezTo>
                  <a:cubicBezTo>
                    <a:pt x="8259" y="4268"/>
                    <a:pt x="8302" y="4288"/>
                    <a:pt x="8344" y="4288"/>
                  </a:cubicBezTo>
                  <a:cubicBezTo>
                    <a:pt x="8386" y="4288"/>
                    <a:pt x="8428" y="4268"/>
                    <a:pt x="8428" y="4227"/>
                  </a:cubicBezTo>
                  <a:cubicBezTo>
                    <a:pt x="8286" y="2796"/>
                    <a:pt x="7977" y="1398"/>
                    <a:pt x="7507" y="81"/>
                  </a:cubicBezTo>
                  <a:cubicBezTo>
                    <a:pt x="7473" y="27"/>
                    <a:pt x="7446" y="0"/>
                    <a:pt x="741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234;p45"/>
            <p:cNvSpPr/>
            <p:nvPr/>
          </p:nvSpPr>
          <p:spPr>
            <a:xfrm>
              <a:off x="3830520" y="1705327"/>
              <a:ext cx="338690" cy="87931"/>
            </a:xfrm>
            <a:custGeom>
              <a:avLst/>
              <a:gdLst/>
              <a:ahLst/>
              <a:cxnLst/>
              <a:rect l="l" t="t" r="r" b="b"/>
              <a:pathLst>
                <a:path w="7041" h="1828" extrusionOk="0">
                  <a:moveTo>
                    <a:pt x="6926" y="0"/>
                  </a:moveTo>
                  <a:cubicBezTo>
                    <a:pt x="6920" y="0"/>
                    <a:pt x="6914" y="1"/>
                    <a:pt x="6907" y="3"/>
                  </a:cubicBezTo>
                  <a:cubicBezTo>
                    <a:pt x="4670" y="648"/>
                    <a:pt x="2398" y="1206"/>
                    <a:pt x="106" y="1656"/>
                  </a:cubicBezTo>
                  <a:cubicBezTo>
                    <a:pt x="1" y="1681"/>
                    <a:pt x="39" y="1827"/>
                    <a:pt x="136" y="1827"/>
                  </a:cubicBezTo>
                  <a:cubicBezTo>
                    <a:pt x="144" y="1827"/>
                    <a:pt x="152" y="1826"/>
                    <a:pt x="160" y="1824"/>
                  </a:cubicBezTo>
                  <a:cubicBezTo>
                    <a:pt x="2459" y="1374"/>
                    <a:pt x="4696" y="816"/>
                    <a:pt x="6934" y="171"/>
                  </a:cubicBezTo>
                  <a:cubicBezTo>
                    <a:pt x="7040" y="146"/>
                    <a:pt x="7002" y="0"/>
                    <a:pt x="692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235;p45"/>
            <p:cNvSpPr/>
            <p:nvPr/>
          </p:nvSpPr>
          <p:spPr>
            <a:xfrm>
              <a:off x="4155157" y="1708165"/>
              <a:ext cx="193035" cy="44735"/>
            </a:xfrm>
            <a:custGeom>
              <a:avLst/>
              <a:gdLst/>
              <a:ahLst/>
              <a:cxnLst/>
              <a:rect l="l" t="t" r="r" b="b"/>
              <a:pathLst>
                <a:path w="4013" h="930" extrusionOk="0">
                  <a:moveTo>
                    <a:pt x="103" y="0"/>
                  </a:moveTo>
                  <a:cubicBezTo>
                    <a:pt x="14" y="0"/>
                    <a:pt x="1" y="142"/>
                    <a:pt x="105" y="172"/>
                  </a:cubicBezTo>
                  <a:cubicBezTo>
                    <a:pt x="663" y="253"/>
                    <a:pt x="1220" y="307"/>
                    <a:pt x="1812" y="341"/>
                  </a:cubicBezTo>
                  <a:cubicBezTo>
                    <a:pt x="2082" y="341"/>
                    <a:pt x="2463" y="276"/>
                    <a:pt x="2824" y="276"/>
                  </a:cubicBezTo>
                  <a:cubicBezTo>
                    <a:pt x="3288" y="276"/>
                    <a:pt x="3718" y="383"/>
                    <a:pt x="3828" y="871"/>
                  </a:cubicBezTo>
                  <a:cubicBezTo>
                    <a:pt x="3838" y="912"/>
                    <a:pt x="3868" y="930"/>
                    <a:pt x="3901" y="930"/>
                  </a:cubicBezTo>
                  <a:cubicBezTo>
                    <a:pt x="3954" y="930"/>
                    <a:pt x="4013" y="882"/>
                    <a:pt x="3996" y="811"/>
                  </a:cubicBezTo>
                  <a:cubicBezTo>
                    <a:pt x="3882" y="341"/>
                    <a:pt x="3438" y="139"/>
                    <a:pt x="2988" y="112"/>
                  </a:cubicBezTo>
                  <a:cubicBezTo>
                    <a:pt x="2936" y="108"/>
                    <a:pt x="2883" y="107"/>
                    <a:pt x="2830" y="107"/>
                  </a:cubicBezTo>
                  <a:cubicBezTo>
                    <a:pt x="2486" y="107"/>
                    <a:pt x="2126" y="172"/>
                    <a:pt x="1812" y="172"/>
                  </a:cubicBezTo>
                  <a:cubicBezTo>
                    <a:pt x="1254" y="172"/>
                    <a:pt x="689" y="85"/>
                    <a:pt x="132" y="4"/>
                  </a:cubicBezTo>
                  <a:cubicBezTo>
                    <a:pt x="121" y="1"/>
                    <a:pt x="112" y="0"/>
                    <a:pt x="10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236;p45"/>
            <p:cNvSpPr/>
            <p:nvPr/>
          </p:nvSpPr>
          <p:spPr>
            <a:xfrm>
              <a:off x="3826575" y="1750735"/>
              <a:ext cx="525664" cy="187840"/>
            </a:xfrm>
            <a:custGeom>
              <a:avLst/>
              <a:gdLst/>
              <a:ahLst/>
              <a:cxnLst/>
              <a:rect l="l" t="t" r="r" b="b"/>
              <a:pathLst>
                <a:path w="10928" h="3905" extrusionOk="0">
                  <a:moveTo>
                    <a:pt x="10812" y="1"/>
                  </a:moveTo>
                  <a:cubicBezTo>
                    <a:pt x="10799" y="1"/>
                    <a:pt x="10786" y="5"/>
                    <a:pt x="10773" y="13"/>
                  </a:cubicBezTo>
                  <a:cubicBezTo>
                    <a:pt x="9093" y="1021"/>
                    <a:pt x="7352" y="1942"/>
                    <a:pt x="5592" y="2755"/>
                  </a:cubicBezTo>
                  <a:cubicBezTo>
                    <a:pt x="5141" y="2984"/>
                    <a:pt x="4691" y="3179"/>
                    <a:pt x="4248" y="3373"/>
                  </a:cubicBezTo>
                  <a:cubicBezTo>
                    <a:pt x="3992" y="3454"/>
                    <a:pt x="3744" y="3568"/>
                    <a:pt x="3488" y="3683"/>
                  </a:cubicBezTo>
                  <a:cubicBezTo>
                    <a:pt x="3391" y="3717"/>
                    <a:pt x="3300" y="3732"/>
                    <a:pt x="3217" y="3732"/>
                  </a:cubicBezTo>
                  <a:cubicBezTo>
                    <a:pt x="2822" y="3732"/>
                    <a:pt x="2567" y="3395"/>
                    <a:pt x="2312" y="3118"/>
                  </a:cubicBezTo>
                  <a:cubicBezTo>
                    <a:pt x="1613" y="2312"/>
                    <a:pt x="887" y="1525"/>
                    <a:pt x="155" y="712"/>
                  </a:cubicBezTo>
                  <a:cubicBezTo>
                    <a:pt x="143" y="694"/>
                    <a:pt x="128" y="687"/>
                    <a:pt x="113" y="687"/>
                  </a:cubicBezTo>
                  <a:cubicBezTo>
                    <a:pt x="59" y="687"/>
                    <a:pt x="0" y="779"/>
                    <a:pt x="47" y="826"/>
                  </a:cubicBezTo>
                  <a:cubicBezTo>
                    <a:pt x="800" y="1693"/>
                    <a:pt x="1586" y="2533"/>
                    <a:pt x="2339" y="3400"/>
                  </a:cubicBezTo>
                  <a:cubicBezTo>
                    <a:pt x="2541" y="3595"/>
                    <a:pt x="2816" y="3904"/>
                    <a:pt x="3125" y="3904"/>
                  </a:cubicBezTo>
                  <a:cubicBezTo>
                    <a:pt x="3602" y="3878"/>
                    <a:pt x="4080" y="3622"/>
                    <a:pt x="4523" y="3427"/>
                  </a:cubicBezTo>
                  <a:cubicBezTo>
                    <a:pt x="6707" y="2480"/>
                    <a:pt x="8811" y="1384"/>
                    <a:pt x="10854" y="154"/>
                  </a:cubicBezTo>
                  <a:cubicBezTo>
                    <a:pt x="10927" y="104"/>
                    <a:pt x="10877" y="1"/>
                    <a:pt x="1081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237;p45"/>
            <p:cNvSpPr/>
            <p:nvPr/>
          </p:nvSpPr>
          <p:spPr>
            <a:xfrm>
              <a:off x="3856543" y="1786378"/>
              <a:ext cx="135264" cy="134639"/>
            </a:xfrm>
            <a:custGeom>
              <a:avLst/>
              <a:gdLst/>
              <a:ahLst/>
              <a:cxnLst/>
              <a:rect l="l" t="t" r="r" b="b"/>
              <a:pathLst>
                <a:path w="2812" h="2799" extrusionOk="0">
                  <a:moveTo>
                    <a:pt x="123" y="1"/>
                  </a:moveTo>
                  <a:cubicBezTo>
                    <a:pt x="57" y="1"/>
                    <a:pt x="1" y="97"/>
                    <a:pt x="70" y="139"/>
                  </a:cubicBezTo>
                  <a:cubicBezTo>
                    <a:pt x="486" y="475"/>
                    <a:pt x="910" y="811"/>
                    <a:pt x="1326" y="1120"/>
                  </a:cubicBezTo>
                  <a:cubicBezTo>
                    <a:pt x="1830" y="1537"/>
                    <a:pt x="2643" y="1960"/>
                    <a:pt x="2617" y="2713"/>
                  </a:cubicBezTo>
                  <a:cubicBezTo>
                    <a:pt x="2617" y="2770"/>
                    <a:pt x="2659" y="2799"/>
                    <a:pt x="2701" y="2799"/>
                  </a:cubicBezTo>
                  <a:cubicBezTo>
                    <a:pt x="2743" y="2799"/>
                    <a:pt x="2785" y="2770"/>
                    <a:pt x="2785" y="2713"/>
                  </a:cubicBezTo>
                  <a:cubicBezTo>
                    <a:pt x="2811" y="2128"/>
                    <a:pt x="2502" y="1846"/>
                    <a:pt x="2052" y="1510"/>
                  </a:cubicBezTo>
                  <a:cubicBezTo>
                    <a:pt x="1440" y="1006"/>
                    <a:pt x="822" y="502"/>
                    <a:pt x="177" y="25"/>
                  </a:cubicBezTo>
                  <a:cubicBezTo>
                    <a:pt x="160" y="8"/>
                    <a:pt x="141"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238;p45"/>
            <p:cNvSpPr/>
            <p:nvPr/>
          </p:nvSpPr>
          <p:spPr>
            <a:xfrm>
              <a:off x="3971938" y="1739960"/>
              <a:ext cx="324932" cy="162923"/>
            </a:xfrm>
            <a:custGeom>
              <a:avLst/>
              <a:gdLst/>
              <a:ahLst/>
              <a:cxnLst/>
              <a:rect l="l" t="t" r="r" b="b"/>
              <a:pathLst>
                <a:path w="6755" h="3387" extrusionOk="0">
                  <a:moveTo>
                    <a:pt x="6643" y="1"/>
                  </a:moveTo>
                  <a:cubicBezTo>
                    <a:pt x="6630" y="1"/>
                    <a:pt x="6616" y="5"/>
                    <a:pt x="6602" y="16"/>
                  </a:cubicBezTo>
                  <a:cubicBezTo>
                    <a:pt x="4525" y="1272"/>
                    <a:pt x="2341" y="2334"/>
                    <a:pt x="76" y="3208"/>
                  </a:cubicBezTo>
                  <a:cubicBezTo>
                    <a:pt x="1" y="3254"/>
                    <a:pt x="16" y="3386"/>
                    <a:pt x="91" y="3386"/>
                  </a:cubicBezTo>
                  <a:cubicBezTo>
                    <a:pt x="102" y="3386"/>
                    <a:pt x="116" y="3383"/>
                    <a:pt x="130" y="3376"/>
                  </a:cubicBezTo>
                  <a:cubicBezTo>
                    <a:pt x="2402" y="2502"/>
                    <a:pt x="4613" y="1413"/>
                    <a:pt x="6683" y="150"/>
                  </a:cubicBezTo>
                  <a:cubicBezTo>
                    <a:pt x="6755" y="105"/>
                    <a:pt x="6707" y="1"/>
                    <a:pt x="664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239;p45"/>
            <p:cNvSpPr/>
            <p:nvPr/>
          </p:nvSpPr>
          <p:spPr>
            <a:xfrm>
              <a:off x="3913062" y="1804127"/>
              <a:ext cx="75232" cy="57531"/>
            </a:xfrm>
            <a:custGeom>
              <a:avLst/>
              <a:gdLst/>
              <a:ahLst/>
              <a:cxnLst/>
              <a:rect l="l" t="t" r="r" b="b"/>
              <a:pathLst>
                <a:path w="1564" h="1196" extrusionOk="0">
                  <a:moveTo>
                    <a:pt x="103" y="1"/>
                  </a:moveTo>
                  <a:cubicBezTo>
                    <a:pt x="43" y="1"/>
                    <a:pt x="1" y="117"/>
                    <a:pt x="71" y="160"/>
                  </a:cubicBezTo>
                  <a:cubicBezTo>
                    <a:pt x="514" y="496"/>
                    <a:pt x="964" y="866"/>
                    <a:pt x="1415" y="1168"/>
                  </a:cubicBezTo>
                  <a:cubicBezTo>
                    <a:pt x="1433" y="1187"/>
                    <a:pt x="1451" y="1196"/>
                    <a:pt x="1467" y="1196"/>
                  </a:cubicBezTo>
                  <a:cubicBezTo>
                    <a:pt x="1526" y="1196"/>
                    <a:pt x="1563" y="1096"/>
                    <a:pt x="1495" y="1034"/>
                  </a:cubicBezTo>
                  <a:cubicBezTo>
                    <a:pt x="1045" y="698"/>
                    <a:pt x="628" y="362"/>
                    <a:pt x="151" y="26"/>
                  </a:cubicBezTo>
                  <a:cubicBezTo>
                    <a:pt x="135" y="8"/>
                    <a:pt x="119" y="1"/>
                    <a:pt x="10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240;p45"/>
            <p:cNvSpPr/>
            <p:nvPr/>
          </p:nvSpPr>
          <p:spPr>
            <a:xfrm>
              <a:off x="3912822" y="1736352"/>
              <a:ext cx="241523" cy="75761"/>
            </a:xfrm>
            <a:custGeom>
              <a:avLst/>
              <a:gdLst/>
              <a:ahLst/>
              <a:cxnLst/>
              <a:rect l="l" t="t" r="r" b="b"/>
              <a:pathLst>
                <a:path w="5021" h="1575" extrusionOk="0">
                  <a:moveTo>
                    <a:pt x="4906" y="0"/>
                  </a:moveTo>
                  <a:cubicBezTo>
                    <a:pt x="4900" y="0"/>
                    <a:pt x="4894" y="1"/>
                    <a:pt x="4887" y="3"/>
                  </a:cubicBezTo>
                  <a:cubicBezTo>
                    <a:pt x="3268" y="453"/>
                    <a:pt x="1695" y="931"/>
                    <a:pt x="102" y="1401"/>
                  </a:cubicBezTo>
                  <a:cubicBezTo>
                    <a:pt x="0" y="1455"/>
                    <a:pt x="33" y="1574"/>
                    <a:pt x="123" y="1574"/>
                  </a:cubicBezTo>
                  <a:cubicBezTo>
                    <a:pt x="133" y="1574"/>
                    <a:pt x="144" y="1573"/>
                    <a:pt x="156" y="1569"/>
                  </a:cubicBezTo>
                  <a:cubicBezTo>
                    <a:pt x="1722" y="1065"/>
                    <a:pt x="3322" y="595"/>
                    <a:pt x="4914" y="171"/>
                  </a:cubicBezTo>
                  <a:cubicBezTo>
                    <a:pt x="5020" y="146"/>
                    <a:pt x="4982" y="0"/>
                    <a:pt x="490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241;p45"/>
            <p:cNvSpPr/>
            <p:nvPr/>
          </p:nvSpPr>
          <p:spPr>
            <a:xfrm>
              <a:off x="3943751" y="1742750"/>
              <a:ext cx="220935" cy="95147"/>
            </a:xfrm>
            <a:custGeom>
              <a:avLst/>
              <a:gdLst/>
              <a:ahLst/>
              <a:cxnLst/>
              <a:rect l="l" t="t" r="r" b="b"/>
              <a:pathLst>
                <a:path w="4593" h="1978" extrusionOk="0">
                  <a:moveTo>
                    <a:pt x="4504" y="1"/>
                  </a:moveTo>
                  <a:cubicBezTo>
                    <a:pt x="4494" y="1"/>
                    <a:pt x="4484" y="4"/>
                    <a:pt x="4473" y="11"/>
                  </a:cubicBezTo>
                  <a:cubicBezTo>
                    <a:pt x="2988" y="542"/>
                    <a:pt x="1529" y="1160"/>
                    <a:pt x="105" y="1806"/>
                  </a:cubicBezTo>
                  <a:cubicBezTo>
                    <a:pt x="0" y="1855"/>
                    <a:pt x="87" y="1977"/>
                    <a:pt x="164" y="1977"/>
                  </a:cubicBezTo>
                  <a:cubicBezTo>
                    <a:pt x="171" y="1977"/>
                    <a:pt x="178" y="1976"/>
                    <a:pt x="185" y="1974"/>
                  </a:cubicBezTo>
                  <a:cubicBezTo>
                    <a:pt x="1617" y="1302"/>
                    <a:pt x="3041" y="710"/>
                    <a:pt x="4500" y="152"/>
                  </a:cubicBezTo>
                  <a:cubicBezTo>
                    <a:pt x="4593" y="129"/>
                    <a:pt x="4565" y="1"/>
                    <a:pt x="45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242;p45"/>
            <p:cNvSpPr/>
            <p:nvPr/>
          </p:nvSpPr>
          <p:spPr>
            <a:xfrm>
              <a:off x="3966936" y="1742654"/>
              <a:ext cx="200684" cy="106210"/>
            </a:xfrm>
            <a:custGeom>
              <a:avLst/>
              <a:gdLst/>
              <a:ahLst/>
              <a:cxnLst/>
              <a:rect l="l" t="t" r="r" b="b"/>
              <a:pathLst>
                <a:path w="4172" h="2208" extrusionOk="0">
                  <a:moveTo>
                    <a:pt x="4056" y="1"/>
                  </a:moveTo>
                  <a:cubicBezTo>
                    <a:pt x="4043" y="1"/>
                    <a:pt x="4031" y="5"/>
                    <a:pt x="4018" y="13"/>
                  </a:cubicBezTo>
                  <a:cubicBezTo>
                    <a:pt x="2754" y="826"/>
                    <a:pt x="1471" y="1498"/>
                    <a:pt x="93" y="2029"/>
                  </a:cubicBezTo>
                  <a:cubicBezTo>
                    <a:pt x="0" y="2076"/>
                    <a:pt x="28" y="2208"/>
                    <a:pt x="93" y="2208"/>
                  </a:cubicBezTo>
                  <a:cubicBezTo>
                    <a:pt x="104" y="2208"/>
                    <a:pt x="115" y="2205"/>
                    <a:pt x="127" y="2197"/>
                  </a:cubicBezTo>
                  <a:cubicBezTo>
                    <a:pt x="1524" y="1640"/>
                    <a:pt x="2842" y="968"/>
                    <a:pt x="4098" y="181"/>
                  </a:cubicBezTo>
                  <a:cubicBezTo>
                    <a:pt x="4172" y="108"/>
                    <a:pt x="4122" y="1"/>
                    <a:pt x="40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243;p45"/>
            <p:cNvSpPr/>
            <p:nvPr/>
          </p:nvSpPr>
          <p:spPr>
            <a:xfrm>
              <a:off x="3977614" y="1744000"/>
              <a:ext cx="222185" cy="117033"/>
            </a:xfrm>
            <a:custGeom>
              <a:avLst/>
              <a:gdLst/>
              <a:ahLst/>
              <a:cxnLst/>
              <a:rect l="l" t="t" r="r" b="b"/>
              <a:pathLst>
                <a:path w="4619" h="2433" extrusionOk="0">
                  <a:moveTo>
                    <a:pt x="4489" y="0"/>
                  </a:moveTo>
                  <a:cubicBezTo>
                    <a:pt x="4474" y="0"/>
                    <a:pt x="4458" y="4"/>
                    <a:pt x="4441" y="12"/>
                  </a:cubicBezTo>
                  <a:cubicBezTo>
                    <a:pt x="2983" y="738"/>
                    <a:pt x="1524" y="1497"/>
                    <a:pt x="73" y="2284"/>
                  </a:cubicBezTo>
                  <a:cubicBezTo>
                    <a:pt x="0" y="2328"/>
                    <a:pt x="48" y="2433"/>
                    <a:pt x="112" y="2433"/>
                  </a:cubicBezTo>
                  <a:cubicBezTo>
                    <a:pt x="126" y="2433"/>
                    <a:pt x="140" y="2428"/>
                    <a:pt x="153" y="2418"/>
                  </a:cubicBezTo>
                  <a:cubicBezTo>
                    <a:pt x="1612" y="1638"/>
                    <a:pt x="3063" y="879"/>
                    <a:pt x="4522" y="153"/>
                  </a:cubicBezTo>
                  <a:cubicBezTo>
                    <a:pt x="4618" y="108"/>
                    <a:pt x="4571" y="0"/>
                    <a:pt x="448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244;p45"/>
            <p:cNvSpPr/>
            <p:nvPr/>
          </p:nvSpPr>
          <p:spPr>
            <a:xfrm>
              <a:off x="3939710" y="1793786"/>
              <a:ext cx="75569" cy="44447"/>
            </a:xfrm>
            <a:custGeom>
              <a:avLst/>
              <a:gdLst/>
              <a:ahLst/>
              <a:cxnLst/>
              <a:rect l="l" t="t" r="r" b="b"/>
              <a:pathLst>
                <a:path w="1571" h="924" extrusionOk="0">
                  <a:moveTo>
                    <a:pt x="118" y="0"/>
                  </a:moveTo>
                  <a:cubicBezTo>
                    <a:pt x="51" y="0"/>
                    <a:pt x="1" y="108"/>
                    <a:pt x="74" y="153"/>
                  </a:cubicBezTo>
                  <a:cubicBezTo>
                    <a:pt x="491" y="489"/>
                    <a:pt x="941" y="745"/>
                    <a:pt x="1445" y="913"/>
                  </a:cubicBezTo>
                  <a:cubicBezTo>
                    <a:pt x="1457" y="920"/>
                    <a:pt x="1469" y="923"/>
                    <a:pt x="1479" y="923"/>
                  </a:cubicBezTo>
                  <a:cubicBezTo>
                    <a:pt x="1544" y="923"/>
                    <a:pt x="1571" y="795"/>
                    <a:pt x="1472" y="772"/>
                  </a:cubicBezTo>
                  <a:cubicBezTo>
                    <a:pt x="995" y="577"/>
                    <a:pt x="578" y="321"/>
                    <a:pt x="155" y="12"/>
                  </a:cubicBezTo>
                  <a:cubicBezTo>
                    <a:pt x="142" y="4"/>
                    <a:pt x="130" y="0"/>
                    <a:pt x="1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245;p45"/>
            <p:cNvSpPr/>
            <p:nvPr/>
          </p:nvSpPr>
          <p:spPr>
            <a:xfrm>
              <a:off x="3976508" y="1781664"/>
              <a:ext cx="74126" cy="42619"/>
            </a:xfrm>
            <a:custGeom>
              <a:avLst/>
              <a:gdLst/>
              <a:ahLst/>
              <a:cxnLst/>
              <a:rect l="l" t="t" r="r" b="b"/>
              <a:pathLst>
                <a:path w="1541" h="886" extrusionOk="0">
                  <a:moveTo>
                    <a:pt x="122" y="1"/>
                  </a:moveTo>
                  <a:cubicBezTo>
                    <a:pt x="40" y="1"/>
                    <a:pt x="1" y="106"/>
                    <a:pt x="96" y="157"/>
                  </a:cubicBezTo>
                  <a:cubicBezTo>
                    <a:pt x="485" y="432"/>
                    <a:pt x="936" y="661"/>
                    <a:pt x="1379" y="882"/>
                  </a:cubicBezTo>
                  <a:cubicBezTo>
                    <a:pt x="1387" y="885"/>
                    <a:pt x="1394" y="886"/>
                    <a:pt x="1401" y="886"/>
                  </a:cubicBezTo>
                  <a:cubicBezTo>
                    <a:pt x="1479" y="886"/>
                    <a:pt x="1540" y="764"/>
                    <a:pt x="1467" y="714"/>
                  </a:cubicBezTo>
                  <a:cubicBezTo>
                    <a:pt x="1016" y="519"/>
                    <a:pt x="566" y="264"/>
                    <a:pt x="176" y="15"/>
                  </a:cubicBezTo>
                  <a:cubicBezTo>
                    <a:pt x="157" y="5"/>
                    <a:pt x="138" y="1"/>
                    <a:pt x="12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246;p45"/>
            <p:cNvSpPr/>
            <p:nvPr/>
          </p:nvSpPr>
          <p:spPr>
            <a:xfrm>
              <a:off x="4023407" y="1770793"/>
              <a:ext cx="64794" cy="36365"/>
            </a:xfrm>
            <a:custGeom>
              <a:avLst/>
              <a:gdLst/>
              <a:ahLst/>
              <a:cxnLst/>
              <a:rect l="l" t="t" r="r" b="b"/>
              <a:pathLst>
                <a:path w="1347" h="756" extrusionOk="0">
                  <a:moveTo>
                    <a:pt x="116" y="1"/>
                  </a:moveTo>
                  <a:cubicBezTo>
                    <a:pt x="47" y="1"/>
                    <a:pt x="0" y="109"/>
                    <a:pt x="68" y="154"/>
                  </a:cubicBezTo>
                  <a:cubicBezTo>
                    <a:pt x="431" y="409"/>
                    <a:pt x="828" y="604"/>
                    <a:pt x="1217" y="745"/>
                  </a:cubicBezTo>
                  <a:cubicBezTo>
                    <a:pt x="1233" y="753"/>
                    <a:pt x="1247" y="756"/>
                    <a:pt x="1259" y="756"/>
                  </a:cubicBezTo>
                  <a:cubicBezTo>
                    <a:pt x="1337" y="756"/>
                    <a:pt x="1347" y="624"/>
                    <a:pt x="1271" y="577"/>
                  </a:cubicBezTo>
                  <a:cubicBezTo>
                    <a:pt x="881" y="436"/>
                    <a:pt x="518" y="241"/>
                    <a:pt x="156" y="13"/>
                  </a:cubicBezTo>
                  <a:cubicBezTo>
                    <a:pt x="142" y="5"/>
                    <a:pt x="129" y="1"/>
                    <a:pt x="1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247;p45"/>
            <p:cNvSpPr/>
            <p:nvPr/>
          </p:nvSpPr>
          <p:spPr>
            <a:xfrm>
              <a:off x="4059483" y="1761846"/>
              <a:ext cx="55606" cy="30449"/>
            </a:xfrm>
            <a:custGeom>
              <a:avLst/>
              <a:gdLst/>
              <a:ahLst/>
              <a:cxnLst/>
              <a:rect l="l" t="t" r="r" b="b"/>
              <a:pathLst>
                <a:path w="1156" h="633" extrusionOk="0">
                  <a:moveTo>
                    <a:pt x="158" y="1"/>
                  </a:moveTo>
                  <a:cubicBezTo>
                    <a:pt x="64" y="1"/>
                    <a:pt x="0" y="121"/>
                    <a:pt x="105" y="145"/>
                  </a:cubicBezTo>
                  <a:cubicBezTo>
                    <a:pt x="387" y="313"/>
                    <a:pt x="689" y="454"/>
                    <a:pt x="998" y="622"/>
                  </a:cubicBezTo>
                  <a:cubicBezTo>
                    <a:pt x="1010" y="630"/>
                    <a:pt x="1022" y="633"/>
                    <a:pt x="1033" y="633"/>
                  </a:cubicBezTo>
                  <a:cubicBezTo>
                    <a:pt x="1105" y="633"/>
                    <a:pt x="1155" y="504"/>
                    <a:pt x="1086" y="481"/>
                  </a:cubicBezTo>
                  <a:cubicBezTo>
                    <a:pt x="777" y="313"/>
                    <a:pt x="467" y="172"/>
                    <a:pt x="185" y="4"/>
                  </a:cubicBezTo>
                  <a:cubicBezTo>
                    <a:pt x="176" y="2"/>
                    <a:pt x="167" y="1"/>
                    <a:pt x="15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248;p45"/>
            <p:cNvSpPr/>
            <p:nvPr/>
          </p:nvSpPr>
          <p:spPr>
            <a:xfrm>
              <a:off x="4083726" y="1748570"/>
              <a:ext cx="58396" cy="27659"/>
            </a:xfrm>
            <a:custGeom>
              <a:avLst/>
              <a:gdLst/>
              <a:ahLst/>
              <a:cxnLst/>
              <a:rect l="l" t="t" r="r" b="b"/>
              <a:pathLst>
                <a:path w="1214" h="575" extrusionOk="0">
                  <a:moveTo>
                    <a:pt x="130" y="0"/>
                  </a:moveTo>
                  <a:cubicBezTo>
                    <a:pt x="41" y="0"/>
                    <a:pt x="1" y="142"/>
                    <a:pt x="105" y="173"/>
                  </a:cubicBezTo>
                  <a:cubicBezTo>
                    <a:pt x="441" y="253"/>
                    <a:pt x="750" y="394"/>
                    <a:pt x="1059" y="562"/>
                  </a:cubicBezTo>
                  <a:cubicBezTo>
                    <a:pt x="1071" y="571"/>
                    <a:pt x="1084" y="574"/>
                    <a:pt x="1096" y="574"/>
                  </a:cubicBezTo>
                  <a:cubicBezTo>
                    <a:pt x="1162" y="574"/>
                    <a:pt x="1213" y="467"/>
                    <a:pt x="1139" y="421"/>
                  </a:cubicBezTo>
                  <a:cubicBezTo>
                    <a:pt x="830" y="253"/>
                    <a:pt x="494" y="112"/>
                    <a:pt x="158" y="5"/>
                  </a:cubicBezTo>
                  <a:cubicBezTo>
                    <a:pt x="149" y="2"/>
                    <a:pt x="139" y="0"/>
                    <a:pt x="13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249;p45"/>
            <p:cNvSpPr/>
            <p:nvPr/>
          </p:nvSpPr>
          <p:spPr>
            <a:xfrm>
              <a:off x="4122689" y="1744385"/>
              <a:ext cx="42330" cy="22031"/>
            </a:xfrm>
            <a:custGeom>
              <a:avLst/>
              <a:gdLst/>
              <a:ahLst/>
              <a:cxnLst/>
              <a:rect l="l" t="t" r="r" b="b"/>
              <a:pathLst>
                <a:path w="880" h="458" extrusionOk="0">
                  <a:moveTo>
                    <a:pt x="107" y="1"/>
                  </a:moveTo>
                  <a:cubicBezTo>
                    <a:pt x="17" y="1"/>
                    <a:pt x="1" y="123"/>
                    <a:pt x="81" y="172"/>
                  </a:cubicBezTo>
                  <a:cubicBezTo>
                    <a:pt x="303" y="260"/>
                    <a:pt x="524" y="340"/>
                    <a:pt x="753" y="454"/>
                  </a:cubicBezTo>
                  <a:cubicBezTo>
                    <a:pt x="759" y="456"/>
                    <a:pt x="765" y="457"/>
                    <a:pt x="770" y="457"/>
                  </a:cubicBezTo>
                  <a:cubicBezTo>
                    <a:pt x="841" y="457"/>
                    <a:pt x="879" y="311"/>
                    <a:pt x="780" y="286"/>
                  </a:cubicBezTo>
                  <a:cubicBezTo>
                    <a:pt x="585" y="172"/>
                    <a:pt x="356" y="92"/>
                    <a:pt x="135" y="4"/>
                  </a:cubicBezTo>
                  <a:cubicBezTo>
                    <a:pt x="125" y="2"/>
                    <a:pt x="116" y="1"/>
                    <a:pt x="10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250;p45"/>
            <p:cNvSpPr/>
            <p:nvPr/>
          </p:nvSpPr>
          <p:spPr>
            <a:xfrm>
              <a:off x="4148375" y="1736304"/>
              <a:ext cx="48776" cy="19578"/>
            </a:xfrm>
            <a:custGeom>
              <a:avLst/>
              <a:gdLst/>
              <a:ahLst/>
              <a:cxnLst/>
              <a:rect l="l" t="t" r="r" b="b"/>
              <a:pathLst>
                <a:path w="1014" h="407" extrusionOk="0">
                  <a:moveTo>
                    <a:pt x="111" y="1"/>
                  </a:moveTo>
                  <a:cubicBezTo>
                    <a:pt x="42" y="1"/>
                    <a:pt x="0" y="121"/>
                    <a:pt x="105" y="145"/>
                  </a:cubicBezTo>
                  <a:cubicBezTo>
                    <a:pt x="353" y="226"/>
                    <a:pt x="636" y="313"/>
                    <a:pt x="891" y="394"/>
                  </a:cubicBezTo>
                  <a:cubicBezTo>
                    <a:pt x="907" y="403"/>
                    <a:pt x="921" y="407"/>
                    <a:pt x="934" y="407"/>
                  </a:cubicBezTo>
                  <a:cubicBezTo>
                    <a:pt x="1004" y="407"/>
                    <a:pt x="1013" y="282"/>
                    <a:pt x="945" y="260"/>
                  </a:cubicBezTo>
                  <a:cubicBezTo>
                    <a:pt x="662" y="172"/>
                    <a:pt x="414" y="92"/>
                    <a:pt x="131" y="4"/>
                  </a:cubicBezTo>
                  <a:cubicBezTo>
                    <a:pt x="125" y="2"/>
                    <a:pt x="118"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251;p45"/>
            <p:cNvSpPr/>
            <p:nvPr/>
          </p:nvSpPr>
          <p:spPr>
            <a:xfrm>
              <a:off x="4181517" y="1729714"/>
              <a:ext cx="48535" cy="12314"/>
            </a:xfrm>
            <a:custGeom>
              <a:avLst/>
              <a:gdLst/>
              <a:ahLst/>
              <a:cxnLst/>
              <a:rect l="l" t="t" r="r" b="b"/>
              <a:pathLst>
                <a:path w="1009" h="256" extrusionOk="0">
                  <a:moveTo>
                    <a:pt x="115" y="0"/>
                  </a:moveTo>
                  <a:cubicBezTo>
                    <a:pt x="0" y="0"/>
                    <a:pt x="0" y="168"/>
                    <a:pt x="115" y="168"/>
                  </a:cubicBezTo>
                  <a:cubicBezTo>
                    <a:pt x="370" y="195"/>
                    <a:pt x="645" y="229"/>
                    <a:pt x="901" y="255"/>
                  </a:cubicBezTo>
                  <a:cubicBezTo>
                    <a:pt x="1008" y="255"/>
                    <a:pt x="1008" y="87"/>
                    <a:pt x="901" y="87"/>
                  </a:cubicBezTo>
                  <a:cubicBezTo>
                    <a:pt x="645" y="61"/>
                    <a:pt x="370" y="27"/>
                    <a:pt x="1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252;p45"/>
            <p:cNvSpPr/>
            <p:nvPr/>
          </p:nvSpPr>
          <p:spPr>
            <a:xfrm>
              <a:off x="4174205" y="1732552"/>
              <a:ext cx="14864" cy="11448"/>
            </a:xfrm>
            <a:custGeom>
              <a:avLst/>
              <a:gdLst/>
              <a:ahLst/>
              <a:cxnLst/>
              <a:rect l="l" t="t" r="r" b="b"/>
              <a:pathLst>
                <a:path w="309" h="238" extrusionOk="0">
                  <a:moveTo>
                    <a:pt x="186" y="1"/>
                  </a:moveTo>
                  <a:cubicBezTo>
                    <a:pt x="166" y="1"/>
                    <a:pt x="145" y="9"/>
                    <a:pt x="125" y="28"/>
                  </a:cubicBezTo>
                  <a:cubicBezTo>
                    <a:pt x="125" y="55"/>
                    <a:pt x="99" y="82"/>
                    <a:pt x="72" y="82"/>
                  </a:cubicBezTo>
                  <a:cubicBezTo>
                    <a:pt x="1" y="153"/>
                    <a:pt x="81" y="238"/>
                    <a:pt x="146" y="238"/>
                  </a:cubicBezTo>
                  <a:cubicBezTo>
                    <a:pt x="161" y="238"/>
                    <a:pt x="175" y="233"/>
                    <a:pt x="186" y="223"/>
                  </a:cubicBezTo>
                  <a:cubicBezTo>
                    <a:pt x="213" y="196"/>
                    <a:pt x="240" y="170"/>
                    <a:pt x="267" y="136"/>
                  </a:cubicBezTo>
                  <a:cubicBezTo>
                    <a:pt x="308" y="94"/>
                    <a:pt x="253" y="1"/>
                    <a:pt x="18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253;p45"/>
            <p:cNvSpPr/>
            <p:nvPr/>
          </p:nvSpPr>
          <p:spPr>
            <a:xfrm>
              <a:off x="4146595" y="1729185"/>
              <a:ext cx="31651" cy="15441"/>
            </a:xfrm>
            <a:custGeom>
              <a:avLst/>
              <a:gdLst/>
              <a:ahLst/>
              <a:cxnLst/>
              <a:rect l="l" t="t" r="r" b="b"/>
              <a:pathLst>
                <a:path w="658" h="321" extrusionOk="0">
                  <a:moveTo>
                    <a:pt x="511" y="1"/>
                  </a:moveTo>
                  <a:cubicBezTo>
                    <a:pt x="500" y="1"/>
                    <a:pt x="489" y="4"/>
                    <a:pt x="478" y="11"/>
                  </a:cubicBezTo>
                  <a:cubicBezTo>
                    <a:pt x="363" y="98"/>
                    <a:pt x="222" y="125"/>
                    <a:pt x="88" y="152"/>
                  </a:cubicBezTo>
                  <a:cubicBezTo>
                    <a:pt x="0" y="152"/>
                    <a:pt x="0" y="320"/>
                    <a:pt x="88" y="320"/>
                  </a:cubicBezTo>
                  <a:cubicBezTo>
                    <a:pt x="256" y="293"/>
                    <a:pt x="424" y="266"/>
                    <a:pt x="558" y="179"/>
                  </a:cubicBezTo>
                  <a:cubicBezTo>
                    <a:pt x="657" y="133"/>
                    <a:pt x="585" y="1"/>
                    <a:pt x="5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254;p45"/>
            <p:cNvSpPr/>
            <p:nvPr/>
          </p:nvSpPr>
          <p:spPr>
            <a:xfrm>
              <a:off x="4186471" y="1740489"/>
              <a:ext cx="20444" cy="11400"/>
            </a:xfrm>
            <a:custGeom>
              <a:avLst/>
              <a:gdLst/>
              <a:ahLst/>
              <a:cxnLst/>
              <a:rect l="l" t="t" r="r" b="b"/>
              <a:pathLst>
                <a:path w="425" h="237" extrusionOk="0">
                  <a:moveTo>
                    <a:pt x="315" y="0"/>
                  </a:moveTo>
                  <a:cubicBezTo>
                    <a:pt x="308" y="0"/>
                    <a:pt x="301" y="1"/>
                    <a:pt x="294" y="5"/>
                  </a:cubicBezTo>
                  <a:cubicBezTo>
                    <a:pt x="206" y="31"/>
                    <a:pt x="153" y="58"/>
                    <a:pt x="99" y="85"/>
                  </a:cubicBezTo>
                  <a:cubicBezTo>
                    <a:pt x="0" y="108"/>
                    <a:pt x="27" y="237"/>
                    <a:pt x="110" y="237"/>
                  </a:cubicBezTo>
                  <a:cubicBezTo>
                    <a:pt x="123" y="237"/>
                    <a:pt x="137" y="234"/>
                    <a:pt x="153" y="226"/>
                  </a:cubicBezTo>
                  <a:cubicBezTo>
                    <a:pt x="206" y="226"/>
                    <a:pt x="267" y="199"/>
                    <a:pt x="321" y="173"/>
                  </a:cubicBezTo>
                  <a:cubicBezTo>
                    <a:pt x="425" y="142"/>
                    <a:pt x="384" y="0"/>
                    <a:pt x="3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255;p45"/>
            <p:cNvSpPr/>
            <p:nvPr/>
          </p:nvSpPr>
          <p:spPr>
            <a:xfrm>
              <a:off x="4101043" y="1768244"/>
              <a:ext cx="73404" cy="41176"/>
            </a:xfrm>
            <a:custGeom>
              <a:avLst/>
              <a:gdLst/>
              <a:ahLst/>
              <a:cxnLst/>
              <a:rect l="l" t="t" r="r" b="b"/>
              <a:pathLst>
                <a:path w="1526" h="856" extrusionOk="0">
                  <a:moveTo>
                    <a:pt x="1408" y="0"/>
                  </a:moveTo>
                  <a:cubicBezTo>
                    <a:pt x="1396" y="0"/>
                    <a:pt x="1383" y="4"/>
                    <a:pt x="1371" y="12"/>
                  </a:cubicBezTo>
                  <a:cubicBezTo>
                    <a:pt x="947" y="234"/>
                    <a:pt x="531" y="462"/>
                    <a:pt x="81" y="684"/>
                  </a:cubicBezTo>
                  <a:cubicBezTo>
                    <a:pt x="1" y="733"/>
                    <a:pt x="67" y="856"/>
                    <a:pt x="140" y="856"/>
                  </a:cubicBezTo>
                  <a:cubicBezTo>
                    <a:pt x="147" y="856"/>
                    <a:pt x="154" y="855"/>
                    <a:pt x="161" y="852"/>
                  </a:cubicBezTo>
                  <a:cubicBezTo>
                    <a:pt x="611" y="630"/>
                    <a:pt x="1035" y="375"/>
                    <a:pt x="1452" y="153"/>
                  </a:cubicBezTo>
                  <a:cubicBezTo>
                    <a:pt x="1525" y="108"/>
                    <a:pt x="1474" y="0"/>
                    <a:pt x="14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256;p45"/>
            <p:cNvSpPr/>
            <p:nvPr/>
          </p:nvSpPr>
          <p:spPr>
            <a:xfrm>
              <a:off x="4097051" y="1774160"/>
              <a:ext cx="109962" cy="52624"/>
            </a:xfrm>
            <a:custGeom>
              <a:avLst/>
              <a:gdLst/>
              <a:ahLst/>
              <a:cxnLst/>
              <a:rect l="l" t="t" r="r" b="b"/>
              <a:pathLst>
                <a:path w="2286" h="1094" extrusionOk="0">
                  <a:moveTo>
                    <a:pt x="2170" y="1"/>
                  </a:moveTo>
                  <a:cubicBezTo>
                    <a:pt x="2165" y="1"/>
                    <a:pt x="2159" y="1"/>
                    <a:pt x="2153" y="3"/>
                  </a:cubicBezTo>
                  <a:cubicBezTo>
                    <a:pt x="1871" y="111"/>
                    <a:pt x="1649" y="225"/>
                    <a:pt x="1393" y="366"/>
                  </a:cubicBezTo>
                  <a:cubicBezTo>
                    <a:pt x="1286" y="447"/>
                    <a:pt x="1172" y="507"/>
                    <a:pt x="1057" y="588"/>
                  </a:cubicBezTo>
                  <a:cubicBezTo>
                    <a:pt x="1004" y="649"/>
                    <a:pt x="916" y="702"/>
                    <a:pt x="862" y="756"/>
                  </a:cubicBezTo>
                  <a:cubicBezTo>
                    <a:pt x="798" y="821"/>
                    <a:pt x="729" y="853"/>
                    <a:pt x="656" y="853"/>
                  </a:cubicBezTo>
                  <a:cubicBezTo>
                    <a:pt x="540" y="853"/>
                    <a:pt x="414" y="772"/>
                    <a:pt x="278" y="615"/>
                  </a:cubicBezTo>
                  <a:cubicBezTo>
                    <a:pt x="316" y="558"/>
                    <a:pt x="257" y="498"/>
                    <a:pt x="200" y="498"/>
                  </a:cubicBezTo>
                  <a:cubicBezTo>
                    <a:pt x="176" y="498"/>
                    <a:pt x="153" y="509"/>
                    <a:pt x="137" y="534"/>
                  </a:cubicBezTo>
                  <a:cubicBezTo>
                    <a:pt x="1" y="748"/>
                    <a:pt x="152" y="1094"/>
                    <a:pt x="416" y="1094"/>
                  </a:cubicBezTo>
                  <a:cubicBezTo>
                    <a:pt x="426" y="1094"/>
                    <a:pt x="436" y="1093"/>
                    <a:pt x="446" y="1092"/>
                  </a:cubicBezTo>
                  <a:cubicBezTo>
                    <a:pt x="721" y="1065"/>
                    <a:pt x="916" y="897"/>
                    <a:pt x="1145" y="729"/>
                  </a:cubicBezTo>
                  <a:cubicBezTo>
                    <a:pt x="1481" y="507"/>
                    <a:pt x="1817" y="313"/>
                    <a:pt x="2180" y="171"/>
                  </a:cubicBezTo>
                  <a:cubicBezTo>
                    <a:pt x="2285" y="147"/>
                    <a:pt x="2241" y="1"/>
                    <a:pt x="217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257;p45"/>
            <p:cNvSpPr/>
            <p:nvPr/>
          </p:nvSpPr>
          <p:spPr>
            <a:xfrm>
              <a:off x="4172137" y="1768292"/>
              <a:ext cx="29054" cy="10631"/>
            </a:xfrm>
            <a:custGeom>
              <a:avLst/>
              <a:gdLst/>
              <a:ahLst/>
              <a:cxnLst/>
              <a:rect l="l" t="t" r="r" b="b"/>
              <a:pathLst>
                <a:path w="604" h="221" extrusionOk="0">
                  <a:moveTo>
                    <a:pt x="228" y="1"/>
                  </a:moveTo>
                  <a:cubicBezTo>
                    <a:pt x="190" y="1"/>
                    <a:pt x="152" y="4"/>
                    <a:pt x="115" y="11"/>
                  </a:cubicBezTo>
                  <a:cubicBezTo>
                    <a:pt x="0" y="11"/>
                    <a:pt x="0" y="179"/>
                    <a:pt x="115" y="179"/>
                  </a:cubicBezTo>
                  <a:cubicBezTo>
                    <a:pt x="148" y="171"/>
                    <a:pt x="181" y="168"/>
                    <a:pt x="214" y="168"/>
                  </a:cubicBezTo>
                  <a:cubicBezTo>
                    <a:pt x="292" y="168"/>
                    <a:pt x="370" y="187"/>
                    <a:pt x="451" y="206"/>
                  </a:cubicBezTo>
                  <a:cubicBezTo>
                    <a:pt x="464" y="216"/>
                    <a:pt x="478" y="221"/>
                    <a:pt x="492" y="221"/>
                  </a:cubicBezTo>
                  <a:cubicBezTo>
                    <a:pt x="556" y="221"/>
                    <a:pt x="604" y="115"/>
                    <a:pt x="531" y="65"/>
                  </a:cubicBezTo>
                  <a:cubicBezTo>
                    <a:pt x="433" y="26"/>
                    <a:pt x="331" y="1"/>
                    <a:pt x="22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258;p45"/>
            <p:cNvSpPr/>
            <p:nvPr/>
          </p:nvSpPr>
          <p:spPr>
            <a:xfrm>
              <a:off x="3789730" y="1532786"/>
              <a:ext cx="344943" cy="241715"/>
            </a:xfrm>
            <a:custGeom>
              <a:avLst/>
              <a:gdLst/>
              <a:ahLst/>
              <a:cxnLst/>
              <a:rect l="l" t="t" r="r" b="b"/>
              <a:pathLst>
                <a:path w="7171" h="5025" extrusionOk="0">
                  <a:moveTo>
                    <a:pt x="6517" y="1"/>
                  </a:moveTo>
                  <a:cubicBezTo>
                    <a:pt x="6510" y="1"/>
                    <a:pt x="6504" y="3"/>
                    <a:pt x="6499" y="8"/>
                  </a:cubicBezTo>
                  <a:cubicBezTo>
                    <a:pt x="5403" y="122"/>
                    <a:pt x="4342" y="230"/>
                    <a:pt x="3246" y="398"/>
                  </a:cubicBezTo>
                  <a:cubicBezTo>
                    <a:pt x="2184" y="566"/>
                    <a:pt x="1035" y="707"/>
                    <a:pt x="27" y="1211"/>
                  </a:cubicBezTo>
                  <a:cubicBezTo>
                    <a:pt x="0" y="1238"/>
                    <a:pt x="0" y="1265"/>
                    <a:pt x="0" y="1298"/>
                  </a:cubicBezTo>
                  <a:cubicBezTo>
                    <a:pt x="477" y="2441"/>
                    <a:pt x="840" y="3617"/>
                    <a:pt x="1176" y="4793"/>
                  </a:cubicBezTo>
                  <a:cubicBezTo>
                    <a:pt x="1188" y="4843"/>
                    <a:pt x="1222" y="4866"/>
                    <a:pt x="1254" y="4866"/>
                  </a:cubicBezTo>
                  <a:cubicBezTo>
                    <a:pt x="1295" y="4866"/>
                    <a:pt x="1332" y="4830"/>
                    <a:pt x="1317" y="4766"/>
                  </a:cubicBezTo>
                  <a:cubicBezTo>
                    <a:pt x="1149" y="4040"/>
                    <a:pt x="921" y="3314"/>
                    <a:pt x="672" y="2609"/>
                  </a:cubicBezTo>
                  <a:cubicBezTo>
                    <a:pt x="558" y="2273"/>
                    <a:pt x="450" y="1970"/>
                    <a:pt x="309" y="1634"/>
                  </a:cubicBezTo>
                  <a:cubicBezTo>
                    <a:pt x="114" y="1097"/>
                    <a:pt x="840" y="1043"/>
                    <a:pt x="1230" y="929"/>
                  </a:cubicBezTo>
                  <a:cubicBezTo>
                    <a:pt x="2856" y="512"/>
                    <a:pt x="4590" y="371"/>
                    <a:pt x="6270" y="176"/>
                  </a:cubicBezTo>
                  <a:cubicBezTo>
                    <a:pt x="6272" y="176"/>
                    <a:pt x="6274" y="176"/>
                    <a:pt x="6275" y="176"/>
                  </a:cubicBezTo>
                  <a:cubicBezTo>
                    <a:pt x="6529" y="176"/>
                    <a:pt x="6748" y="2194"/>
                    <a:pt x="6801" y="2474"/>
                  </a:cubicBezTo>
                  <a:cubicBezTo>
                    <a:pt x="6862" y="2777"/>
                    <a:pt x="7137" y="3395"/>
                    <a:pt x="6721" y="3509"/>
                  </a:cubicBezTo>
                  <a:lnTo>
                    <a:pt x="5713" y="3758"/>
                  </a:lnTo>
                  <a:cubicBezTo>
                    <a:pt x="4254" y="4121"/>
                    <a:pt x="2769" y="4491"/>
                    <a:pt x="1317" y="4853"/>
                  </a:cubicBezTo>
                  <a:cubicBezTo>
                    <a:pt x="1212" y="4878"/>
                    <a:pt x="1250" y="5024"/>
                    <a:pt x="1326" y="5024"/>
                  </a:cubicBezTo>
                  <a:cubicBezTo>
                    <a:pt x="1332" y="5024"/>
                    <a:pt x="1338" y="5023"/>
                    <a:pt x="1344" y="5021"/>
                  </a:cubicBezTo>
                  <a:cubicBezTo>
                    <a:pt x="3273" y="4517"/>
                    <a:pt x="5182" y="4094"/>
                    <a:pt x="7110" y="3590"/>
                  </a:cubicBezTo>
                  <a:cubicBezTo>
                    <a:pt x="7137" y="3563"/>
                    <a:pt x="7171" y="3536"/>
                    <a:pt x="7171" y="3482"/>
                  </a:cubicBezTo>
                  <a:cubicBezTo>
                    <a:pt x="6942" y="2360"/>
                    <a:pt x="6747" y="1211"/>
                    <a:pt x="6579" y="62"/>
                  </a:cubicBezTo>
                  <a:cubicBezTo>
                    <a:pt x="6579" y="40"/>
                    <a:pt x="6544" y="1"/>
                    <a:pt x="651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259;p45"/>
            <p:cNvSpPr/>
            <p:nvPr/>
          </p:nvSpPr>
          <p:spPr>
            <a:xfrm>
              <a:off x="3863758" y="1816008"/>
              <a:ext cx="13613" cy="8129"/>
            </a:xfrm>
            <a:custGeom>
              <a:avLst/>
              <a:gdLst/>
              <a:ahLst/>
              <a:cxnLst/>
              <a:rect l="l" t="t" r="r" b="b"/>
              <a:pathLst>
                <a:path w="283" h="169" extrusionOk="0">
                  <a:moveTo>
                    <a:pt x="88" y="0"/>
                  </a:moveTo>
                  <a:cubicBezTo>
                    <a:pt x="0" y="0"/>
                    <a:pt x="0" y="168"/>
                    <a:pt x="88" y="168"/>
                  </a:cubicBezTo>
                  <a:lnTo>
                    <a:pt x="168" y="168"/>
                  </a:lnTo>
                  <a:cubicBezTo>
                    <a:pt x="282" y="168"/>
                    <a:pt x="282" y="0"/>
                    <a:pt x="16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260;p45"/>
            <p:cNvSpPr/>
            <p:nvPr/>
          </p:nvSpPr>
          <p:spPr>
            <a:xfrm>
              <a:off x="3868616" y="1820771"/>
              <a:ext cx="20059" cy="14719"/>
            </a:xfrm>
            <a:custGeom>
              <a:avLst/>
              <a:gdLst/>
              <a:ahLst/>
              <a:cxnLst/>
              <a:rect l="l" t="t" r="r" b="b"/>
              <a:pathLst>
                <a:path w="417" h="306" extrusionOk="0">
                  <a:moveTo>
                    <a:pt x="111" y="1"/>
                  </a:moveTo>
                  <a:cubicBezTo>
                    <a:pt x="44" y="1"/>
                    <a:pt x="0" y="105"/>
                    <a:pt x="67" y="150"/>
                  </a:cubicBezTo>
                  <a:cubicBezTo>
                    <a:pt x="155" y="211"/>
                    <a:pt x="208" y="237"/>
                    <a:pt x="262" y="291"/>
                  </a:cubicBezTo>
                  <a:cubicBezTo>
                    <a:pt x="277" y="301"/>
                    <a:pt x="292" y="306"/>
                    <a:pt x="305" y="306"/>
                  </a:cubicBezTo>
                  <a:cubicBezTo>
                    <a:pt x="372" y="306"/>
                    <a:pt x="416" y="200"/>
                    <a:pt x="349" y="150"/>
                  </a:cubicBezTo>
                  <a:cubicBezTo>
                    <a:pt x="289" y="96"/>
                    <a:pt x="235" y="69"/>
                    <a:pt x="155" y="16"/>
                  </a:cubicBezTo>
                  <a:cubicBezTo>
                    <a:pt x="140" y="5"/>
                    <a:pt x="125"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261;p45"/>
            <p:cNvSpPr/>
            <p:nvPr/>
          </p:nvSpPr>
          <p:spPr>
            <a:xfrm>
              <a:off x="3873138" y="1821492"/>
              <a:ext cx="22993" cy="22223"/>
            </a:xfrm>
            <a:custGeom>
              <a:avLst/>
              <a:gdLst/>
              <a:ahLst/>
              <a:cxnLst/>
              <a:rect l="l" t="t" r="r" b="b"/>
              <a:pathLst>
                <a:path w="478" h="462" extrusionOk="0">
                  <a:moveTo>
                    <a:pt x="61" y="1"/>
                  </a:moveTo>
                  <a:cubicBezTo>
                    <a:pt x="0" y="27"/>
                    <a:pt x="0" y="81"/>
                    <a:pt x="0" y="108"/>
                  </a:cubicBezTo>
                  <a:cubicBezTo>
                    <a:pt x="87" y="276"/>
                    <a:pt x="195" y="390"/>
                    <a:pt x="336" y="444"/>
                  </a:cubicBezTo>
                  <a:cubicBezTo>
                    <a:pt x="361" y="455"/>
                    <a:pt x="385" y="462"/>
                    <a:pt x="406" y="462"/>
                  </a:cubicBezTo>
                  <a:cubicBezTo>
                    <a:pt x="436" y="462"/>
                    <a:pt x="461" y="449"/>
                    <a:pt x="477" y="417"/>
                  </a:cubicBezTo>
                  <a:cubicBezTo>
                    <a:pt x="477" y="390"/>
                    <a:pt x="477" y="337"/>
                    <a:pt x="450" y="303"/>
                  </a:cubicBezTo>
                  <a:cubicBezTo>
                    <a:pt x="309" y="249"/>
                    <a:pt x="229" y="169"/>
                    <a:pt x="168" y="27"/>
                  </a:cubicBezTo>
                  <a:cubicBezTo>
                    <a:pt x="141" y="1"/>
                    <a:pt x="87" y="1"/>
                    <a:pt x="6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262;p45"/>
            <p:cNvSpPr/>
            <p:nvPr/>
          </p:nvSpPr>
          <p:spPr>
            <a:xfrm>
              <a:off x="3900604" y="1850738"/>
              <a:ext cx="17894" cy="11737"/>
            </a:xfrm>
            <a:custGeom>
              <a:avLst/>
              <a:gdLst/>
              <a:ahLst/>
              <a:cxnLst/>
              <a:rect l="l" t="t" r="r" b="b"/>
              <a:pathLst>
                <a:path w="372" h="244" extrusionOk="0">
                  <a:moveTo>
                    <a:pt x="139" y="1"/>
                  </a:moveTo>
                  <a:cubicBezTo>
                    <a:pt x="62" y="1"/>
                    <a:pt x="0" y="123"/>
                    <a:pt x="74" y="172"/>
                  </a:cubicBezTo>
                  <a:cubicBezTo>
                    <a:pt x="128" y="172"/>
                    <a:pt x="162" y="199"/>
                    <a:pt x="215" y="233"/>
                  </a:cubicBezTo>
                  <a:cubicBezTo>
                    <a:pt x="226" y="240"/>
                    <a:pt x="237" y="243"/>
                    <a:pt x="248" y="243"/>
                  </a:cubicBezTo>
                  <a:cubicBezTo>
                    <a:pt x="317" y="243"/>
                    <a:pt x="371" y="115"/>
                    <a:pt x="296" y="92"/>
                  </a:cubicBezTo>
                  <a:cubicBezTo>
                    <a:pt x="242" y="65"/>
                    <a:pt x="215" y="31"/>
                    <a:pt x="162" y="4"/>
                  </a:cubicBezTo>
                  <a:cubicBezTo>
                    <a:pt x="154" y="2"/>
                    <a:pt x="147" y="1"/>
                    <a:pt x="13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263;p45"/>
            <p:cNvSpPr/>
            <p:nvPr/>
          </p:nvSpPr>
          <p:spPr>
            <a:xfrm>
              <a:off x="3901566" y="1850930"/>
              <a:ext cx="10727" cy="8129"/>
            </a:xfrm>
            <a:custGeom>
              <a:avLst/>
              <a:gdLst/>
              <a:ahLst/>
              <a:cxnLst/>
              <a:rect l="l" t="t" r="r" b="b"/>
              <a:pathLst>
                <a:path w="223" h="169" extrusionOk="0">
                  <a:moveTo>
                    <a:pt x="108" y="0"/>
                  </a:moveTo>
                  <a:cubicBezTo>
                    <a:pt x="0" y="0"/>
                    <a:pt x="0" y="168"/>
                    <a:pt x="108" y="168"/>
                  </a:cubicBezTo>
                  <a:cubicBezTo>
                    <a:pt x="222" y="168"/>
                    <a:pt x="222"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264;p45"/>
            <p:cNvSpPr/>
            <p:nvPr/>
          </p:nvSpPr>
          <p:spPr>
            <a:xfrm>
              <a:off x="3909070" y="1859637"/>
              <a:ext cx="26745" cy="20444"/>
            </a:xfrm>
            <a:custGeom>
              <a:avLst/>
              <a:gdLst/>
              <a:ahLst/>
              <a:cxnLst/>
              <a:rect l="l" t="t" r="r" b="b"/>
              <a:pathLst>
                <a:path w="556" h="425" extrusionOk="0">
                  <a:moveTo>
                    <a:pt x="133" y="0"/>
                  </a:moveTo>
                  <a:cubicBezTo>
                    <a:pt x="61" y="0"/>
                    <a:pt x="0" y="89"/>
                    <a:pt x="66" y="155"/>
                  </a:cubicBezTo>
                  <a:cubicBezTo>
                    <a:pt x="180" y="243"/>
                    <a:pt x="261" y="323"/>
                    <a:pt x="375" y="411"/>
                  </a:cubicBezTo>
                  <a:cubicBezTo>
                    <a:pt x="390" y="420"/>
                    <a:pt x="405" y="424"/>
                    <a:pt x="421" y="424"/>
                  </a:cubicBezTo>
                  <a:cubicBezTo>
                    <a:pt x="491" y="424"/>
                    <a:pt x="556" y="336"/>
                    <a:pt x="490" y="269"/>
                  </a:cubicBezTo>
                  <a:cubicBezTo>
                    <a:pt x="402" y="182"/>
                    <a:pt x="288" y="101"/>
                    <a:pt x="180" y="14"/>
                  </a:cubicBezTo>
                  <a:cubicBezTo>
                    <a:pt x="165" y="4"/>
                    <a:pt x="148" y="0"/>
                    <a:pt x="13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3"/>
          <p:cNvSpPr txBox="1"/>
          <p:nvPr/>
        </p:nvSpPr>
        <p:spPr>
          <a:xfrm>
            <a:off x="1246477" y="2055511"/>
            <a:ext cx="9219642" cy="1569620"/>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2400"/>
              <a:buFont typeface="Arial"/>
              <a:buChar char="•"/>
            </a:pPr>
            <a:r>
              <a:rPr lang="en-US" sz="3200" b="0" i="0" u="none" strike="noStrike" cap="none">
                <a:solidFill>
                  <a:schemeClr val="dk1"/>
                </a:solidFill>
                <a:latin typeface="Calibri"/>
                <a:ea typeface="Calibri"/>
                <a:cs typeface="Calibri"/>
                <a:sym typeface="Calibri"/>
              </a:rPr>
              <a:t>Do exercises in the workbook.</a:t>
            </a:r>
            <a:endParaRPr sz="1800" b="0" i="0" u="none" strike="noStrike" cap="none">
              <a:solidFill>
                <a:schemeClr val="dk1"/>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2400"/>
              <a:buFont typeface="Arial"/>
              <a:buChar char="•"/>
            </a:pPr>
            <a:r>
              <a:rPr lang="en-US" sz="3200" b="0" i="0" u="none" strike="noStrike" cap="none">
                <a:solidFill>
                  <a:schemeClr val="dk1"/>
                </a:solidFill>
                <a:latin typeface="Calibri"/>
                <a:ea typeface="Calibri"/>
                <a:cs typeface="Calibri"/>
                <a:sym typeface="Calibri"/>
              </a:rPr>
              <a:t>Prepare for Speaking lesson: Write down your opinion about gender equality in bullet points.</a:t>
            </a:r>
            <a:endParaRPr sz="1800" b="0" i="0" u="none" strike="noStrike" cap="none">
              <a:solidFill>
                <a:schemeClr val="dk1"/>
              </a:solidFill>
              <a:latin typeface="Arial"/>
              <a:ea typeface="Arial"/>
              <a:cs typeface="Arial"/>
              <a:sym typeface="Arial"/>
            </a:endParaRPr>
          </a:p>
        </p:txBody>
      </p:sp>
      <p:sp>
        <p:nvSpPr>
          <p:cNvPr id="337" name="Google Shape;337;p13"/>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338" name="Google Shape;338;p13"/>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2</a:t>
            </a:r>
            <a:endParaRPr sz="1400" b="0" i="0" u="none" strike="noStrike" cap="none">
              <a:solidFill>
                <a:srgbClr val="000000"/>
              </a:solidFill>
              <a:latin typeface="Arial"/>
              <a:ea typeface="Arial"/>
              <a:cs typeface="Arial"/>
              <a:sym typeface="Arial"/>
            </a:endParaRPr>
          </a:p>
        </p:txBody>
      </p:sp>
      <p:sp>
        <p:nvSpPr>
          <p:cNvPr id="339" name="Google Shape;339;p13"/>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200"/>
              <a:buFont typeface="Arial"/>
              <a:buNone/>
            </a:pPr>
            <a:r>
              <a:rPr lang="en-US" sz="3200" b="1" i="0" u="none" strike="noStrike" cap="none">
                <a:solidFill>
                  <a:srgbClr val="F26532"/>
                </a:solidFill>
                <a:latin typeface="Arial"/>
                <a:ea typeface="Arial"/>
                <a:cs typeface="Arial"/>
                <a:sym typeface="Arial"/>
              </a:rPr>
              <a:t>Homework</a:t>
            </a:r>
            <a:endParaRPr sz="1400" b="0" i="0" u="none" strike="noStrike" cap="none">
              <a:solidFill>
                <a:srgbClr val="000000"/>
              </a:solidFill>
              <a:latin typeface="Arial"/>
              <a:ea typeface="Arial"/>
              <a:cs typeface="Arial"/>
              <a:sym typeface="Arial"/>
            </a:endParaRPr>
          </a:p>
        </p:txBody>
      </p:sp>
      <p:sp>
        <p:nvSpPr>
          <p:cNvPr id="341" name="Google Shape;341;p13"/>
          <p:cNvSpPr txBox="1"/>
          <p:nvPr/>
        </p:nvSpPr>
        <p:spPr>
          <a:xfrm>
            <a:off x="4076592" y="189146"/>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0000"/>
                </a:solidFill>
                <a:latin typeface="Arial"/>
                <a:ea typeface="Arial"/>
                <a:cs typeface="Arial"/>
                <a:sym typeface="Arial"/>
              </a:rPr>
              <a:t>CONSOLIDATION</a:t>
            </a:r>
            <a:endParaRPr sz="1400" b="0" i="0" u="none" strike="noStrike" cap="none" dirty="0">
              <a:solidFill>
                <a:srgbClr val="FF0000"/>
              </a:solidFill>
              <a:latin typeface="Arial"/>
              <a:ea typeface="Arial"/>
              <a:cs typeface="Arial"/>
              <a:sym typeface="Arial"/>
            </a:endParaRPr>
          </a:p>
        </p:txBody>
      </p:sp>
      <p:grpSp>
        <p:nvGrpSpPr>
          <p:cNvPr id="8" name="Google Shape;2201;p45"/>
          <p:cNvGrpSpPr/>
          <p:nvPr/>
        </p:nvGrpSpPr>
        <p:grpSpPr>
          <a:xfrm>
            <a:off x="30928" y="46300"/>
            <a:ext cx="1425885" cy="1158005"/>
            <a:chOff x="2914750" y="806019"/>
            <a:chExt cx="530516" cy="430848"/>
          </a:xfrm>
        </p:grpSpPr>
        <p:sp>
          <p:nvSpPr>
            <p:cNvPr id="9" name="Google Shape;2202;p45"/>
            <p:cNvSpPr/>
            <p:nvPr/>
          </p:nvSpPr>
          <p:spPr>
            <a:xfrm>
              <a:off x="2922494" y="880865"/>
              <a:ext cx="247103" cy="61812"/>
            </a:xfrm>
            <a:custGeom>
              <a:avLst/>
              <a:gdLst/>
              <a:ahLst/>
              <a:cxnLst/>
              <a:rect l="l" t="t" r="r" b="b"/>
              <a:pathLst>
                <a:path w="5137" h="1285" extrusionOk="0">
                  <a:moveTo>
                    <a:pt x="3066" y="1"/>
                  </a:moveTo>
                  <a:cubicBezTo>
                    <a:pt x="1979" y="1"/>
                    <a:pt x="884" y="402"/>
                    <a:pt x="61" y="1139"/>
                  </a:cubicBezTo>
                  <a:cubicBezTo>
                    <a:pt x="1" y="1204"/>
                    <a:pt x="61" y="1284"/>
                    <a:pt x="120" y="1284"/>
                  </a:cubicBezTo>
                  <a:cubicBezTo>
                    <a:pt x="140" y="1284"/>
                    <a:pt x="160" y="1275"/>
                    <a:pt x="175" y="1253"/>
                  </a:cubicBezTo>
                  <a:cubicBezTo>
                    <a:pt x="964" y="547"/>
                    <a:pt x="2030" y="158"/>
                    <a:pt x="3078" y="158"/>
                  </a:cubicBezTo>
                  <a:cubicBezTo>
                    <a:pt x="3736" y="158"/>
                    <a:pt x="4388" y="311"/>
                    <a:pt x="4960" y="635"/>
                  </a:cubicBezTo>
                  <a:cubicBezTo>
                    <a:pt x="4980" y="645"/>
                    <a:pt x="4998" y="650"/>
                    <a:pt x="5015" y="650"/>
                  </a:cubicBezTo>
                  <a:cubicBezTo>
                    <a:pt x="5097" y="650"/>
                    <a:pt x="5137" y="545"/>
                    <a:pt x="5048" y="500"/>
                  </a:cubicBezTo>
                  <a:cubicBezTo>
                    <a:pt x="4438" y="162"/>
                    <a:pt x="3754" y="1"/>
                    <a:pt x="306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203;p45"/>
            <p:cNvSpPr/>
            <p:nvPr/>
          </p:nvSpPr>
          <p:spPr>
            <a:xfrm>
              <a:off x="2923553" y="935508"/>
              <a:ext cx="341335" cy="212036"/>
            </a:xfrm>
            <a:custGeom>
              <a:avLst/>
              <a:gdLst/>
              <a:ahLst/>
              <a:cxnLst/>
              <a:rect l="l" t="t" r="r" b="b"/>
              <a:pathLst>
                <a:path w="7096" h="4408" extrusionOk="0">
                  <a:moveTo>
                    <a:pt x="119" y="1"/>
                  </a:moveTo>
                  <a:cubicBezTo>
                    <a:pt x="62" y="1"/>
                    <a:pt x="1" y="67"/>
                    <a:pt x="39" y="144"/>
                  </a:cubicBezTo>
                  <a:cubicBezTo>
                    <a:pt x="852" y="1549"/>
                    <a:pt x="1666" y="2946"/>
                    <a:pt x="2479" y="4371"/>
                  </a:cubicBezTo>
                  <a:cubicBezTo>
                    <a:pt x="2494" y="4390"/>
                    <a:pt x="2518" y="4407"/>
                    <a:pt x="2546" y="4407"/>
                  </a:cubicBezTo>
                  <a:cubicBezTo>
                    <a:pt x="2567" y="4407"/>
                    <a:pt x="2590" y="4397"/>
                    <a:pt x="2613" y="4371"/>
                  </a:cubicBezTo>
                  <a:cubicBezTo>
                    <a:pt x="3204" y="3867"/>
                    <a:pt x="3877" y="3531"/>
                    <a:pt x="4629" y="3363"/>
                  </a:cubicBezTo>
                  <a:cubicBezTo>
                    <a:pt x="4999" y="3282"/>
                    <a:pt x="5389" y="3282"/>
                    <a:pt x="5778" y="3282"/>
                  </a:cubicBezTo>
                  <a:cubicBezTo>
                    <a:pt x="5973" y="3309"/>
                    <a:pt x="6202" y="3336"/>
                    <a:pt x="6397" y="3363"/>
                  </a:cubicBezTo>
                  <a:cubicBezTo>
                    <a:pt x="6459" y="3389"/>
                    <a:pt x="6758" y="3427"/>
                    <a:pt x="6891" y="3443"/>
                  </a:cubicBezTo>
                  <a:lnTo>
                    <a:pt x="6891" y="3443"/>
                  </a:lnTo>
                  <a:cubicBezTo>
                    <a:pt x="6839" y="3464"/>
                    <a:pt x="6810" y="3547"/>
                    <a:pt x="6874" y="3591"/>
                  </a:cubicBezTo>
                  <a:cubicBezTo>
                    <a:pt x="6901" y="3591"/>
                    <a:pt x="6901" y="3618"/>
                    <a:pt x="6928" y="3618"/>
                  </a:cubicBezTo>
                  <a:cubicBezTo>
                    <a:pt x="6937" y="3627"/>
                    <a:pt x="6945" y="3630"/>
                    <a:pt x="6955" y="3630"/>
                  </a:cubicBezTo>
                  <a:cubicBezTo>
                    <a:pt x="6973" y="3630"/>
                    <a:pt x="6993" y="3618"/>
                    <a:pt x="7015" y="3618"/>
                  </a:cubicBezTo>
                  <a:cubicBezTo>
                    <a:pt x="7042" y="3591"/>
                    <a:pt x="7042" y="3591"/>
                    <a:pt x="7069" y="3565"/>
                  </a:cubicBezTo>
                  <a:cubicBezTo>
                    <a:pt x="7069" y="3531"/>
                    <a:pt x="7096" y="3504"/>
                    <a:pt x="7069" y="3477"/>
                  </a:cubicBezTo>
                  <a:cubicBezTo>
                    <a:pt x="6847" y="3114"/>
                    <a:pt x="5973" y="3141"/>
                    <a:pt x="5610" y="3114"/>
                  </a:cubicBezTo>
                  <a:cubicBezTo>
                    <a:pt x="5564" y="3113"/>
                    <a:pt x="5518" y="3112"/>
                    <a:pt x="5472" y="3112"/>
                  </a:cubicBezTo>
                  <a:cubicBezTo>
                    <a:pt x="4768" y="3112"/>
                    <a:pt x="4084" y="3301"/>
                    <a:pt x="3453" y="3591"/>
                  </a:cubicBezTo>
                  <a:cubicBezTo>
                    <a:pt x="3151" y="3733"/>
                    <a:pt x="2895" y="3954"/>
                    <a:pt x="2613" y="4149"/>
                  </a:cubicBezTo>
                  <a:cubicBezTo>
                    <a:pt x="2612" y="4150"/>
                    <a:pt x="2610" y="4151"/>
                    <a:pt x="2609" y="4151"/>
                  </a:cubicBezTo>
                  <a:cubicBezTo>
                    <a:pt x="2531" y="4151"/>
                    <a:pt x="1913" y="3025"/>
                    <a:pt x="1860" y="2946"/>
                  </a:cubicBezTo>
                  <a:cubicBezTo>
                    <a:pt x="1303" y="1965"/>
                    <a:pt x="738" y="1011"/>
                    <a:pt x="180" y="36"/>
                  </a:cubicBezTo>
                  <a:cubicBezTo>
                    <a:pt x="165" y="11"/>
                    <a:pt x="142" y="1"/>
                    <a:pt x="11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204;p45"/>
            <p:cNvSpPr/>
            <p:nvPr/>
          </p:nvSpPr>
          <p:spPr>
            <a:xfrm>
              <a:off x="3159491" y="906551"/>
              <a:ext cx="114003" cy="207370"/>
            </a:xfrm>
            <a:custGeom>
              <a:avLst/>
              <a:gdLst/>
              <a:ahLst/>
              <a:cxnLst/>
              <a:rect l="l" t="t" r="r" b="b"/>
              <a:pathLst>
                <a:path w="2370" h="4311" extrusionOk="0">
                  <a:moveTo>
                    <a:pt x="99" y="0"/>
                  </a:moveTo>
                  <a:cubicBezTo>
                    <a:pt x="50" y="0"/>
                    <a:pt x="1" y="36"/>
                    <a:pt x="33" y="101"/>
                  </a:cubicBezTo>
                  <a:cubicBezTo>
                    <a:pt x="510" y="1613"/>
                    <a:pt x="1572" y="2823"/>
                    <a:pt x="2191" y="4274"/>
                  </a:cubicBezTo>
                  <a:cubicBezTo>
                    <a:pt x="2206" y="4300"/>
                    <a:pt x="2230" y="4311"/>
                    <a:pt x="2254" y="4311"/>
                  </a:cubicBezTo>
                  <a:cubicBezTo>
                    <a:pt x="2311" y="4311"/>
                    <a:pt x="2370" y="4250"/>
                    <a:pt x="2332" y="4193"/>
                  </a:cubicBezTo>
                  <a:cubicBezTo>
                    <a:pt x="1713" y="2762"/>
                    <a:pt x="678" y="1559"/>
                    <a:pt x="174" y="47"/>
                  </a:cubicBezTo>
                  <a:cubicBezTo>
                    <a:pt x="164" y="15"/>
                    <a:pt x="131" y="0"/>
                    <a:pt x="9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205;p45"/>
            <p:cNvSpPr/>
            <p:nvPr/>
          </p:nvSpPr>
          <p:spPr>
            <a:xfrm>
              <a:off x="3159010" y="806019"/>
              <a:ext cx="143634" cy="106595"/>
            </a:xfrm>
            <a:custGeom>
              <a:avLst/>
              <a:gdLst/>
              <a:ahLst/>
              <a:cxnLst/>
              <a:rect l="l" t="t" r="r" b="b"/>
              <a:pathLst>
                <a:path w="2986" h="2216" extrusionOk="0">
                  <a:moveTo>
                    <a:pt x="2721" y="1"/>
                  </a:moveTo>
                  <a:cubicBezTo>
                    <a:pt x="2112" y="1"/>
                    <a:pt x="1578" y="294"/>
                    <a:pt x="1112" y="679"/>
                  </a:cubicBezTo>
                  <a:cubicBezTo>
                    <a:pt x="803" y="907"/>
                    <a:pt x="547" y="1216"/>
                    <a:pt x="352" y="1519"/>
                  </a:cubicBezTo>
                  <a:cubicBezTo>
                    <a:pt x="238" y="1687"/>
                    <a:pt x="43" y="1915"/>
                    <a:pt x="16" y="2110"/>
                  </a:cubicBezTo>
                  <a:cubicBezTo>
                    <a:pt x="0" y="2179"/>
                    <a:pt x="54" y="2216"/>
                    <a:pt x="106" y="2216"/>
                  </a:cubicBezTo>
                  <a:cubicBezTo>
                    <a:pt x="140" y="2216"/>
                    <a:pt x="174" y="2199"/>
                    <a:pt x="184" y="2164"/>
                  </a:cubicBezTo>
                  <a:cubicBezTo>
                    <a:pt x="238" y="1774"/>
                    <a:pt x="715" y="1270"/>
                    <a:pt x="971" y="1015"/>
                  </a:cubicBezTo>
                  <a:cubicBezTo>
                    <a:pt x="1444" y="542"/>
                    <a:pt x="2088" y="170"/>
                    <a:pt x="2743" y="170"/>
                  </a:cubicBezTo>
                  <a:cubicBezTo>
                    <a:pt x="2786" y="170"/>
                    <a:pt x="2829" y="171"/>
                    <a:pt x="2873" y="175"/>
                  </a:cubicBezTo>
                  <a:cubicBezTo>
                    <a:pt x="2883" y="178"/>
                    <a:pt x="2892" y="179"/>
                    <a:pt x="2901" y="179"/>
                  </a:cubicBezTo>
                  <a:cubicBezTo>
                    <a:pt x="2986" y="179"/>
                    <a:pt x="2977" y="37"/>
                    <a:pt x="2873" y="7"/>
                  </a:cubicBezTo>
                  <a:cubicBezTo>
                    <a:pt x="2821" y="3"/>
                    <a:pt x="2771" y="1"/>
                    <a:pt x="272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206;p45"/>
            <p:cNvSpPr/>
            <p:nvPr/>
          </p:nvSpPr>
          <p:spPr>
            <a:xfrm>
              <a:off x="3264208" y="993711"/>
              <a:ext cx="172207" cy="120016"/>
            </a:xfrm>
            <a:custGeom>
              <a:avLst/>
              <a:gdLst/>
              <a:ahLst/>
              <a:cxnLst/>
              <a:rect l="l" t="t" r="r" b="b"/>
              <a:pathLst>
                <a:path w="3580" h="2495" extrusionOk="0">
                  <a:moveTo>
                    <a:pt x="2980" y="0"/>
                  </a:moveTo>
                  <a:cubicBezTo>
                    <a:pt x="2507" y="0"/>
                    <a:pt x="1909" y="298"/>
                    <a:pt x="1613" y="446"/>
                  </a:cubicBezTo>
                  <a:cubicBezTo>
                    <a:pt x="827" y="869"/>
                    <a:pt x="40" y="1515"/>
                    <a:pt x="14" y="2408"/>
                  </a:cubicBezTo>
                  <a:cubicBezTo>
                    <a:pt x="0" y="2466"/>
                    <a:pt x="35" y="2494"/>
                    <a:pt x="77" y="2494"/>
                  </a:cubicBezTo>
                  <a:cubicBezTo>
                    <a:pt x="119" y="2494"/>
                    <a:pt x="168" y="2466"/>
                    <a:pt x="182" y="2408"/>
                  </a:cubicBezTo>
                  <a:cubicBezTo>
                    <a:pt x="208" y="1649"/>
                    <a:pt x="800" y="1205"/>
                    <a:pt x="1385" y="782"/>
                  </a:cubicBezTo>
                  <a:cubicBezTo>
                    <a:pt x="1634" y="617"/>
                    <a:pt x="2453" y="175"/>
                    <a:pt x="2986" y="175"/>
                  </a:cubicBezTo>
                  <a:cubicBezTo>
                    <a:pt x="3171" y="175"/>
                    <a:pt x="3321" y="229"/>
                    <a:pt x="3401" y="365"/>
                  </a:cubicBezTo>
                  <a:cubicBezTo>
                    <a:pt x="3418" y="389"/>
                    <a:pt x="3442" y="399"/>
                    <a:pt x="3466" y="399"/>
                  </a:cubicBezTo>
                  <a:cubicBezTo>
                    <a:pt x="3523" y="399"/>
                    <a:pt x="3580" y="340"/>
                    <a:pt x="3542" y="278"/>
                  </a:cubicBezTo>
                  <a:cubicBezTo>
                    <a:pt x="3421" y="75"/>
                    <a:pt x="3216" y="0"/>
                    <a:pt x="298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07;p45"/>
            <p:cNvSpPr/>
            <p:nvPr/>
          </p:nvSpPr>
          <p:spPr>
            <a:xfrm>
              <a:off x="3292732" y="807702"/>
              <a:ext cx="141469" cy="195825"/>
            </a:xfrm>
            <a:custGeom>
              <a:avLst/>
              <a:gdLst/>
              <a:ahLst/>
              <a:cxnLst/>
              <a:rect l="l" t="t" r="r" b="b"/>
              <a:pathLst>
                <a:path w="2941" h="4071" extrusionOk="0">
                  <a:moveTo>
                    <a:pt x="123" y="1"/>
                  </a:moveTo>
                  <a:cubicBezTo>
                    <a:pt x="62" y="1"/>
                    <a:pt x="1" y="80"/>
                    <a:pt x="66" y="140"/>
                  </a:cubicBezTo>
                  <a:cubicBezTo>
                    <a:pt x="1188" y="1289"/>
                    <a:pt x="2136" y="2579"/>
                    <a:pt x="2781" y="4037"/>
                  </a:cubicBezTo>
                  <a:cubicBezTo>
                    <a:pt x="2789" y="4061"/>
                    <a:pt x="2806" y="4071"/>
                    <a:pt x="2826" y="4071"/>
                  </a:cubicBezTo>
                  <a:cubicBezTo>
                    <a:pt x="2875" y="4071"/>
                    <a:pt x="2941" y="4012"/>
                    <a:pt x="2922" y="3950"/>
                  </a:cubicBezTo>
                  <a:cubicBezTo>
                    <a:pt x="2277" y="2465"/>
                    <a:pt x="1322" y="1181"/>
                    <a:pt x="180" y="32"/>
                  </a:cubicBezTo>
                  <a:cubicBezTo>
                    <a:pt x="165" y="10"/>
                    <a:pt x="144"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208;p45"/>
            <p:cNvSpPr/>
            <p:nvPr/>
          </p:nvSpPr>
          <p:spPr>
            <a:xfrm>
              <a:off x="3054052" y="1097370"/>
              <a:ext cx="219444" cy="70663"/>
            </a:xfrm>
            <a:custGeom>
              <a:avLst/>
              <a:gdLst/>
              <a:ahLst/>
              <a:cxnLst/>
              <a:rect l="l" t="t" r="r" b="b"/>
              <a:pathLst>
                <a:path w="4562" h="1469" extrusionOk="0">
                  <a:moveTo>
                    <a:pt x="3501" y="0"/>
                  </a:moveTo>
                  <a:cubicBezTo>
                    <a:pt x="2286" y="0"/>
                    <a:pt x="947" y="658"/>
                    <a:pt x="68" y="1315"/>
                  </a:cubicBezTo>
                  <a:cubicBezTo>
                    <a:pt x="0" y="1366"/>
                    <a:pt x="46" y="1469"/>
                    <a:pt x="114" y="1469"/>
                  </a:cubicBezTo>
                  <a:cubicBezTo>
                    <a:pt x="128" y="1469"/>
                    <a:pt x="141" y="1465"/>
                    <a:pt x="155" y="1456"/>
                  </a:cubicBezTo>
                  <a:cubicBezTo>
                    <a:pt x="1007" y="820"/>
                    <a:pt x="2307" y="168"/>
                    <a:pt x="3489" y="168"/>
                  </a:cubicBezTo>
                  <a:cubicBezTo>
                    <a:pt x="3818" y="168"/>
                    <a:pt x="4138" y="218"/>
                    <a:pt x="4436" y="334"/>
                  </a:cubicBezTo>
                  <a:cubicBezTo>
                    <a:pt x="4449" y="343"/>
                    <a:pt x="4462" y="347"/>
                    <a:pt x="4473" y="347"/>
                  </a:cubicBezTo>
                  <a:cubicBezTo>
                    <a:pt x="4536" y="347"/>
                    <a:pt x="4561" y="218"/>
                    <a:pt x="4470" y="166"/>
                  </a:cubicBezTo>
                  <a:cubicBezTo>
                    <a:pt x="4165" y="51"/>
                    <a:pt x="3838" y="0"/>
                    <a:pt x="350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209;p45"/>
            <p:cNvSpPr/>
            <p:nvPr/>
          </p:nvSpPr>
          <p:spPr>
            <a:xfrm>
              <a:off x="3050060" y="1105355"/>
              <a:ext cx="222907" cy="90673"/>
            </a:xfrm>
            <a:custGeom>
              <a:avLst/>
              <a:gdLst/>
              <a:ahLst/>
              <a:cxnLst/>
              <a:rect l="l" t="t" r="r" b="b"/>
              <a:pathLst>
                <a:path w="4634" h="1885" extrusionOk="0">
                  <a:moveTo>
                    <a:pt x="4553" y="0"/>
                  </a:moveTo>
                  <a:cubicBezTo>
                    <a:pt x="3652" y="0"/>
                    <a:pt x="2785" y="370"/>
                    <a:pt x="1972" y="706"/>
                  </a:cubicBezTo>
                  <a:cubicBezTo>
                    <a:pt x="1583" y="874"/>
                    <a:pt x="1220" y="1042"/>
                    <a:pt x="857" y="1210"/>
                  </a:cubicBezTo>
                  <a:cubicBezTo>
                    <a:pt x="548" y="1378"/>
                    <a:pt x="212" y="1458"/>
                    <a:pt x="44" y="1767"/>
                  </a:cubicBezTo>
                  <a:cubicBezTo>
                    <a:pt x="1" y="1824"/>
                    <a:pt x="58" y="1884"/>
                    <a:pt x="117" y="1884"/>
                  </a:cubicBezTo>
                  <a:cubicBezTo>
                    <a:pt x="142" y="1884"/>
                    <a:pt x="167" y="1874"/>
                    <a:pt x="185" y="1848"/>
                  </a:cubicBezTo>
                  <a:cubicBezTo>
                    <a:pt x="353" y="1546"/>
                    <a:pt x="884" y="1405"/>
                    <a:pt x="1193" y="1237"/>
                  </a:cubicBezTo>
                  <a:cubicBezTo>
                    <a:pt x="1556" y="1069"/>
                    <a:pt x="1945" y="901"/>
                    <a:pt x="2308" y="733"/>
                  </a:cubicBezTo>
                  <a:cubicBezTo>
                    <a:pt x="3007" y="450"/>
                    <a:pt x="3767" y="168"/>
                    <a:pt x="4553" y="168"/>
                  </a:cubicBezTo>
                  <a:cubicBezTo>
                    <a:pt x="4634" y="168"/>
                    <a:pt x="4634" y="0"/>
                    <a:pt x="455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210;p45"/>
            <p:cNvSpPr/>
            <p:nvPr/>
          </p:nvSpPr>
          <p:spPr>
            <a:xfrm>
              <a:off x="3263005" y="1000108"/>
              <a:ext cx="161769" cy="113811"/>
            </a:xfrm>
            <a:custGeom>
              <a:avLst/>
              <a:gdLst/>
              <a:ahLst/>
              <a:cxnLst/>
              <a:rect l="l" t="t" r="r" b="b"/>
              <a:pathLst>
                <a:path w="3363" h="2366" extrusionOk="0">
                  <a:moveTo>
                    <a:pt x="3204" y="1"/>
                  </a:moveTo>
                  <a:cubicBezTo>
                    <a:pt x="3195" y="1"/>
                    <a:pt x="3186" y="2"/>
                    <a:pt x="3177" y="4"/>
                  </a:cubicBezTo>
                  <a:cubicBezTo>
                    <a:pt x="2612" y="259"/>
                    <a:pt x="2028" y="454"/>
                    <a:pt x="1497" y="736"/>
                  </a:cubicBezTo>
                  <a:cubicBezTo>
                    <a:pt x="879" y="1099"/>
                    <a:pt x="401" y="1657"/>
                    <a:pt x="39" y="2248"/>
                  </a:cubicBezTo>
                  <a:cubicBezTo>
                    <a:pt x="1" y="2305"/>
                    <a:pt x="60" y="2366"/>
                    <a:pt x="117" y="2366"/>
                  </a:cubicBezTo>
                  <a:cubicBezTo>
                    <a:pt x="140" y="2366"/>
                    <a:pt x="164" y="2355"/>
                    <a:pt x="180" y="2329"/>
                  </a:cubicBezTo>
                  <a:cubicBezTo>
                    <a:pt x="569" y="1684"/>
                    <a:pt x="1047" y="1180"/>
                    <a:pt x="1692" y="817"/>
                  </a:cubicBezTo>
                  <a:cubicBezTo>
                    <a:pt x="2196" y="542"/>
                    <a:pt x="2754" y="400"/>
                    <a:pt x="3258" y="145"/>
                  </a:cubicBezTo>
                  <a:cubicBezTo>
                    <a:pt x="3362" y="120"/>
                    <a:pt x="3298" y="1"/>
                    <a:pt x="32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211;p45"/>
            <p:cNvSpPr/>
            <p:nvPr/>
          </p:nvSpPr>
          <p:spPr>
            <a:xfrm>
              <a:off x="3262957" y="1009777"/>
              <a:ext cx="175478" cy="108567"/>
            </a:xfrm>
            <a:custGeom>
              <a:avLst/>
              <a:gdLst/>
              <a:ahLst/>
              <a:cxnLst/>
              <a:rect l="l" t="t" r="r" b="b"/>
              <a:pathLst>
                <a:path w="3648" h="2257" extrusionOk="0">
                  <a:moveTo>
                    <a:pt x="3541" y="0"/>
                  </a:moveTo>
                  <a:cubicBezTo>
                    <a:pt x="3533" y="0"/>
                    <a:pt x="3524" y="1"/>
                    <a:pt x="3514" y="5"/>
                  </a:cubicBezTo>
                  <a:cubicBezTo>
                    <a:pt x="2224" y="394"/>
                    <a:pt x="1021" y="1207"/>
                    <a:pt x="66" y="2101"/>
                  </a:cubicBezTo>
                  <a:cubicBezTo>
                    <a:pt x="1" y="2172"/>
                    <a:pt x="60" y="2257"/>
                    <a:pt x="131" y="2257"/>
                  </a:cubicBezTo>
                  <a:cubicBezTo>
                    <a:pt x="147" y="2257"/>
                    <a:pt x="164" y="2252"/>
                    <a:pt x="181" y="2242"/>
                  </a:cubicBezTo>
                  <a:cubicBezTo>
                    <a:pt x="1135" y="1349"/>
                    <a:pt x="2311" y="535"/>
                    <a:pt x="3568" y="173"/>
                  </a:cubicBezTo>
                  <a:cubicBezTo>
                    <a:pt x="3647" y="142"/>
                    <a:pt x="3627" y="0"/>
                    <a:pt x="354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212;p45"/>
            <p:cNvSpPr/>
            <p:nvPr/>
          </p:nvSpPr>
          <p:spPr>
            <a:xfrm>
              <a:off x="2988153" y="920933"/>
              <a:ext cx="168744" cy="48920"/>
            </a:xfrm>
            <a:custGeom>
              <a:avLst/>
              <a:gdLst/>
              <a:ahLst/>
              <a:cxnLst/>
              <a:rect l="l" t="t" r="r" b="b"/>
              <a:pathLst>
                <a:path w="3508" h="1017" extrusionOk="0">
                  <a:moveTo>
                    <a:pt x="3178" y="0"/>
                  </a:moveTo>
                  <a:cubicBezTo>
                    <a:pt x="2847" y="0"/>
                    <a:pt x="2492" y="247"/>
                    <a:pt x="2186" y="247"/>
                  </a:cubicBezTo>
                  <a:cubicBezTo>
                    <a:pt x="2080" y="247"/>
                    <a:pt x="1980" y="218"/>
                    <a:pt x="1888" y="138"/>
                  </a:cubicBezTo>
                  <a:cubicBezTo>
                    <a:pt x="1875" y="124"/>
                    <a:pt x="1855" y="118"/>
                    <a:pt x="1834" y="118"/>
                  </a:cubicBezTo>
                  <a:cubicBezTo>
                    <a:pt x="1813" y="118"/>
                    <a:pt x="1791" y="124"/>
                    <a:pt x="1774" y="138"/>
                  </a:cubicBezTo>
                  <a:cubicBezTo>
                    <a:pt x="1747" y="171"/>
                    <a:pt x="1693" y="225"/>
                    <a:pt x="1667" y="252"/>
                  </a:cubicBezTo>
                  <a:cubicBezTo>
                    <a:pt x="1560" y="378"/>
                    <a:pt x="1424" y="440"/>
                    <a:pt x="1266" y="440"/>
                  </a:cubicBezTo>
                  <a:cubicBezTo>
                    <a:pt x="1227" y="440"/>
                    <a:pt x="1188" y="437"/>
                    <a:pt x="1147" y="429"/>
                  </a:cubicBezTo>
                  <a:lnTo>
                    <a:pt x="1147" y="429"/>
                  </a:lnTo>
                  <a:cubicBezTo>
                    <a:pt x="1152" y="409"/>
                    <a:pt x="1158" y="388"/>
                    <a:pt x="1163" y="366"/>
                  </a:cubicBezTo>
                  <a:cubicBezTo>
                    <a:pt x="1186" y="314"/>
                    <a:pt x="1149" y="247"/>
                    <a:pt x="1099" y="247"/>
                  </a:cubicBezTo>
                  <a:cubicBezTo>
                    <a:pt x="1092" y="247"/>
                    <a:pt x="1083" y="248"/>
                    <a:pt x="1075" y="252"/>
                  </a:cubicBezTo>
                  <a:cubicBezTo>
                    <a:pt x="893" y="330"/>
                    <a:pt x="869" y="440"/>
                    <a:pt x="927" y="525"/>
                  </a:cubicBezTo>
                  <a:lnTo>
                    <a:pt x="927" y="525"/>
                  </a:lnTo>
                  <a:cubicBezTo>
                    <a:pt x="834" y="672"/>
                    <a:pt x="698" y="764"/>
                    <a:pt x="546" y="764"/>
                  </a:cubicBezTo>
                  <a:cubicBezTo>
                    <a:pt x="421" y="764"/>
                    <a:pt x="286" y="703"/>
                    <a:pt x="155" y="561"/>
                  </a:cubicBezTo>
                  <a:cubicBezTo>
                    <a:pt x="139" y="539"/>
                    <a:pt x="121" y="530"/>
                    <a:pt x="103" y="530"/>
                  </a:cubicBezTo>
                  <a:cubicBezTo>
                    <a:pt x="50" y="530"/>
                    <a:pt x="0" y="610"/>
                    <a:pt x="40" y="675"/>
                  </a:cubicBezTo>
                  <a:cubicBezTo>
                    <a:pt x="237" y="906"/>
                    <a:pt x="434" y="1017"/>
                    <a:pt x="610" y="1017"/>
                  </a:cubicBezTo>
                  <a:cubicBezTo>
                    <a:pt x="800" y="1017"/>
                    <a:pt x="965" y="885"/>
                    <a:pt x="1077" y="632"/>
                  </a:cubicBezTo>
                  <a:lnTo>
                    <a:pt x="1077" y="632"/>
                  </a:lnTo>
                  <a:cubicBezTo>
                    <a:pt x="1120" y="648"/>
                    <a:pt x="1169" y="657"/>
                    <a:pt x="1220" y="657"/>
                  </a:cubicBezTo>
                  <a:cubicBezTo>
                    <a:pt x="1256" y="657"/>
                    <a:pt x="1294" y="652"/>
                    <a:pt x="1331" y="642"/>
                  </a:cubicBezTo>
                  <a:cubicBezTo>
                    <a:pt x="1588" y="597"/>
                    <a:pt x="1687" y="393"/>
                    <a:pt x="1893" y="393"/>
                  </a:cubicBezTo>
                  <a:cubicBezTo>
                    <a:pt x="1933" y="393"/>
                    <a:pt x="1978" y="401"/>
                    <a:pt x="2029" y="420"/>
                  </a:cubicBezTo>
                  <a:cubicBezTo>
                    <a:pt x="2080" y="435"/>
                    <a:pt x="2128" y="441"/>
                    <a:pt x="2175" y="441"/>
                  </a:cubicBezTo>
                  <a:cubicBezTo>
                    <a:pt x="2493" y="441"/>
                    <a:pt x="2755" y="150"/>
                    <a:pt x="3061" y="150"/>
                  </a:cubicBezTo>
                  <a:cubicBezTo>
                    <a:pt x="3144" y="150"/>
                    <a:pt x="3229" y="172"/>
                    <a:pt x="3320" y="225"/>
                  </a:cubicBezTo>
                  <a:cubicBezTo>
                    <a:pt x="3329" y="227"/>
                    <a:pt x="3338" y="229"/>
                    <a:pt x="3347" y="229"/>
                  </a:cubicBezTo>
                  <a:cubicBezTo>
                    <a:pt x="3441" y="229"/>
                    <a:pt x="3507" y="106"/>
                    <a:pt x="3427" y="57"/>
                  </a:cubicBezTo>
                  <a:cubicBezTo>
                    <a:pt x="3347" y="16"/>
                    <a:pt x="3263" y="0"/>
                    <a:pt x="317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213;p45"/>
            <p:cNvSpPr/>
            <p:nvPr/>
          </p:nvSpPr>
          <p:spPr>
            <a:xfrm>
              <a:off x="3010713" y="976010"/>
              <a:ext cx="139738" cy="40262"/>
            </a:xfrm>
            <a:custGeom>
              <a:avLst/>
              <a:gdLst/>
              <a:ahLst/>
              <a:cxnLst/>
              <a:rect l="l" t="t" r="r" b="b"/>
              <a:pathLst>
                <a:path w="2905" h="837" extrusionOk="0">
                  <a:moveTo>
                    <a:pt x="2790" y="1"/>
                  </a:moveTo>
                  <a:cubicBezTo>
                    <a:pt x="2496" y="26"/>
                    <a:pt x="2151" y="255"/>
                    <a:pt x="1832" y="255"/>
                  </a:cubicBezTo>
                  <a:cubicBezTo>
                    <a:pt x="1729" y="255"/>
                    <a:pt x="1629" y="231"/>
                    <a:pt x="1534" y="169"/>
                  </a:cubicBezTo>
                  <a:cubicBezTo>
                    <a:pt x="1526" y="161"/>
                    <a:pt x="1516" y="158"/>
                    <a:pt x="1504" y="158"/>
                  </a:cubicBezTo>
                  <a:cubicBezTo>
                    <a:pt x="1475" y="158"/>
                    <a:pt x="1439" y="178"/>
                    <a:pt x="1419" y="202"/>
                  </a:cubicBezTo>
                  <a:cubicBezTo>
                    <a:pt x="1224" y="256"/>
                    <a:pt x="1030" y="310"/>
                    <a:pt x="835" y="370"/>
                  </a:cubicBezTo>
                  <a:cubicBezTo>
                    <a:pt x="825" y="360"/>
                    <a:pt x="815" y="356"/>
                    <a:pt x="806" y="356"/>
                  </a:cubicBezTo>
                  <a:cubicBezTo>
                    <a:pt x="785" y="356"/>
                    <a:pt x="766" y="379"/>
                    <a:pt x="747" y="397"/>
                  </a:cubicBezTo>
                  <a:cubicBezTo>
                    <a:pt x="628" y="573"/>
                    <a:pt x="496" y="669"/>
                    <a:pt x="338" y="669"/>
                  </a:cubicBezTo>
                  <a:cubicBezTo>
                    <a:pt x="273" y="669"/>
                    <a:pt x="204" y="652"/>
                    <a:pt x="129" y="619"/>
                  </a:cubicBezTo>
                  <a:cubicBezTo>
                    <a:pt x="121" y="617"/>
                    <a:pt x="114" y="616"/>
                    <a:pt x="107" y="616"/>
                  </a:cubicBezTo>
                  <a:cubicBezTo>
                    <a:pt x="18" y="616"/>
                    <a:pt x="1" y="762"/>
                    <a:pt x="75" y="787"/>
                  </a:cubicBezTo>
                  <a:cubicBezTo>
                    <a:pt x="161" y="815"/>
                    <a:pt x="261" y="837"/>
                    <a:pt x="356" y="837"/>
                  </a:cubicBezTo>
                  <a:cubicBezTo>
                    <a:pt x="449" y="837"/>
                    <a:pt x="537" y="816"/>
                    <a:pt x="606" y="760"/>
                  </a:cubicBezTo>
                  <a:cubicBezTo>
                    <a:pt x="694" y="733"/>
                    <a:pt x="774" y="673"/>
                    <a:pt x="835" y="592"/>
                  </a:cubicBezTo>
                  <a:cubicBezTo>
                    <a:pt x="862" y="538"/>
                    <a:pt x="1110" y="565"/>
                    <a:pt x="1137" y="538"/>
                  </a:cubicBezTo>
                  <a:cubicBezTo>
                    <a:pt x="1322" y="490"/>
                    <a:pt x="1428" y="410"/>
                    <a:pt x="1583" y="410"/>
                  </a:cubicBezTo>
                  <a:cubicBezTo>
                    <a:pt x="1619" y="410"/>
                    <a:pt x="1658" y="414"/>
                    <a:pt x="1702" y="424"/>
                  </a:cubicBezTo>
                  <a:cubicBezTo>
                    <a:pt x="1744" y="434"/>
                    <a:pt x="1786" y="438"/>
                    <a:pt x="1829" y="438"/>
                  </a:cubicBezTo>
                  <a:cubicBezTo>
                    <a:pt x="2149" y="438"/>
                    <a:pt x="2470" y="199"/>
                    <a:pt x="2790" y="169"/>
                  </a:cubicBezTo>
                  <a:cubicBezTo>
                    <a:pt x="2905" y="169"/>
                    <a:pt x="2905" y="1"/>
                    <a:pt x="279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214;p45"/>
            <p:cNvSpPr/>
            <p:nvPr/>
          </p:nvSpPr>
          <p:spPr>
            <a:xfrm>
              <a:off x="3147802" y="977645"/>
              <a:ext cx="10727" cy="8129"/>
            </a:xfrm>
            <a:custGeom>
              <a:avLst/>
              <a:gdLst/>
              <a:ahLst/>
              <a:cxnLst/>
              <a:rect l="l" t="t" r="r" b="b"/>
              <a:pathLst>
                <a:path w="223" h="169" extrusionOk="0">
                  <a:moveTo>
                    <a:pt x="108" y="0"/>
                  </a:moveTo>
                  <a:cubicBezTo>
                    <a:pt x="1" y="0"/>
                    <a:pt x="1" y="168"/>
                    <a:pt x="108" y="168"/>
                  </a:cubicBezTo>
                  <a:cubicBezTo>
                    <a:pt x="223" y="168"/>
                    <a:pt x="223"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15;p45"/>
            <p:cNvSpPr/>
            <p:nvPr/>
          </p:nvSpPr>
          <p:spPr>
            <a:xfrm>
              <a:off x="3046645" y="1013865"/>
              <a:ext cx="148108" cy="43388"/>
            </a:xfrm>
            <a:custGeom>
              <a:avLst/>
              <a:gdLst/>
              <a:ahLst/>
              <a:cxnLst/>
              <a:rect l="l" t="t" r="r" b="b"/>
              <a:pathLst>
                <a:path w="3079" h="902" extrusionOk="0">
                  <a:moveTo>
                    <a:pt x="2910" y="0"/>
                  </a:moveTo>
                  <a:cubicBezTo>
                    <a:pt x="2440" y="114"/>
                    <a:pt x="1936" y="222"/>
                    <a:pt x="1459" y="336"/>
                  </a:cubicBezTo>
                  <a:cubicBezTo>
                    <a:pt x="1264" y="390"/>
                    <a:pt x="1062" y="450"/>
                    <a:pt x="867" y="477"/>
                  </a:cubicBezTo>
                  <a:cubicBezTo>
                    <a:pt x="613" y="552"/>
                    <a:pt x="421" y="730"/>
                    <a:pt x="176" y="730"/>
                  </a:cubicBezTo>
                  <a:cubicBezTo>
                    <a:pt x="156" y="730"/>
                    <a:pt x="135" y="728"/>
                    <a:pt x="115" y="726"/>
                  </a:cubicBezTo>
                  <a:cubicBezTo>
                    <a:pt x="0" y="726"/>
                    <a:pt x="0" y="894"/>
                    <a:pt x="115" y="894"/>
                  </a:cubicBezTo>
                  <a:cubicBezTo>
                    <a:pt x="149" y="899"/>
                    <a:pt x="183" y="902"/>
                    <a:pt x="218" y="902"/>
                  </a:cubicBezTo>
                  <a:cubicBezTo>
                    <a:pt x="573" y="902"/>
                    <a:pt x="929" y="638"/>
                    <a:pt x="1291" y="558"/>
                  </a:cubicBezTo>
                  <a:cubicBezTo>
                    <a:pt x="1848" y="424"/>
                    <a:pt x="2406" y="309"/>
                    <a:pt x="2971" y="168"/>
                  </a:cubicBezTo>
                  <a:cubicBezTo>
                    <a:pt x="3078" y="141"/>
                    <a:pt x="3024" y="0"/>
                    <a:pt x="291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216;p45"/>
            <p:cNvSpPr/>
            <p:nvPr/>
          </p:nvSpPr>
          <p:spPr>
            <a:xfrm>
              <a:off x="3203408" y="859604"/>
              <a:ext cx="110780" cy="63207"/>
            </a:xfrm>
            <a:custGeom>
              <a:avLst/>
              <a:gdLst/>
              <a:ahLst/>
              <a:cxnLst/>
              <a:rect l="l" t="t" r="r" b="b"/>
              <a:pathLst>
                <a:path w="2303" h="1314" extrusionOk="0">
                  <a:moveTo>
                    <a:pt x="2167" y="1"/>
                  </a:moveTo>
                  <a:cubicBezTo>
                    <a:pt x="2151" y="1"/>
                    <a:pt x="2134" y="5"/>
                    <a:pt x="2118" y="15"/>
                  </a:cubicBezTo>
                  <a:cubicBezTo>
                    <a:pt x="1835" y="270"/>
                    <a:pt x="1331" y="42"/>
                    <a:pt x="1136" y="465"/>
                  </a:cubicBezTo>
                  <a:cubicBezTo>
                    <a:pt x="1110" y="519"/>
                    <a:pt x="1110" y="573"/>
                    <a:pt x="1083" y="633"/>
                  </a:cubicBezTo>
                  <a:cubicBezTo>
                    <a:pt x="1047" y="744"/>
                    <a:pt x="999" y="775"/>
                    <a:pt x="947" y="775"/>
                  </a:cubicBezTo>
                  <a:cubicBezTo>
                    <a:pt x="885" y="775"/>
                    <a:pt x="817" y="732"/>
                    <a:pt x="760" y="732"/>
                  </a:cubicBezTo>
                  <a:cubicBezTo>
                    <a:pt x="746" y="732"/>
                    <a:pt x="732" y="735"/>
                    <a:pt x="720" y="741"/>
                  </a:cubicBezTo>
                  <a:cubicBezTo>
                    <a:pt x="576" y="793"/>
                    <a:pt x="412" y="1106"/>
                    <a:pt x="242" y="1106"/>
                  </a:cubicBezTo>
                  <a:cubicBezTo>
                    <a:pt x="213" y="1106"/>
                    <a:pt x="184" y="1097"/>
                    <a:pt x="155" y="1077"/>
                  </a:cubicBezTo>
                  <a:cubicBezTo>
                    <a:pt x="143" y="1068"/>
                    <a:pt x="130" y="1065"/>
                    <a:pt x="118" y="1065"/>
                  </a:cubicBezTo>
                  <a:cubicBezTo>
                    <a:pt x="52" y="1065"/>
                    <a:pt x="1" y="1173"/>
                    <a:pt x="75" y="1218"/>
                  </a:cubicBezTo>
                  <a:cubicBezTo>
                    <a:pt x="149" y="1278"/>
                    <a:pt x="245" y="1314"/>
                    <a:pt x="341" y="1314"/>
                  </a:cubicBezTo>
                  <a:cubicBezTo>
                    <a:pt x="427" y="1314"/>
                    <a:pt x="512" y="1285"/>
                    <a:pt x="579" y="1218"/>
                  </a:cubicBezTo>
                  <a:cubicBezTo>
                    <a:pt x="606" y="1191"/>
                    <a:pt x="747" y="909"/>
                    <a:pt x="800" y="909"/>
                  </a:cubicBezTo>
                  <a:cubicBezTo>
                    <a:pt x="882" y="933"/>
                    <a:pt x="933" y="953"/>
                    <a:pt x="997" y="953"/>
                  </a:cubicBezTo>
                  <a:cubicBezTo>
                    <a:pt x="1022" y="953"/>
                    <a:pt x="1050" y="950"/>
                    <a:pt x="1083" y="942"/>
                  </a:cubicBezTo>
                  <a:cubicBezTo>
                    <a:pt x="1304" y="828"/>
                    <a:pt x="1224" y="492"/>
                    <a:pt x="1472" y="378"/>
                  </a:cubicBezTo>
                  <a:cubicBezTo>
                    <a:pt x="1755" y="270"/>
                    <a:pt x="2003" y="351"/>
                    <a:pt x="2259" y="156"/>
                  </a:cubicBezTo>
                  <a:cubicBezTo>
                    <a:pt x="2303" y="85"/>
                    <a:pt x="2239" y="1"/>
                    <a:pt x="216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217;p45"/>
            <p:cNvSpPr/>
            <p:nvPr/>
          </p:nvSpPr>
          <p:spPr>
            <a:xfrm>
              <a:off x="3223899" y="916027"/>
              <a:ext cx="109866" cy="51470"/>
            </a:xfrm>
            <a:custGeom>
              <a:avLst/>
              <a:gdLst/>
              <a:ahLst/>
              <a:cxnLst/>
              <a:rect l="l" t="t" r="r" b="b"/>
              <a:pathLst>
                <a:path w="2284" h="1070" extrusionOk="0">
                  <a:moveTo>
                    <a:pt x="1918" y="0"/>
                  </a:moveTo>
                  <a:cubicBezTo>
                    <a:pt x="1593" y="0"/>
                    <a:pt x="1226" y="90"/>
                    <a:pt x="1046" y="354"/>
                  </a:cubicBezTo>
                  <a:cubicBezTo>
                    <a:pt x="954" y="498"/>
                    <a:pt x="1065" y="767"/>
                    <a:pt x="863" y="767"/>
                  </a:cubicBezTo>
                  <a:cubicBezTo>
                    <a:pt x="831" y="767"/>
                    <a:pt x="789" y="760"/>
                    <a:pt x="737" y="744"/>
                  </a:cubicBezTo>
                  <a:cubicBezTo>
                    <a:pt x="686" y="725"/>
                    <a:pt x="634" y="717"/>
                    <a:pt x="580" y="717"/>
                  </a:cubicBezTo>
                  <a:cubicBezTo>
                    <a:pt x="403" y="717"/>
                    <a:pt x="220" y="808"/>
                    <a:pt x="65" y="912"/>
                  </a:cubicBezTo>
                  <a:cubicBezTo>
                    <a:pt x="0" y="982"/>
                    <a:pt x="79" y="1070"/>
                    <a:pt x="154" y="1070"/>
                  </a:cubicBezTo>
                  <a:cubicBezTo>
                    <a:pt x="173" y="1070"/>
                    <a:pt x="191" y="1065"/>
                    <a:pt x="206" y="1053"/>
                  </a:cubicBezTo>
                  <a:cubicBezTo>
                    <a:pt x="325" y="947"/>
                    <a:pt x="423" y="915"/>
                    <a:pt x="516" y="915"/>
                  </a:cubicBezTo>
                  <a:cubicBezTo>
                    <a:pt x="665" y="915"/>
                    <a:pt x="802" y="999"/>
                    <a:pt x="993" y="999"/>
                  </a:cubicBezTo>
                  <a:cubicBezTo>
                    <a:pt x="1073" y="999"/>
                    <a:pt x="1134" y="945"/>
                    <a:pt x="1161" y="858"/>
                  </a:cubicBezTo>
                  <a:cubicBezTo>
                    <a:pt x="1188" y="690"/>
                    <a:pt x="1134" y="468"/>
                    <a:pt x="1329" y="327"/>
                  </a:cubicBezTo>
                  <a:cubicBezTo>
                    <a:pt x="1465" y="210"/>
                    <a:pt x="1684" y="161"/>
                    <a:pt x="1891" y="161"/>
                  </a:cubicBezTo>
                  <a:cubicBezTo>
                    <a:pt x="1979" y="161"/>
                    <a:pt x="2065" y="170"/>
                    <a:pt x="2142" y="186"/>
                  </a:cubicBezTo>
                  <a:cubicBezTo>
                    <a:pt x="2223" y="186"/>
                    <a:pt x="2283" y="18"/>
                    <a:pt x="2169" y="18"/>
                  </a:cubicBezTo>
                  <a:cubicBezTo>
                    <a:pt x="2091" y="7"/>
                    <a:pt x="2006" y="0"/>
                    <a:pt x="19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218;p45"/>
            <p:cNvSpPr/>
            <p:nvPr/>
          </p:nvSpPr>
          <p:spPr>
            <a:xfrm>
              <a:off x="3052705" y="1114302"/>
              <a:ext cx="205782" cy="122565"/>
            </a:xfrm>
            <a:custGeom>
              <a:avLst/>
              <a:gdLst/>
              <a:ahLst/>
              <a:cxnLst/>
              <a:rect l="l" t="t" r="r" b="b"/>
              <a:pathLst>
                <a:path w="4278" h="2548" extrusionOk="0">
                  <a:moveTo>
                    <a:pt x="4156" y="1"/>
                  </a:moveTo>
                  <a:cubicBezTo>
                    <a:pt x="4140" y="1"/>
                    <a:pt x="4121" y="5"/>
                    <a:pt x="4101" y="16"/>
                  </a:cubicBezTo>
                  <a:cubicBezTo>
                    <a:pt x="2704" y="688"/>
                    <a:pt x="1360" y="1467"/>
                    <a:pt x="69" y="2368"/>
                  </a:cubicBezTo>
                  <a:cubicBezTo>
                    <a:pt x="1" y="2436"/>
                    <a:pt x="48" y="2548"/>
                    <a:pt x="117" y="2548"/>
                  </a:cubicBezTo>
                  <a:cubicBezTo>
                    <a:pt x="130" y="2548"/>
                    <a:pt x="143" y="2544"/>
                    <a:pt x="157" y="2536"/>
                  </a:cubicBezTo>
                  <a:cubicBezTo>
                    <a:pt x="1440" y="1608"/>
                    <a:pt x="2784" y="822"/>
                    <a:pt x="4189" y="150"/>
                  </a:cubicBezTo>
                  <a:cubicBezTo>
                    <a:pt x="4278" y="105"/>
                    <a:pt x="4238" y="1"/>
                    <a:pt x="41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219;p45"/>
            <p:cNvSpPr/>
            <p:nvPr/>
          </p:nvSpPr>
          <p:spPr>
            <a:xfrm>
              <a:off x="3251990" y="984427"/>
              <a:ext cx="193276" cy="136515"/>
            </a:xfrm>
            <a:custGeom>
              <a:avLst/>
              <a:gdLst/>
              <a:ahLst/>
              <a:cxnLst/>
              <a:rect l="l" t="t" r="r" b="b"/>
              <a:pathLst>
                <a:path w="4018" h="2838" extrusionOk="0">
                  <a:moveTo>
                    <a:pt x="3582" y="1"/>
                  </a:moveTo>
                  <a:cubicBezTo>
                    <a:pt x="3528" y="1"/>
                    <a:pt x="3478" y="63"/>
                    <a:pt x="3514" y="135"/>
                  </a:cubicBezTo>
                  <a:cubicBezTo>
                    <a:pt x="3715" y="498"/>
                    <a:pt x="3991" y="868"/>
                    <a:pt x="3514" y="1062"/>
                  </a:cubicBezTo>
                  <a:cubicBezTo>
                    <a:pt x="3124" y="1230"/>
                    <a:pt x="2734" y="1398"/>
                    <a:pt x="2371" y="1593"/>
                  </a:cubicBezTo>
                  <a:cubicBezTo>
                    <a:pt x="1585" y="1929"/>
                    <a:pt x="825" y="2292"/>
                    <a:pt x="73" y="2682"/>
                  </a:cubicBezTo>
                  <a:cubicBezTo>
                    <a:pt x="0" y="2732"/>
                    <a:pt x="48" y="2838"/>
                    <a:pt x="112" y="2838"/>
                  </a:cubicBezTo>
                  <a:cubicBezTo>
                    <a:pt x="126" y="2838"/>
                    <a:pt x="140" y="2833"/>
                    <a:pt x="153" y="2823"/>
                  </a:cubicBezTo>
                  <a:cubicBezTo>
                    <a:pt x="1417" y="2212"/>
                    <a:pt x="2707" y="1593"/>
                    <a:pt x="3991" y="1036"/>
                  </a:cubicBezTo>
                  <a:cubicBezTo>
                    <a:pt x="4018" y="1036"/>
                    <a:pt x="4018" y="975"/>
                    <a:pt x="4018" y="948"/>
                  </a:cubicBezTo>
                  <a:cubicBezTo>
                    <a:pt x="3910" y="639"/>
                    <a:pt x="3823" y="330"/>
                    <a:pt x="3655" y="54"/>
                  </a:cubicBezTo>
                  <a:cubicBezTo>
                    <a:pt x="3637" y="16"/>
                    <a:pt x="3609" y="1"/>
                    <a:pt x="358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220;p45"/>
            <p:cNvSpPr/>
            <p:nvPr/>
          </p:nvSpPr>
          <p:spPr>
            <a:xfrm>
              <a:off x="2922831" y="959270"/>
              <a:ext cx="135168" cy="236279"/>
            </a:xfrm>
            <a:custGeom>
              <a:avLst/>
              <a:gdLst/>
              <a:ahLst/>
              <a:cxnLst/>
              <a:rect l="l" t="t" r="r" b="b"/>
              <a:pathLst>
                <a:path w="2810" h="4912" extrusionOk="0">
                  <a:moveTo>
                    <a:pt x="316" y="1"/>
                  </a:moveTo>
                  <a:cubicBezTo>
                    <a:pt x="303" y="1"/>
                    <a:pt x="290" y="4"/>
                    <a:pt x="276" y="13"/>
                  </a:cubicBezTo>
                  <a:cubicBezTo>
                    <a:pt x="0" y="181"/>
                    <a:pt x="27" y="268"/>
                    <a:pt x="168" y="577"/>
                  </a:cubicBezTo>
                  <a:cubicBezTo>
                    <a:pt x="417" y="1135"/>
                    <a:pt x="726" y="1727"/>
                    <a:pt x="1008" y="2257"/>
                  </a:cubicBezTo>
                  <a:cubicBezTo>
                    <a:pt x="1513" y="3151"/>
                    <a:pt x="2158" y="3964"/>
                    <a:pt x="2628" y="4858"/>
                  </a:cubicBezTo>
                  <a:cubicBezTo>
                    <a:pt x="2648" y="4896"/>
                    <a:pt x="2677" y="4912"/>
                    <a:pt x="2705" y="4912"/>
                  </a:cubicBezTo>
                  <a:cubicBezTo>
                    <a:pt x="2760" y="4912"/>
                    <a:pt x="2810" y="4849"/>
                    <a:pt x="2769" y="4778"/>
                  </a:cubicBezTo>
                  <a:cubicBezTo>
                    <a:pt x="2406" y="4045"/>
                    <a:pt x="1929" y="3407"/>
                    <a:pt x="1486" y="2701"/>
                  </a:cubicBezTo>
                  <a:cubicBezTo>
                    <a:pt x="1230" y="2311"/>
                    <a:pt x="27" y="409"/>
                    <a:pt x="363" y="154"/>
                  </a:cubicBezTo>
                  <a:cubicBezTo>
                    <a:pt x="431" y="109"/>
                    <a:pt x="385" y="1"/>
                    <a:pt x="3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221;p45"/>
            <p:cNvSpPr/>
            <p:nvPr/>
          </p:nvSpPr>
          <p:spPr>
            <a:xfrm>
              <a:off x="2914750" y="977164"/>
              <a:ext cx="143249" cy="258840"/>
            </a:xfrm>
            <a:custGeom>
              <a:avLst/>
              <a:gdLst/>
              <a:ahLst/>
              <a:cxnLst/>
              <a:rect l="l" t="t" r="r" b="b"/>
              <a:pathLst>
                <a:path w="2978" h="5381" extrusionOk="0">
                  <a:moveTo>
                    <a:pt x="285" y="1"/>
                  </a:moveTo>
                  <a:cubicBezTo>
                    <a:pt x="262" y="1"/>
                    <a:pt x="238" y="12"/>
                    <a:pt x="222" y="37"/>
                  </a:cubicBezTo>
                  <a:cubicBezTo>
                    <a:pt x="0" y="400"/>
                    <a:pt x="54" y="427"/>
                    <a:pt x="249" y="790"/>
                  </a:cubicBezTo>
                  <a:cubicBezTo>
                    <a:pt x="531" y="1294"/>
                    <a:pt x="814" y="1798"/>
                    <a:pt x="1089" y="2302"/>
                  </a:cubicBezTo>
                  <a:cubicBezTo>
                    <a:pt x="1681" y="3310"/>
                    <a:pt x="2265" y="4318"/>
                    <a:pt x="2796" y="5326"/>
                  </a:cubicBezTo>
                  <a:cubicBezTo>
                    <a:pt x="2816" y="5364"/>
                    <a:pt x="2845" y="5380"/>
                    <a:pt x="2873" y="5380"/>
                  </a:cubicBezTo>
                  <a:cubicBezTo>
                    <a:pt x="2928" y="5380"/>
                    <a:pt x="2978" y="5317"/>
                    <a:pt x="2937" y="5246"/>
                  </a:cubicBezTo>
                  <a:cubicBezTo>
                    <a:pt x="2494" y="4379"/>
                    <a:pt x="1990" y="3539"/>
                    <a:pt x="1486" y="2665"/>
                  </a:cubicBezTo>
                  <a:cubicBezTo>
                    <a:pt x="1257" y="2221"/>
                    <a:pt x="1008" y="1798"/>
                    <a:pt x="753" y="1355"/>
                  </a:cubicBezTo>
                  <a:cubicBezTo>
                    <a:pt x="558" y="985"/>
                    <a:pt x="142" y="514"/>
                    <a:pt x="363" y="118"/>
                  </a:cubicBezTo>
                  <a:cubicBezTo>
                    <a:pt x="401" y="61"/>
                    <a:pt x="342" y="1"/>
                    <a:pt x="285"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oogle Shape;2222;p45"/>
          <p:cNvGrpSpPr/>
          <p:nvPr/>
        </p:nvGrpSpPr>
        <p:grpSpPr>
          <a:xfrm>
            <a:off x="273857" y="5495283"/>
            <a:ext cx="1072556" cy="1113023"/>
            <a:chOff x="4372469" y="2020378"/>
            <a:chExt cx="399056" cy="414112"/>
          </a:xfrm>
        </p:grpSpPr>
        <p:sp>
          <p:nvSpPr>
            <p:cNvPr id="30" name="Google Shape;2223;p45"/>
            <p:cNvSpPr/>
            <p:nvPr/>
          </p:nvSpPr>
          <p:spPr>
            <a:xfrm>
              <a:off x="4396231" y="2156505"/>
              <a:ext cx="374189" cy="277984"/>
            </a:xfrm>
            <a:custGeom>
              <a:avLst/>
              <a:gdLst/>
              <a:ahLst/>
              <a:cxnLst/>
              <a:rect l="l" t="t" r="r" b="b"/>
              <a:pathLst>
                <a:path w="7779" h="5779" extrusionOk="0">
                  <a:moveTo>
                    <a:pt x="108" y="1"/>
                  </a:moveTo>
                  <a:cubicBezTo>
                    <a:pt x="45" y="1"/>
                    <a:pt x="0" y="81"/>
                    <a:pt x="60" y="146"/>
                  </a:cubicBezTo>
                  <a:cubicBezTo>
                    <a:pt x="1404" y="1853"/>
                    <a:pt x="3172" y="3137"/>
                    <a:pt x="4738" y="4683"/>
                  </a:cubicBezTo>
                  <a:cubicBezTo>
                    <a:pt x="5163" y="5102"/>
                    <a:pt x="5582" y="5778"/>
                    <a:pt x="6245" y="5778"/>
                  </a:cubicBezTo>
                  <a:cubicBezTo>
                    <a:pt x="6284" y="5778"/>
                    <a:pt x="6324" y="5776"/>
                    <a:pt x="6364" y="5771"/>
                  </a:cubicBezTo>
                  <a:cubicBezTo>
                    <a:pt x="7003" y="5718"/>
                    <a:pt x="7621" y="5187"/>
                    <a:pt x="7762" y="4568"/>
                  </a:cubicBezTo>
                  <a:cubicBezTo>
                    <a:pt x="7778" y="4498"/>
                    <a:pt x="7732" y="4451"/>
                    <a:pt x="7687" y="4451"/>
                  </a:cubicBezTo>
                  <a:cubicBezTo>
                    <a:pt x="7659" y="4451"/>
                    <a:pt x="7631" y="4470"/>
                    <a:pt x="7621" y="4515"/>
                  </a:cubicBezTo>
                  <a:cubicBezTo>
                    <a:pt x="7466" y="5119"/>
                    <a:pt x="6887" y="5586"/>
                    <a:pt x="6305" y="5586"/>
                  </a:cubicBezTo>
                  <a:cubicBezTo>
                    <a:pt x="6052" y="5586"/>
                    <a:pt x="5798" y="5498"/>
                    <a:pt x="5578" y="5294"/>
                  </a:cubicBezTo>
                  <a:cubicBezTo>
                    <a:pt x="4986" y="4763"/>
                    <a:pt x="4456" y="4145"/>
                    <a:pt x="3844" y="3614"/>
                  </a:cubicBezTo>
                  <a:cubicBezTo>
                    <a:pt x="2554" y="2465"/>
                    <a:pt x="1236" y="1376"/>
                    <a:pt x="175" y="32"/>
                  </a:cubicBezTo>
                  <a:cubicBezTo>
                    <a:pt x="153" y="10"/>
                    <a:pt x="129" y="1"/>
                    <a:pt x="108"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224;p45"/>
            <p:cNvSpPr/>
            <p:nvPr/>
          </p:nvSpPr>
          <p:spPr>
            <a:xfrm>
              <a:off x="4372469" y="2020378"/>
              <a:ext cx="128434" cy="144404"/>
            </a:xfrm>
            <a:custGeom>
              <a:avLst/>
              <a:gdLst/>
              <a:ahLst/>
              <a:cxnLst/>
              <a:rect l="l" t="t" r="r" b="b"/>
              <a:pathLst>
                <a:path w="2670" h="3002" extrusionOk="0">
                  <a:moveTo>
                    <a:pt x="112" y="1"/>
                  </a:moveTo>
                  <a:cubicBezTo>
                    <a:pt x="57" y="1"/>
                    <a:pt x="0" y="68"/>
                    <a:pt x="23" y="120"/>
                  </a:cubicBezTo>
                  <a:cubicBezTo>
                    <a:pt x="333" y="1014"/>
                    <a:pt x="528" y="1935"/>
                    <a:pt x="528" y="2916"/>
                  </a:cubicBezTo>
                  <a:cubicBezTo>
                    <a:pt x="528" y="2973"/>
                    <a:pt x="570" y="3002"/>
                    <a:pt x="612" y="3002"/>
                  </a:cubicBezTo>
                  <a:cubicBezTo>
                    <a:pt x="654" y="3002"/>
                    <a:pt x="696" y="2973"/>
                    <a:pt x="696" y="2916"/>
                  </a:cubicBezTo>
                  <a:cubicBezTo>
                    <a:pt x="696" y="2000"/>
                    <a:pt x="526" y="1113"/>
                    <a:pt x="252" y="245"/>
                  </a:cubicBezTo>
                  <a:lnTo>
                    <a:pt x="252" y="245"/>
                  </a:lnTo>
                  <a:cubicBezTo>
                    <a:pt x="1027" y="564"/>
                    <a:pt x="1758" y="931"/>
                    <a:pt x="2490" y="1350"/>
                  </a:cubicBezTo>
                  <a:cubicBezTo>
                    <a:pt x="2505" y="1357"/>
                    <a:pt x="2519" y="1361"/>
                    <a:pt x="2532" y="1361"/>
                  </a:cubicBezTo>
                  <a:cubicBezTo>
                    <a:pt x="2617" y="1361"/>
                    <a:pt x="2669" y="1232"/>
                    <a:pt x="2571" y="1209"/>
                  </a:cubicBezTo>
                  <a:cubicBezTo>
                    <a:pt x="1784" y="759"/>
                    <a:pt x="978" y="342"/>
                    <a:pt x="138" y="6"/>
                  </a:cubicBezTo>
                  <a:cubicBezTo>
                    <a:pt x="130" y="2"/>
                    <a:pt x="121" y="1"/>
                    <a:pt x="112"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225;p45"/>
            <p:cNvSpPr/>
            <p:nvPr/>
          </p:nvSpPr>
          <p:spPr>
            <a:xfrm>
              <a:off x="4495561" y="2081900"/>
              <a:ext cx="275964" cy="292463"/>
            </a:xfrm>
            <a:custGeom>
              <a:avLst/>
              <a:gdLst/>
              <a:ahLst/>
              <a:cxnLst/>
              <a:rect l="l" t="t" r="r" b="b"/>
              <a:pathLst>
                <a:path w="5737" h="6080" extrusionOk="0">
                  <a:moveTo>
                    <a:pt x="139" y="0"/>
                  </a:moveTo>
                  <a:cubicBezTo>
                    <a:pt x="78" y="0"/>
                    <a:pt x="1" y="82"/>
                    <a:pt x="65" y="125"/>
                  </a:cubicBezTo>
                  <a:cubicBezTo>
                    <a:pt x="2081" y="1919"/>
                    <a:pt x="3761" y="4076"/>
                    <a:pt x="5556" y="6066"/>
                  </a:cubicBezTo>
                  <a:cubicBezTo>
                    <a:pt x="5565" y="6075"/>
                    <a:pt x="5578" y="6080"/>
                    <a:pt x="5591" y="6080"/>
                  </a:cubicBezTo>
                  <a:cubicBezTo>
                    <a:pt x="5653" y="6080"/>
                    <a:pt x="5736" y="5991"/>
                    <a:pt x="5670" y="5924"/>
                  </a:cubicBezTo>
                  <a:cubicBezTo>
                    <a:pt x="3876" y="3935"/>
                    <a:pt x="2196" y="1805"/>
                    <a:pt x="180" y="17"/>
                  </a:cubicBezTo>
                  <a:cubicBezTo>
                    <a:pt x="169" y="5"/>
                    <a:pt x="155" y="0"/>
                    <a:pt x="13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26;p45"/>
            <p:cNvSpPr/>
            <p:nvPr/>
          </p:nvSpPr>
          <p:spPr>
            <a:xfrm>
              <a:off x="4645782" y="2340878"/>
              <a:ext cx="100486" cy="65131"/>
            </a:xfrm>
            <a:custGeom>
              <a:avLst/>
              <a:gdLst/>
              <a:ahLst/>
              <a:cxnLst/>
              <a:rect l="l" t="t" r="r" b="b"/>
              <a:pathLst>
                <a:path w="2089" h="1354" extrusionOk="0">
                  <a:moveTo>
                    <a:pt x="1966" y="0"/>
                  </a:moveTo>
                  <a:cubicBezTo>
                    <a:pt x="1941" y="0"/>
                    <a:pt x="1918" y="11"/>
                    <a:pt x="1902" y="36"/>
                  </a:cubicBezTo>
                  <a:cubicBezTo>
                    <a:pt x="1566" y="735"/>
                    <a:pt x="894" y="1152"/>
                    <a:pt x="108" y="1186"/>
                  </a:cubicBezTo>
                  <a:cubicBezTo>
                    <a:pt x="0" y="1186"/>
                    <a:pt x="0" y="1354"/>
                    <a:pt x="108" y="1354"/>
                  </a:cubicBezTo>
                  <a:cubicBezTo>
                    <a:pt x="948" y="1320"/>
                    <a:pt x="1680" y="877"/>
                    <a:pt x="2070" y="117"/>
                  </a:cubicBezTo>
                  <a:cubicBezTo>
                    <a:pt x="2089" y="60"/>
                    <a:pt x="2024" y="0"/>
                    <a:pt x="196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227;p45"/>
            <p:cNvSpPr/>
            <p:nvPr/>
          </p:nvSpPr>
          <p:spPr>
            <a:xfrm>
              <a:off x="4626974" y="2316635"/>
              <a:ext cx="95964" cy="69171"/>
            </a:xfrm>
            <a:custGeom>
              <a:avLst/>
              <a:gdLst/>
              <a:ahLst/>
              <a:cxnLst/>
              <a:rect l="l" t="t" r="r" b="b"/>
              <a:pathLst>
                <a:path w="1995" h="1438" extrusionOk="0">
                  <a:moveTo>
                    <a:pt x="1879" y="0"/>
                  </a:moveTo>
                  <a:cubicBezTo>
                    <a:pt x="1855" y="0"/>
                    <a:pt x="1832" y="11"/>
                    <a:pt x="1816" y="36"/>
                  </a:cubicBezTo>
                  <a:cubicBezTo>
                    <a:pt x="1365" y="682"/>
                    <a:pt x="808" y="1018"/>
                    <a:pt x="82" y="1266"/>
                  </a:cubicBezTo>
                  <a:cubicBezTo>
                    <a:pt x="1" y="1291"/>
                    <a:pt x="18" y="1437"/>
                    <a:pt x="112" y="1437"/>
                  </a:cubicBezTo>
                  <a:cubicBezTo>
                    <a:pt x="119" y="1437"/>
                    <a:pt x="127" y="1436"/>
                    <a:pt x="136" y="1434"/>
                  </a:cubicBezTo>
                  <a:cubicBezTo>
                    <a:pt x="895" y="1152"/>
                    <a:pt x="1480" y="789"/>
                    <a:pt x="1957" y="117"/>
                  </a:cubicBezTo>
                  <a:cubicBezTo>
                    <a:pt x="1995" y="60"/>
                    <a:pt x="1936" y="0"/>
                    <a:pt x="187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228;p45"/>
            <p:cNvSpPr/>
            <p:nvPr/>
          </p:nvSpPr>
          <p:spPr>
            <a:xfrm>
              <a:off x="4397145" y="2079927"/>
              <a:ext cx="112560" cy="93319"/>
            </a:xfrm>
            <a:custGeom>
              <a:avLst/>
              <a:gdLst/>
              <a:ahLst/>
              <a:cxnLst/>
              <a:rect l="l" t="t" r="r" b="b"/>
              <a:pathLst>
                <a:path w="2340" h="1940" extrusionOk="0">
                  <a:moveTo>
                    <a:pt x="2087" y="0"/>
                  </a:moveTo>
                  <a:cubicBezTo>
                    <a:pt x="2018" y="0"/>
                    <a:pt x="1962" y="97"/>
                    <a:pt x="2031" y="139"/>
                  </a:cubicBezTo>
                  <a:cubicBezTo>
                    <a:pt x="2145" y="253"/>
                    <a:pt x="2111" y="475"/>
                    <a:pt x="2058" y="616"/>
                  </a:cubicBezTo>
                  <a:cubicBezTo>
                    <a:pt x="2022" y="677"/>
                    <a:pt x="1959" y="700"/>
                    <a:pt x="1887" y="700"/>
                  </a:cubicBezTo>
                  <a:cubicBezTo>
                    <a:pt x="1727" y="700"/>
                    <a:pt x="1518" y="589"/>
                    <a:pt x="1439" y="529"/>
                  </a:cubicBezTo>
                  <a:cubicBezTo>
                    <a:pt x="1425" y="519"/>
                    <a:pt x="1411" y="515"/>
                    <a:pt x="1398" y="515"/>
                  </a:cubicBezTo>
                  <a:cubicBezTo>
                    <a:pt x="1342" y="515"/>
                    <a:pt x="1310" y="599"/>
                    <a:pt x="1332" y="643"/>
                  </a:cubicBezTo>
                  <a:cubicBezTo>
                    <a:pt x="1412" y="838"/>
                    <a:pt x="1580" y="1261"/>
                    <a:pt x="1191" y="1261"/>
                  </a:cubicBezTo>
                  <a:cubicBezTo>
                    <a:pt x="1171" y="1264"/>
                    <a:pt x="1151" y="1265"/>
                    <a:pt x="1132" y="1265"/>
                  </a:cubicBezTo>
                  <a:cubicBezTo>
                    <a:pt x="957" y="1265"/>
                    <a:pt x="784" y="1163"/>
                    <a:pt x="633" y="1066"/>
                  </a:cubicBezTo>
                  <a:cubicBezTo>
                    <a:pt x="616" y="1055"/>
                    <a:pt x="599" y="1049"/>
                    <a:pt x="583" y="1049"/>
                  </a:cubicBezTo>
                  <a:cubicBezTo>
                    <a:pt x="519" y="1049"/>
                    <a:pt x="475" y="1136"/>
                    <a:pt x="519" y="1201"/>
                  </a:cubicBezTo>
                  <a:cubicBezTo>
                    <a:pt x="599" y="1288"/>
                    <a:pt x="660" y="1369"/>
                    <a:pt x="687" y="1483"/>
                  </a:cubicBezTo>
                  <a:cubicBezTo>
                    <a:pt x="562" y="1646"/>
                    <a:pt x="448" y="1727"/>
                    <a:pt x="338" y="1727"/>
                  </a:cubicBezTo>
                  <a:cubicBezTo>
                    <a:pt x="277" y="1727"/>
                    <a:pt x="216" y="1702"/>
                    <a:pt x="156" y="1651"/>
                  </a:cubicBezTo>
                  <a:cubicBezTo>
                    <a:pt x="142" y="1643"/>
                    <a:pt x="129" y="1639"/>
                    <a:pt x="116" y="1639"/>
                  </a:cubicBezTo>
                  <a:cubicBezTo>
                    <a:pt x="47" y="1639"/>
                    <a:pt x="0" y="1747"/>
                    <a:pt x="68" y="1792"/>
                  </a:cubicBezTo>
                  <a:cubicBezTo>
                    <a:pt x="190" y="1882"/>
                    <a:pt x="333" y="1939"/>
                    <a:pt x="471" y="1939"/>
                  </a:cubicBezTo>
                  <a:cubicBezTo>
                    <a:pt x="591" y="1939"/>
                    <a:pt x="707" y="1895"/>
                    <a:pt x="801" y="1792"/>
                  </a:cubicBezTo>
                  <a:cubicBezTo>
                    <a:pt x="903" y="1674"/>
                    <a:pt x="869" y="1494"/>
                    <a:pt x="802" y="1339"/>
                  </a:cubicBezTo>
                  <a:lnTo>
                    <a:pt x="802" y="1339"/>
                  </a:lnTo>
                  <a:cubicBezTo>
                    <a:pt x="927" y="1391"/>
                    <a:pt x="1063" y="1427"/>
                    <a:pt x="1197" y="1427"/>
                  </a:cubicBezTo>
                  <a:cubicBezTo>
                    <a:pt x="1291" y="1427"/>
                    <a:pt x="1384" y="1409"/>
                    <a:pt x="1473" y="1369"/>
                  </a:cubicBezTo>
                  <a:cubicBezTo>
                    <a:pt x="1649" y="1250"/>
                    <a:pt x="1616" y="994"/>
                    <a:pt x="1554" y="785"/>
                  </a:cubicBezTo>
                  <a:lnTo>
                    <a:pt x="1554" y="785"/>
                  </a:lnTo>
                  <a:cubicBezTo>
                    <a:pt x="1652" y="827"/>
                    <a:pt x="1765" y="858"/>
                    <a:pt x="1869" y="858"/>
                  </a:cubicBezTo>
                  <a:cubicBezTo>
                    <a:pt x="1981" y="858"/>
                    <a:pt x="2082" y="823"/>
                    <a:pt x="2145" y="730"/>
                  </a:cubicBezTo>
                  <a:cubicBezTo>
                    <a:pt x="2279" y="562"/>
                    <a:pt x="2340" y="193"/>
                    <a:pt x="2145" y="25"/>
                  </a:cubicBezTo>
                  <a:cubicBezTo>
                    <a:pt x="2126" y="7"/>
                    <a:pt x="2106" y="0"/>
                    <a:pt x="208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29;p45"/>
            <p:cNvSpPr/>
            <p:nvPr/>
          </p:nvSpPr>
          <p:spPr>
            <a:xfrm>
              <a:off x="4420138" y="2130963"/>
              <a:ext cx="239647" cy="241186"/>
            </a:xfrm>
            <a:custGeom>
              <a:avLst/>
              <a:gdLst/>
              <a:ahLst/>
              <a:cxnLst/>
              <a:rect l="l" t="t" r="r" b="b"/>
              <a:pathLst>
                <a:path w="4982" h="5014" extrusionOk="0">
                  <a:moveTo>
                    <a:pt x="114" y="1"/>
                  </a:moveTo>
                  <a:cubicBezTo>
                    <a:pt x="50" y="1"/>
                    <a:pt x="0" y="80"/>
                    <a:pt x="41" y="140"/>
                  </a:cubicBezTo>
                  <a:cubicBezTo>
                    <a:pt x="793" y="1013"/>
                    <a:pt x="1606" y="1853"/>
                    <a:pt x="2420" y="2633"/>
                  </a:cubicBezTo>
                  <a:cubicBezTo>
                    <a:pt x="3233" y="3419"/>
                    <a:pt x="4100" y="4118"/>
                    <a:pt x="4825" y="4985"/>
                  </a:cubicBezTo>
                  <a:cubicBezTo>
                    <a:pt x="4839" y="5005"/>
                    <a:pt x="4855" y="5013"/>
                    <a:pt x="4871" y="5013"/>
                  </a:cubicBezTo>
                  <a:cubicBezTo>
                    <a:pt x="4926" y="5013"/>
                    <a:pt x="4981" y="4919"/>
                    <a:pt x="4940" y="4878"/>
                  </a:cubicBezTo>
                  <a:cubicBezTo>
                    <a:pt x="4214" y="4004"/>
                    <a:pt x="3347" y="3278"/>
                    <a:pt x="2534" y="2525"/>
                  </a:cubicBezTo>
                  <a:cubicBezTo>
                    <a:pt x="1721" y="1712"/>
                    <a:pt x="934" y="899"/>
                    <a:pt x="182" y="32"/>
                  </a:cubicBezTo>
                  <a:cubicBezTo>
                    <a:pt x="159" y="10"/>
                    <a:pt x="136" y="1"/>
                    <a:pt x="114"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230;p45"/>
            <p:cNvSpPr/>
            <p:nvPr/>
          </p:nvSpPr>
          <p:spPr>
            <a:xfrm>
              <a:off x="4456599" y="2104171"/>
              <a:ext cx="247584" cy="234740"/>
            </a:xfrm>
            <a:custGeom>
              <a:avLst/>
              <a:gdLst/>
              <a:ahLst/>
              <a:cxnLst/>
              <a:rect l="l" t="t" r="r" b="b"/>
              <a:pathLst>
                <a:path w="5147" h="4880" extrusionOk="0">
                  <a:moveTo>
                    <a:pt x="146" y="0"/>
                  </a:moveTo>
                  <a:cubicBezTo>
                    <a:pt x="73" y="0"/>
                    <a:pt x="0" y="97"/>
                    <a:pt x="69" y="139"/>
                  </a:cubicBezTo>
                  <a:cubicBezTo>
                    <a:pt x="936" y="898"/>
                    <a:pt x="1776" y="1651"/>
                    <a:pt x="2589" y="2437"/>
                  </a:cubicBezTo>
                  <a:cubicBezTo>
                    <a:pt x="3006" y="2827"/>
                    <a:pt x="3429" y="3217"/>
                    <a:pt x="3819" y="3640"/>
                  </a:cubicBezTo>
                  <a:cubicBezTo>
                    <a:pt x="4209" y="4003"/>
                    <a:pt x="4659" y="4366"/>
                    <a:pt x="4968" y="4843"/>
                  </a:cubicBezTo>
                  <a:cubicBezTo>
                    <a:pt x="4976" y="4869"/>
                    <a:pt x="4996" y="4880"/>
                    <a:pt x="5019" y="4880"/>
                  </a:cubicBezTo>
                  <a:cubicBezTo>
                    <a:pt x="5075" y="4880"/>
                    <a:pt x="5147" y="4819"/>
                    <a:pt x="5109" y="4763"/>
                  </a:cubicBezTo>
                  <a:cubicBezTo>
                    <a:pt x="4881" y="4393"/>
                    <a:pt x="4605" y="4144"/>
                    <a:pt x="4323" y="3862"/>
                  </a:cubicBezTo>
                  <a:cubicBezTo>
                    <a:pt x="3873" y="3472"/>
                    <a:pt x="3456" y="3022"/>
                    <a:pt x="3033" y="2632"/>
                  </a:cubicBezTo>
                  <a:cubicBezTo>
                    <a:pt x="2112" y="1738"/>
                    <a:pt x="1158" y="865"/>
                    <a:pt x="203" y="25"/>
                  </a:cubicBezTo>
                  <a:cubicBezTo>
                    <a:pt x="186" y="7"/>
                    <a:pt x="166" y="0"/>
                    <a:pt x="14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231;p45"/>
            <p:cNvSpPr/>
            <p:nvPr/>
          </p:nvSpPr>
          <p:spPr>
            <a:xfrm>
              <a:off x="4388920" y="2050008"/>
              <a:ext cx="48872" cy="32662"/>
            </a:xfrm>
            <a:custGeom>
              <a:avLst/>
              <a:gdLst/>
              <a:ahLst/>
              <a:cxnLst/>
              <a:rect l="l" t="t" r="r" b="b"/>
              <a:pathLst>
                <a:path w="1016" h="679" extrusionOk="0">
                  <a:moveTo>
                    <a:pt x="904" y="0"/>
                  </a:moveTo>
                  <a:cubicBezTo>
                    <a:pt x="871" y="0"/>
                    <a:pt x="841" y="19"/>
                    <a:pt x="831" y="62"/>
                  </a:cubicBezTo>
                  <a:cubicBezTo>
                    <a:pt x="778" y="375"/>
                    <a:pt x="566" y="523"/>
                    <a:pt x="293" y="523"/>
                  </a:cubicBezTo>
                  <a:cubicBezTo>
                    <a:pt x="249" y="523"/>
                    <a:pt x="205" y="520"/>
                    <a:pt x="159" y="512"/>
                  </a:cubicBezTo>
                  <a:cubicBezTo>
                    <a:pt x="148" y="509"/>
                    <a:pt x="138" y="508"/>
                    <a:pt x="129" y="508"/>
                  </a:cubicBezTo>
                  <a:cubicBezTo>
                    <a:pt x="36" y="508"/>
                    <a:pt x="0" y="647"/>
                    <a:pt x="98" y="647"/>
                  </a:cubicBezTo>
                  <a:cubicBezTo>
                    <a:pt x="178" y="668"/>
                    <a:pt x="257" y="679"/>
                    <a:pt x="334" y="679"/>
                  </a:cubicBezTo>
                  <a:cubicBezTo>
                    <a:pt x="666" y="679"/>
                    <a:pt x="950" y="481"/>
                    <a:pt x="999" y="116"/>
                  </a:cubicBezTo>
                  <a:cubicBezTo>
                    <a:pt x="1015" y="49"/>
                    <a:pt x="957" y="0"/>
                    <a:pt x="904"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2232;p45"/>
          <p:cNvGrpSpPr/>
          <p:nvPr/>
        </p:nvGrpSpPr>
        <p:grpSpPr>
          <a:xfrm>
            <a:off x="10116891" y="292834"/>
            <a:ext cx="1879488" cy="1380289"/>
            <a:chOff x="3765486" y="1507629"/>
            <a:chExt cx="586753" cy="430946"/>
          </a:xfrm>
        </p:grpSpPr>
        <p:sp>
          <p:nvSpPr>
            <p:cNvPr id="40" name="Google Shape;2233;p45"/>
            <p:cNvSpPr/>
            <p:nvPr/>
          </p:nvSpPr>
          <p:spPr>
            <a:xfrm>
              <a:off x="3765486" y="1507629"/>
              <a:ext cx="405408" cy="279812"/>
            </a:xfrm>
            <a:custGeom>
              <a:avLst/>
              <a:gdLst/>
              <a:ahLst/>
              <a:cxnLst/>
              <a:rect l="l" t="t" r="r" b="b"/>
              <a:pathLst>
                <a:path w="8428" h="5817" extrusionOk="0">
                  <a:moveTo>
                    <a:pt x="7419" y="0"/>
                  </a:moveTo>
                  <a:cubicBezTo>
                    <a:pt x="6331" y="108"/>
                    <a:pt x="5262" y="222"/>
                    <a:pt x="4174" y="363"/>
                  </a:cubicBezTo>
                  <a:cubicBezTo>
                    <a:pt x="3051" y="531"/>
                    <a:pt x="1848" y="612"/>
                    <a:pt x="786" y="948"/>
                  </a:cubicBezTo>
                  <a:cubicBezTo>
                    <a:pt x="114" y="1149"/>
                    <a:pt x="0" y="1653"/>
                    <a:pt x="195" y="2265"/>
                  </a:cubicBezTo>
                  <a:cubicBezTo>
                    <a:pt x="531" y="3441"/>
                    <a:pt x="921" y="4590"/>
                    <a:pt x="1290" y="5766"/>
                  </a:cubicBezTo>
                  <a:cubicBezTo>
                    <a:pt x="1301" y="5800"/>
                    <a:pt x="1333" y="5816"/>
                    <a:pt x="1365" y="5816"/>
                  </a:cubicBezTo>
                  <a:cubicBezTo>
                    <a:pt x="1414" y="5816"/>
                    <a:pt x="1462" y="5778"/>
                    <a:pt x="1425" y="5712"/>
                  </a:cubicBezTo>
                  <a:cubicBezTo>
                    <a:pt x="1062" y="4536"/>
                    <a:pt x="699" y="3387"/>
                    <a:pt x="336" y="2211"/>
                  </a:cubicBezTo>
                  <a:cubicBezTo>
                    <a:pt x="27" y="1176"/>
                    <a:pt x="921" y="1062"/>
                    <a:pt x="1653" y="921"/>
                  </a:cubicBezTo>
                  <a:cubicBezTo>
                    <a:pt x="2299" y="813"/>
                    <a:pt x="2937" y="726"/>
                    <a:pt x="3582" y="612"/>
                  </a:cubicBezTo>
                  <a:cubicBezTo>
                    <a:pt x="4200" y="531"/>
                    <a:pt x="4846" y="444"/>
                    <a:pt x="5491" y="363"/>
                  </a:cubicBezTo>
                  <a:cubicBezTo>
                    <a:pt x="5662" y="344"/>
                    <a:pt x="6463" y="191"/>
                    <a:pt x="6970" y="191"/>
                  </a:cubicBezTo>
                  <a:cubicBezTo>
                    <a:pt x="7197" y="191"/>
                    <a:pt x="7366" y="222"/>
                    <a:pt x="7393" y="309"/>
                  </a:cubicBezTo>
                  <a:cubicBezTo>
                    <a:pt x="7870" y="1566"/>
                    <a:pt x="8118" y="2883"/>
                    <a:pt x="8259" y="4227"/>
                  </a:cubicBezTo>
                  <a:cubicBezTo>
                    <a:pt x="8259" y="4268"/>
                    <a:pt x="8302" y="4288"/>
                    <a:pt x="8344" y="4288"/>
                  </a:cubicBezTo>
                  <a:cubicBezTo>
                    <a:pt x="8386" y="4288"/>
                    <a:pt x="8428" y="4268"/>
                    <a:pt x="8428" y="4227"/>
                  </a:cubicBezTo>
                  <a:cubicBezTo>
                    <a:pt x="8286" y="2796"/>
                    <a:pt x="7977" y="1398"/>
                    <a:pt x="7507" y="81"/>
                  </a:cubicBezTo>
                  <a:cubicBezTo>
                    <a:pt x="7473" y="27"/>
                    <a:pt x="7446" y="0"/>
                    <a:pt x="741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34;p45"/>
            <p:cNvSpPr/>
            <p:nvPr/>
          </p:nvSpPr>
          <p:spPr>
            <a:xfrm>
              <a:off x="3830520" y="1705327"/>
              <a:ext cx="338690" cy="87931"/>
            </a:xfrm>
            <a:custGeom>
              <a:avLst/>
              <a:gdLst/>
              <a:ahLst/>
              <a:cxnLst/>
              <a:rect l="l" t="t" r="r" b="b"/>
              <a:pathLst>
                <a:path w="7041" h="1828" extrusionOk="0">
                  <a:moveTo>
                    <a:pt x="6926" y="0"/>
                  </a:moveTo>
                  <a:cubicBezTo>
                    <a:pt x="6920" y="0"/>
                    <a:pt x="6914" y="1"/>
                    <a:pt x="6907" y="3"/>
                  </a:cubicBezTo>
                  <a:cubicBezTo>
                    <a:pt x="4670" y="648"/>
                    <a:pt x="2398" y="1206"/>
                    <a:pt x="106" y="1656"/>
                  </a:cubicBezTo>
                  <a:cubicBezTo>
                    <a:pt x="1" y="1681"/>
                    <a:pt x="39" y="1827"/>
                    <a:pt x="136" y="1827"/>
                  </a:cubicBezTo>
                  <a:cubicBezTo>
                    <a:pt x="144" y="1827"/>
                    <a:pt x="152" y="1826"/>
                    <a:pt x="160" y="1824"/>
                  </a:cubicBezTo>
                  <a:cubicBezTo>
                    <a:pt x="2459" y="1374"/>
                    <a:pt x="4696" y="816"/>
                    <a:pt x="6934" y="171"/>
                  </a:cubicBezTo>
                  <a:cubicBezTo>
                    <a:pt x="7040" y="146"/>
                    <a:pt x="7002" y="0"/>
                    <a:pt x="692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235;p45"/>
            <p:cNvSpPr/>
            <p:nvPr/>
          </p:nvSpPr>
          <p:spPr>
            <a:xfrm>
              <a:off x="4155157" y="1708165"/>
              <a:ext cx="193035" cy="44735"/>
            </a:xfrm>
            <a:custGeom>
              <a:avLst/>
              <a:gdLst/>
              <a:ahLst/>
              <a:cxnLst/>
              <a:rect l="l" t="t" r="r" b="b"/>
              <a:pathLst>
                <a:path w="4013" h="930" extrusionOk="0">
                  <a:moveTo>
                    <a:pt x="103" y="0"/>
                  </a:moveTo>
                  <a:cubicBezTo>
                    <a:pt x="14" y="0"/>
                    <a:pt x="1" y="142"/>
                    <a:pt x="105" y="172"/>
                  </a:cubicBezTo>
                  <a:cubicBezTo>
                    <a:pt x="663" y="253"/>
                    <a:pt x="1220" y="307"/>
                    <a:pt x="1812" y="341"/>
                  </a:cubicBezTo>
                  <a:cubicBezTo>
                    <a:pt x="2082" y="341"/>
                    <a:pt x="2463" y="276"/>
                    <a:pt x="2824" y="276"/>
                  </a:cubicBezTo>
                  <a:cubicBezTo>
                    <a:pt x="3288" y="276"/>
                    <a:pt x="3718" y="383"/>
                    <a:pt x="3828" y="871"/>
                  </a:cubicBezTo>
                  <a:cubicBezTo>
                    <a:pt x="3838" y="912"/>
                    <a:pt x="3868" y="930"/>
                    <a:pt x="3901" y="930"/>
                  </a:cubicBezTo>
                  <a:cubicBezTo>
                    <a:pt x="3954" y="930"/>
                    <a:pt x="4013" y="882"/>
                    <a:pt x="3996" y="811"/>
                  </a:cubicBezTo>
                  <a:cubicBezTo>
                    <a:pt x="3882" y="341"/>
                    <a:pt x="3438" y="139"/>
                    <a:pt x="2988" y="112"/>
                  </a:cubicBezTo>
                  <a:cubicBezTo>
                    <a:pt x="2936" y="108"/>
                    <a:pt x="2883" y="107"/>
                    <a:pt x="2830" y="107"/>
                  </a:cubicBezTo>
                  <a:cubicBezTo>
                    <a:pt x="2486" y="107"/>
                    <a:pt x="2126" y="172"/>
                    <a:pt x="1812" y="172"/>
                  </a:cubicBezTo>
                  <a:cubicBezTo>
                    <a:pt x="1254" y="172"/>
                    <a:pt x="689" y="85"/>
                    <a:pt x="132" y="4"/>
                  </a:cubicBezTo>
                  <a:cubicBezTo>
                    <a:pt x="121" y="1"/>
                    <a:pt x="112" y="0"/>
                    <a:pt x="10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236;p45"/>
            <p:cNvSpPr/>
            <p:nvPr/>
          </p:nvSpPr>
          <p:spPr>
            <a:xfrm>
              <a:off x="3826575" y="1750735"/>
              <a:ext cx="525664" cy="187840"/>
            </a:xfrm>
            <a:custGeom>
              <a:avLst/>
              <a:gdLst/>
              <a:ahLst/>
              <a:cxnLst/>
              <a:rect l="l" t="t" r="r" b="b"/>
              <a:pathLst>
                <a:path w="10928" h="3905" extrusionOk="0">
                  <a:moveTo>
                    <a:pt x="10812" y="1"/>
                  </a:moveTo>
                  <a:cubicBezTo>
                    <a:pt x="10799" y="1"/>
                    <a:pt x="10786" y="5"/>
                    <a:pt x="10773" y="13"/>
                  </a:cubicBezTo>
                  <a:cubicBezTo>
                    <a:pt x="9093" y="1021"/>
                    <a:pt x="7352" y="1942"/>
                    <a:pt x="5592" y="2755"/>
                  </a:cubicBezTo>
                  <a:cubicBezTo>
                    <a:pt x="5141" y="2984"/>
                    <a:pt x="4691" y="3179"/>
                    <a:pt x="4248" y="3373"/>
                  </a:cubicBezTo>
                  <a:cubicBezTo>
                    <a:pt x="3992" y="3454"/>
                    <a:pt x="3744" y="3568"/>
                    <a:pt x="3488" y="3683"/>
                  </a:cubicBezTo>
                  <a:cubicBezTo>
                    <a:pt x="3391" y="3717"/>
                    <a:pt x="3300" y="3732"/>
                    <a:pt x="3217" y="3732"/>
                  </a:cubicBezTo>
                  <a:cubicBezTo>
                    <a:pt x="2822" y="3732"/>
                    <a:pt x="2567" y="3395"/>
                    <a:pt x="2312" y="3118"/>
                  </a:cubicBezTo>
                  <a:cubicBezTo>
                    <a:pt x="1613" y="2312"/>
                    <a:pt x="887" y="1525"/>
                    <a:pt x="155" y="712"/>
                  </a:cubicBezTo>
                  <a:cubicBezTo>
                    <a:pt x="143" y="694"/>
                    <a:pt x="128" y="687"/>
                    <a:pt x="113" y="687"/>
                  </a:cubicBezTo>
                  <a:cubicBezTo>
                    <a:pt x="59" y="687"/>
                    <a:pt x="0" y="779"/>
                    <a:pt x="47" y="826"/>
                  </a:cubicBezTo>
                  <a:cubicBezTo>
                    <a:pt x="800" y="1693"/>
                    <a:pt x="1586" y="2533"/>
                    <a:pt x="2339" y="3400"/>
                  </a:cubicBezTo>
                  <a:cubicBezTo>
                    <a:pt x="2541" y="3595"/>
                    <a:pt x="2816" y="3904"/>
                    <a:pt x="3125" y="3904"/>
                  </a:cubicBezTo>
                  <a:cubicBezTo>
                    <a:pt x="3602" y="3878"/>
                    <a:pt x="4080" y="3622"/>
                    <a:pt x="4523" y="3427"/>
                  </a:cubicBezTo>
                  <a:cubicBezTo>
                    <a:pt x="6707" y="2480"/>
                    <a:pt x="8811" y="1384"/>
                    <a:pt x="10854" y="154"/>
                  </a:cubicBezTo>
                  <a:cubicBezTo>
                    <a:pt x="10927" y="104"/>
                    <a:pt x="10877" y="1"/>
                    <a:pt x="1081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237;p45"/>
            <p:cNvSpPr/>
            <p:nvPr/>
          </p:nvSpPr>
          <p:spPr>
            <a:xfrm>
              <a:off x="3856543" y="1786378"/>
              <a:ext cx="135264" cy="134639"/>
            </a:xfrm>
            <a:custGeom>
              <a:avLst/>
              <a:gdLst/>
              <a:ahLst/>
              <a:cxnLst/>
              <a:rect l="l" t="t" r="r" b="b"/>
              <a:pathLst>
                <a:path w="2812" h="2799" extrusionOk="0">
                  <a:moveTo>
                    <a:pt x="123" y="1"/>
                  </a:moveTo>
                  <a:cubicBezTo>
                    <a:pt x="57" y="1"/>
                    <a:pt x="1" y="97"/>
                    <a:pt x="70" y="139"/>
                  </a:cubicBezTo>
                  <a:cubicBezTo>
                    <a:pt x="486" y="475"/>
                    <a:pt x="910" y="811"/>
                    <a:pt x="1326" y="1120"/>
                  </a:cubicBezTo>
                  <a:cubicBezTo>
                    <a:pt x="1830" y="1537"/>
                    <a:pt x="2643" y="1960"/>
                    <a:pt x="2617" y="2713"/>
                  </a:cubicBezTo>
                  <a:cubicBezTo>
                    <a:pt x="2617" y="2770"/>
                    <a:pt x="2659" y="2799"/>
                    <a:pt x="2701" y="2799"/>
                  </a:cubicBezTo>
                  <a:cubicBezTo>
                    <a:pt x="2743" y="2799"/>
                    <a:pt x="2785" y="2770"/>
                    <a:pt x="2785" y="2713"/>
                  </a:cubicBezTo>
                  <a:cubicBezTo>
                    <a:pt x="2811" y="2128"/>
                    <a:pt x="2502" y="1846"/>
                    <a:pt x="2052" y="1510"/>
                  </a:cubicBezTo>
                  <a:cubicBezTo>
                    <a:pt x="1440" y="1006"/>
                    <a:pt x="822" y="502"/>
                    <a:pt x="177" y="25"/>
                  </a:cubicBezTo>
                  <a:cubicBezTo>
                    <a:pt x="160" y="8"/>
                    <a:pt x="141"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238;p45"/>
            <p:cNvSpPr/>
            <p:nvPr/>
          </p:nvSpPr>
          <p:spPr>
            <a:xfrm>
              <a:off x="3971938" y="1739960"/>
              <a:ext cx="324932" cy="162923"/>
            </a:xfrm>
            <a:custGeom>
              <a:avLst/>
              <a:gdLst/>
              <a:ahLst/>
              <a:cxnLst/>
              <a:rect l="l" t="t" r="r" b="b"/>
              <a:pathLst>
                <a:path w="6755" h="3387" extrusionOk="0">
                  <a:moveTo>
                    <a:pt x="6643" y="1"/>
                  </a:moveTo>
                  <a:cubicBezTo>
                    <a:pt x="6630" y="1"/>
                    <a:pt x="6616" y="5"/>
                    <a:pt x="6602" y="16"/>
                  </a:cubicBezTo>
                  <a:cubicBezTo>
                    <a:pt x="4525" y="1272"/>
                    <a:pt x="2341" y="2334"/>
                    <a:pt x="76" y="3208"/>
                  </a:cubicBezTo>
                  <a:cubicBezTo>
                    <a:pt x="1" y="3254"/>
                    <a:pt x="16" y="3386"/>
                    <a:pt x="91" y="3386"/>
                  </a:cubicBezTo>
                  <a:cubicBezTo>
                    <a:pt x="102" y="3386"/>
                    <a:pt x="116" y="3383"/>
                    <a:pt x="130" y="3376"/>
                  </a:cubicBezTo>
                  <a:cubicBezTo>
                    <a:pt x="2402" y="2502"/>
                    <a:pt x="4613" y="1413"/>
                    <a:pt x="6683" y="150"/>
                  </a:cubicBezTo>
                  <a:cubicBezTo>
                    <a:pt x="6755" y="105"/>
                    <a:pt x="6707" y="1"/>
                    <a:pt x="664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239;p45"/>
            <p:cNvSpPr/>
            <p:nvPr/>
          </p:nvSpPr>
          <p:spPr>
            <a:xfrm>
              <a:off x="3913062" y="1804127"/>
              <a:ext cx="75232" cy="57531"/>
            </a:xfrm>
            <a:custGeom>
              <a:avLst/>
              <a:gdLst/>
              <a:ahLst/>
              <a:cxnLst/>
              <a:rect l="l" t="t" r="r" b="b"/>
              <a:pathLst>
                <a:path w="1564" h="1196" extrusionOk="0">
                  <a:moveTo>
                    <a:pt x="103" y="1"/>
                  </a:moveTo>
                  <a:cubicBezTo>
                    <a:pt x="43" y="1"/>
                    <a:pt x="1" y="117"/>
                    <a:pt x="71" y="160"/>
                  </a:cubicBezTo>
                  <a:cubicBezTo>
                    <a:pt x="514" y="496"/>
                    <a:pt x="964" y="866"/>
                    <a:pt x="1415" y="1168"/>
                  </a:cubicBezTo>
                  <a:cubicBezTo>
                    <a:pt x="1433" y="1187"/>
                    <a:pt x="1451" y="1196"/>
                    <a:pt x="1467" y="1196"/>
                  </a:cubicBezTo>
                  <a:cubicBezTo>
                    <a:pt x="1526" y="1196"/>
                    <a:pt x="1563" y="1096"/>
                    <a:pt x="1495" y="1034"/>
                  </a:cubicBezTo>
                  <a:cubicBezTo>
                    <a:pt x="1045" y="698"/>
                    <a:pt x="628" y="362"/>
                    <a:pt x="151" y="26"/>
                  </a:cubicBezTo>
                  <a:cubicBezTo>
                    <a:pt x="135" y="8"/>
                    <a:pt x="119" y="1"/>
                    <a:pt x="10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240;p45"/>
            <p:cNvSpPr/>
            <p:nvPr/>
          </p:nvSpPr>
          <p:spPr>
            <a:xfrm>
              <a:off x="3912822" y="1736352"/>
              <a:ext cx="241523" cy="75761"/>
            </a:xfrm>
            <a:custGeom>
              <a:avLst/>
              <a:gdLst/>
              <a:ahLst/>
              <a:cxnLst/>
              <a:rect l="l" t="t" r="r" b="b"/>
              <a:pathLst>
                <a:path w="5021" h="1575" extrusionOk="0">
                  <a:moveTo>
                    <a:pt x="4906" y="0"/>
                  </a:moveTo>
                  <a:cubicBezTo>
                    <a:pt x="4900" y="0"/>
                    <a:pt x="4894" y="1"/>
                    <a:pt x="4887" y="3"/>
                  </a:cubicBezTo>
                  <a:cubicBezTo>
                    <a:pt x="3268" y="453"/>
                    <a:pt x="1695" y="931"/>
                    <a:pt x="102" y="1401"/>
                  </a:cubicBezTo>
                  <a:cubicBezTo>
                    <a:pt x="0" y="1455"/>
                    <a:pt x="33" y="1574"/>
                    <a:pt x="123" y="1574"/>
                  </a:cubicBezTo>
                  <a:cubicBezTo>
                    <a:pt x="133" y="1574"/>
                    <a:pt x="144" y="1573"/>
                    <a:pt x="156" y="1569"/>
                  </a:cubicBezTo>
                  <a:cubicBezTo>
                    <a:pt x="1722" y="1065"/>
                    <a:pt x="3322" y="595"/>
                    <a:pt x="4914" y="171"/>
                  </a:cubicBezTo>
                  <a:cubicBezTo>
                    <a:pt x="5020" y="146"/>
                    <a:pt x="4982" y="0"/>
                    <a:pt x="490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241;p45"/>
            <p:cNvSpPr/>
            <p:nvPr/>
          </p:nvSpPr>
          <p:spPr>
            <a:xfrm>
              <a:off x="3943751" y="1742750"/>
              <a:ext cx="220935" cy="95147"/>
            </a:xfrm>
            <a:custGeom>
              <a:avLst/>
              <a:gdLst/>
              <a:ahLst/>
              <a:cxnLst/>
              <a:rect l="l" t="t" r="r" b="b"/>
              <a:pathLst>
                <a:path w="4593" h="1978" extrusionOk="0">
                  <a:moveTo>
                    <a:pt x="4504" y="1"/>
                  </a:moveTo>
                  <a:cubicBezTo>
                    <a:pt x="4494" y="1"/>
                    <a:pt x="4484" y="4"/>
                    <a:pt x="4473" y="11"/>
                  </a:cubicBezTo>
                  <a:cubicBezTo>
                    <a:pt x="2988" y="542"/>
                    <a:pt x="1529" y="1160"/>
                    <a:pt x="105" y="1806"/>
                  </a:cubicBezTo>
                  <a:cubicBezTo>
                    <a:pt x="0" y="1855"/>
                    <a:pt x="87" y="1977"/>
                    <a:pt x="164" y="1977"/>
                  </a:cubicBezTo>
                  <a:cubicBezTo>
                    <a:pt x="171" y="1977"/>
                    <a:pt x="178" y="1976"/>
                    <a:pt x="185" y="1974"/>
                  </a:cubicBezTo>
                  <a:cubicBezTo>
                    <a:pt x="1617" y="1302"/>
                    <a:pt x="3041" y="710"/>
                    <a:pt x="4500" y="152"/>
                  </a:cubicBezTo>
                  <a:cubicBezTo>
                    <a:pt x="4593" y="129"/>
                    <a:pt x="4565" y="1"/>
                    <a:pt x="45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242;p45"/>
            <p:cNvSpPr/>
            <p:nvPr/>
          </p:nvSpPr>
          <p:spPr>
            <a:xfrm>
              <a:off x="3966936" y="1742654"/>
              <a:ext cx="200684" cy="106210"/>
            </a:xfrm>
            <a:custGeom>
              <a:avLst/>
              <a:gdLst/>
              <a:ahLst/>
              <a:cxnLst/>
              <a:rect l="l" t="t" r="r" b="b"/>
              <a:pathLst>
                <a:path w="4172" h="2208" extrusionOk="0">
                  <a:moveTo>
                    <a:pt x="4056" y="1"/>
                  </a:moveTo>
                  <a:cubicBezTo>
                    <a:pt x="4043" y="1"/>
                    <a:pt x="4031" y="5"/>
                    <a:pt x="4018" y="13"/>
                  </a:cubicBezTo>
                  <a:cubicBezTo>
                    <a:pt x="2754" y="826"/>
                    <a:pt x="1471" y="1498"/>
                    <a:pt x="93" y="2029"/>
                  </a:cubicBezTo>
                  <a:cubicBezTo>
                    <a:pt x="0" y="2076"/>
                    <a:pt x="28" y="2208"/>
                    <a:pt x="93" y="2208"/>
                  </a:cubicBezTo>
                  <a:cubicBezTo>
                    <a:pt x="104" y="2208"/>
                    <a:pt x="115" y="2205"/>
                    <a:pt x="127" y="2197"/>
                  </a:cubicBezTo>
                  <a:cubicBezTo>
                    <a:pt x="1524" y="1640"/>
                    <a:pt x="2842" y="968"/>
                    <a:pt x="4098" y="181"/>
                  </a:cubicBezTo>
                  <a:cubicBezTo>
                    <a:pt x="4172" y="108"/>
                    <a:pt x="4122" y="1"/>
                    <a:pt x="40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243;p45"/>
            <p:cNvSpPr/>
            <p:nvPr/>
          </p:nvSpPr>
          <p:spPr>
            <a:xfrm>
              <a:off x="3977614" y="1744000"/>
              <a:ext cx="222185" cy="117033"/>
            </a:xfrm>
            <a:custGeom>
              <a:avLst/>
              <a:gdLst/>
              <a:ahLst/>
              <a:cxnLst/>
              <a:rect l="l" t="t" r="r" b="b"/>
              <a:pathLst>
                <a:path w="4619" h="2433" extrusionOk="0">
                  <a:moveTo>
                    <a:pt x="4489" y="0"/>
                  </a:moveTo>
                  <a:cubicBezTo>
                    <a:pt x="4474" y="0"/>
                    <a:pt x="4458" y="4"/>
                    <a:pt x="4441" y="12"/>
                  </a:cubicBezTo>
                  <a:cubicBezTo>
                    <a:pt x="2983" y="738"/>
                    <a:pt x="1524" y="1497"/>
                    <a:pt x="73" y="2284"/>
                  </a:cubicBezTo>
                  <a:cubicBezTo>
                    <a:pt x="0" y="2328"/>
                    <a:pt x="48" y="2433"/>
                    <a:pt x="112" y="2433"/>
                  </a:cubicBezTo>
                  <a:cubicBezTo>
                    <a:pt x="126" y="2433"/>
                    <a:pt x="140" y="2428"/>
                    <a:pt x="153" y="2418"/>
                  </a:cubicBezTo>
                  <a:cubicBezTo>
                    <a:pt x="1612" y="1638"/>
                    <a:pt x="3063" y="879"/>
                    <a:pt x="4522" y="153"/>
                  </a:cubicBezTo>
                  <a:cubicBezTo>
                    <a:pt x="4618" y="108"/>
                    <a:pt x="4571" y="0"/>
                    <a:pt x="448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244;p45"/>
            <p:cNvSpPr/>
            <p:nvPr/>
          </p:nvSpPr>
          <p:spPr>
            <a:xfrm>
              <a:off x="3939710" y="1793786"/>
              <a:ext cx="75569" cy="44447"/>
            </a:xfrm>
            <a:custGeom>
              <a:avLst/>
              <a:gdLst/>
              <a:ahLst/>
              <a:cxnLst/>
              <a:rect l="l" t="t" r="r" b="b"/>
              <a:pathLst>
                <a:path w="1571" h="924" extrusionOk="0">
                  <a:moveTo>
                    <a:pt x="118" y="0"/>
                  </a:moveTo>
                  <a:cubicBezTo>
                    <a:pt x="51" y="0"/>
                    <a:pt x="1" y="108"/>
                    <a:pt x="74" y="153"/>
                  </a:cubicBezTo>
                  <a:cubicBezTo>
                    <a:pt x="491" y="489"/>
                    <a:pt x="941" y="745"/>
                    <a:pt x="1445" y="913"/>
                  </a:cubicBezTo>
                  <a:cubicBezTo>
                    <a:pt x="1457" y="920"/>
                    <a:pt x="1469" y="923"/>
                    <a:pt x="1479" y="923"/>
                  </a:cubicBezTo>
                  <a:cubicBezTo>
                    <a:pt x="1544" y="923"/>
                    <a:pt x="1571" y="795"/>
                    <a:pt x="1472" y="772"/>
                  </a:cubicBezTo>
                  <a:cubicBezTo>
                    <a:pt x="995" y="577"/>
                    <a:pt x="578" y="321"/>
                    <a:pt x="155" y="12"/>
                  </a:cubicBezTo>
                  <a:cubicBezTo>
                    <a:pt x="142" y="4"/>
                    <a:pt x="130" y="0"/>
                    <a:pt x="1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245;p45"/>
            <p:cNvSpPr/>
            <p:nvPr/>
          </p:nvSpPr>
          <p:spPr>
            <a:xfrm>
              <a:off x="3976508" y="1781664"/>
              <a:ext cx="74126" cy="42619"/>
            </a:xfrm>
            <a:custGeom>
              <a:avLst/>
              <a:gdLst/>
              <a:ahLst/>
              <a:cxnLst/>
              <a:rect l="l" t="t" r="r" b="b"/>
              <a:pathLst>
                <a:path w="1541" h="886" extrusionOk="0">
                  <a:moveTo>
                    <a:pt x="122" y="1"/>
                  </a:moveTo>
                  <a:cubicBezTo>
                    <a:pt x="40" y="1"/>
                    <a:pt x="1" y="106"/>
                    <a:pt x="96" y="157"/>
                  </a:cubicBezTo>
                  <a:cubicBezTo>
                    <a:pt x="485" y="432"/>
                    <a:pt x="936" y="661"/>
                    <a:pt x="1379" y="882"/>
                  </a:cubicBezTo>
                  <a:cubicBezTo>
                    <a:pt x="1387" y="885"/>
                    <a:pt x="1394" y="886"/>
                    <a:pt x="1401" y="886"/>
                  </a:cubicBezTo>
                  <a:cubicBezTo>
                    <a:pt x="1479" y="886"/>
                    <a:pt x="1540" y="764"/>
                    <a:pt x="1467" y="714"/>
                  </a:cubicBezTo>
                  <a:cubicBezTo>
                    <a:pt x="1016" y="519"/>
                    <a:pt x="566" y="264"/>
                    <a:pt x="176" y="15"/>
                  </a:cubicBezTo>
                  <a:cubicBezTo>
                    <a:pt x="157" y="5"/>
                    <a:pt x="138" y="1"/>
                    <a:pt x="12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246;p45"/>
            <p:cNvSpPr/>
            <p:nvPr/>
          </p:nvSpPr>
          <p:spPr>
            <a:xfrm>
              <a:off x="4023407" y="1770793"/>
              <a:ext cx="64794" cy="36365"/>
            </a:xfrm>
            <a:custGeom>
              <a:avLst/>
              <a:gdLst/>
              <a:ahLst/>
              <a:cxnLst/>
              <a:rect l="l" t="t" r="r" b="b"/>
              <a:pathLst>
                <a:path w="1347" h="756" extrusionOk="0">
                  <a:moveTo>
                    <a:pt x="116" y="1"/>
                  </a:moveTo>
                  <a:cubicBezTo>
                    <a:pt x="47" y="1"/>
                    <a:pt x="0" y="109"/>
                    <a:pt x="68" y="154"/>
                  </a:cubicBezTo>
                  <a:cubicBezTo>
                    <a:pt x="431" y="409"/>
                    <a:pt x="828" y="604"/>
                    <a:pt x="1217" y="745"/>
                  </a:cubicBezTo>
                  <a:cubicBezTo>
                    <a:pt x="1233" y="753"/>
                    <a:pt x="1247" y="756"/>
                    <a:pt x="1259" y="756"/>
                  </a:cubicBezTo>
                  <a:cubicBezTo>
                    <a:pt x="1337" y="756"/>
                    <a:pt x="1347" y="624"/>
                    <a:pt x="1271" y="577"/>
                  </a:cubicBezTo>
                  <a:cubicBezTo>
                    <a:pt x="881" y="436"/>
                    <a:pt x="518" y="241"/>
                    <a:pt x="156" y="13"/>
                  </a:cubicBezTo>
                  <a:cubicBezTo>
                    <a:pt x="142" y="5"/>
                    <a:pt x="129" y="1"/>
                    <a:pt x="1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247;p45"/>
            <p:cNvSpPr/>
            <p:nvPr/>
          </p:nvSpPr>
          <p:spPr>
            <a:xfrm>
              <a:off x="4059483" y="1761846"/>
              <a:ext cx="55606" cy="30449"/>
            </a:xfrm>
            <a:custGeom>
              <a:avLst/>
              <a:gdLst/>
              <a:ahLst/>
              <a:cxnLst/>
              <a:rect l="l" t="t" r="r" b="b"/>
              <a:pathLst>
                <a:path w="1156" h="633" extrusionOk="0">
                  <a:moveTo>
                    <a:pt x="158" y="1"/>
                  </a:moveTo>
                  <a:cubicBezTo>
                    <a:pt x="64" y="1"/>
                    <a:pt x="0" y="121"/>
                    <a:pt x="105" y="145"/>
                  </a:cubicBezTo>
                  <a:cubicBezTo>
                    <a:pt x="387" y="313"/>
                    <a:pt x="689" y="454"/>
                    <a:pt x="998" y="622"/>
                  </a:cubicBezTo>
                  <a:cubicBezTo>
                    <a:pt x="1010" y="630"/>
                    <a:pt x="1022" y="633"/>
                    <a:pt x="1033" y="633"/>
                  </a:cubicBezTo>
                  <a:cubicBezTo>
                    <a:pt x="1105" y="633"/>
                    <a:pt x="1155" y="504"/>
                    <a:pt x="1086" y="481"/>
                  </a:cubicBezTo>
                  <a:cubicBezTo>
                    <a:pt x="777" y="313"/>
                    <a:pt x="467" y="172"/>
                    <a:pt x="185" y="4"/>
                  </a:cubicBezTo>
                  <a:cubicBezTo>
                    <a:pt x="176" y="2"/>
                    <a:pt x="167" y="1"/>
                    <a:pt x="15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248;p45"/>
            <p:cNvSpPr/>
            <p:nvPr/>
          </p:nvSpPr>
          <p:spPr>
            <a:xfrm>
              <a:off x="4083726" y="1748570"/>
              <a:ext cx="58396" cy="27659"/>
            </a:xfrm>
            <a:custGeom>
              <a:avLst/>
              <a:gdLst/>
              <a:ahLst/>
              <a:cxnLst/>
              <a:rect l="l" t="t" r="r" b="b"/>
              <a:pathLst>
                <a:path w="1214" h="575" extrusionOk="0">
                  <a:moveTo>
                    <a:pt x="130" y="0"/>
                  </a:moveTo>
                  <a:cubicBezTo>
                    <a:pt x="41" y="0"/>
                    <a:pt x="1" y="142"/>
                    <a:pt x="105" y="173"/>
                  </a:cubicBezTo>
                  <a:cubicBezTo>
                    <a:pt x="441" y="253"/>
                    <a:pt x="750" y="394"/>
                    <a:pt x="1059" y="562"/>
                  </a:cubicBezTo>
                  <a:cubicBezTo>
                    <a:pt x="1071" y="571"/>
                    <a:pt x="1084" y="574"/>
                    <a:pt x="1096" y="574"/>
                  </a:cubicBezTo>
                  <a:cubicBezTo>
                    <a:pt x="1162" y="574"/>
                    <a:pt x="1213" y="467"/>
                    <a:pt x="1139" y="421"/>
                  </a:cubicBezTo>
                  <a:cubicBezTo>
                    <a:pt x="830" y="253"/>
                    <a:pt x="494" y="112"/>
                    <a:pt x="158" y="5"/>
                  </a:cubicBezTo>
                  <a:cubicBezTo>
                    <a:pt x="149" y="2"/>
                    <a:pt x="139" y="0"/>
                    <a:pt x="13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249;p45"/>
            <p:cNvSpPr/>
            <p:nvPr/>
          </p:nvSpPr>
          <p:spPr>
            <a:xfrm>
              <a:off x="4122689" y="1744385"/>
              <a:ext cx="42330" cy="22031"/>
            </a:xfrm>
            <a:custGeom>
              <a:avLst/>
              <a:gdLst/>
              <a:ahLst/>
              <a:cxnLst/>
              <a:rect l="l" t="t" r="r" b="b"/>
              <a:pathLst>
                <a:path w="880" h="458" extrusionOk="0">
                  <a:moveTo>
                    <a:pt x="107" y="1"/>
                  </a:moveTo>
                  <a:cubicBezTo>
                    <a:pt x="17" y="1"/>
                    <a:pt x="1" y="123"/>
                    <a:pt x="81" y="172"/>
                  </a:cubicBezTo>
                  <a:cubicBezTo>
                    <a:pt x="303" y="260"/>
                    <a:pt x="524" y="340"/>
                    <a:pt x="753" y="454"/>
                  </a:cubicBezTo>
                  <a:cubicBezTo>
                    <a:pt x="759" y="456"/>
                    <a:pt x="765" y="457"/>
                    <a:pt x="770" y="457"/>
                  </a:cubicBezTo>
                  <a:cubicBezTo>
                    <a:pt x="841" y="457"/>
                    <a:pt x="879" y="311"/>
                    <a:pt x="780" y="286"/>
                  </a:cubicBezTo>
                  <a:cubicBezTo>
                    <a:pt x="585" y="172"/>
                    <a:pt x="356" y="92"/>
                    <a:pt x="135" y="4"/>
                  </a:cubicBezTo>
                  <a:cubicBezTo>
                    <a:pt x="125" y="2"/>
                    <a:pt x="116" y="1"/>
                    <a:pt x="10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250;p45"/>
            <p:cNvSpPr/>
            <p:nvPr/>
          </p:nvSpPr>
          <p:spPr>
            <a:xfrm>
              <a:off x="4148375" y="1736304"/>
              <a:ext cx="48776" cy="19578"/>
            </a:xfrm>
            <a:custGeom>
              <a:avLst/>
              <a:gdLst/>
              <a:ahLst/>
              <a:cxnLst/>
              <a:rect l="l" t="t" r="r" b="b"/>
              <a:pathLst>
                <a:path w="1014" h="407" extrusionOk="0">
                  <a:moveTo>
                    <a:pt x="111" y="1"/>
                  </a:moveTo>
                  <a:cubicBezTo>
                    <a:pt x="42" y="1"/>
                    <a:pt x="0" y="121"/>
                    <a:pt x="105" y="145"/>
                  </a:cubicBezTo>
                  <a:cubicBezTo>
                    <a:pt x="353" y="226"/>
                    <a:pt x="636" y="313"/>
                    <a:pt x="891" y="394"/>
                  </a:cubicBezTo>
                  <a:cubicBezTo>
                    <a:pt x="907" y="403"/>
                    <a:pt x="921" y="407"/>
                    <a:pt x="934" y="407"/>
                  </a:cubicBezTo>
                  <a:cubicBezTo>
                    <a:pt x="1004" y="407"/>
                    <a:pt x="1013" y="282"/>
                    <a:pt x="945" y="260"/>
                  </a:cubicBezTo>
                  <a:cubicBezTo>
                    <a:pt x="662" y="172"/>
                    <a:pt x="414" y="92"/>
                    <a:pt x="131" y="4"/>
                  </a:cubicBezTo>
                  <a:cubicBezTo>
                    <a:pt x="125" y="2"/>
                    <a:pt x="118"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251;p45"/>
            <p:cNvSpPr/>
            <p:nvPr/>
          </p:nvSpPr>
          <p:spPr>
            <a:xfrm>
              <a:off x="4181517" y="1729714"/>
              <a:ext cx="48535" cy="12314"/>
            </a:xfrm>
            <a:custGeom>
              <a:avLst/>
              <a:gdLst/>
              <a:ahLst/>
              <a:cxnLst/>
              <a:rect l="l" t="t" r="r" b="b"/>
              <a:pathLst>
                <a:path w="1009" h="256" extrusionOk="0">
                  <a:moveTo>
                    <a:pt x="115" y="0"/>
                  </a:moveTo>
                  <a:cubicBezTo>
                    <a:pt x="0" y="0"/>
                    <a:pt x="0" y="168"/>
                    <a:pt x="115" y="168"/>
                  </a:cubicBezTo>
                  <a:cubicBezTo>
                    <a:pt x="370" y="195"/>
                    <a:pt x="645" y="229"/>
                    <a:pt x="901" y="255"/>
                  </a:cubicBezTo>
                  <a:cubicBezTo>
                    <a:pt x="1008" y="255"/>
                    <a:pt x="1008" y="87"/>
                    <a:pt x="901" y="87"/>
                  </a:cubicBezTo>
                  <a:cubicBezTo>
                    <a:pt x="645" y="61"/>
                    <a:pt x="370" y="27"/>
                    <a:pt x="1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252;p45"/>
            <p:cNvSpPr/>
            <p:nvPr/>
          </p:nvSpPr>
          <p:spPr>
            <a:xfrm>
              <a:off x="4174205" y="1732552"/>
              <a:ext cx="14864" cy="11448"/>
            </a:xfrm>
            <a:custGeom>
              <a:avLst/>
              <a:gdLst/>
              <a:ahLst/>
              <a:cxnLst/>
              <a:rect l="l" t="t" r="r" b="b"/>
              <a:pathLst>
                <a:path w="309" h="238" extrusionOk="0">
                  <a:moveTo>
                    <a:pt x="186" y="1"/>
                  </a:moveTo>
                  <a:cubicBezTo>
                    <a:pt x="166" y="1"/>
                    <a:pt x="145" y="9"/>
                    <a:pt x="125" y="28"/>
                  </a:cubicBezTo>
                  <a:cubicBezTo>
                    <a:pt x="125" y="55"/>
                    <a:pt x="99" y="82"/>
                    <a:pt x="72" y="82"/>
                  </a:cubicBezTo>
                  <a:cubicBezTo>
                    <a:pt x="1" y="153"/>
                    <a:pt x="81" y="238"/>
                    <a:pt x="146" y="238"/>
                  </a:cubicBezTo>
                  <a:cubicBezTo>
                    <a:pt x="161" y="238"/>
                    <a:pt x="175" y="233"/>
                    <a:pt x="186" y="223"/>
                  </a:cubicBezTo>
                  <a:cubicBezTo>
                    <a:pt x="213" y="196"/>
                    <a:pt x="240" y="170"/>
                    <a:pt x="267" y="136"/>
                  </a:cubicBezTo>
                  <a:cubicBezTo>
                    <a:pt x="308" y="94"/>
                    <a:pt x="253" y="1"/>
                    <a:pt x="18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253;p45"/>
            <p:cNvSpPr/>
            <p:nvPr/>
          </p:nvSpPr>
          <p:spPr>
            <a:xfrm>
              <a:off x="4146595" y="1729185"/>
              <a:ext cx="31651" cy="15441"/>
            </a:xfrm>
            <a:custGeom>
              <a:avLst/>
              <a:gdLst/>
              <a:ahLst/>
              <a:cxnLst/>
              <a:rect l="l" t="t" r="r" b="b"/>
              <a:pathLst>
                <a:path w="658" h="321" extrusionOk="0">
                  <a:moveTo>
                    <a:pt x="511" y="1"/>
                  </a:moveTo>
                  <a:cubicBezTo>
                    <a:pt x="500" y="1"/>
                    <a:pt x="489" y="4"/>
                    <a:pt x="478" y="11"/>
                  </a:cubicBezTo>
                  <a:cubicBezTo>
                    <a:pt x="363" y="98"/>
                    <a:pt x="222" y="125"/>
                    <a:pt x="88" y="152"/>
                  </a:cubicBezTo>
                  <a:cubicBezTo>
                    <a:pt x="0" y="152"/>
                    <a:pt x="0" y="320"/>
                    <a:pt x="88" y="320"/>
                  </a:cubicBezTo>
                  <a:cubicBezTo>
                    <a:pt x="256" y="293"/>
                    <a:pt x="424" y="266"/>
                    <a:pt x="558" y="179"/>
                  </a:cubicBezTo>
                  <a:cubicBezTo>
                    <a:pt x="657" y="133"/>
                    <a:pt x="585" y="1"/>
                    <a:pt x="5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254;p45"/>
            <p:cNvSpPr/>
            <p:nvPr/>
          </p:nvSpPr>
          <p:spPr>
            <a:xfrm>
              <a:off x="4186471" y="1740489"/>
              <a:ext cx="20444" cy="11400"/>
            </a:xfrm>
            <a:custGeom>
              <a:avLst/>
              <a:gdLst/>
              <a:ahLst/>
              <a:cxnLst/>
              <a:rect l="l" t="t" r="r" b="b"/>
              <a:pathLst>
                <a:path w="425" h="237" extrusionOk="0">
                  <a:moveTo>
                    <a:pt x="315" y="0"/>
                  </a:moveTo>
                  <a:cubicBezTo>
                    <a:pt x="308" y="0"/>
                    <a:pt x="301" y="1"/>
                    <a:pt x="294" y="5"/>
                  </a:cubicBezTo>
                  <a:cubicBezTo>
                    <a:pt x="206" y="31"/>
                    <a:pt x="153" y="58"/>
                    <a:pt x="99" y="85"/>
                  </a:cubicBezTo>
                  <a:cubicBezTo>
                    <a:pt x="0" y="108"/>
                    <a:pt x="27" y="237"/>
                    <a:pt x="110" y="237"/>
                  </a:cubicBezTo>
                  <a:cubicBezTo>
                    <a:pt x="123" y="237"/>
                    <a:pt x="137" y="234"/>
                    <a:pt x="153" y="226"/>
                  </a:cubicBezTo>
                  <a:cubicBezTo>
                    <a:pt x="206" y="226"/>
                    <a:pt x="267" y="199"/>
                    <a:pt x="321" y="173"/>
                  </a:cubicBezTo>
                  <a:cubicBezTo>
                    <a:pt x="425" y="142"/>
                    <a:pt x="384" y="0"/>
                    <a:pt x="3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255;p45"/>
            <p:cNvSpPr/>
            <p:nvPr/>
          </p:nvSpPr>
          <p:spPr>
            <a:xfrm>
              <a:off x="4101043" y="1768244"/>
              <a:ext cx="73404" cy="41176"/>
            </a:xfrm>
            <a:custGeom>
              <a:avLst/>
              <a:gdLst/>
              <a:ahLst/>
              <a:cxnLst/>
              <a:rect l="l" t="t" r="r" b="b"/>
              <a:pathLst>
                <a:path w="1526" h="856" extrusionOk="0">
                  <a:moveTo>
                    <a:pt x="1408" y="0"/>
                  </a:moveTo>
                  <a:cubicBezTo>
                    <a:pt x="1396" y="0"/>
                    <a:pt x="1383" y="4"/>
                    <a:pt x="1371" y="12"/>
                  </a:cubicBezTo>
                  <a:cubicBezTo>
                    <a:pt x="947" y="234"/>
                    <a:pt x="531" y="462"/>
                    <a:pt x="81" y="684"/>
                  </a:cubicBezTo>
                  <a:cubicBezTo>
                    <a:pt x="1" y="733"/>
                    <a:pt x="67" y="856"/>
                    <a:pt x="140" y="856"/>
                  </a:cubicBezTo>
                  <a:cubicBezTo>
                    <a:pt x="147" y="856"/>
                    <a:pt x="154" y="855"/>
                    <a:pt x="161" y="852"/>
                  </a:cubicBezTo>
                  <a:cubicBezTo>
                    <a:pt x="611" y="630"/>
                    <a:pt x="1035" y="375"/>
                    <a:pt x="1452" y="153"/>
                  </a:cubicBezTo>
                  <a:cubicBezTo>
                    <a:pt x="1525" y="108"/>
                    <a:pt x="1474" y="0"/>
                    <a:pt x="14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256;p45"/>
            <p:cNvSpPr/>
            <p:nvPr/>
          </p:nvSpPr>
          <p:spPr>
            <a:xfrm>
              <a:off x="4097051" y="1774160"/>
              <a:ext cx="109962" cy="52624"/>
            </a:xfrm>
            <a:custGeom>
              <a:avLst/>
              <a:gdLst/>
              <a:ahLst/>
              <a:cxnLst/>
              <a:rect l="l" t="t" r="r" b="b"/>
              <a:pathLst>
                <a:path w="2286" h="1094" extrusionOk="0">
                  <a:moveTo>
                    <a:pt x="2170" y="1"/>
                  </a:moveTo>
                  <a:cubicBezTo>
                    <a:pt x="2165" y="1"/>
                    <a:pt x="2159" y="1"/>
                    <a:pt x="2153" y="3"/>
                  </a:cubicBezTo>
                  <a:cubicBezTo>
                    <a:pt x="1871" y="111"/>
                    <a:pt x="1649" y="225"/>
                    <a:pt x="1393" y="366"/>
                  </a:cubicBezTo>
                  <a:cubicBezTo>
                    <a:pt x="1286" y="447"/>
                    <a:pt x="1172" y="507"/>
                    <a:pt x="1057" y="588"/>
                  </a:cubicBezTo>
                  <a:cubicBezTo>
                    <a:pt x="1004" y="649"/>
                    <a:pt x="916" y="702"/>
                    <a:pt x="862" y="756"/>
                  </a:cubicBezTo>
                  <a:cubicBezTo>
                    <a:pt x="798" y="821"/>
                    <a:pt x="729" y="853"/>
                    <a:pt x="656" y="853"/>
                  </a:cubicBezTo>
                  <a:cubicBezTo>
                    <a:pt x="540" y="853"/>
                    <a:pt x="414" y="772"/>
                    <a:pt x="278" y="615"/>
                  </a:cubicBezTo>
                  <a:cubicBezTo>
                    <a:pt x="316" y="558"/>
                    <a:pt x="257" y="498"/>
                    <a:pt x="200" y="498"/>
                  </a:cubicBezTo>
                  <a:cubicBezTo>
                    <a:pt x="176" y="498"/>
                    <a:pt x="153" y="509"/>
                    <a:pt x="137" y="534"/>
                  </a:cubicBezTo>
                  <a:cubicBezTo>
                    <a:pt x="1" y="748"/>
                    <a:pt x="152" y="1094"/>
                    <a:pt x="416" y="1094"/>
                  </a:cubicBezTo>
                  <a:cubicBezTo>
                    <a:pt x="426" y="1094"/>
                    <a:pt x="436" y="1093"/>
                    <a:pt x="446" y="1092"/>
                  </a:cubicBezTo>
                  <a:cubicBezTo>
                    <a:pt x="721" y="1065"/>
                    <a:pt x="916" y="897"/>
                    <a:pt x="1145" y="729"/>
                  </a:cubicBezTo>
                  <a:cubicBezTo>
                    <a:pt x="1481" y="507"/>
                    <a:pt x="1817" y="313"/>
                    <a:pt x="2180" y="171"/>
                  </a:cubicBezTo>
                  <a:cubicBezTo>
                    <a:pt x="2285" y="147"/>
                    <a:pt x="2241" y="1"/>
                    <a:pt x="217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257;p45"/>
            <p:cNvSpPr/>
            <p:nvPr/>
          </p:nvSpPr>
          <p:spPr>
            <a:xfrm>
              <a:off x="4172137" y="1768292"/>
              <a:ext cx="29054" cy="10631"/>
            </a:xfrm>
            <a:custGeom>
              <a:avLst/>
              <a:gdLst/>
              <a:ahLst/>
              <a:cxnLst/>
              <a:rect l="l" t="t" r="r" b="b"/>
              <a:pathLst>
                <a:path w="604" h="221" extrusionOk="0">
                  <a:moveTo>
                    <a:pt x="228" y="1"/>
                  </a:moveTo>
                  <a:cubicBezTo>
                    <a:pt x="190" y="1"/>
                    <a:pt x="152" y="4"/>
                    <a:pt x="115" y="11"/>
                  </a:cubicBezTo>
                  <a:cubicBezTo>
                    <a:pt x="0" y="11"/>
                    <a:pt x="0" y="179"/>
                    <a:pt x="115" y="179"/>
                  </a:cubicBezTo>
                  <a:cubicBezTo>
                    <a:pt x="148" y="171"/>
                    <a:pt x="181" y="168"/>
                    <a:pt x="214" y="168"/>
                  </a:cubicBezTo>
                  <a:cubicBezTo>
                    <a:pt x="292" y="168"/>
                    <a:pt x="370" y="187"/>
                    <a:pt x="451" y="206"/>
                  </a:cubicBezTo>
                  <a:cubicBezTo>
                    <a:pt x="464" y="216"/>
                    <a:pt x="478" y="221"/>
                    <a:pt x="492" y="221"/>
                  </a:cubicBezTo>
                  <a:cubicBezTo>
                    <a:pt x="556" y="221"/>
                    <a:pt x="604" y="115"/>
                    <a:pt x="531" y="65"/>
                  </a:cubicBezTo>
                  <a:cubicBezTo>
                    <a:pt x="433" y="26"/>
                    <a:pt x="331" y="1"/>
                    <a:pt x="22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258;p45"/>
            <p:cNvSpPr/>
            <p:nvPr/>
          </p:nvSpPr>
          <p:spPr>
            <a:xfrm>
              <a:off x="3789730" y="1532786"/>
              <a:ext cx="344943" cy="241715"/>
            </a:xfrm>
            <a:custGeom>
              <a:avLst/>
              <a:gdLst/>
              <a:ahLst/>
              <a:cxnLst/>
              <a:rect l="l" t="t" r="r" b="b"/>
              <a:pathLst>
                <a:path w="7171" h="5025" extrusionOk="0">
                  <a:moveTo>
                    <a:pt x="6517" y="1"/>
                  </a:moveTo>
                  <a:cubicBezTo>
                    <a:pt x="6510" y="1"/>
                    <a:pt x="6504" y="3"/>
                    <a:pt x="6499" y="8"/>
                  </a:cubicBezTo>
                  <a:cubicBezTo>
                    <a:pt x="5403" y="122"/>
                    <a:pt x="4342" y="230"/>
                    <a:pt x="3246" y="398"/>
                  </a:cubicBezTo>
                  <a:cubicBezTo>
                    <a:pt x="2184" y="566"/>
                    <a:pt x="1035" y="707"/>
                    <a:pt x="27" y="1211"/>
                  </a:cubicBezTo>
                  <a:cubicBezTo>
                    <a:pt x="0" y="1238"/>
                    <a:pt x="0" y="1265"/>
                    <a:pt x="0" y="1298"/>
                  </a:cubicBezTo>
                  <a:cubicBezTo>
                    <a:pt x="477" y="2441"/>
                    <a:pt x="840" y="3617"/>
                    <a:pt x="1176" y="4793"/>
                  </a:cubicBezTo>
                  <a:cubicBezTo>
                    <a:pt x="1188" y="4843"/>
                    <a:pt x="1222" y="4866"/>
                    <a:pt x="1254" y="4866"/>
                  </a:cubicBezTo>
                  <a:cubicBezTo>
                    <a:pt x="1295" y="4866"/>
                    <a:pt x="1332" y="4830"/>
                    <a:pt x="1317" y="4766"/>
                  </a:cubicBezTo>
                  <a:cubicBezTo>
                    <a:pt x="1149" y="4040"/>
                    <a:pt x="921" y="3314"/>
                    <a:pt x="672" y="2609"/>
                  </a:cubicBezTo>
                  <a:cubicBezTo>
                    <a:pt x="558" y="2273"/>
                    <a:pt x="450" y="1970"/>
                    <a:pt x="309" y="1634"/>
                  </a:cubicBezTo>
                  <a:cubicBezTo>
                    <a:pt x="114" y="1097"/>
                    <a:pt x="840" y="1043"/>
                    <a:pt x="1230" y="929"/>
                  </a:cubicBezTo>
                  <a:cubicBezTo>
                    <a:pt x="2856" y="512"/>
                    <a:pt x="4590" y="371"/>
                    <a:pt x="6270" y="176"/>
                  </a:cubicBezTo>
                  <a:cubicBezTo>
                    <a:pt x="6272" y="176"/>
                    <a:pt x="6274" y="176"/>
                    <a:pt x="6275" y="176"/>
                  </a:cubicBezTo>
                  <a:cubicBezTo>
                    <a:pt x="6529" y="176"/>
                    <a:pt x="6748" y="2194"/>
                    <a:pt x="6801" y="2474"/>
                  </a:cubicBezTo>
                  <a:cubicBezTo>
                    <a:pt x="6862" y="2777"/>
                    <a:pt x="7137" y="3395"/>
                    <a:pt x="6721" y="3509"/>
                  </a:cubicBezTo>
                  <a:lnTo>
                    <a:pt x="5713" y="3758"/>
                  </a:lnTo>
                  <a:cubicBezTo>
                    <a:pt x="4254" y="4121"/>
                    <a:pt x="2769" y="4491"/>
                    <a:pt x="1317" y="4853"/>
                  </a:cubicBezTo>
                  <a:cubicBezTo>
                    <a:pt x="1212" y="4878"/>
                    <a:pt x="1250" y="5024"/>
                    <a:pt x="1326" y="5024"/>
                  </a:cubicBezTo>
                  <a:cubicBezTo>
                    <a:pt x="1332" y="5024"/>
                    <a:pt x="1338" y="5023"/>
                    <a:pt x="1344" y="5021"/>
                  </a:cubicBezTo>
                  <a:cubicBezTo>
                    <a:pt x="3273" y="4517"/>
                    <a:pt x="5182" y="4094"/>
                    <a:pt x="7110" y="3590"/>
                  </a:cubicBezTo>
                  <a:cubicBezTo>
                    <a:pt x="7137" y="3563"/>
                    <a:pt x="7171" y="3536"/>
                    <a:pt x="7171" y="3482"/>
                  </a:cubicBezTo>
                  <a:cubicBezTo>
                    <a:pt x="6942" y="2360"/>
                    <a:pt x="6747" y="1211"/>
                    <a:pt x="6579" y="62"/>
                  </a:cubicBezTo>
                  <a:cubicBezTo>
                    <a:pt x="6579" y="40"/>
                    <a:pt x="6544" y="1"/>
                    <a:pt x="651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259;p45"/>
            <p:cNvSpPr/>
            <p:nvPr/>
          </p:nvSpPr>
          <p:spPr>
            <a:xfrm>
              <a:off x="3863758" y="1816008"/>
              <a:ext cx="13613" cy="8129"/>
            </a:xfrm>
            <a:custGeom>
              <a:avLst/>
              <a:gdLst/>
              <a:ahLst/>
              <a:cxnLst/>
              <a:rect l="l" t="t" r="r" b="b"/>
              <a:pathLst>
                <a:path w="283" h="169" extrusionOk="0">
                  <a:moveTo>
                    <a:pt x="88" y="0"/>
                  </a:moveTo>
                  <a:cubicBezTo>
                    <a:pt x="0" y="0"/>
                    <a:pt x="0" y="168"/>
                    <a:pt x="88" y="168"/>
                  </a:cubicBezTo>
                  <a:lnTo>
                    <a:pt x="168" y="168"/>
                  </a:lnTo>
                  <a:cubicBezTo>
                    <a:pt x="282" y="168"/>
                    <a:pt x="282" y="0"/>
                    <a:pt x="16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260;p45"/>
            <p:cNvSpPr/>
            <p:nvPr/>
          </p:nvSpPr>
          <p:spPr>
            <a:xfrm>
              <a:off x="3868616" y="1820771"/>
              <a:ext cx="20059" cy="14719"/>
            </a:xfrm>
            <a:custGeom>
              <a:avLst/>
              <a:gdLst/>
              <a:ahLst/>
              <a:cxnLst/>
              <a:rect l="l" t="t" r="r" b="b"/>
              <a:pathLst>
                <a:path w="417" h="306" extrusionOk="0">
                  <a:moveTo>
                    <a:pt x="111" y="1"/>
                  </a:moveTo>
                  <a:cubicBezTo>
                    <a:pt x="44" y="1"/>
                    <a:pt x="0" y="105"/>
                    <a:pt x="67" y="150"/>
                  </a:cubicBezTo>
                  <a:cubicBezTo>
                    <a:pt x="155" y="211"/>
                    <a:pt x="208" y="237"/>
                    <a:pt x="262" y="291"/>
                  </a:cubicBezTo>
                  <a:cubicBezTo>
                    <a:pt x="277" y="301"/>
                    <a:pt x="292" y="306"/>
                    <a:pt x="305" y="306"/>
                  </a:cubicBezTo>
                  <a:cubicBezTo>
                    <a:pt x="372" y="306"/>
                    <a:pt x="416" y="200"/>
                    <a:pt x="349" y="150"/>
                  </a:cubicBezTo>
                  <a:cubicBezTo>
                    <a:pt x="289" y="96"/>
                    <a:pt x="235" y="69"/>
                    <a:pt x="155" y="16"/>
                  </a:cubicBezTo>
                  <a:cubicBezTo>
                    <a:pt x="140" y="5"/>
                    <a:pt x="125"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261;p45"/>
            <p:cNvSpPr/>
            <p:nvPr/>
          </p:nvSpPr>
          <p:spPr>
            <a:xfrm>
              <a:off x="3873138" y="1821492"/>
              <a:ext cx="22993" cy="22223"/>
            </a:xfrm>
            <a:custGeom>
              <a:avLst/>
              <a:gdLst/>
              <a:ahLst/>
              <a:cxnLst/>
              <a:rect l="l" t="t" r="r" b="b"/>
              <a:pathLst>
                <a:path w="478" h="462" extrusionOk="0">
                  <a:moveTo>
                    <a:pt x="61" y="1"/>
                  </a:moveTo>
                  <a:cubicBezTo>
                    <a:pt x="0" y="27"/>
                    <a:pt x="0" y="81"/>
                    <a:pt x="0" y="108"/>
                  </a:cubicBezTo>
                  <a:cubicBezTo>
                    <a:pt x="87" y="276"/>
                    <a:pt x="195" y="390"/>
                    <a:pt x="336" y="444"/>
                  </a:cubicBezTo>
                  <a:cubicBezTo>
                    <a:pt x="361" y="455"/>
                    <a:pt x="385" y="462"/>
                    <a:pt x="406" y="462"/>
                  </a:cubicBezTo>
                  <a:cubicBezTo>
                    <a:pt x="436" y="462"/>
                    <a:pt x="461" y="449"/>
                    <a:pt x="477" y="417"/>
                  </a:cubicBezTo>
                  <a:cubicBezTo>
                    <a:pt x="477" y="390"/>
                    <a:pt x="477" y="337"/>
                    <a:pt x="450" y="303"/>
                  </a:cubicBezTo>
                  <a:cubicBezTo>
                    <a:pt x="309" y="249"/>
                    <a:pt x="229" y="169"/>
                    <a:pt x="168" y="27"/>
                  </a:cubicBezTo>
                  <a:cubicBezTo>
                    <a:pt x="141" y="1"/>
                    <a:pt x="87" y="1"/>
                    <a:pt x="6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262;p45"/>
            <p:cNvSpPr/>
            <p:nvPr/>
          </p:nvSpPr>
          <p:spPr>
            <a:xfrm>
              <a:off x="3900604" y="1850738"/>
              <a:ext cx="17894" cy="11737"/>
            </a:xfrm>
            <a:custGeom>
              <a:avLst/>
              <a:gdLst/>
              <a:ahLst/>
              <a:cxnLst/>
              <a:rect l="l" t="t" r="r" b="b"/>
              <a:pathLst>
                <a:path w="372" h="244" extrusionOk="0">
                  <a:moveTo>
                    <a:pt x="139" y="1"/>
                  </a:moveTo>
                  <a:cubicBezTo>
                    <a:pt x="62" y="1"/>
                    <a:pt x="0" y="123"/>
                    <a:pt x="74" y="172"/>
                  </a:cubicBezTo>
                  <a:cubicBezTo>
                    <a:pt x="128" y="172"/>
                    <a:pt x="162" y="199"/>
                    <a:pt x="215" y="233"/>
                  </a:cubicBezTo>
                  <a:cubicBezTo>
                    <a:pt x="226" y="240"/>
                    <a:pt x="237" y="243"/>
                    <a:pt x="248" y="243"/>
                  </a:cubicBezTo>
                  <a:cubicBezTo>
                    <a:pt x="317" y="243"/>
                    <a:pt x="371" y="115"/>
                    <a:pt x="296" y="92"/>
                  </a:cubicBezTo>
                  <a:cubicBezTo>
                    <a:pt x="242" y="65"/>
                    <a:pt x="215" y="31"/>
                    <a:pt x="162" y="4"/>
                  </a:cubicBezTo>
                  <a:cubicBezTo>
                    <a:pt x="154" y="2"/>
                    <a:pt x="147" y="1"/>
                    <a:pt x="13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263;p45"/>
            <p:cNvSpPr/>
            <p:nvPr/>
          </p:nvSpPr>
          <p:spPr>
            <a:xfrm>
              <a:off x="3901566" y="1850930"/>
              <a:ext cx="10727" cy="8129"/>
            </a:xfrm>
            <a:custGeom>
              <a:avLst/>
              <a:gdLst/>
              <a:ahLst/>
              <a:cxnLst/>
              <a:rect l="l" t="t" r="r" b="b"/>
              <a:pathLst>
                <a:path w="223" h="169" extrusionOk="0">
                  <a:moveTo>
                    <a:pt x="108" y="0"/>
                  </a:moveTo>
                  <a:cubicBezTo>
                    <a:pt x="0" y="0"/>
                    <a:pt x="0" y="168"/>
                    <a:pt x="108" y="168"/>
                  </a:cubicBezTo>
                  <a:cubicBezTo>
                    <a:pt x="222" y="168"/>
                    <a:pt x="222"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264;p45"/>
            <p:cNvSpPr/>
            <p:nvPr/>
          </p:nvSpPr>
          <p:spPr>
            <a:xfrm>
              <a:off x="3909070" y="1859637"/>
              <a:ext cx="26745" cy="20444"/>
            </a:xfrm>
            <a:custGeom>
              <a:avLst/>
              <a:gdLst/>
              <a:ahLst/>
              <a:cxnLst/>
              <a:rect l="l" t="t" r="r" b="b"/>
              <a:pathLst>
                <a:path w="556" h="425" extrusionOk="0">
                  <a:moveTo>
                    <a:pt x="133" y="0"/>
                  </a:moveTo>
                  <a:cubicBezTo>
                    <a:pt x="61" y="0"/>
                    <a:pt x="0" y="89"/>
                    <a:pt x="66" y="155"/>
                  </a:cubicBezTo>
                  <a:cubicBezTo>
                    <a:pt x="180" y="243"/>
                    <a:pt x="261" y="323"/>
                    <a:pt x="375" y="411"/>
                  </a:cubicBezTo>
                  <a:cubicBezTo>
                    <a:pt x="390" y="420"/>
                    <a:pt x="405" y="424"/>
                    <a:pt x="421" y="424"/>
                  </a:cubicBezTo>
                  <a:cubicBezTo>
                    <a:pt x="491" y="424"/>
                    <a:pt x="556" y="336"/>
                    <a:pt x="490" y="269"/>
                  </a:cubicBezTo>
                  <a:cubicBezTo>
                    <a:pt x="402" y="182"/>
                    <a:pt x="288" y="101"/>
                    <a:pt x="180" y="14"/>
                  </a:cubicBezTo>
                  <a:cubicBezTo>
                    <a:pt x="165" y="4"/>
                    <a:pt x="148" y="0"/>
                    <a:pt x="13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 name="Google Shape;2283;p45"/>
          <p:cNvGrpSpPr/>
          <p:nvPr/>
        </p:nvGrpSpPr>
        <p:grpSpPr>
          <a:xfrm rot="-2978053">
            <a:off x="308297" y="6120604"/>
            <a:ext cx="192252" cy="179264"/>
            <a:chOff x="2346366" y="2131666"/>
            <a:chExt cx="205425" cy="191548"/>
          </a:xfrm>
        </p:grpSpPr>
        <p:sp>
          <p:nvSpPr>
            <p:cNvPr id="82" name="Google Shape;2284;p45"/>
            <p:cNvSpPr/>
            <p:nvPr/>
          </p:nvSpPr>
          <p:spPr>
            <a:xfrm>
              <a:off x="2346366" y="2131666"/>
              <a:ext cx="116511" cy="81345"/>
            </a:xfrm>
            <a:custGeom>
              <a:avLst/>
              <a:gdLst/>
              <a:ahLst/>
              <a:cxnLst/>
              <a:rect l="l" t="t" r="r" b="b"/>
              <a:pathLst>
                <a:path w="646" h="451" extrusionOk="0">
                  <a:moveTo>
                    <a:pt x="419" y="0"/>
                  </a:moveTo>
                  <a:cubicBezTo>
                    <a:pt x="370" y="0"/>
                    <a:pt x="319" y="14"/>
                    <a:pt x="276" y="27"/>
                  </a:cubicBezTo>
                  <a:cubicBezTo>
                    <a:pt x="168" y="81"/>
                    <a:pt x="0" y="168"/>
                    <a:pt x="54" y="310"/>
                  </a:cubicBezTo>
                  <a:cubicBezTo>
                    <a:pt x="97" y="375"/>
                    <a:pt x="145" y="427"/>
                    <a:pt x="218" y="427"/>
                  </a:cubicBezTo>
                  <a:cubicBezTo>
                    <a:pt x="220" y="427"/>
                    <a:pt x="222" y="427"/>
                    <a:pt x="223" y="427"/>
                  </a:cubicBezTo>
                  <a:lnTo>
                    <a:pt x="223" y="427"/>
                  </a:lnTo>
                  <a:cubicBezTo>
                    <a:pt x="241" y="436"/>
                    <a:pt x="258" y="451"/>
                    <a:pt x="276" y="451"/>
                  </a:cubicBezTo>
                  <a:cubicBezTo>
                    <a:pt x="333" y="434"/>
                    <a:pt x="369" y="398"/>
                    <a:pt x="383" y="356"/>
                  </a:cubicBezTo>
                  <a:lnTo>
                    <a:pt x="383" y="356"/>
                  </a:lnTo>
                  <a:cubicBezTo>
                    <a:pt x="390" y="348"/>
                    <a:pt x="390" y="336"/>
                    <a:pt x="390" y="336"/>
                  </a:cubicBezTo>
                  <a:cubicBezTo>
                    <a:pt x="390" y="336"/>
                    <a:pt x="417" y="336"/>
                    <a:pt x="417" y="310"/>
                  </a:cubicBezTo>
                  <a:cubicBezTo>
                    <a:pt x="504" y="249"/>
                    <a:pt x="645" y="168"/>
                    <a:pt x="558" y="54"/>
                  </a:cubicBezTo>
                  <a:cubicBezTo>
                    <a:pt x="518" y="14"/>
                    <a:pt x="469" y="0"/>
                    <a:pt x="41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285;p45"/>
            <p:cNvSpPr/>
            <p:nvPr/>
          </p:nvSpPr>
          <p:spPr>
            <a:xfrm>
              <a:off x="2447003" y="2140143"/>
              <a:ext cx="104788" cy="183070"/>
            </a:xfrm>
            <a:custGeom>
              <a:avLst/>
              <a:gdLst/>
              <a:ahLst/>
              <a:cxnLst/>
              <a:rect l="l" t="t" r="r" b="b"/>
              <a:pathLst>
                <a:path w="581" h="1015" extrusionOk="0">
                  <a:moveTo>
                    <a:pt x="427" y="0"/>
                  </a:moveTo>
                  <a:cubicBezTo>
                    <a:pt x="390" y="0"/>
                    <a:pt x="354" y="20"/>
                    <a:pt x="336" y="68"/>
                  </a:cubicBezTo>
                  <a:cubicBezTo>
                    <a:pt x="282" y="175"/>
                    <a:pt x="222" y="316"/>
                    <a:pt x="168" y="457"/>
                  </a:cubicBezTo>
                  <a:cubicBezTo>
                    <a:pt x="114" y="599"/>
                    <a:pt x="27" y="740"/>
                    <a:pt x="0" y="874"/>
                  </a:cubicBezTo>
                  <a:cubicBezTo>
                    <a:pt x="0" y="971"/>
                    <a:pt x="79" y="1014"/>
                    <a:pt x="157" y="1014"/>
                  </a:cubicBezTo>
                  <a:cubicBezTo>
                    <a:pt x="193" y="1014"/>
                    <a:pt x="228" y="1005"/>
                    <a:pt x="255" y="988"/>
                  </a:cubicBezTo>
                  <a:cubicBezTo>
                    <a:pt x="363" y="874"/>
                    <a:pt x="390" y="767"/>
                    <a:pt x="423" y="626"/>
                  </a:cubicBezTo>
                  <a:cubicBezTo>
                    <a:pt x="477" y="457"/>
                    <a:pt x="531" y="316"/>
                    <a:pt x="558" y="148"/>
                  </a:cubicBezTo>
                  <a:cubicBezTo>
                    <a:pt x="580" y="73"/>
                    <a:pt x="500" y="0"/>
                    <a:pt x="42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2265;p45"/>
          <p:cNvGrpSpPr/>
          <p:nvPr/>
        </p:nvGrpSpPr>
        <p:grpSpPr>
          <a:xfrm>
            <a:off x="11493152" y="264956"/>
            <a:ext cx="447572" cy="377920"/>
            <a:chOff x="3950662" y="2808665"/>
            <a:chExt cx="123862" cy="104621"/>
          </a:xfrm>
        </p:grpSpPr>
        <p:sp>
          <p:nvSpPr>
            <p:cNvPr id="85" name="Google Shape;2266;p45"/>
            <p:cNvSpPr/>
            <p:nvPr/>
          </p:nvSpPr>
          <p:spPr>
            <a:xfrm>
              <a:off x="4040852" y="2860423"/>
              <a:ext cx="33672" cy="16211"/>
            </a:xfrm>
            <a:custGeom>
              <a:avLst/>
              <a:gdLst/>
              <a:ahLst/>
              <a:cxnLst/>
              <a:rect l="l" t="t" r="r" b="b"/>
              <a:pathLst>
                <a:path w="700" h="337" extrusionOk="0">
                  <a:moveTo>
                    <a:pt x="223" y="0"/>
                  </a:moveTo>
                  <a:cubicBezTo>
                    <a:pt x="196" y="0"/>
                    <a:pt x="142" y="27"/>
                    <a:pt x="108" y="27"/>
                  </a:cubicBezTo>
                  <a:cubicBezTo>
                    <a:pt x="1" y="54"/>
                    <a:pt x="1" y="195"/>
                    <a:pt x="81" y="249"/>
                  </a:cubicBezTo>
                  <a:cubicBezTo>
                    <a:pt x="108" y="249"/>
                    <a:pt x="108" y="276"/>
                    <a:pt x="142" y="303"/>
                  </a:cubicBezTo>
                  <a:cubicBezTo>
                    <a:pt x="196" y="303"/>
                    <a:pt x="223" y="336"/>
                    <a:pt x="276" y="336"/>
                  </a:cubicBezTo>
                  <a:lnTo>
                    <a:pt x="505" y="336"/>
                  </a:lnTo>
                  <a:cubicBezTo>
                    <a:pt x="612" y="336"/>
                    <a:pt x="700" y="168"/>
                    <a:pt x="585" y="108"/>
                  </a:cubicBezTo>
                  <a:cubicBezTo>
                    <a:pt x="505" y="81"/>
                    <a:pt x="417" y="54"/>
                    <a:pt x="364" y="27"/>
                  </a:cubicBezTo>
                  <a:cubicBezTo>
                    <a:pt x="310" y="0"/>
                    <a:pt x="276" y="0"/>
                    <a:pt x="22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267;p45"/>
            <p:cNvSpPr/>
            <p:nvPr/>
          </p:nvSpPr>
          <p:spPr>
            <a:xfrm>
              <a:off x="3950662" y="2840605"/>
              <a:ext cx="25591" cy="16643"/>
            </a:xfrm>
            <a:custGeom>
              <a:avLst/>
              <a:gdLst/>
              <a:ahLst/>
              <a:cxnLst/>
              <a:rect l="l" t="t" r="r" b="b"/>
              <a:pathLst>
                <a:path w="532" h="346" extrusionOk="0">
                  <a:moveTo>
                    <a:pt x="213" y="0"/>
                  </a:moveTo>
                  <a:cubicBezTo>
                    <a:pt x="149" y="0"/>
                    <a:pt x="91" y="23"/>
                    <a:pt x="55" y="76"/>
                  </a:cubicBezTo>
                  <a:cubicBezTo>
                    <a:pt x="1" y="103"/>
                    <a:pt x="1" y="157"/>
                    <a:pt x="1" y="211"/>
                  </a:cubicBezTo>
                  <a:cubicBezTo>
                    <a:pt x="28" y="244"/>
                    <a:pt x="55" y="298"/>
                    <a:pt x="108" y="298"/>
                  </a:cubicBezTo>
                  <a:cubicBezTo>
                    <a:pt x="129" y="307"/>
                    <a:pt x="148" y="310"/>
                    <a:pt x="167" y="310"/>
                  </a:cubicBezTo>
                  <a:cubicBezTo>
                    <a:pt x="199" y="310"/>
                    <a:pt x="229" y="302"/>
                    <a:pt x="259" y="299"/>
                  </a:cubicBezTo>
                  <a:lnTo>
                    <a:pt x="259" y="299"/>
                  </a:lnTo>
                  <a:cubicBezTo>
                    <a:pt x="252" y="301"/>
                    <a:pt x="258" y="307"/>
                    <a:pt x="276" y="325"/>
                  </a:cubicBezTo>
                  <a:lnTo>
                    <a:pt x="337" y="325"/>
                  </a:lnTo>
                  <a:cubicBezTo>
                    <a:pt x="350" y="338"/>
                    <a:pt x="364" y="345"/>
                    <a:pt x="381" y="345"/>
                  </a:cubicBezTo>
                  <a:cubicBezTo>
                    <a:pt x="397" y="345"/>
                    <a:pt x="417" y="338"/>
                    <a:pt x="444" y="325"/>
                  </a:cubicBezTo>
                  <a:cubicBezTo>
                    <a:pt x="505" y="325"/>
                    <a:pt x="532" y="271"/>
                    <a:pt x="532" y="244"/>
                  </a:cubicBezTo>
                  <a:cubicBezTo>
                    <a:pt x="513" y="107"/>
                    <a:pt x="351" y="0"/>
                    <a:pt x="21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268;p45"/>
            <p:cNvSpPr/>
            <p:nvPr/>
          </p:nvSpPr>
          <p:spPr>
            <a:xfrm>
              <a:off x="4008528" y="2808665"/>
              <a:ext cx="17509" cy="21358"/>
            </a:xfrm>
            <a:custGeom>
              <a:avLst/>
              <a:gdLst/>
              <a:ahLst/>
              <a:cxnLst/>
              <a:rect l="l" t="t" r="r" b="b"/>
              <a:pathLst>
                <a:path w="364" h="444" extrusionOk="0">
                  <a:moveTo>
                    <a:pt x="186" y="0"/>
                  </a:moveTo>
                  <a:cubicBezTo>
                    <a:pt x="185" y="0"/>
                    <a:pt x="180" y="2"/>
                    <a:pt x="169" y="8"/>
                  </a:cubicBezTo>
                  <a:lnTo>
                    <a:pt x="177" y="8"/>
                  </a:lnTo>
                  <a:cubicBezTo>
                    <a:pt x="184" y="3"/>
                    <a:pt x="188" y="0"/>
                    <a:pt x="186" y="0"/>
                  </a:cubicBezTo>
                  <a:close/>
                  <a:moveTo>
                    <a:pt x="177" y="8"/>
                  </a:moveTo>
                  <a:cubicBezTo>
                    <a:pt x="160" y="18"/>
                    <a:pt x="127" y="35"/>
                    <a:pt x="108" y="35"/>
                  </a:cubicBezTo>
                  <a:lnTo>
                    <a:pt x="81" y="68"/>
                  </a:lnTo>
                  <a:cubicBezTo>
                    <a:pt x="28" y="122"/>
                    <a:pt x="1" y="263"/>
                    <a:pt x="1" y="344"/>
                  </a:cubicBezTo>
                  <a:cubicBezTo>
                    <a:pt x="1" y="401"/>
                    <a:pt x="47" y="444"/>
                    <a:pt x="103" y="444"/>
                  </a:cubicBezTo>
                  <a:cubicBezTo>
                    <a:pt x="133" y="444"/>
                    <a:pt x="166" y="432"/>
                    <a:pt x="196" y="404"/>
                  </a:cubicBezTo>
                  <a:cubicBezTo>
                    <a:pt x="223" y="371"/>
                    <a:pt x="249" y="317"/>
                    <a:pt x="276" y="290"/>
                  </a:cubicBezTo>
                  <a:cubicBezTo>
                    <a:pt x="310" y="236"/>
                    <a:pt x="337" y="203"/>
                    <a:pt x="337" y="149"/>
                  </a:cubicBezTo>
                  <a:cubicBezTo>
                    <a:pt x="364" y="68"/>
                    <a:pt x="276" y="8"/>
                    <a:pt x="223" y="8"/>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269;p45"/>
            <p:cNvSpPr/>
            <p:nvPr/>
          </p:nvSpPr>
          <p:spPr>
            <a:xfrm>
              <a:off x="3995444" y="2888514"/>
              <a:ext cx="15730" cy="24773"/>
            </a:xfrm>
            <a:custGeom>
              <a:avLst/>
              <a:gdLst/>
              <a:ahLst/>
              <a:cxnLst/>
              <a:rect l="l" t="t" r="r" b="b"/>
              <a:pathLst>
                <a:path w="327" h="515" extrusionOk="0">
                  <a:moveTo>
                    <a:pt x="159" y="1"/>
                  </a:moveTo>
                  <a:cubicBezTo>
                    <a:pt x="132" y="1"/>
                    <a:pt x="105" y="1"/>
                    <a:pt x="78" y="28"/>
                  </a:cubicBezTo>
                  <a:lnTo>
                    <a:pt x="78" y="169"/>
                  </a:lnTo>
                  <a:cubicBezTo>
                    <a:pt x="44" y="223"/>
                    <a:pt x="44" y="283"/>
                    <a:pt x="17" y="337"/>
                  </a:cubicBezTo>
                  <a:cubicBezTo>
                    <a:pt x="1" y="442"/>
                    <a:pt x="80" y="515"/>
                    <a:pt x="164" y="515"/>
                  </a:cubicBezTo>
                  <a:cubicBezTo>
                    <a:pt x="214" y="515"/>
                    <a:pt x="267" y="488"/>
                    <a:pt x="300" y="424"/>
                  </a:cubicBezTo>
                  <a:cubicBezTo>
                    <a:pt x="327" y="310"/>
                    <a:pt x="273" y="55"/>
                    <a:pt x="159"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270;p45"/>
            <p:cNvSpPr/>
            <p:nvPr/>
          </p:nvSpPr>
          <p:spPr>
            <a:xfrm>
              <a:off x="4039554" y="2826463"/>
              <a:ext cx="18808" cy="17846"/>
            </a:xfrm>
            <a:custGeom>
              <a:avLst/>
              <a:gdLst/>
              <a:ahLst/>
              <a:cxnLst/>
              <a:rect l="l" t="t" r="r" b="b"/>
              <a:pathLst>
                <a:path w="391" h="371" extrusionOk="0">
                  <a:moveTo>
                    <a:pt x="337" y="1"/>
                  </a:moveTo>
                  <a:cubicBezTo>
                    <a:pt x="250" y="1"/>
                    <a:pt x="196" y="61"/>
                    <a:pt x="135" y="115"/>
                  </a:cubicBezTo>
                  <a:cubicBezTo>
                    <a:pt x="82" y="142"/>
                    <a:pt x="1" y="229"/>
                    <a:pt x="28" y="310"/>
                  </a:cubicBezTo>
                  <a:cubicBezTo>
                    <a:pt x="28" y="337"/>
                    <a:pt x="55" y="370"/>
                    <a:pt x="82" y="370"/>
                  </a:cubicBezTo>
                  <a:cubicBezTo>
                    <a:pt x="169" y="370"/>
                    <a:pt x="223" y="310"/>
                    <a:pt x="276" y="256"/>
                  </a:cubicBezTo>
                  <a:cubicBezTo>
                    <a:pt x="303" y="202"/>
                    <a:pt x="364" y="142"/>
                    <a:pt x="364" y="61"/>
                  </a:cubicBezTo>
                  <a:cubicBezTo>
                    <a:pt x="391" y="34"/>
                    <a:pt x="364" y="34"/>
                    <a:pt x="337"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271;p45"/>
            <p:cNvSpPr/>
            <p:nvPr/>
          </p:nvSpPr>
          <p:spPr>
            <a:xfrm>
              <a:off x="3978994" y="2812754"/>
              <a:ext cx="16018" cy="19818"/>
            </a:xfrm>
            <a:custGeom>
              <a:avLst/>
              <a:gdLst/>
              <a:ahLst/>
              <a:cxnLst/>
              <a:rect l="l" t="t" r="r" b="b"/>
              <a:pathLst>
                <a:path w="333" h="412" extrusionOk="0">
                  <a:moveTo>
                    <a:pt x="151" y="0"/>
                  </a:moveTo>
                  <a:cubicBezTo>
                    <a:pt x="77" y="0"/>
                    <a:pt x="0" y="74"/>
                    <a:pt x="50" y="178"/>
                  </a:cubicBezTo>
                  <a:cubicBezTo>
                    <a:pt x="84" y="205"/>
                    <a:pt x="111" y="259"/>
                    <a:pt x="138" y="286"/>
                  </a:cubicBezTo>
                  <a:cubicBezTo>
                    <a:pt x="165" y="346"/>
                    <a:pt x="191" y="373"/>
                    <a:pt x="218" y="400"/>
                  </a:cubicBezTo>
                  <a:cubicBezTo>
                    <a:pt x="236" y="408"/>
                    <a:pt x="251" y="411"/>
                    <a:pt x="264" y="411"/>
                  </a:cubicBezTo>
                  <a:cubicBezTo>
                    <a:pt x="295" y="411"/>
                    <a:pt x="314" y="392"/>
                    <a:pt x="333" y="373"/>
                  </a:cubicBezTo>
                  <a:cubicBezTo>
                    <a:pt x="333" y="323"/>
                    <a:pt x="333" y="267"/>
                    <a:pt x="311" y="238"/>
                  </a:cubicBezTo>
                  <a:lnTo>
                    <a:pt x="311" y="238"/>
                  </a:lnTo>
                  <a:cubicBezTo>
                    <a:pt x="311" y="227"/>
                    <a:pt x="309" y="216"/>
                    <a:pt x="306" y="205"/>
                  </a:cubicBezTo>
                  <a:cubicBezTo>
                    <a:pt x="296" y="196"/>
                    <a:pt x="290" y="182"/>
                    <a:pt x="285" y="168"/>
                  </a:cubicBezTo>
                  <a:lnTo>
                    <a:pt x="285" y="168"/>
                  </a:lnTo>
                  <a:cubicBezTo>
                    <a:pt x="276" y="125"/>
                    <a:pt x="269" y="81"/>
                    <a:pt x="252" y="64"/>
                  </a:cubicBezTo>
                  <a:cubicBezTo>
                    <a:pt x="250" y="65"/>
                    <a:pt x="247" y="66"/>
                    <a:pt x="245" y="67"/>
                  </a:cubicBezTo>
                  <a:lnTo>
                    <a:pt x="245" y="67"/>
                  </a:lnTo>
                  <a:cubicBezTo>
                    <a:pt x="227" y="20"/>
                    <a:pt x="190" y="0"/>
                    <a:pt x="151"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272;p45"/>
            <p:cNvSpPr/>
            <p:nvPr/>
          </p:nvSpPr>
          <p:spPr>
            <a:xfrm>
              <a:off x="4023391" y="2891111"/>
              <a:ext cx="20107" cy="18808"/>
            </a:xfrm>
            <a:custGeom>
              <a:avLst/>
              <a:gdLst/>
              <a:ahLst/>
              <a:cxnLst/>
              <a:rect l="l" t="t" r="r" b="b"/>
              <a:pathLst>
                <a:path w="418" h="391" extrusionOk="0">
                  <a:moveTo>
                    <a:pt x="55" y="1"/>
                  </a:moveTo>
                  <a:cubicBezTo>
                    <a:pt x="28" y="1"/>
                    <a:pt x="28" y="34"/>
                    <a:pt x="1" y="61"/>
                  </a:cubicBezTo>
                  <a:cubicBezTo>
                    <a:pt x="1" y="115"/>
                    <a:pt x="82" y="202"/>
                    <a:pt x="108" y="256"/>
                  </a:cubicBezTo>
                  <a:cubicBezTo>
                    <a:pt x="135" y="283"/>
                    <a:pt x="135" y="337"/>
                    <a:pt x="169" y="370"/>
                  </a:cubicBezTo>
                  <a:cubicBezTo>
                    <a:pt x="196" y="384"/>
                    <a:pt x="223" y="391"/>
                    <a:pt x="250" y="391"/>
                  </a:cubicBezTo>
                  <a:cubicBezTo>
                    <a:pt x="278" y="391"/>
                    <a:pt x="307" y="384"/>
                    <a:pt x="337" y="370"/>
                  </a:cubicBezTo>
                  <a:cubicBezTo>
                    <a:pt x="418" y="283"/>
                    <a:pt x="303" y="202"/>
                    <a:pt x="250" y="115"/>
                  </a:cubicBezTo>
                  <a:cubicBezTo>
                    <a:pt x="196" y="88"/>
                    <a:pt x="135" y="1"/>
                    <a:pt x="55"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273;p45"/>
            <p:cNvSpPr/>
            <p:nvPr/>
          </p:nvSpPr>
          <p:spPr>
            <a:xfrm>
              <a:off x="3962639" y="2878172"/>
              <a:ext cx="14912" cy="17221"/>
            </a:xfrm>
            <a:custGeom>
              <a:avLst/>
              <a:gdLst/>
              <a:ahLst/>
              <a:cxnLst/>
              <a:rect l="l" t="t" r="r" b="b"/>
              <a:pathLst>
                <a:path w="310" h="358" extrusionOk="0">
                  <a:moveTo>
                    <a:pt x="210" y="1"/>
                  </a:moveTo>
                  <a:cubicBezTo>
                    <a:pt x="195" y="1"/>
                    <a:pt x="182" y="8"/>
                    <a:pt x="168" y="21"/>
                  </a:cubicBezTo>
                  <a:cubicBezTo>
                    <a:pt x="195" y="21"/>
                    <a:pt x="142" y="48"/>
                    <a:pt x="168" y="48"/>
                  </a:cubicBezTo>
                  <a:cubicBezTo>
                    <a:pt x="142" y="48"/>
                    <a:pt x="142" y="75"/>
                    <a:pt x="142" y="75"/>
                  </a:cubicBezTo>
                  <a:cubicBezTo>
                    <a:pt x="115" y="102"/>
                    <a:pt x="88" y="102"/>
                    <a:pt x="54" y="135"/>
                  </a:cubicBezTo>
                  <a:cubicBezTo>
                    <a:pt x="27" y="162"/>
                    <a:pt x="0" y="189"/>
                    <a:pt x="0" y="243"/>
                  </a:cubicBezTo>
                  <a:cubicBezTo>
                    <a:pt x="0" y="303"/>
                    <a:pt x="27" y="330"/>
                    <a:pt x="88" y="357"/>
                  </a:cubicBezTo>
                  <a:cubicBezTo>
                    <a:pt x="168" y="357"/>
                    <a:pt x="256" y="270"/>
                    <a:pt x="283" y="189"/>
                  </a:cubicBezTo>
                  <a:cubicBezTo>
                    <a:pt x="283" y="162"/>
                    <a:pt x="310" y="135"/>
                    <a:pt x="283" y="102"/>
                  </a:cubicBezTo>
                  <a:lnTo>
                    <a:pt x="283" y="48"/>
                  </a:lnTo>
                  <a:cubicBezTo>
                    <a:pt x="256" y="48"/>
                    <a:pt x="256" y="21"/>
                    <a:pt x="256" y="21"/>
                  </a:cubicBezTo>
                  <a:cubicBezTo>
                    <a:pt x="239" y="8"/>
                    <a:pt x="224" y="1"/>
                    <a:pt x="210"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3"/>
        <p:cNvGrpSpPr/>
        <p:nvPr/>
      </p:nvGrpSpPr>
      <p:grpSpPr>
        <a:xfrm>
          <a:off x="0" y="0"/>
          <a:ext cx="0" cy="0"/>
          <a:chOff x="0" y="0"/>
          <a:chExt cx="0" cy="0"/>
        </a:xfrm>
      </p:grpSpPr>
      <p:grpSp>
        <p:nvGrpSpPr>
          <p:cNvPr id="3524" name="Google Shape;3524;p80"/>
          <p:cNvGrpSpPr/>
          <p:nvPr/>
        </p:nvGrpSpPr>
        <p:grpSpPr>
          <a:xfrm>
            <a:off x="966795" y="5274715"/>
            <a:ext cx="1798400" cy="783592"/>
            <a:chOff x="853575" y="4182525"/>
            <a:chExt cx="1444575" cy="629425"/>
          </a:xfrm>
        </p:grpSpPr>
        <p:sp>
          <p:nvSpPr>
            <p:cNvPr id="3525" name="Google Shape;3525;p80"/>
            <p:cNvSpPr/>
            <p:nvPr/>
          </p:nvSpPr>
          <p:spPr>
            <a:xfrm>
              <a:off x="1374875" y="4184800"/>
              <a:ext cx="183150" cy="581325"/>
            </a:xfrm>
            <a:custGeom>
              <a:avLst/>
              <a:gdLst/>
              <a:ahLst/>
              <a:cxnLst/>
              <a:rect l="l" t="t" r="r" b="b"/>
              <a:pathLst>
                <a:path w="7326" h="23253" extrusionOk="0">
                  <a:moveTo>
                    <a:pt x="1216" y="0"/>
                  </a:moveTo>
                  <a:lnTo>
                    <a:pt x="821" y="3557"/>
                  </a:lnTo>
                  <a:lnTo>
                    <a:pt x="0" y="17356"/>
                  </a:lnTo>
                  <a:lnTo>
                    <a:pt x="7325" y="23253"/>
                  </a:lnTo>
                  <a:lnTo>
                    <a:pt x="7325" y="7052"/>
                  </a:lnTo>
                  <a:cubicBezTo>
                    <a:pt x="5866" y="3374"/>
                    <a:pt x="1216" y="0"/>
                    <a:pt x="1216" y="0"/>
                  </a:cubicBezTo>
                  <a:close/>
                </a:path>
              </a:pathLst>
            </a:custGeom>
            <a:solidFill>
              <a:srgbClr val="DCDAE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6" name="Google Shape;3526;p80"/>
            <p:cNvSpPr/>
            <p:nvPr/>
          </p:nvSpPr>
          <p:spPr>
            <a:xfrm>
              <a:off x="1543550" y="4182525"/>
              <a:ext cx="183175" cy="582100"/>
            </a:xfrm>
            <a:custGeom>
              <a:avLst/>
              <a:gdLst/>
              <a:ahLst/>
              <a:cxnLst/>
              <a:rect l="l" t="t" r="r" b="b"/>
              <a:pathLst>
                <a:path w="7327" h="23284" extrusionOk="0">
                  <a:moveTo>
                    <a:pt x="6110" y="0"/>
                  </a:moveTo>
                  <a:cubicBezTo>
                    <a:pt x="6110" y="0"/>
                    <a:pt x="1460" y="3405"/>
                    <a:pt x="1" y="7052"/>
                  </a:cubicBezTo>
                  <a:lnTo>
                    <a:pt x="1" y="23283"/>
                  </a:lnTo>
                  <a:lnTo>
                    <a:pt x="7326" y="17356"/>
                  </a:lnTo>
                  <a:lnTo>
                    <a:pt x="6506" y="3556"/>
                  </a:lnTo>
                  <a:lnTo>
                    <a:pt x="6110" y="0"/>
                  </a:lnTo>
                  <a:close/>
                </a:path>
              </a:pathLst>
            </a:custGeom>
            <a:solidFill>
              <a:srgbClr val="DCDAE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7" name="Google Shape;3527;p80"/>
            <p:cNvSpPr/>
            <p:nvPr/>
          </p:nvSpPr>
          <p:spPr>
            <a:xfrm>
              <a:off x="1289000" y="4194675"/>
              <a:ext cx="268275" cy="582100"/>
            </a:xfrm>
            <a:custGeom>
              <a:avLst/>
              <a:gdLst/>
              <a:ahLst/>
              <a:cxnLst/>
              <a:rect l="l" t="t" r="r" b="b"/>
              <a:pathLst>
                <a:path w="10731" h="23284" extrusionOk="0">
                  <a:moveTo>
                    <a:pt x="1763" y="1"/>
                  </a:moveTo>
                  <a:lnTo>
                    <a:pt x="1186" y="3557"/>
                  </a:lnTo>
                  <a:lnTo>
                    <a:pt x="0" y="17356"/>
                  </a:lnTo>
                  <a:lnTo>
                    <a:pt x="10730" y="23284"/>
                  </a:lnTo>
                  <a:lnTo>
                    <a:pt x="10730" y="7083"/>
                  </a:lnTo>
                  <a:cubicBezTo>
                    <a:pt x="8602" y="3405"/>
                    <a:pt x="1763" y="1"/>
                    <a:pt x="1763"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8" name="Google Shape;3528;p80"/>
            <p:cNvSpPr/>
            <p:nvPr/>
          </p:nvSpPr>
          <p:spPr>
            <a:xfrm>
              <a:off x="1545075" y="4192400"/>
              <a:ext cx="268275" cy="582100"/>
            </a:xfrm>
            <a:custGeom>
              <a:avLst/>
              <a:gdLst/>
              <a:ahLst/>
              <a:cxnLst/>
              <a:rect l="l" t="t" r="r" b="b"/>
              <a:pathLst>
                <a:path w="10731" h="23284" extrusionOk="0">
                  <a:moveTo>
                    <a:pt x="8937" y="0"/>
                  </a:moveTo>
                  <a:cubicBezTo>
                    <a:pt x="8937" y="0"/>
                    <a:pt x="2098" y="3405"/>
                    <a:pt x="1" y="7083"/>
                  </a:cubicBezTo>
                  <a:lnTo>
                    <a:pt x="1" y="23283"/>
                  </a:lnTo>
                  <a:lnTo>
                    <a:pt x="10730" y="17356"/>
                  </a:lnTo>
                  <a:lnTo>
                    <a:pt x="9515" y="3587"/>
                  </a:lnTo>
                  <a:lnTo>
                    <a:pt x="8937" y="0"/>
                  </a:ln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9" name="Google Shape;3529;p80"/>
            <p:cNvSpPr/>
            <p:nvPr/>
          </p:nvSpPr>
          <p:spPr>
            <a:xfrm>
              <a:off x="1395375" y="4184800"/>
              <a:ext cx="9900" cy="88925"/>
            </a:xfrm>
            <a:custGeom>
              <a:avLst/>
              <a:gdLst/>
              <a:ahLst/>
              <a:cxnLst/>
              <a:rect l="l" t="t" r="r" b="b"/>
              <a:pathLst>
                <a:path w="396" h="3557" extrusionOk="0">
                  <a:moveTo>
                    <a:pt x="1" y="3557"/>
                  </a:moveTo>
                  <a:lnTo>
                    <a:pt x="396" y="0"/>
                  </a:lnTo>
                </a:path>
              </a:pathLst>
            </a:custGeom>
            <a:solidFill>
              <a:srgbClr val="DCDAE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0" name="Google Shape;3530;p80"/>
            <p:cNvSpPr/>
            <p:nvPr/>
          </p:nvSpPr>
          <p:spPr>
            <a:xfrm>
              <a:off x="1208450" y="4209125"/>
              <a:ext cx="334375" cy="582100"/>
            </a:xfrm>
            <a:custGeom>
              <a:avLst/>
              <a:gdLst/>
              <a:ahLst/>
              <a:cxnLst/>
              <a:rect l="l" t="t" r="r" b="b"/>
              <a:pathLst>
                <a:path w="13375" h="23284" extrusionOk="0">
                  <a:moveTo>
                    <a:pt x="2219" y="0"/>
                  </a:moveTo>
                  <a:lnTo>
                    <a:pt x="1490" y="3556"/>
                  </a:lnTo>
                  <a:lnTo>
                    <a:pt x="0" y="17356"/>
                  </a:lnTo>
                  <a:lnTo>
                    <a:pt x="13375" y="23283"/>
                  </a:lnTo>
                  <a:lnTo>
                    <a:pt x="13375" y="7052"/>
                  </a:lnTo>
                  <a:cubicBezTo>
                    <a:pt x="10730" y="3404"/>
                    <a:pt x="2219" y="0"/>
                    <a:pt x="2219" y="0"/>
                  </a:cubicBezTo>
                  <a:close/>
                </a:path>
              </a:pathLst>
            </a:custGeom>
            <a:solidFill>
              <a:srgbClr val="F4F3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1" name="Google Shape;3531;p80"/>
            <p:cNvSpPr/>
            <p:nvPr/>
          </p:nvSpPr>
          <p:spPr>
            <a:xfrm>
              <a:off x="1558750" y="4206825"/>
              <a:ext cx="334375" cy="582100"/>
            </a:xfrm>
            <a:custGeom>
              <a:avLst/>
              <a:gdLst/>
              <a:ahLst/>
              <a:cxnLst/>
              <a:rect l="l" t="t" r="r" b="b"/>
              <a:pathLst>
                <a:path w="13375" h="23284" extrusionOk="0">
                  <a:moveTo>
                    <a:pt x="11156" y="1"/>
                  </a:moveTo>
                  <a:cubicBezTo>
                    <a:pt x="11156" y="1"/>
                    <a:pt x="2645" y="3405"/>
                    <a:pt x="1" y="7083"/>
                  </a:cubicBezTo>
                  <a:lnTo>
                    <a:pt x="1" y="23284"/>
                  </a:lnTo>
                  <a:lnTo>
                    <a:pt x="13375" y="17357"/>
                  </a:lnTo>
                  <a:lnTo>
                    <a:pt x="11886" y="3588"/>
                  </a:lnTo>
                  <a:lnTo>
                    <a:pt x="11156" y="1"/>
                  </a:lnTo>
                  <a:close/>
                </a:path>
              </a:pathLst>
            </a:custGeom>
            <a:solidFill>
              <a:srgbClr val="F4F3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2" name="Google Shape;3532;p80"/>
            <p:cNvSpPr/>
            <p:nvPr/>
          </p:nvSpPr>
          <p:spPr>
            <a:xfrm>
              <a:off x="1161925" y="4244775"/>
              <a:ext cx="360375" cy="562400"/>
            </a:xfrm>
            <a:custGeom>
              <a:avLst/>
              <a:gdLst/>
              <a:ahLst/>
              <a:cxnLst/>
              <a:rect l="l" t="t" r="r" b="b"/>
              <a:pathLst>
                <a:path w="14415" h="22496" extrusionOk="0">
                  <a:moveTo>
                    <a:pt x="2011" y="0"/>
                  </a:moveTo>
                  <a:cubicBezTo>
                    <a:pt x="0" y="0"/>
                    <a:pt x="281" y="2373"/>
                    <a:pt x="281" y="2373"/>
                  </a:cubicBezTo>
                  <a:lnTo>
                    <a:pt x="767" y="14562"/>
                  </a:lnTo>
                  <a:cubicBezTo>
                    <a:pt x="767" y="16021"/>
                    <a:pt x="1193" y="17207"/>
                    <a:pt x="3077" y="18027"/>
                  </a:cubicBezTo>
                  <a:cubicBezTo>
                    <a:pt x="7059" y="19790"/>
                    <a:pt x="14415" y="22495"/>
                    <a:pt x="14415" y="22495"/>
                  </a:cubicBezTo>
                  <a:lnTo>
                    <a:pt x="14415" y="5535"/>
                  </a:lnTo>
                  <a:cubicBezTo>
                    <a:pt x="13594" y="4896"/>
                    <a:pt x="5296" y="580"/>
                    <a:pt x="2621" y="63"/>
                  </a:cubicBezTo>
                  <a:cubicBezTo>
                    <a:pt x="2397" y="20"/>
                    <a:pt x="2194" y="0"/>
                    <a:pt x="2011" y="0"/>
                  </a:cubicBezTo>
                  <a:close/>
                </a:path>
              </a:pathLst>
            </a:custGeom>
            <a:solidFill>
              <a:srgbClr val="FAB2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3" name="Google Shape;3533;p80"/>
            <p:cNvSpPr/>
            <p:nvPr/>
          </p:nvSpPr>
          <p:spPr>
            <a:xfrm>
              <a:off x="1592950" y="4236400"/>
              <a:ext cx="361150" cy="562400"/>
            </a:xfrm>
            <a:custGeom>
              <a:avLst/>
              <a:gdLst/>
              <a:ahLst/>
              <a:cxnLst/>
              <a:rect l="l" t="t" r="r" b="b"/>
              <a:pathLst>
                <a:path w="14446" h="22496" extrusionOk="0">
                  <a:moveTo>
                    <a:pt x="12435" y="1"/>
                  </a:moveTo>
                  <a:cubicBezTo>
                    <a:pt x="12251" y="1"/>
                    <a:pt x="12049" y="21"/>
                    <a:pt x="11825" y="64"/>
                  </a:cubicBezTo>
                  <a:cubicBezTo>
                    <a:pt x="9119" y="581"/>
                    <a:pt x="852" y="5110"/>
                    <a:pt x="1" y="5778"/>
                  </a:cubicBezTo>
                  <a:lnTo>
                    <a:pt x="1" y="22496"/>
                  </a:lnTo>
                  <a:lnTo>
                    <a:pt x="11612" y="17602"/>
                  </a:lnTo>
                  <a:cubicBezTo>
                    <a:pt x="11612" y="17602"/>
                    <a:pt x="13679" y="17086"/>
                    <a:pt x="13679" y="15414"/>
                  </a:cubicBezTo>
                  <a:lnTo>
                    <a:pt x="14165" y="2374"/>
                  </a:lnTo>
                  <a:cubicBezTo>
                    <a:pt x="14165" y="2374"/>
                    <a:pt x="14446" y="1"/>
                    <a:pt x="12435" y="1"/>
                  </a:cubicBezTo>
                  <a:close/>
                </a:path>
              </a:pathLst>
            </a:custGeom>
            <a:solidFill>
              <a:srgbClr val="FAB2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4" name="Google Shape;3534;p80"/>
            <p:cNvSpPr/>
            <p:nvPr/>
          </p:nvSpPr>
          <p:spPr>
            <a:xfrm>
              <a:off x="1522275" y="4369925"/>
              <a:ext cx="70700" cy="442025"/>
            </a:xfrm>
            <a:custGeom>
              <a:avLst/>
              <a:gdLst/>
              <a:ahLst/>
              <a:cxnLst/>
              <a:rect l="l" t="t" r="r" b="b"/>
              <a:pathLst>
                <a:path w="2828" h="17681" extrusionOk="0">
                  <a:moveTo>
                    <a:pt x="1732" y="1"/>
                  </a:moveTo>
                  <a:cubicBezTo>
                    <a:pt x="871" y="1"/>
                    <a:pt x="1" y="529"/>
                    <a:pt x="1" y="529"/>
                  </a:cubicBezTo>
                  <a:lnTo>
                    <a:pt x="1" y="17489"/>
                  </a:lnTo>
                  <a:cubicBezTo>
                    <a:pt x="578" y="17628"/>
                    <a:pt x="1042" y="17681"/>
                    <a:pt x="1412" y="17681"/>
                  </a:cubicBezTo>
                  <a:cubicBezTo>
                    <a:pt x="2582" y="17681"/>
                    <a:pt x="2828" y="17155"/>
                    <a:pt x="2828" y="17155"/>
                  </a:cubicBezTo>
                  <a:lnTo>
                    <a:pt x="2828" y="437"/>
                  </a:lnTo>
                  <a:cubicBezTo>
                    <a:pt x="2521" y="112"/>
                    <a:pt x="2128" y="1"/>
                    <a:pt x="1732" y="1"/>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5" name="Google Shape;3535;p80"/>
            <p:cNvSpPr/>
            <p:nvPr/>
          </p:nvSpPr>
          <p:spPr>
            <a:xfrm>
              <a:off x="970600" y="4589050"/>
              <a:ext cx="166450" cy="167200"/>
            </a:xfrm>
            <a:custGeom>
              <a:avLst/>
              <a:gdLst/>
              <a:ahLst/>
              <a:cxnLst/>
              <a:rect l="l" t="t" r="r" b="b"/>
              <a:pathLst>
                <a:path w="6658" h="6688" extrusionOk="0">
                  <a:moveTo>
                    <a:pt x="4742" y="1"/>
                  </a:moveTo>
                  <a:lnTo>
                    <a:pt x="2767" y="1916"/>
                  </a:lnTo>
                  <a:lnTo>
                    <a:pt x="1" y="1946"/>
                  </a:lnTo>
                  <a:lnTo>
                    <a:pt x="1916" y="3891"/>
                  </a:lnTo>
                  <a:lnTo>
                    <a:pt x="1946" y="6688"/>
                  </a:lnTo>
                  <a:lnTo>
                    <a:pt x="3891" y="4773"/>
                  </a:lnTo>
                  <a:lnTo>
                    <a:pt x="6657" y="4743"/>
                  </a:lnTo>
                  <a:lnTo>
                    <a:pt x="4742" y="2797"/>
                  </a:lnTo>
                  <a:lnTo>
                    <a:pt x="4742"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6" name="Google Shape;3536;p80"/>
            <p:cNvSpPr/>
            <p:nvPr/>
          </p:nvSpPr>
          <p:spPr>
            <a:xfrm>
              <a:off x="2054200" y="4384650"/>
              <a:ext cx="149725" cy="148950"/>
            </a:xfrm>
            <a:custGeom>
              <a:avLst/>
              <a:gdLst/>
              <a:ahLst/>
              <a:cxnLst/>
              <a:rect l="l" t="t" r="r" b="b"/>
              <a:pathLst>
                <a:path w="5989" h="5958" extrusionOk="0">
                  <a:moveTo>
                    <a:pt x="5016" y="0"/>
                  </a:moveTo>
                  <a:lnTo>
                    <a:pt x="2736" y="1490"/>
                  </a:lnTo>
                  <a:lnTo>
                    <a:pt x="1" y="943"/>
                  </a:lnTo>
                  <a:lnTo>
                    <a:pt x="1490" y="3253"/>
                  </a:lnTo>
                  <a:lnTo>
                    <a:pt x="974" y="5958"/>
                  </a:lnTo>
                  <a:lnTo>
                    <a:pt x="3253" y="4469"/>
                  </a:lnTo>
                  <a:lnTo>
                    <a:pt x="5989" y="5016"/>
                  </a:lnTo>
                  <a:lnTo>
                    <a:pt x="5989" y="5016"/>
                  </a:lnTo>
                  <a:lnTo>
                    <a:pt x="4499" y="2706"/>
                  </a:lnTo>
                  <a:lnTo>
                    <a:pt x="5016"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7" name="Google Shape;3537;p80"/>
            <p:cNvSpPr/>
            <p:nvPr/>
          </p:nvSpPr>
          <p:spPr>
            <a:xfrm>
              <a:off x="1974425" y="4557150"/>
              <a:ext cx="196825" cy="206700"/>
            </a:xfrm>
            <a:custGeom>
              <a:avLst/>
              <a:gdLst/>
              <a:ahLst/>
              <a:cxnLst/>
              <a:rect l="l" t="t" r="r" b="b"/>
              <a:pathLst>
                <a:path w="7873" h="8268" extrusionOk="0">
                  <a:moveTo>
                    <a:pt x="2949" y="2158"/>
                  </a:moveTo>
                  <a:cubicBezTo>
                    <a:pt x="2949" y="2158"/>
                    <a:pt x="4347" y="0"/>
                    <a:pt x="4924" y="274"/>
                  </a:cubicBezTo>
                  <a:cubicBezTo>
                    <a:pt x="5472" y="547"/>
                    <a:pt x="5593" y="2614"/>
                    <a:pt x="5593" y="2614"/>
                  </a:cubicBezTo>
                  <a:cubicBezTo>
                    <a:pt x="5593" y="2614"/>
                    <a:pt x="7873" y="3708"/>
                    <a:pt x="7782" y="4316"/>
                  </a:cubicBezTo>
                  <a:cubicBezTo>
                    <a:pt x="7660" y="4924"/>
                    <a:pt x="5654" y="5259"/>
                    <a:pt x="5654" y="5259"/>
                  </a:cubicBezTo>
                  <a:cubicBezTo>
                    <a:pt x="5654" y="5259"/>
                    <a:pt x="6110" y="7933"/>
                    <a:pt x="5563" y="8116"/>
                  </a:cubicBezTo>
                  <a:cubicBezTo>
                    <a:pt x="5016" y="8268"/>
                    <a:pt x="3344" y="6079"/>
                    <a:pt x="3344" y="6079"/>
                  </a:cubicBezTo>
                  <a:cubicBezTo>
                    <a:pt x="3344" y="6079"/>
                    <a:pt x="943" y="6961"/>
                    <a:pt x="395" y="6535"/>
                  </a:cubicBezTo>
                  <a:cubicBezTo>
                    <a:pt x="61" y="6292"/>
                    <a:pt x="1763" y="4195"/>
                    <a:pt x="1763" y="4195"/>
                  </a:cubicBezTo>
                  <a:cubicBezTo>
                    <a:pt x="1763" y="4195"/>
                    <a:pt x="0" y="2553"/>
                    <a:pt x="335" y="2067"/>
                  </a:cubicBezTo>
                  <a:cubicBezTo>
                    <a:pt x="699" y="1550"/>
                    <a:pt x="2949" y="2158"/>
                    <a:pt x="2949" y="2158"/>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8" name="Google Shape;3538;p80"/>
            <p:cNvSpPr/>
            <p:nvPr/>
          </p:nvSpPr>
          <p:spPr>
            <a:xfrm>
              <a:off x="886250" y="4383900"/>
              <a:ext cx="197600" cy="194550"/>
            </a:xfrm>
            <a:custGeom>
              <a:avLst/>
              <a:gdLst/>
              <a:ahLst/>
              <a:cxnLst/>
              <a:rect l="l" t="t" r="r" b="b"/>
              <a:pathLst>
                <a:path w="7904" h="7782" extrusionOk="0">
                  <a:moveTo>
                    <a:pt x="2463" y="2553"/>
                  </a:moveTo>
                  <a:cubicBezTo>
                    <a:pt x="2463" y="2553"/>
                    <a:pt x="2736" y="0"/>
                    <a:pt x="3375" y="0"/>
                  </a:cubicBezTo>
                  <a:cubicBezTo>
                    <a:pt x="4013" y="0"/>
                    <a:pt x="5046" y="1793"/>
                    <a:pt x="5046" y="1793"/>
                  </a:cubicBezTo>
                  <a:cubicBezTo>
                    <a:pt x="5046" y="1793"/>
                    <a:pt x="7569" y="1763"/>
                    <a:pt x="7752" y="2340"/>
                  </a:cubicBezTo>
                  <a:cubicBezTo>
                    <a:pt x="7904" y="2918"/>
                    <a:pt x="6262" y="4134"/>
                    <a:pt x="6262" y="4134"/>
                  </a:cubicBezTo>
                  <a:cubicBezTo>
                    <a:pt x="6262" y="4134"/>
                    <a:pt x="7873" y="6353"/>
                    <a:pt x="7478" y="6748"/>
                  </a:cubicBezTo>
                  <a:cubicBezTo>
                    <a:pt x="7052" y="7143"/>
                    <a:pt x="4560" y="5897"/>
                    <a:pt x="4560" y="5897"/>
                  </a:cubicBezTo>
                  <a:cubicBezTo>
                    <a:pt x="4560" y="5897"/>
                    <a:pt x="2797" y="7781"/>
                    <a:pt x="2128" y="7629"/>
                  </a:cubicBezTo>
                  <a:cubicBezTo>
                    <a:pt x="1733" y="7538"/>
                    <a:pt x="2311" y="4924"/>
                    <a:pt x="2311" y="4924"/>
                  </a:cubicBezTo>
                  <a:cubicBezTo>
                    <a:pt x="2311" y="4924"/>
                    <a:pt x="1" y="4255"/>
                    <a:pt x="92" y="3648"/>
                  </a:cubicBezTo>
                  <a:cubicBezTo>
                    <a:pt x="183" y="3040"/>
                    <a:pt x="2463" y="2553"/>
                    <a:pt x="2463" y="2553"/>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9" name="Google Shape;3539;p80"/>
            <p:cNvSpPr/>
            <p:nvPr/>
          </p:nvSpPr>
          <p:spPr>
            <a:xfrm>
              <a:off x="2215300" y="4552025"/>
              <a:ext cx="82850" cy="73875"/>
            </a:xfrm>
            <a:custGeom>
              <a:avLst/>
              <a:gdLst/>
              <a:ahLst/>
              <a:cxnLst/>
              <a:rect l="l" t="t" r="r" b="b"/>
              <a:pathLst>
                <a:path w="3314" h="2955" extrusionOk="0">
                  <a:moveTo>
                    <a:pt x="1656" y="1"/>
                  </a:moveTo>
                  <a:cubicBezTo>
                    <a:pt x="1347" y="1"/>
                    <a:pt x="1034" y="98"/>
                    <a:pt x="761" y="296"/>
                  </a:cubicBezTo>
                  <a:cubicBezTo>
                    <a:pt x="122" y="783"/>
                    <a:pt x="1" y="1695"/>
                    <a:pt x="487" y="2363"/>
                  </a:cubicBezTo>
                  <a:cubicBezTo>
                    <a:pt x="779" y="2746"/>
                    <a:pt x="1224" y="2954"/>
                    <a:pt x="1671" y="2954"/>
                  </a:cubicBezTo>
                  <a:cubicBezTo>
                    <a:pt x="1969" y="2954"/>
                    <a:pt x="2268" y="2862"/>
                    <a:pt x="2524" y="2667"/>
                  </a:cubicBezTo>
                  <a:cubicBezTo>
                    <a:pt x="3192" y="2181"/>
                    <a:pt x="3314" y="1239"/>
                    <a:pt x="2828" y="600"/>
                  </a:cubicBezTo>
                  <a:cubicBezTo>
                    <a:pt x="2540" y="205"/>
                    <a:pt x="2103" y="1"/>
                    <a:pt x="1656" y="1"/>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0" name="Google Shape;3540;p80"/>
            <p:cNvSpPr/>
            <p:nvPr/>
          </p:nvSpPr>
          <p:spPr>
            <a:xfrm>
              <a:off x="853575" y="4597125"/>
              <a:ext cx="50950" cy="46200"/>
            </a:xfrm>
            <a:custGeom>
              <a:avLst/>
              <a:gdLst/>
              <a:ahLst/>
              <a:cxnLst/>
              <a:rect l="l" t="t" r="r" b="b"/>
              <a:pathLst>
                <a:path w="2038" h="1848" extrusionOk="0">
                  <a:moveTo>
                    <a:pt x="1004" y="1"/>
                  </a:moveTo>
                  <a:cubicBezTo>
                    <a:pt x="913" y="1"/>
                    <a:pt x="821" y="14"/>
                    <a:pt x="730" y="43"/>
                  </a:cubicBezTo>
                  <a:cubicBezTo>
                    <a:pt x="244" y="225"/>
                    <a:pt x="1" y="742"/>
                    <a:pt x="153" y="1198"/>
                  </a:cubicBezTo>
                  <a:cubicBezTo>
                    <a:pt x="276" y="1593"/>
                    <a:pt x="641" y="1848"/>
                    <a:pt x="1034" y="1848"/>
                  </a:cubicBezTo>
                  <a:cubicBezTo>
                    <a:pt x="1124" y="1848"/>
                    <a:pt x="1217" y="1834"/>
                    <a:pt x="1308" y="1806"/>
                  </a:cubicBezTo>
                  <a:cubicBezTo>
                    <a:pt x="1794" y="1654"/>
                    <a:pt x="2037" y="1106"/>
                    <a:pt x="1885" y="650"/>
                  </a:cubicBezTo>
                  <a:cubicBezTo>
                    <a:pt x="1762" y="255"/>
                    <a:pt x="1397" y="1"/>
                    <a:pt x="1004" y="1"/>
                  </a:cubicBezTo>
                  <a:close/>
                </a:path>
              </a:pathLst>
            </a:custGeom>
            <a:solidFill>
              <a:srgbClr val="7CD0E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41" name="Google Shape;3541;p80"/>
          <p:cNvGrpSpPr/>
          <p:nvPr/>
        </p:nvGrpSpPr>
        <p:grpSpPr>
          <a:xfrm>
            <a:off x="8795813" y="5301044"/>
            <a:ext cx="2429395" cy="767501"/>
            <a:chOff x="2700100" y="4201800"/>
            <a:chExt cx="1951425" cy="616500"/>
          </a:xfrm>
        </p:grpSpPr>
        <p:sp>
          <p:nvSpPr>
            <p:cNvPr id="3542" name="Google Shape;3542;p80"/>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3" name="Google Shape;3543;p80"/>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4" name="Google Shape;3544;p80"/>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5" name="Google Shape;3545;p80"/>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6" name="Google Shape;3546;p80"/>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7" name="Google Shape;3547;p80"/>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8" name="Google Shape;3548;p80"/>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9" name="Google Shape;3549;p80"/>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0" name="Google Shape;3550;p80"/>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1" name="Google Shape;3551;p80"/>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2" name="Google Shape;3552;p80"/>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3" name="Google Shape;3553;p80"/>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4" name="Google Shape;3554;p80"/>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5" name="Google Shape;3555;p80"/>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6" name="Google Shape;3556;p80"/>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7" name="Google Shape;3557;p80"/>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8" name="Google Shape;3558;p80"/>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9" name="Google Shape;3559;p80"/>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0" name="Google Shape;3560;p80"/>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1" name="Google Shape;3561;p80"/>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2" name="Google Shape;3562;p80"/>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3" name="Google Shape;3563;p80"/>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4" name="Google Shape;3564;p80"/>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5" name="Google Shape;3565;p80"/>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6" name="Google Shape;3566;p80"/>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7" name="Google Shape;3567;p80"/>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8" name="Google Shape;3568;p80"/>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9" name="Google Shape;3569;p80"/>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0" name="Google Shape;3570;p80"/>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1" name="Google Shape;3571;p80"/>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2" name="Google Shape;3572;p80"/>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3" name="Google Shape;3573;p80"/>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4" name="Google Shape;3574;p80"/>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5" name="Google Shape;3575;p80"/>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6" name="Google Shape;3576;p80"/>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7" name="Google Shape;3577;p80"/>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8" name="Google Shape;3578;p80"/>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9" name="Google Shape;3579;p80"/>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0" name="Google Shape;3580;p80"/>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1" name="Google Shape;3581;p80"/>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2" name="Google Shape;3582;p80"/>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3" name="Google Shape;3583;p80"/>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4" name="Google Shape;3584;p80"/>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5" name="Google Shape;3585;p80"/>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6" name="Google Shape;3586;p80"/>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7" name="Google Shape;3587;p80"/>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8" name="Google Shape;3588;p80"/>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9" name="Google Shape;3589;p80"/>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0" name="Google Shape;3590;p80"/>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1" name="Google Shape;3591;p80"/>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2" name="Google Shape;3592;p80"/>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3" name="Google Shape;3593;p80"/>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4" name="Google Shape;3594;p80"/>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5" name="Google Shape;3595;p80"/>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6" name="Google Shape;3596;p80"/>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97" name="Google Shape;3597;p80"/>
          <p:cNvGrpSpPr/>
          <p:nvPr/>
        </p:nvGrpSpPr>
        <p:grpSpPr>
          <a:xfrm>
            <a:off x="3030816" y="5483619"/>
            <a:ext cx="1324453" cy="396543"/>
            <a:chOff x="5210025" y="4740413"/>
            <a:chExt cx="1063875" cy="318525"/>
          </a:xfrm>
        </p:grpSpPr>
        <p:sp>
          <p:nvSpPr>
            <p:cNvPr id="3598" name="Google Shape;3598;p80"/>
            <p:cNvSpPr/>
            <p:nvPr/>
          </p:nvSpPr>
          <p:spPr>
            <a:xfrm>
              <a:off x="5210025" y="4740513"/>
              <a:ext cx="1063875" cy="318425"/>
            </a:xfrm>
            <a:custGeom>
              <a:avLst/>
              <a:gdLst/>
              <a:ahLst/>
              <a:cxnLst/>
              <a:rect l="l" t="t" r="r" b="b"/>
              <a:pathLst>
                <a:path w="42555" h="12737" extrusionOk="0">
                  <a:moveTo>
                    <a:pt x="243" y="1"/>
                  </a:moveTo>
                  <a:cubicBezTo>
                    <a:pt x="122" y="1"/>
                    <a:pt x="30" y="61"/>
                    <a:pt x="30" y="153"/>
                  </a:cubicBezTo>
                  <a:lnTo>
                    <a:pt x="0" y="12463"/>
                  </a:lnTo>
                  <a:cubicBezTo>
                    <a:pt x="0" y="12554"/>
                    <a:pt x="91" y="12584"/>
                    <a:pt x="213" y="12584"/>
                  </a:cubicBezTo>
                  <a:lnTo>
                    <a:pt x="42311" y="12736"/>
                  </a:lnTo>
                  <a:cubicBezTo>
                    <a:pt x="42432" y="12736"/>
                    <a:pt x="42524" y="12675"/>
                    <a:pt x="42524" y="12615"/>
                  </a:cubicBezTo>
                  <a:lnTo>
                    <a:pt x="42554" y="274"/>
                  </a:lnTo>
                  <a:cubicBezTo>
                    <a:pt x="42554" y="213"/>
                    <a:pt x="42463" y="153"/>
                    <a:pt x="42341" y="153"/>
                  </a:cubicBezTo>
                  <a:lnTo>
                    <a:pt x="24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9" name="Google Shape;3599;p80"/>
            <p:cNvSpPr/>
            <p:nvPr/>
          </p:nvSpPr>
          <p:spPr>
            <a:xfrm>
              <a:off x="5381750" y="4742613"/>
              <a:ext cx="4575" cy="50175"/>
            </a:xfrm>
            <a:custGeom>
              <a:avLst/>
              <a:gdLst/>
              <a:ahLst/>
              <a:cxnLst/>
              <a:rect l="l" t="t" r="r" b="b"/>
              <a:pathLst>
                <a:path w="183" h="2007" extrusionOk="0">
                  <a:moveTo>
                    <a:pt x="76" y="0"/>
                  </a:moveTo>
                  <a:cubicBezTo>
                    <a:pt x="38" y="0"/>
                    <a:pt x="0" y="23"/>
                    <a:pt x="0" y="69"/>
                  </a:cubicBezTo>
                  <a:cubicBezTo>
                    <a:pt x="61" y="281"/>
                    <a:pt x="61" y="494"/>
                    <a:pt x="31" y="707"/>
                  </a:cubicBezTo>
                  <a:cubicBezTo>
                    <a:pt x="31" y="1132"/>
                    <a:pt x="92" y="1558"/>
                    <a:pt x="122" y="1983"/>
                  </a:cubicBezTo>
                  <a:cubicBezTo>
                    <a:pt x="122" y="1999"/>
                    <a:pt x="137" y="2006"/>
                    <a:pt x="152" y="2006"/>
                  </a:cubicBezTo>
                  <a:cubicBezTo>
                    <a:pt x="168" y="2006"/>
                    <a:pt x="183" y="1999"/>
                    <a:pt x="183" y="1983"/>
                  </a:cubicBezTo>
                  <a:cubicBezTo>
                    <a:pt x="183" y="1558"/>
                    <a:pt x="183" y="1132"/>
                    <a:pt x="152" y="707"/>
                  </a:cubicBezTo>
                  <a:cubicBezTo>
                    <a:pt x="152" y="494"/>
                    <a:pt x="122" y="281"/>
                    <a:pt x="152" y="69"/>
                  </a:cubicBezTo>
                  <a:cubicBezTo>
                    <a:pt x="152" y="23"/>
                    <a:pt x="114" y="0"/>
                    <a:pt x="76"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0" name="Google Shape;3600;p80"/>
            <p:cNvSpPr/>
            <p:nvPr/>
          </p:nvSpPr>
          <p:spPr>
            <a:xfrm>
              <a:off x="5433000" y="4742488"/>
              <a:ext cx="4250" cy="25425"/>
            </a:xfrm>
            <a:custGeom>
              <a:avLst/>
              <a:gdLst/>
              <a:ahLst/>
              <a:cxnLst/>
              <a:rect l="l" t="t" r="r" b="b"/>
              <a:pathLst>
                <a:path w="170" h="1017" extrusionOk="0">
                  <a:moveTo>
                    <a:pt x="77" y="1"/>
                  </a:moveTo>
                  <a:cubicBezTo>
                    <a:pt x="39" y="1"/>
                    <a:pt x="1" y="23"/>
                    <a:pt x="17" y="74"/>
                  </a:cubicBezTo>
                  <a:cubicBezTo>
                    <a:pt x="48" y="256"/>
                    <a:pt x="48" y="499"/>
                    <a:pt x="48" y="681"/>
                  </a:cubicBezTo>
                  <a:cubicBezTo>
                    <a:pt x="32" y="902"/>
                    <a:pt x="65" y="1016"/>
                    <a:pt x="101" y="1016"/>
                  </a:cubicBezTo>
                  <a:cubicBezTo>
                    <a:pt x="134" y="1016"/>
                    <a:pt x="169" y="917"/>
                    <a:pt x="169" y="712"/>
                  </a:cubicBezTo>
                  <a:cubicBezTo>
                    <a:pt x="169" y="499"/>
                    <a:pt x="109" y="256"/>
                    <a:pt x="139" y="43"/>
                  </a:cubicBezTo>
                  <a:cubicBezTo>
                    <a:pt x="139" y="16"/>
                    <a:pt x="108" y="1"/>
                    <a:pt x="77"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1" name="Google Shape;3601;p80"/>
            <p:cNvSpPr/>
            <p:nvPr/>
          </p:nvSpPr>
          <p:spPr>
            <a:xfrm>
              <a:off x="5271175" y="4742613"/>
              <a:ext cx="4975" cy="50175"/>
            </a:xfrm>
            <a:custGeom>
              <a:avLst/>
              <a:gdLst/>
              <a:ahLst/>
              <a:cxnLst/>
              <a:rect l="l" t="t" r="r" b="b"/>
              <a:pathLst>
                <a:path w="199" h="2007" extrusionOk="0">
                  <a:moveTo>
                    <a:pt x="65" y="0"/>
                  </a:moveTo>
                  <a:cubicBezTo>
                    <a:pt x="31" y="0"/>
                    <a:pt x="1" y="23"/>
                    <a:pt x="16" y="69"/>
                  </a:cubicBezTo>
                  <a:cubicBezTo>
                    <a:pt x="77" y="281"/>
                    <a:pt x="46" y="494"/>
                    <a:pt x="46" y="707"/>
                  </a:cubicBezTo>
                  <a:cubicBezTo>
                    <a:pt x="16" y="1132"/>
                    <a:pt x="107" y="1558"/>
                    <a:pt x="138" y="1983"/>
                  </a:cubicBezTo>
                  <a:cubicBezTo>
                    <a:pt x="138" y="1999"/>
                    <a:pt x="153" y="2006"/>
                    <a:pt x="168" y="2006"/>
                  </a:cubicBezTo>
                  <a:cubicBezTo>
                    <a:pt x="183" y="2006"/>
                    <a:pt x="198" y="1999"/>
                    <a:pt x="198" y="1983"/>
                  </a:cubicBezTo>
                  <a:cubicBezTo>
                    <a:pt x="198" y="1558"/>
                    <a:pt x="168" y="1132"/>
                    <a:pt x="168" y="707"/>
                  </a:cubicBezTo>
                  <a:cubicBezTo>
                    <a:pt x="168" y="494"/>
                    <a:pt x="107" y="281"/>
                    <a:pt x="138" y="69"/>
                  </a:cubicBezTo>
                  <a:cubicBezTo>
                    <a:pt x="138" y="23"/>
                    <a:pt x="100" y="0"/>
                    <a:pt x="65"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2" name="Google Shape;3602;p80"/>
            <p:cNvSpPr/>
            <p:nvPr/>
          </p:nvSpPr>
          <p:spPr>
            <a:xfrm>
              <a:off x="5322475" y="4742488"/>
              <a:ext cx="4200" cy="25425"/>
            </a:xfrm>
            <a:custGeom>
              <a:avLst/>
              <a:gdLst/>
              <a:ahLst/>
              <a:cxnLst/>
              <a:rect l="l" t="t" r="r" b="b"/>
              <a:pathLst>
                <a:path w="168" h="1017" extrusionOk="0">
                  <a:moveTo>
                    <a:pt x="83" y="1"/>
                  </a:moveTo>
                  <a:cubicBezTo>
                    <a:pt x="47" y="1"/>
                    <a:pt x="1" y="23"/>
                    <a:pt x="1" y="74"/>
                  </a:cubicBezTo>
                  <a:cubicBezTo>
                    <a:pt x="61" y="256"/>
                    <a:pt x="61" y="499"/>
                    <a:pt x="31" y="681"/>
                  </a:cubicBezTo>
                  <a:cubicBezTo>
                    <a:pt x="31" y="902"/>
                    <a:pt x="72" y="1016"/>
                    <a:pt x="107" y="1016"/>
                  </a:cubicBezTo>
                  <a:cubicBezTo>
                    <a:pt x="140" y="1016"/>
                    <a:pt x="167" y="917"/>
                    <a:pt x="153" y="712"/>
                  </a:cubicBezTo>
                  <a:cubicBezTo>
                    <a:pt x="153" y="499"/>
                    <a:pt x="122" y="256"/>
                    <a:pt x="122" y="43"/>
                  </a:cubicBezTo>
                  <a:cubicBezTo>
                    <a:pt x="136" y="16"/>
                    <a:pt x="113" y="1"/>
                    <a:pt x="83"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3" name="Google Shape;3603;p80"/>
            <p:cNvSpPr/>
            <p:nvPr/>
          </p:nvSpPr>
          <p:spPr>
            <a:xfrm>
              <a:off x="5545500" y="4741838"/>
              <a:ext cx="4200" cy="25300"/>
            </a:xfrm>
            <a:custGeom>
              <a:avLst/>
              <a:gdLst/>
              <a:ahLst/>
              <a:cxnLst/>
              <a:rect l="l" t="t" r="r" b="b"/>
              <a:pathLst>
                <a:path w="168" h="1012" extrusionOk="0">
                  <a:moveTo>
                    <a:pt x="65" y="1"/>
                  </a:moveTo>
                  <a:cubicBezTo>
                    <a:pt x="31" y="1"/>
                    <a:pt x="1" y="24"/>
                    <a:pt x="16" y="69"/>
                  </a:cubicBezTo>
                  <a:cubicBezTo>
                    <a:pt x="46" y="251"/>
                    <a:pt x="46" y="495"/>
                    <a:pt x="46" y="677"/>
                  </a:cubicBezTo>
                  <a:cubicBezTo>
                    <a:pt x="31" y="897"/>
                    <a:pt x="64" y="1012"/>
                    <a:pt x="99" y="1012"/>
                  </a:cubicBezTo>
                  <a:cubicBezTo>
                    <a:pt x="133" y="1012"/>
                    <a:pt x="168" y="913"/>
                    <a:pt x="168" y="707"/>
                  </a:cubicBezTo>
                  <a:cubicBezTo>
                    <a:pt x="168" y="495"/>
                    <a:pt x="107" y="282"/>
                    <a:pt x="138" y="69"/>
                  </a:cubicBezTo>
                  <a:cubicBezTo>
                    <a:pt x="138" y="24"/>
                    <a:pt x="100" y="1"/>
                    <a:pt x="65"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4" name="Google Shape;3604;p80"/>
            <p:cNvSpPr/>
            <p:nvPr/>
          </p:nvSpPr>
          <p:spPr>
            <a:xfrm>
              <a:off x="5663675" y="4744113"/>
              <a:ext cx="4200" cy="25675"/>
            </a:xfrm>
            <a:custGeom>
              <a:avLst/>
              <a:gdLst/>
              <a:ahLst/>
              <a:cxnLst/>
              <a:rect l="l" t="t" r="r" b="b"/>
              <a:pathLst>
                <a:path w="168" h="1027" extrusionOk="0">
                  <a:moveTo>
                    <a:pt x="72" y="1"/>
                  </a:moveTo>
                  <a:cubicBezTo>
                    <a:pt x="38" y="1"/>
                    <a:pt x="0" y="24"/>
                    <a:pt x="0" y="69"/>
                  </a:cubicBezTo>
                  <a:cubicBezTo>
                    <a:pt x="61" y="282"/>
                    <a:pt x="61" y="495"/>
                    <a:pt x="31" y="708"/>
                  </a:cubicBezTo>
                  <a:cubicBezTo>
                    <a:pt x="31" y="920"/>
                    <a:pt x="69" y="1027"/>
                    <a:pt x="103" y="1027"/>
                  </a:cubicBezTo>
                  <a:cubicBezTo>
                    <a:pt x="137" y="1027"/>
                    <a:pt x="167" y="920"/>
                    <a:pt x="152" y="708"/>
                  </a:cubicBezTo>
                  <a:cubicBezTo>
                    <a:pt x="152" y="495"/>
                    <a:pt x="91" y="282"/>
                    <a:pt x="122" y="69"/>
                  </a:cubicBezTo>
                  <a:cubicBezTo>
                    <a:pt x="137" y="24"/>
                    <a:pt x="107" y="1"/>
                    <a:pt x="72"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5" name="Google Shape;3605;p80"/>
            <p:cNvSpPr/>
            <p:nvPr/>
          </p:nvSpPr>
          <p:spPr>
            <a:xfrm>
              <a:off x="5781450" y="4744113"/>
              <a:ext cx="4200" cy="25300"/>
            </a:xfrm>
            <a:custGeom>
              <a:avLst/>
              <a:gdLst/>
              <a:ahLst/>
              <a:cxnLst/>
              <a:rect l="l" t="t" r="r" b="b"/>
              <a:pathLst>
                <a:path w="168" h="1012" extrusionOk="0">
                  <a:moveTo>
                    <a:pt x="73" y="1"/>
                  </a:moveTo>
                  <a:cubicBezTo>
                    <a:pt x="39" y="1"/>
                    <a:pt x="1" y="24"/>
                    <a:pt x="1" y="69"/>
                  </a:cubicBezTo>
                  <a:cubicBezTo>
                    <a:pt x="61" y="252"/>
                    <a:pt x="61" y="495"/>
                    <a:pt x="31" y="677"/>
                  </a:cubicBezTo>
                  <a:cubicBezTo>
                    <a:pt x="15" y="898"/>
                    <a:pt x="57" y="1012"/>
                    <a:pt x="96" y="1012"/>
                  </a:cubicBezTo>
                  <a:cubicBezTo>
                    <a:pt x="132" y="1012"/>
                    <a:pt x="167" y="913"/>
                    <a:pt x="153" y="708"/>
                  </a:cubicBezTo>
                  <a:cubicBezTo>
                    <a:pt x="153" y="495"/>
                    <a:pt x="92" y="282"/>
                    <a:pt x="122" y="69"/>
                  </a:cubicBezTo>
                  <a:cubicBezTo>
                    <a:pt x="137" y="24"/>
                    <a:pt x="107" y="1"/>
                    <a:pt x="73"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6" name="Google Shape;3606;p80"/>
            <p:cNvSpPr/>
            <p:nvPr/>
          </p:nvSpPr>
          <p:spPr>
            <a:xfrm>
              <a:off x="5899225" y="4746413"/>
              <a:ext cx="4600" cy="25650"/>
            </a:xfrm>
            <a:custGeom>
              <a:avLst/>
              <a:gdLst/>
              <a:ahLst/>
              <a:cxnLst/>
              <a:rect l="l" t="t" r="r" b="b"/>
              <a:pathLst>
                <a:path w="184" h="1026" extrusionOk="0">
                  <a:moveTo>
                    <a:pt x="77" y="0"/>
                  </a:moveTo>
                  <a:cubicBezTo>
                    <a:pt x="39" y="0"/>
                    <a:pt x="1" y="23"/>
                    <a:pt x="1" y="68"/>
                  </a:cubicBezTo>
                  <a:cubicBezTo>
                    <a:pt x="62" y="281"/>
                    <a:pt x="62" y="494"/>
                    <a:pt x="31" y="707"/>
                  </a:cubicBezTo>
                  <a:cubicBezTo>
                    <a:pt x="31" y="920"/>
                    <a:pt x="69" y="1026"/>
                    <a:pt x="107" y="1026"/>
                  </a:cubicBezTo>
                  <a:cubicBezTo>
                    <a:pt x="145" y="1026"/>
                    <a:pt x="183" y="920"/>
                    <a:pt x="183" y="707"/>
                  </a:cubicBezTo>
                  <a:cubicBezTo>
                    <a:pt x="153" y="494"/>
                    <a:pt x="123" y="281"/>
                    <a:pt x="153" y="68"/>
                  </a:cubicBezTo>
                  <a:cubicBezTo>
                    <a:pt x="153" y="23"/>
                    <a:pt x="115" y="0"/>
                    <a:pt x="77"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7" name="Google Shape;3607;p80"/>
            <p:cNvSpPr/>
            <p:nvPr/>
          </p:nvSpPr>
          <p:spPr>
            <a:xfrm>
              <a:off x="6018150" y="4745638"/>
              <a:ext cx="4225" cy="25675"/>
            </a:xfrm>
            <a:custGeom>
              <a:avLst/>
              <a:gdLst/>
              <a:ahLst/>
              <a:cxnLst/>
              <a:rect l="l" t="t" r="r" b="b"/>
              <a:pathLst>
                <a:path w="169" h="1027" extrusionOk="0">
                  <a:moveTo>
                    <a:pt x="65" y="1"/>
                  </a:moveTo>
                  <a:cubicBezTo>
                    <a:pt x="31" y="1"/>
                    <a:pt x="1" y="23"/>
                    <a:pt x="16" y="69"/>
                  </a:cubicBezTo>
                  <a:cubicBezTo>
                    <a:pt x="46" y="282"/>
                    <a:pt x="46" y="495"/>
                    <a:pt x="46" y="707"/>
                  </a:cubicBezTo>
                  <a:cubicBezTo>
                    <a:pt x="31" y="920"/>
                    <a:pt x="62" y="1027"/>
                    <a:pt x="96" y="1027"/>
                  </a:cubicBezTo>
                  <a:cubicBezTo>
                    <a:pt x="130" y="1027"/>
                    <a:pt x="168" y="920"/>
                    <a:pt x="168" y="707"/>
                  </a:cubicBezTo>
                  <a:cubicBezTo>
                    <a:pt x="138" y="495"/>
                    <a:pt x="107" y="282"/>
                    <a:pt x="138" y="69"/>
                  </a:cubicBezTo>
                  <a:cubicBezTo>
                    <a:pt x="138" y="23"/>
                    <a:pt x="100" y="1"/>
                    <a:pt x="65"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8" name="Google Shape;3608;p80"/>
            <p:cNvSpPr/>
            <p:nvPr/>
          </p:nvSpPr>
          <p:spPr>
            <a:xfrm>
              <a:off x="6136675" y="4748763"/>
              <a:ext cx="4225" cy="25600"/>
            </a:xfrm>
            <a:custGeom>
              <a:avLst/>
              <a:gdLst/>
              <a:ahLst/>
              <a:cxnLst/>
              <a:rect l="l" t="t" r="r" b="b"/>
              <a:pathLst>
                <a:path w="169" h="1024" extrusionOk="0">
                  <a:moveTo>
                    <a:pt x="74" y="1"/>
                  </a:moveTo>
                  <a:cubicBezTo>
                    <a:pt x="37" y="1"/>
                    <a:pt x="1" y="31"/>
                    <a:pt x="17" y="96"/>
                  </a:cubicBezTo>
                  <a:cubicBezTo>
                    <a:pt x="47" y="278"/>
                    <a:pt x="47" y="491"/>
                    <a:pt x="47" y="704"/>
                  </a:cubicBezTo>
                  <a:cubicBezTo>
                    <a:pt x="32" y="917"/>
                    <a:pt x="62" y="1023"/>
                    <a:pt x="97" y="1023"/>
                  </a:cubicBezTo>
                  <a:cubicBezTo>
                    <a:pt x="131" y="1023"/>
                    <a:pt x="169" y="917"/>
                    <a:pt x="169" y="704"/>
                  </a:cubicBezTo>
                  <a:cubicBezTo>
                    <a:pt x="169" y="491"/>
                    <a:pt x="108" y="278"/>
                    <a:pt x="138" y="66"/>
                  </a:cubicBezTo>
                  <a:cubicBezTo>
                    <a:pt x="138" y="23"/>
                    <a:pt x="106" y="1"/>
                    <a:pt x="74"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9" name="Google Shape;3609;p80"/>
            <p:cNvSpPr/>
            <p:nvPr/>
          </p:nvSpPr>
          <p:spPr>
            <a:xfrm>
              <a:off x="5489275" y="4743363"/>
              <a:ext cx="4975" cy="50175"/>
            </a:xfrm>
            <a:custGeom>
              <a:avLst/>
              <a:gdLst/>
              <a:ahLst/>
              <a:cxnLst/>
              <a:rect l="l" t="t" r="r" b="b"/>
              <a:pathLst>
                <a:path w="199" h="2007" extrusionOk="0">
                  <a:moveTo>
                    <a:pt x="65" y="1"/>
                  </a:moveTo>
                  <a:cubicBezTo>
                    <a:pt x="31" y="1"/>
                    <a:pt x="0" y="23"/>
                    <a:pt x="16" y="69"/>
                  </a:cubicBezTo>
                  <a:cubicBezTo>
                    <a:pt x="46" y="282"/>
                    <a:pt x="46" y="494"/>
                    <a:pt x="46" y="707"/>
                  </a:cubicBezTo>
                  <a:cubicBezTo>
                    <a:pt x="16" y="1102"/>
                    <a:pt x="76" y="1558"/>
                    <a:pt x="137" y="1984"/>
                  </a:cubicBezTo>
                  <a:cubicBezTo>
                    <a:pt x="137" y="1999"/>
                    <a:pt x="152" y="2007"/>
                    <a:pt x="168" y="2007"/>
                  </a:cubicBezTo>
                  <a:cubicBezTo>
                    <a:pt x="183" y="2007"/>
                    <a:pt x="198" y="1999"/>
                    <a:pt x="198" y="1984"/>
                  </a:cubicBezTo>
                  <a:cubicBezTo>
                    <a:pt x="198" y="1558"/>
                    <a:pt x="168" y="1133"/>
                    <a:pt x="168" y="707"/>
                  </a:cubicBezTo>
                  <a:cubicBezTo>
                    <a:pt x="168" y="494"/>
                    <a:pt x="107" y="282"/>
                    <a:pt x="137" y="69"/>
                  </a:cubicBezTo>
                  <a:cubicBezTo>
                    <a:pt x="137" y="23"/>
                    <a:pt x="99" y="1"/>
                    <a:pt x="65"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0" name="Google Shape;3610;p80"/>
            <p:cNvSpPr/>
            <p:nvPr/>
          </p:nvSpPr>
          <p:spPr>
            <a:xfrm>
              <a:off x="5600225" y="4744888"/>
              <a:ext cx="4950" cy="50175"/>
            </a:xfrm>
            <a:custGeom>
              <a:avLst/>
              <a:gdLst/>
              <a:ahLst/>
              <a:cxnLst/>
              <a:rect l="l" t="t" r="r" b="b"/>
              <a:pathLst>
                <a:path w="198" h="2007" extrusionOk="0">
                  <a:moveTo>
                    <a:pt x="65" y="0"/>
                  </a:moveTo>
                  <a:cubicBezTo>
                    <a:pt x="31" y="0"/>
                    <a:pt x="0" y="23"/>
                    <a:pt x="15" y="69"/>
                  </a:cubicBezTo>
                  <a:cubicBezTo>
                    <a:pt x="76" y="281"/>
                    <a:pt x="46" y="494"/>
                    <a:pt x="46" y="707"/>
                  </a:cubicBezTo>
                  <a:cubicBezTo>
                    <a:pt x="15" y="1133"/>
                    <a:pt x="107" y="1558"/>
                    <a:pt x="137" y="1984"/>
                  </a:cubicBezTo>
                  <a:cubicBezTo>
                    <a:pt x="137" y="1999"/>
                    <a:pt x="152" y="2006"/>
                    <a:pt x="167" y="2006"/>
                  </a:cubicBezTo>
                  <a:cubicBezTo>
                    <a:pt x="183" y="2006"/>
                    <a:pt x="198" y="1999"/>
                    <a:pt x="198" y="1984"/>
                  </a:cubicBezTo>
                  <a:cubicBezTo>
                    <a:pt x="198" y="1558"/>
                    <a:pt x="167" y="1133"/>
                    <a:pt x="167" y="707"/>
                  </a:cubicBezTo>
                  <a:cubicBezTo>
                    <a:pt x="167" y="494"/>
                    <a:pt x="107" y="281"/>
                    <a:pt x="137" y="69"/>
                  </a:cubicBezTo>
                  <a:cubicBezTo>
                    <a:pt x="137" y="23"/>
                    <a:pt x="99" y="0"/>
                    <a:pt x="65"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1" name="Google Shape;3611;p80"/>
            <p:cNvSpPr/>
            <p:nvPr/>
          </p:nvSpPr>
          <p:spPr>
            <a:xfrm>
              <a:off x="5723325" y="4742613"/>
              <a:ext cx="4950" cy="50725"/>
            </a:xfrm>
            <a:custGeom>
              <a:avLst/>
              <a:gdLst/>
              <a:ahLst/>
              <a:cxnLst/>
              <a:rect l="l" t="t" r="r" b="b"/>
              <a:pathLst>
                <a:path w="198" h="2029" extrusionOk="0">
                  <a:moveTo>
                    <a:pt x="76" y="0"/>
                  </a:moveTo>
                  <a:cubicBezTo>
                    <a:pt x="38" y="0"/>
                    <a:pt x="0" y="23"/>
                    <a:pt x="16" y="69"/>
                  </a:cubicBezTo>
                  <a:cubicBezTo>
                    <a:pt x="76" y="281"/>
                    <a:pt x="46" y="494"/>
                    <a:pt x="46" y="707"/>
                  </a:cubicBezTo>
                  <a:cubicBezTo>
                    <a:pt x="16" y="1132"/>
                    <a:pt x="107" y="1558"/>
                    <a:pt x="137" y="1983"/>
                  </a:cubicBezTo>
                  <a:cubicBezTo>
                    <a:pt x="137" y="2014"/>
                    <a:pt x="152" y="2029"/>
                    <a:pt x="168" y="2029"/>
                  </a:cubicBezTo>
                  <a:cubicBezTo>
                    <a:pt x="183" y="2029"/>
                    <a:pt x="198" y="2014"/>
                    <a:pt x="198" y="1983"/>
                  </a:cubicBezTo>
                  <a:cubicBezTo>
                    <a:pt x="198" y="1558"/>
                    <a:pt x="198" y="1132"/>
                    <a:pt x="168" y="707"/>
                  </a:cubicBezTo>
                  <a:cubicBezTo>
                    <a:pt x="168" y="494"/>
                    <a:pt x="107" y="281"/>
                    <a:pt x="137" y="69"/>
                  </a:cubicBezTo>
                  <a:cubicBezTo>
                    <a:pt x="152" y="23"/>
                    <a:pt x="114" y="0"/>
                    <a:pt x="76"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2" name="Google Shape;3612;p80"/>
            <p:cNvSpPr/>
            <p:nvPr/>
          </p:nvSpPr>
          <p:spPr>
            <a:xfrm>
              <a:off x="5838050" y="4740413"/>
              <a:ext cx="4975" cy="50650"/>
            </a:xfrm>
            <a:custGeom>
              <a:avLst/>
              <a:gdLst/>
              <a:ahLst/>
              <a:cxnLst/>
              <a:rect l="l" t="t" r="r" b="b"/>
              <a:pathLst>
                <a:path w="199" h="2026" extrusionOk="0">
                  <a:moveTo>
                    <a:pt x="73" y="0"/>
                  </a:moveTo>
                  <a:cubicBezTo>
                    <a:pt x="36" y="0"/>
                    <a:pt x="0" y="31"/>
                    <a:pt x="16" y="96"/>
                  </a:cubicBezTo>
                  <a:cubicBezTo>
                    <a:pt x="47" y="278"/>
                    <a:pt x="47" y="491"/>
                    <a:pt x="47" y="704"/>
                  </a:cubicBezTo>
                  <a:cubicBezTo>
                    <a:pt x="16" y="1129"/>
                    <a:pt x="107" y="1555"/>
                    <a:pt x="138" y="1980"/>
                  </a:cubicBezTo>
                  <a:cubicBezTo>
                    <a:pt x="138" y="2011"/>
                    <a:pt x="153" y="2026"/>
                    <a:pt x="168" y="2026"/>
                  </a:cubicBezTo>
                  <a:cubicBezTo>
                    <a:pt x="183" y="2026"/>
                    <a:pt x="199" y="2011"/>
                    <a:pt x="199" y="1980"/>
                  </a:cubicBezTo>
                  <a:cubicBezTo>
                    <a:pt x="199" y="1555"/>
                    <a:pt x="168" y="1129"/>
                    <a:pt x="168" y="704"/>
                  </a:cubicBezTo>
                  <a:cubicBezTo>
                    <a:pt x="168" y="491"/>
                    <a:pt x="107" y="278"/>
                    <a:pt x="138" y="65"/>
                  </a:cubicBezTo>
                  <a:cubicBezTo>
                    <a:pt x="138" y="23"/>
                    <a:pt x="105" y="0"/>
                    <a:pt x="73"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3" name="Google Shape;3613;p80"/>
            <p:cNvSpPr/>
            <p:nvPr/>
          </p:nvSpPr>
          <p:spPr>
            <a:xfrm>
              <a:off x="5955475" y="4743363"/>
              <a:ext cx="4575" cy="50475"/>
            </a:xfrm>
            <a:custGeom>
              <a:avLst/>
              <a:gdLst/>
              <a:ahLst/>
              <a:cxnLst/>
              <a:rect l="l" t="t" r="r" b="b"/>
              <a:pathLst>
                <a:path w="183" h="2019" extrusionOk="0">
                  <a:moveTo>
                    <a:pt x="72" y="1"/>
                  </a:moveTo>
                  <a:cubicBezTo>
                    <a:pt x="38" y="1"/>
                    <a:pt x="0" y="23"/>
                    <a:pt x="0" y="69"/>
                  </a:cubicBezTo>
                  <a:cubicBezTo>
                    <a:pt x="61" y="282"/>
                    <a:pt x="61" y="494"/>
                    <a:pt x="31" y="707"/>
                  </a:cubicBezTo>
                  <a:cubicBezTo>
                    <a:pt x="31" y="1133"/>
                    <a:pt x="91" y="1558"/>
                    <a:pt x="122" y="1984"/>
                  </a:cubicBezTo>
                  <a:cubicBezTo>
                    <a:pt x="122" y="2001"/>
                    <a:pt x="142" y="2019"/>
                    <a:pt x="159" y="2019"/>
                  </a:cubicBezTo>
                  <a:cubicBezTo>
                    <a:pt x="172" y="2019"/>
                    <a:pt x="183" y="2010"/>
                    <a:pt x="183" y="1984"/>
                  </a:cubicBezTo>
                  <a:cubicBezTo>
                    <a:pt x="183" y="1558"/>
                    <a:pt x="183" y="1133"/>
                    <a:pt x="152" y="707"/>
                  </a:cubicBezTo>
                  <a:cubicBezTo>
                    <a:pt x="152" y="494"/>
                    <a:pt x="122" y="282"/>
                    <a:pt x="122" y="69"/>
                  </a:cubicBezTo>
                  <a:cubicBezTo>
                    <a:pt x="137" y="23"/>
                    <a:pt x="107" y="1"/>
                    <a:pt x="72"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4" name="Google Shape;3614;p80"/>
            <p:cNvSpPr/>
            <p:nvPr/>
          </p:nvSpPr>
          <p:spPr>
            <a:xfrm>
              <a:off x="6081225" y="4748688"/>
              <a:ext cx="4975" cy="50175"/>
            </a:xfrm>
            <a:custGeom>
              <a:avLst/>
              <a:gdLst/>
              <a:ahLst/>
              <a:cxnLst/>
              <a:rect l="l" t="t" r="r" b="b"/>
              <a:pathLst>
                <a:path w="199" h="2007" extrusionOk="0">
                  <a:moveTo>
                    <a:pt x="65" y="0"/>
                  </a:moveTo>
                  <a:cubicBezTo>
                    <a:pt x="31" y="0"/>
                    <a:pt x="1" y="23"/>
                    <a:pt x="16" y="69"/>
                  </a:cubicBezTo>
                  <a:cubicBezTo>
                    <a:pt x="46" y="281"/>
                    <a:pt x="46" y="494"/>
                    <a:pt x="46" y="707"/>
                  </a:cubicBezTo>
                  <a:cubicBezTo>
                    <a:pt x="16" y="1102"/>
                    <a:pt x="107" y="1558"/>
                    <a:pt x="137" y="1984"/>
                  </a:cubicBezTo>
                  <a:cubicBezTo>
                    <a:pt x="137" y="1999"/>
                    <a:pt x="153" y="2006"/>
                    <a:pt x="168" y="2006"/>
                  </a:cubicBezTo>
                  <a:cubicBezTo>
                    <a:pt x="183" y="2006"/>
                    <a:pt x="198" y="1999"/>
                    <a:pt x="198" y="1984"/>
                  </a:cubicBezTo>
                  <a:cubicBezTo>
                    <a:pt x="198" y="1558"/>
                    <a:pt x="168" y="1133"/>
                    <a:pt x="168" y="707"/>
                  </a:cubicBezTo>
                  <a:cubicBezTo>
                    <a:pt x="168" y="494"/>
                    <a:pt x="107" y="281"/>
                    <a:pt x="137" y="69"/>
                  </a:cubicBezTo>
                  <a:cubicBezTo>
                    <a:pt x="137" y="23"/>
                    <a:pt x="100" y="0"/>
                    <a:pt x="65"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5" name="Google Shape;3615;p80"/>
            <p:cNvSpPr/>
            <p:nvPr/>
          </p:nvSpPr>
          <p:spPr>
            <a:xfrm>
              <a:off x="6180025" y="4747163"/>
              <a:ext cx="4950" cy="50175"/>
            </a:xfrm>
            <a:custGeom>
              <a:avLst/>
              <a:gdLst/>
              <a:ahLst/>
              <a:cxnLst/>
              <a:rect l="l" t="t" r="r" b="b"/>
              <a:pathLst>
                <a:path w="198" h="2007" extrusionOk="0">
                  <a:moveTo>
                    <a:pt x="76" y="0"/>
                  </a:moveTo>
                  <a:cubicBezTo>
                    <a:pt x="38" y="0"/>
                    <a:pt x="0" y="23"/>
                    <a:pt x="15" y="69"/>
                  </a:cubicBezTo>
                  <a:cubicBezTo>
                    <a:pt x="76" y="282"/>
                    <a:pt x="46" y="494"/>
                    <a:pt x="46" y="707"/>
                  </a:cubicBezTo>
                  <a:cubicBezTo>
                    <a:pt x="46" y="1133"/>
                    <a:pt x="107" y="1558"/>
                    <a:pt x="137" y="1984"/>
                  </a:cubicBezTo>
                  <a:cubicBezTo>
                    <a:pt x="137" y="1999"/>
                    <a:pt x="152" y="2007"/>
                    <a:pt x="167" y="2007"/>
                  </a:cubicBezTo>
                  <a:cubicBezTo>
                    <a:pt x="183" y="2007"/>
                    <a:pt x="198" y="1999"/>
                    <a:pt x="198" y="1984"/>
                  </a:cubicBezTo>
                  <a:cubicBezTo>
                    <a:pt x="198" y="1558"/>
                    <a:pt x="198" y="1133"/>
                    <a:pt x="167" y="707"/>
                  </a:cubicBezTo>
                  <a:cubicBezTo>
                    <a:pt x="167" y="494"/>
                    <a:pt x="107" y="282"/>
                    <a:pt x="137" y="69"/>
                  </a:cubicBezTo>
                  <a:cubicBezTo>
                    <a:pt x="152" y="23"/>
                    <a:pt x="114" y="0"/>
                    <a:pt x="76"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16" name="Google Shape;3616;p80"/>
          <p:cNvGrpSpPr/>
          <p:nvPr/>
        </p:nvGrpSpPr>
        <p:grpSpPr>
          <a:xfrm>
            <a:off x="6432263" y="5269564"/>
            <a:ext cx="817392" cy="830433"/>
            <a:chOff x="6449700" y="4408088"/>
            <a:chExt cx="656575" cy="667050"/>
          </a:xfrm>
        </p:grpSpPr>
        <p:sp>
          <p:nvSpPr>
            <p:cNvPr id="3617" name="Google Shape;3617;p80"/>
            <p:cNvSpPr/>
            <p:nvPr/>
          </p:nvSpPr>
          <p:spPr>
            <a:xfrm>
              <a:off x="6988475" y="4513538"/>
              <a:ext cx="96525" cy="51800"/>
            </a:xfrm>
            <a:custGeom>
              <a:avLst/>
              <a:gdLst/>
              <a:ahLst/>
              <a:cxnLst/>
              <a:rect l="l" t="t" r="r" b="b"/>
              <a:pathLst>
                <a:path w="3861" h="2072" extrusionOk="0">
                  <a:moveTo>
                    <a:pt x="1924" y="1"/>
                  </a:moveTo>
                  <a:cubicBezTo>
                    <a:pt x="1177" y="1"/>
                    <a:pt x="474" y="1025"/>
                    <a:pt x="0" y="1972"/>
                  </a:cubicBezTo>
                  <a:cubicBezTo>
                    <a:pt x="469" y="2037"/>
                    <a:pt x="938" y="2072"/>
                    <a:pt x="1404" y="2072"/>
                  </a:cubicBezTo>
                  <a:cubicBezTo>
                    <a:pt x="2237" y="2072"/>
                    <a:pt x="3061" y="1963"/>
                    <a:pt x="3860" y="1729"/>
                  </a:cubicBezTo>
                  <a:cubicBezTo>
                    <a:pt x="3404" y="939"/>
                    <a:pt x="2796" y="179"/>
                    <a:pt x="2128" y="27"/>
                  </a:cubicBezTo>
                  <a:cubicBezTo>
                    <a:pt x="2059" y="9"/>
                    <a:pt x="1991" y="1"/>
                    <a:pt x="1924" y="1"/>
                  </a:cubicBezTo>
                  <a:close/>
                </a:path>
              </a:pathLst>
            </a:custGeom>
            <a:solidFill>
              <a:srgbClr val="F059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8" name="Google Shape;3618;p80"/>
            <p:cNvSpPr/>
            <p:nvPr/>
          </p:nvSpPr>
          <p:spPr>
            <a:xfrm>
              <a:off x="6973275" y="4556738"/>
              <a:ext cx="133000" cy="107175"/>
            </a:xfrm>
            <a:custGeom>
              <a:avLst/>
              <a:gdLst/>
              <a:ahLst/>
              <a:cxnLst/>
              <a:rect l="l" t="t" r="r" b="b"/>
              <a:pathLst>
                <a:path w="5320" h="4287" extrusionOk="0">
                  <a:moveTo>
                    <a:pt x="4468" y="1"/>
                  </a:moveTo>
                  <a:cubicBezTo>
                    <a:pt x="3669" y="235"/>
                    <a:pt x="2845" y="344"/>
                    <a:pt x="2012" y="344"/>
                  </a:cubicBezTo>
                  <a:cubicBezTo>
                    <a:pt x="1546" y="344"/>
                    <a:pt x="1077" y="309"/>
                    <a:pt x="608" y="244"/>
                  </a:cubicBezTo>
                  <a:cubicBezTo>
                    <a:pt x="243" y="1004"/>
                    <a:pt x="0" y="1703"/>
                    <a:pt x="0" y="1703"/>
                  </a:cubicBezTo>
                  <a:lnTo>
                    <a:pt x="1246" y="4287"/>
                  </a:lnTo>
                  <a:lnTo>
                    <a:pt x="4742" y="3466"/>
                  </a:lnTo>
                  <a:lnTo>
                    <a:pt x="5319" y="1825"/>
                  </a:lnTo>
                  <a:cubicBezTo>
                    <a:pt x="5319" y="1825"/>
                    <a:pt x="4985" y="913"/>
                    <a:pt x="4468" y="1"/>
                  </a:cubicBezTo>
                  <a:close/>
                </a:path>
              </a:pathLst>
            </a:custGeom>
            <a:solidFill>
              <a:srgbClr val="FBD7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9" name="Google Shape;3619;p80"/>
            <p:cNvSpPr/>
            <p:nvPr/>
          </p:nvSpPr>
          <p:spPr>
            <a:xfrm>
              <a:off x="6968700" y="4598338"/>
              <a:ext cx="30425" cy="475150"/>
            </a:xfrm>
            <a:custGeom>
              <a:avLst/>
              <a:gdLst/>
              <a:ahLst/>
              <a:cxnLst/>
              <a:rect l="l" t="t" r="r" b="b"/>
              <a:pathLst>
                <a:path w="1217" h="19006" extrusionOk="0">
                  <a:moveTo>
                    <a:pt x="263" y="1"/>
                  </a:moveTo>
                  <a:cubicBezTo>
                    <a:pt x="214" y="1"/>
                    <a:pt x="183" y="39"/>
                    <a:pt x="183" y="39"/>
                  </a:cubicBezTo>
                  <a:lnTo>
                    <a:pt x="1" y="18793"/>
                  </a:lnTo>
                  <a:cubicBezTo>
                    <a:pt x="305" y="18884"/>
                    <a:pt x="669" y="18945"/>
                    <a:pt x="1095" y="19006"/>
                  </a:cubicBezTo>
                  <a:lnTo>
                    <a:pt x="1217" y="1316"/>
                  </a:lnTo>
                  <a:cubicBezTo>
                    <a:pt x="761" y="1285"/>
                    <a:pt x="639" y="465"/>
                    <a:pt x="457" y="191"/>
                  </a:cubicBezTo>
                  <a:cubicBezTo>
                    <a:pt x="381" y="39"/>
                    <a:pt x="312" y="1"/>
                    <a:pt x="263" y="1"/>
                  </a:cubicBezTo>
                  <a:close/>
                </a:path>
              </a:pathLst>
            </a:custGeom>
            <a:solidFill>
              <a:srgbClr val="F059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0" name="Google Shape;3620;p80"/>
            <p:cNvSpPr/>
            <p:nvPr/>
          </p:nvSpPr>
          <p:spPr>
            <a:xfrm>
              <a:off x="7068250" y="4599463"/>
              <a:ext cx="38025" cy="474800"/>
            </a:xfrm>
            <a:custGeom>
              <a:avLst/>
              <a:gdLst/>
              <a:ahLst/>
              <a:cxnLst/>
              <a:rect l="l" t="t" r="r" b="b"/>
              <a:pathLst>
                <a:path w="1521" h="18992" extrusionOk="0">
                  <a:moveTo>
                    <a:pt x="1324" y="0"/>
                  </a:moveTo>
                  <a:cubicBezTo>
                    <a:pt x="1266" y="0"/>
                    <a:pt x="1191" y="15"/>
                    <a:pt x="1095" y="55"/>
                  </a:cubicBezTo>
                  <a:cubicBezTo>
                    <a:pt x="760" y="176"/>
                    <a:pt x="578" y="1088"/>
                    <a:pt x="153" y="1179"/>
                  </a:cubicBezTo>
                  <a:lnTo>
                    <a:pt x="1" y="18991"/>
                  </a:lnTo>
                  <a:cubicBezTo>
                    <a:pt x="548" y="18991"/>
                    <a:pt x="882" y="18961"/>
                    <a:pt x="882" y="18961"/>
                  </a:cubicBezTo>
                  <a:lnTo>
                    <a:pt x="1520" y="116"/>
                  </a:lnTo>
                  <a:cubicBezTo>
                    <a:pt x="1520" y="116"/>
                    <a:pt x="1487" y="0"/>
                    <a:pt x="1324" y="0"/>
                  </a:cubicBezTo>
                  <a:close/>
                </a:path>
              </a:pathLst>
            </a:custGeom>
            <a:solidFill>
              <a:srgbClr val="F059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1" name="Google Shape;3621;p80"/>
            <p:cNvSpPr/>
            <p:nvPr/>
          </p:nvSpPr>
          <p:spPr>
            <a:xfrm>
              <a:off x="6995300" y="4598538"/>
              <a:ext cx="76775" cy="476600"/>
            </a:xfrm>
            <a:custGeom>
              <a:avLst/>
              <a:gdLst/>
              <a:ahLst/>
              <a:cxnLst/>
              <a:rect l="l" t="t" r="r" b="b"/>
              <a:pathLst>
                <a:path w="3071" h="19064" extrusionOk="0">
                  <a:moveTo>
                    <a:pt x="1469" y="0"/>
                  </a:moveTo>
                  <a:cubicBezTo>
                    <a:pt x="867" y="0"/>
                    <a:pt x="213" y="1308"/>
                    <a:pt x="213" y="1308"/>
                  </a:cubicBezTo>
                  <a:lnTo>
                    <a:pt x="153" y="1308"/>
                  </a:lnTo>
                  <a:lnTo>
                    <a:pt x="1" y="18998"/>
                  </a:lnTo>
                  <a:cubicBezTo>
                    <a:pt x="584" y="19053"/>
                    <a:pt x="1244" y="19063"/>
                    <a:pt x="1843" y="19063"/>
                  </a:cubicBezTo>
                  <a:cubicBezTo>
                    <a:pt x="2243" y="19063"/>
                    <a:pt x="2615" y="19059"/>
                    <a:pt x="2919" y="19059"/>
                  </a:cubicBezTo>
                  <a:lnTo>
                    <a:pt x="3071" y="1216"/>
                  </a:lnTo>
                  <a:lnTo>
                    <a:pt x="2949" y="1216"/>
                  </a:lnTo>
                  <a:cubicBezTo>
                    <a:pt x="2432" y="1095"/>
                    <a:pt x="2098" y="1"/>
                    <a:pt x="1490" y="1"/>
                  </a:cubicBezTo>
                  <a:cubicBezTo>
                    <a:pt x="1483" y="0"/>
                    <a:pt x="1476" y="0"/>
                    <a:pt x="1469" y="0"/>
                  </a:cubicBezTo>
                  <a:close/>
                </a:path>
              </a:pathLst>
            </a:custGeom>
            <a:solidFill>
              <a:srgbClr val="F1695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2" name="Google Shape;3622;p80"/>
            <p:cNvSpPr/>
            <p:nvPr/>
          </p:nvSpPr>
          <p:spPr>
            <a:xfrm>
              <a:off x="6498325" y="5049913"/>
              <a:ext cx="69175" cy="25125"/>
            </a:xfrm>
            <a:custGeom>
              <a:avLst/>
              <a:gdLst/>
              <a:ahLst/>
              <a:cxnLst/>
              <a:rect l="l" t="t" r="r" b="b"/>
              <a:pathLst>
                <a:path w="2767" h="1005" extrusionOk="0">
                  <a:moveTo>
                    <a:pt x="2767" y="1"/>
                  </a:moveTo>
                  <a:cubicBezTo>
                    <a:pt x="1885" y="153"/>
                    <a:pt x="1065" y="183"/>
                    <a:pt x="335" y="183"/>
                  </a:cubicBezTo>
                  <a:cubicBezTo>
                    <a:pt x="244" y="457"/>
                    <a:pt x="153" y="730"/>
                    <a:pt x="1" y="973"/>
                  </a:cubicBezTo>
                  <a:cubicBezTo>
                    <a:pt x="178" y="994"/>
                    <a:pt x="364" y="1005"/>
                    <a:pt x="556" y="1005"/>
                  </a:cubicBezTo>
                  <a:cubicBezTo>
                    <a:pt x="1219" y="1005"/>
                    <a:pt x="1966" y="871"/>
                    <a:pt x="2767" y="517"/>
                  </a:cubicBezTo>
                  <a:lnTo>
                    <a:pt x="2767" y="1"/>
                  </a:lnTo>
                  <a:close/>
                </a:path>
              </a:pathLst>
            </a:custGeom>
            <a:solidFill>
              <a:srgbClr val="F17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3" name="Google Shape;3623;p80"/>
            <p:cNvSpPr/>
            <p:nvPr/>
          </p:nvSpPr>
          <p:spPr>
            <a:xfrm>
              <a:off x="6454250" y="5049913"/>
              <a:ext cx="52475" cy="25100"/>
            </a:xfrm>
            <a:custGeom>
              <a:avLst/>
              <a:gdLst/>
              <a:ahLst/>
              <a:cxnLst/>
              <a:rect l="l" t="t" r="r" b="b"/>
              <a:pathLst>
                <a:path w="2099" h="1004" extrusionOk="0">
                  <a:moveTo>
                    <a:pt x="1" y="1"/>
                  </a:moveTo>
                  <a:lnTo>
                    <a:pt x="1" y="548"/>
                  </a:lnTo>
                  <a:cubicBezTo>
                    <a:pt x="1" y="548"/>
                    <a:pt x="700" y="912"/>
                    <a:pt x="1764" y="1004"/>
                  </a:cubicBezTo>
                  <a:cubicBezTo>
                    <a:pt x="1916" y="730"/>
                    <a:pt x="2007" y="457"/>
                    <a:pt x="2098" y="183"/>
                  </a:cubicBezTo>
                  <a:cubicBezTo>
                    <a:pt x="1247" y="183"/>
                    <a:pt x="548" y="92"/>
                    <a:pt x="1" y="1"/>
                  </a:cubicBezTo>
                  <a:close/>
                </a:path>
              </a:pathLst>
            </a:custGeom>
            <a:solidFill>
              <a:srgbClr val="F095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4" name="Google Shape;3624;p80"/>
            <p:cNvSpPr/>
            <p:nvPr/>
          </p:nvSpPr>
          <p:spPr>
            <a:xfrm>
              <a:off x="6506700" y="4965013"/>
              <a:ext cx="60800" cy="89475"/>
            </a:xfrm>
            <a:custGeom>
              <a:avLst/>
              <a:gdLst/>
              <a:ahLst/>
              <a:cxnLst/>
              <a:rect l="l" t="t" r="r" b="b"/>
              <a:pathLst>
                <a:path w="2432" h="3579" extrusionOk="0">
                  <a:moveTo>
                    <a:pt x="1359" y="1"/>
                  </a:moveTo>
                  <a:cubicBezTo>
                    <a:pt x="1077" y="1"/>
                    <a:pt x="775" y="73"/>
                    <a:pt x="395" y="235"/>
                  </a:cubicBezTo>
                  <a:cubicBezTo>
                    <a:pt x="304" y="1147"/>
                    <a:pt x="213" y="2059"/>
                    <a:pt x="122" y="3001"/>
                  </a:cubicBezTo>
                  <a:cubicBezTo>
                    <a:pt x="91" y="3184"/>
                    <a:pt x="61" y="3397"/>
                    <a:pt x="0" y="3579"/>
                  </a:cubicBezTo>
                  <a:cubicBezTo>
                    <a:pt x="730" y="3579"/>
                    <a:pt x="1550" y="3549"/>
                    <a:pt x="2432" y="3397"/>
                  </a:cubicBezTo>
                  <a:lnTo>
                    <a:pt x="2432" y="296"/>
                  </a:lnTo>
                  <a:cubicBezTo>
                    <a:pt x="2028" y="111"/>
                    <a:pt x="1708" y="1"/>
                    <a:pt x="1359" y="1"/>
                  </a:cubicBezTo>
                  <a:close/>
                </a:path>
              </a:pathLst>
            </a:custGeom>
            <a:solidFill>
              <a:srgbClr val="F45B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5" name="Google Shape;3625;p80"/>
            <p:cNvSpPr/>
            <p:nvPr/>
          </p:nvSpPr>
          <p:spPr>
            <a:xfrm>
              <a:off x="6454250" y="4970888"/>
              <a:ext cx="62350" cy="83600"/>
            </a:xfrm>
            <a:custGeom>
              <a:avLst/>
              <a:gdLst/>
              <a:ahLst/>
              <a:cxnLst/>
              <a:rect l="l" t="t" r="r" b="b"/>
              <a:pathLst>
                <a:path w="2494" h="3344" extrusionOk="0">
                  <a:moveTo>
                    <a:pt x="2493" y="0"/>
                  </a:moveTo>
                  <a:lnTo>
                    <a:pt x="2493" y="0"/>
                  </a:lnTo>
                  <a:cubicBezTo>
                    <a:pt x="2372" y="31"/>
                    <a:pt x="2250" y="92"/>
                    <a:pt x="2129" y="152"/>
                  </a:cubicBezTo>
                  <a:cubicBezTo>
                    <a:pt x="1786" y="317"/>
                    <a:pt x="1442" y="383"/>
                    <a:pt x="1113" y="383"/>
                  </a:cubicBezTo>
                  <a:cubicBezTo>
                    <a:pt x="714" y="383"/>
                    <a:pt x="334" y="286"/>
                    <a:pt x="1" y="152"/>
                  </a:cubicBezTo>
                  <a:lnTo>
                    <a:pt x="1" y="3162"/>
                  </a:lnTo>
                  <a:cubicBezTo>
                    <a:pt x="548" y="3253"/>
                    <a:pt x="1247" y="3344"/>
                    <a:pt x="2098" y="3344"/>
                  </a:cubicBezTo>
                  <a:cubicBezTo>
                    <a:pt x="2159" y="3162"/>
                    <a:pt x="2189" y="2949"/>
                    <a:pt x="2220" y="2766"/>
                  </a:cubicBezTo>
                  <a:cubicBezTo>
                    <a:pt x="2311" y="1855"/>
                    <a:pt x="2402" y="912"/>
                    <a:pt x="2493" y="0"/>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6" name="Google Shape;3626;p80"/>
            <p:cNvSpPr/>
            <p:nvPr/>
          </p:nvSpPr>
          <p:spPr>
            <a:xfrm>
              <a:off x="6452750" y="4652488"/>
              <a:ext cx="79050" cy="306950"/>
            </a:xfrm>
            <a:custGeom>
              <a:avLst/>
              <a:gdLst/>
              <a:ahLst/>
              <a:cxnLst/>
              <a:rect l="l" t="t" r="r" b="b"/>
              <a:pathLst>
                <a:path w="3162" h="12278" extrusionOk="0">
                  <a:moveTo>
                    <a:pt x="2979" y="1"/>
                  </a:moveTo>
                  <a:cubicBezTo>
                    <a:pt x="2736" y="61"/>
                    <a:pt x="2462" y="153"/>
                    <a:pt x="2128" y="335"/>
                  </a:cubicBezTo>
                  <a:cubicBezTo>
                    <a:pt x="1785" y="500"/>
                    <a:pt x="1442" y="565"/>
                    <a:pt x="1113" y="565"/>
                  </a:cubicBezTo>
                  <a:cubicBezTo>
                    <a:pt x="713" y="565"/>
                    <a:pt x="334" y="468"/>
                    <a:pt x="0" y="335"/>
                  </a:cubicBezTo>
                  <a:lnTo>
                    <a:pt x="0" y="335"/>
                  </a:lnTo>
                  <a:lnTo>
                    <a:pt x="61" y="11946"/>
                  </a:lnTo>
                  <a:cubicBezTo>
                    <a:pt x="378" y="12125"/>
                    <a:pt x="760" y="12277"/>
                    <a:pt x="1165" y="12277"/>
                  </a:cubicBezTo>
                  <a:cubicBezTo>
                    <a:pt x="1380" y="12277"/>
                    <a:pt x="1602" y="12234"/>
                    <a:pt x="1824" y="12129"/>
                  </a:cubicBezTo>
                  <a:cubicBezTo>
                    <a:pt x="2128" y="11977"/>
                    <a:pt x="2371" y="11855"/>
                    <a:pt x="2644" y="11794"/>
                  </a:cubicBezTo>
                  <a:cubicBezTo>
                    <a:pt x="2979" y="7873"/>
                    <a:pt x="3161" y="3922"/>
                    <a:pt x="2979" y="1"/>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7" name="Google Shape;3627;p80"/>
            <p:cNvSpPr/>
            <p:nvPr/>
          </p:nvSpPr>
          <p:spPr>
            <a:xfrm>
              <a:off x="6518850" y="4650813"/>
              <a:ext cx="48650" cy="298050"/>
            </a:xfrm>
            <a:custGeom>
              <a:avLst/>
              <a:gdLst/>
              <a:ahLst/>
              <a:cxnLst/>
              <a:rect l="l" t="t" r="r" b="b"/>
              <a:pathLst>
                <a:path w="1946" h="11922" extrusionOk="0">
                  <a:moveTo>
                    <a:pt x="807" y="1"/>
                  </a:moveTo>
                  <a:cubicBezTo>
                    <a:pt x="656" y="1"/>
                    <a:pt x="501" y="22"/>
                    <a:pt x="335" y="68"/>
                  </a:cubicBezTo>
                  <a:cubicBezTo>
                    <a:pt x="517" y="3989"/>
                    <a:pt x="335" y="7940"/>
                    <a:pt x="0" y="11861"/>
                  </a:cubicBezTo>
                  <a:cubicBezTo>
                    <a:pt x="320" y="11755"/>
                    <a:pt x="605" y="11706"/>
                    <a:pt x="880" y="11706"/>
                  </a:cubicBezTo>
                  <a:cubicBezTo>
                    <a:pt x="1233" y="11706"/>
                    <a:pt x="1570" y="11785"/>
                    <a:pt x="1946" y="11922"/>
                  </a:cubicBezTo>
                  <a:lnTo>
                    <a:pt x="1885" y="280"/>
                  </a:lnTo>
                  <a:cubicBezTo>
                    <a:pt x="1483" y="111"/>
                    <a:pt x="1154" y="1"/>
                    <a:pt x="807" y="1"/>
                  </a:cubicBezTo>
                  <a:close/>
                </a:path>
              </a:pathLst>
            </a:custGeom>
            <a:solidFill>
              <a:srgbClr val="F45B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8" name="Google Shape;3628;p80"/>
            <p:cNvSpPr/>
            <p:nvPr/>
          </p:nvSpPr>
          <p:spPr>
            <a:xfrm>
              <a:off x="6518850" y="4551438"/>
              <a:ext cx="47150" cy="83600"/>
            </a:xfrm>
            <a:custGeom>
              <a:avLst/>
              <a:gdLst/>
              <a:ahLst/>
              <a:cxnLst/>
              <a:rect l="l" t="t" r="r" b="b"/>
              <a:pathLst>
                <a:path w="1886" h="3344" extrusionOk="0">
                  <a:moveTo>
                    <a:pt x="0" y="0"/>
                  </a:moveTo>
                  <a:cubicBezTo>
                    <a:pt x="122" y="1064"/>
                    <a:pt x="213" y="2128"/>
                    <a:pt x="274" y="3192"/>
                  </a:cubicBezTo>
                  <a:cubicBezTo>
                    <a:pt x="472" y="3150"/>
                    <a:pt x="660" y="3130"/>
                    <a:pt x="842" y="3130"/>
                  </a:cubicBezTo>
                  <a:cubicBezTo>
                    <a:pt x="1192" y="3130"/>
                    <a:pt x="1526" y="3204"/>
                    <a:pt x="1885" y="3344"/>
                  </a:cubicBezTo>
                  <a:lnTo>
                    <a:pt x="1885" y="0"/>
                  </a:lnTo>
                  <a:close/>
                </a:path>
              </a:pathLst>
            </a:custGeom>
            <a:solidFill>
              <a:srgbClr val="F45B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9" name="Google Shape;3629;p80"/>
            <p:cNvSpPr/>
            <p:nvPr/>
          </p:nvSpPr>
          <p:spPr>
            <a:xfrm>
              <a:off x="6452750" y="4552188"/>
              <a:ext cx="72975" cy="93400"/>
            </a:xfrm>
            <a:custGeom>
              <a:avLst/>
              <a:gdLst/>
              <a:ahLst/>
              <a:cxnLst/>
              <a:rect l="l" t="t" r="r" b="b"/>
              <a:pathLst>
                <a:path w="2919" h="3736" extrusionOk="0">
                  <a:moveTo>
                    <a:pt x="0" y="0"/>
                  </a:moveTo>
                  <a:lnTo>
                    <a:pt x="0" y="3405"/>
                  </a:lnTo>
                  <a:cubicBezTo>
                    <a:pt x="317" y="3583"/>
                    <a:pt x="713" y="3736"/>
                    <a:pt x="1118" y="3736"/>
                  </a:cubicBezTo>
                  <a:cubicBezTo>
                    <a:pt x="1333" y="3736"/>
                    <a:pt x="1552" y="3693"/>
                    <a:pt x="1763" y="3587"/>
                  </a:cubicBezTo>
                  <a:cubicBezTo>
                    <a:pt x="2219" y="3374"/>
                    <a:pt x="2584" y="3222"/>
                    <a:pt x="2918" y="3162"/>
                  </a:cubicBezTo>
                  <a:cubicBezTo>
                    <a:pt x="2857" y="2098"/>
                    <a:pt x="2766" y="1034"/>
                    <a:pt x="2644" y="0"/>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0" name="Google Shape;3630;p80"/>
            <p:cNvSpPr/>
            <p:nvPr/>
          </p:nvSpPr>
          <p:spPr>
            <a:xfrm>
              <a:off x="6454250" y="4947338"/>
              <a:ext cx="64625" cy="33125"/>
            </a:xfrm>
            <a:custGeom>
              <a:avLst/>
              <a:gdLst/>
              <a:ahLst/>
              <a:cxnLst/>
              <a:rect l="l" t="t" r="r" b="b"/>
              <a:pathLst>
                <a:path w="2585" h="1325" extrusionOk="0">
                  <a:moveTo>
                    <a:pt x="2584" y="0"/>
                  </a:moveTo>
                  <a:lnTo>
                    <a:pt x="2584" y="0"/>
                  </a:lnTo>
                  <a:cubicBezTo>
                    <a:pt x="2311" y="61"/>
                    <a:pt x="2068" y="183"/>
                    <a:pt x="1764" y="335"/>
                  </a:cubicBezTo>
                  <a:cubicBezTo>
                    <a:pt x="1542" y="440"/>
                    <a:pt x="1320" y="483"/>
                    <a:pt x="1105" y="483"/>
                  </a:cubicBezTo>
                  <a:cubicBezTo>
                    <a:pt x="700" y="483"/>
                    <a:pt x="318" y="331"/>
                    <a:pt x="1" y="152"/>
                  </a:cubicBezTo>
                  <a:lnTo>
                    <a:pt x="1" y="1094"/>
                  </a:lnTo>
                  <a:cubicBezTo>
                    <a:pt x="334" y="1228"/>
                    <a:pt x="714" y="1325"/>
                    <a:pt x="1113" y="1325"/>
                  </a:cubicBezTo>
                  <a:cubicBezTo>
                    <a:pt x="1442" y="1325"/>
                    <a:pt x="1786" y="1259"/>
                    <a:pt x="2129" y="1094"/>
                  </a:cubicBezTo>
                  <a:cubicBezTo>
                    <a:pt x="2250" y="1034"/>
                    <a:pt x="2372" y="973"/>
                    <a:pt x="2493" y="912"/>
                  </a:cubicBezTo>
                  <a:cubicBezTo>
                    <a:pt x="2524" y="608"/>
                    <a:pt x="2554" y="304"/>
                    <a:pt x="2584" y="0"/>
                  </a:cubicBezTo>
                  <a:close/>
                </a:path>
              </a:pathLst>
            </a:custGeom>
            <a:solidFill>
              <a:srgbClr val="F095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1" name="Google Shape;3631;p80"/>
            <p:cNvSpPr/>
            <p:nvPr/>
          </p:nvSpPr>
          <p:spPr>
            <a:xfrm>
              <a:off x="6516575" y="4943463"/>
              <a:ext cx="50925" cy="28975"/>
            </a:xfrm>
            <a:custGeom>
              <a:avLst/>
              <a:gdLst/>
              <a:ahLst/>
              <a:cxnLst/>
              <a:rect l="l" t="t" r="r" b="b"/>
              <a:pathLst>
                <a:path w="2037" h="1159" extrusionOk="0">
                  <a:moveTo>
                    <a:pt x="971" y="0"/>
                  </a:moveTo>
                  <a:cubicBezTo>
                    <a:pt x="696" y="0"/>
                    <a:pt x="411" y="49"/>
                    <a:pt x="91" y="155"/>
                  </a:cubicBezTo>
                  <a:cubicBezTo>
                    <a:pt x="61" y="459"/>
                    <a:pt x="31" y="763"/>
                    <a:pt x="0" y="1097"/>
                  </a:cubicBezTo>
                  <a:cubicBezTo>
                    <a:pt x="380" y="935"/>
                    <a:pt x="682" y="863"/>
                    <a:pt x="964" y="863"/>
                  </a:cubicBezTo>
                  <a:cubicBezTo>
                    <a:pt x="1313" y="863"/>
                    <a:pt x="1633" y="973"/>
                    <a:pt x="2037" y="1158"/>
                  </a:cubicBezTo>
                  <a:lnTo>
                    <a:pt x="2037" y="216"/>
                  </a:lnTo>
                  <a:cubicBezTo>
                    <a:pt x="1661" y="79"/>
                    <a:pt x="1324" y="0"/>
                    <a:pt x="971" y="0"/>
                  </a:cubicBezTo>
                  <a:close/>
                </a:path>
              </a:pathLst>
            </a:custGeom>
            <a:solidFill>
              <a:srgbClr val="F17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2" name="Google Shape;3632;p80"/>
            <p:cNvSpPr/>
            <p:nvPr/>
          </p:nvSpPr>
          <p:spPr>
            <a:xfrm>
              <a:off x="6452750" y="4631213"/>
              <a:ext cx="74475" cy="35425"/>
            </a:xfrm>
            <a:custGeom>
              <a:avLst/>
              <a:gdLst/>
              <a:ahLst/>
              <a:cxnLst/>
              <a:rect l="l" t="t" r="r" b="b"/>
              <a:pathLst>
                <a:path w="2979" h="1417" extrusionOk="0">
                  <a:moveTo>
                    <a:pt x="2918" y="1"/>
                  </a:moveTo>
                  <a:cubicBezTo>
                    <a:pt x="2584" y="61"/>
                    <a:pt x="2219" y="213"/>
                    <a:pt x="1763" y="426"/>
                  </a:cubicBezTo>
                  <a:cubicBezTo>
                    <a:pt x="1552" y="532"/>
                    <a:pt x="1333" y="575"/>
                    <a:pt x="1118" y="575"/>
                  </a:cubicBezTo>
                  <a:cubicBezTo>
                    <a:pt x="713" y="575"/>
                    <a:pt x="317" y="422"/>
                    <a:pt x="0" y="244"/>
                  </a:cubicBezTo>
                  <a:lnTo>
                    <a:pt x="0" y="1186"/>
                  </a:lnTo>
                  <a:cubicBezTo>
                    <a:pt x="334" y="1319"/>
                    <a:pt x="713" y="1416"/>
                    <a:pt x="1113" y="1416"/>
                  </a:cubicBezTo>
                  <a:cubicBezTo>
                    <a:pt x="1442" y="1416"/>
                    <a:pt x="1785" y="1351"/>
                    <a:pt x="2128" y="1186"/>
                  </a:cubicBezTo>
                  <a:cubicBezTo>
                    <a:pt x="2462" y="1034"/>
                    <a:pt x="2736" y="912"/>
                    <a:pt x="2979" y="852"/>
                  </a:cubicBezTo>
                  <a:cubicBezTo>
                    <a:pt x="2948" y="578"/>
                    <a:pt x="2948" y="274"/>
                    <a:pt x="2918" y="1"/>
                  </a:cubicBezTo>
                  <a:close/>
                </a:path>
              </a:pathLst>
            </a:custGeom>
            <a:solidFill>
              <a:srgbClr val="F095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3" name="Google Shape;3633;p80"/>
            <p:cNvSpPr/>
            <p:nvPr/>
          </p:nvSpPr>
          <p:spPr>
            <a:xfrm>
              <a:off x="6525700" y="4629663"/>
              <a:ext cx="40300" cy="28175"/>
            </a:xfrm>
            <a:custGeom>
              <a:avLst/>
              <a:gdLst/>
              <a:ahLst/>
              <a:cxnLst/>
              <a:rect l="l" t="t" r="r" b="b"/>
              <a:pathLst>
                <a:path w="1612" h="1127" extrusionOk="0">
                  <a:moveTo>
                    <a:pt x="568" y="1"/>
                  </a:moveTo>
                  <a:cubicBezTo>
                    <a:pt x="386" y="1"/>
                    <a:pt x="198" y="21"/>
                    <a:pt x="0" y="63"/>
                  </a:cubicBezTo>
                  <a:cubicBezTo>
                    <a:pt x="30" y="336"/>
                    <a:pt x="30" y="640"/>
                    <a:pt x="61" y="914"/>
                  </a:cubicBezTo>
                  <a:cubicBezTo>
                    <a:pt x="227" y="868"/>
                    <a:pt x="382" y="847"/>
                    <a:pt x="533" y="847"/>
                  </a:cubicBezTo>
                  <a:cubicBezTo>
                    <a:pt x="880" y="847"/>
                    <a:pt x="1209" y="957"/>
                    <a:pt x="1611" y="1126"/>
                  </a:cubicBezTo>
                  <a:lnTo>
                    <a:pt x="1611" y="215"/>
                  </a:lnTo>
                  <a:cubicBezTo>
                    <a:pt x="1252" y="75"/>
                    <a:pt x="918" y="1"/>
                    <a:pt x="568" y="1"/>
                  </a:cubicBezTo>
                  <a:close/>
                </a:path>
              </a:pathLst>
            </a:custGeom>
            <a:solidFill>
              <a:srgbClr val="F17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4" name="Google Shape;3634;p80"/>
            <p:cNvSpPr/>
            <p:nvPr/>
          </p:nvSpPr>
          <p:spPr>
            <a:xfrm>
              <a:off x="6465650" y="4459488"/>
              <a:ext cx="86650" cy="82075"/>
            </a:xfrm>
            <a:custGeom>
              <a:avLst/>
              <a:gdLst/>
              <a:ahLst/>
              <a:cxnLst/>
              <a:rect l="l" t="t" r="r" b="b"/>
              <a:pathLst>
                <a:path w="3466" h="3283" extrusionOk="0">
                  <a:moveTo>
                    <a:pt x="2493" y="0"/>
                  </a:moveTo>
                  <a:cubicBezTo>
                    <a:pt x="2250" y="1307"/>
                    <a:pt x="1581" y="2310"/>
                    <a:pt x="122" y="2705"/>
                  </a:cubicBezTo>
                  <a:cubicBezTo>
                    <a:pt x="31" y="3070"/>
                    <a:pt x="1" y="3283"/>
                    <a:pt x="1" y="3283"/>
                  </a:cubicBezTo>
                  <a:lnTo>
                    <a:pt x="3466" y="3283"/>
                  </a:lnTo>
                  <a:cubicBezTo>
                    <a:pt x="3466" y="3283"/>
                    <a:pt x="3132" y="1094"/>
                    <a:pt x="2493" y="0"/>
                  </a:cubicBezTo>
                  <a:close/>
                </a:path>
              </a:pathLst>
            </a:custGeom>
            <a:solidFill>
              <a:srgbClr val="F17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5" name="Google Shape;3635;p80"/>
            <p:cNvSpPr/>
            <p:nvPr/>
          </p:nvSpPr>
          <p:spPr>
            <a:xfrm>
              <a:off x="6468700" y="4443513"/>
              <a:ext cx="59300" cy="83625"/>
            </a:xfrm>
            <a:custGeom>
              <a:avLst/>
              <a:gdLst/>
              <a:ahLst/>
              <a:cxnLst/>
              <a:rect l="l" t="t" r="r" b="b"/>
              <a:pathLst>
                <a:path w="2372" h="3345" extrusionOk="0">
                  <a:moveTo>
                    <a:pt x="1672" y="1"/>
                  </a:moveTo>
                  <a:cubicBezTo>
                    <a:pt x="882" y="1"/>
                    <a:pt x="244" y="2250"/>
                    <a:pt x="0" y="3344"/>
                  </a:cubicBezTo>
                  <a:cubicBezTo>
                    <a:pt x="1459" y="2949"/>
                    <a:pt x="2128" y="1946"/>
                    <a:pt x="2371" y="639"/>
                  </a:cubicBezTo>
                  <a:cubicBezTo>
                    <a:pt x="2189" y="244"/>
                    <a:pt x="1946" y="1"/>
                    <a:pt x="1672" y="1"/>
                  </a:cubicBezTo>
                  <a:close/>
                </a:path>
              </a:pathLst>
            </a:custGeom>
            <a:solidFill>
              <a:srgbClr val="F095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6" name="Google Shape;3636;p80"/>
            <p:cNvSpPr/>
            <p:nvPr/>
          </p:nvSpPr>
          <p:spPr>
            <a:xfrm>
              <a:off x="6518100" y="4540038"/>
              <a:ext cx="50175" cy="22050"/>
            </a:xfrm>
            <a:custGeom>
              <a:avLst/>
              <a:gdLst/>
              <a:ahLst/>
              <a:cxnLst/>
              <a:rect l="l" t="t" r="r" b="b"/>
              <a:pathLst>
                <a:path w="2007" h="882" extrusionOk="0">
                  <a:moveTo>
                    <a:pt x="0" y="0"/>
                  </a:moveTo>
                  <a:cubicBezTo>
                    <a:pt x="30" y="304"/>
                    <a:pt x="61" y="608"/>
                    <a:pt x="91" y="882"/>
                  </a:cubicBezTo>
                  <a:lnTo>
                    <a:pt x="1581" y="882"/>
                  </a:lnTo>
                  <a:cubicBezTo>
                    <a:pt x="1824" y="882"/>
                    <a:pt x="2006" y="699"/>
                    <a:pt x="2006" y="456"/>
                  </a:cubicBezTo>
                  <a:cubicBezTo>
                    <a:pt x="2006" y="213"/>
                    <a:pt x="1824" y="0"/>
                    <a:pt x="1550" y="0"/>
                  </a:cubicBezTo>
                  <a:close/>
                </a:path>
              </a:pathLst>
            </a:custGeom>
            <a:solidFill>
              <a:srgbClr val="F17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7" name="Google Shape;3637;p80"/>
            <p:cNvSpPr/>
            <p:nvPr/>
          </p:nvSpPr>
          <p:spPr>
            <a:xfrm>
              <a:off x="6449700" y="4540038"/>
              <a:ext cx="70700" cy="22800"/>
            </a:xfrm>
            <a:custGeom>
              <a:avLst/>
              <a:gdLst/>
              <a:ahLst/>
              <a:cxnLst/>
              <a:rect l="l" t="t" r="r" b="b"/>
              <a:pathLst>
                <a:path w="2828" h="912" extrusionOk="0">
                  <a:moveTo>
                    <a:pt x="2736" y="0"/>
                  </a:moveTo>
                  <a:lnTo>
                    <a:pt x="456" y="31"/>
                  </a:lnTo>
                  <a:cubicBezTo>
                    <a:pt x="441" y="29"/>
                    <a:pt x="425" y="28"/>
                    <a:pt x="410" y="28"/>
                  </a:cubicBezTo>
                  <a:cubicBezTo>
                    <a:pt x="187" y="28"/>
                    <a:pt x="0" y="229"/>
                    <a:pt x="0" y="456"/>
                  </a:cubicBezTo>
                  <a:cubicBezTo>
                    <a:pt x="0" y="699"/>
                    <a:pt x="213" y="912"/>
                    <a:pt x="456" y="912"/>
                  </a:cubicBezTo>
                  <a:lnTo>
                    <a:pt x="2827" y="882"/>
                  </a:lnTo>
                  <a:cubicBezTo>
                    <a:pt x="2797" y="608"/>
                    <a:pt x="2766" y="304"/>
                    <a:pt x="2736" y="0"/>
                  </a:cubicBezTo>
                  <a:close/>
                </a:path>
              </a:pathLst>
            </a:custGeom>
            <a:solidFill>
              <a:srgbClr val="F095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8" name="Google Shape;3638;p80"/>
            <p:cNvSpPr/>
            <p:nvPr/>
          </p:nvSpPr>
          <p:spPr>
            <a:xfrm>
              <a:off x="6806100" y="4789263"/>
              <a:ext cx="109450" cy="285675"/>
            </a:xfrm>
            <a:custGeom>
              <a:avLst/>
              <a:gdLst/>
              <a:ahLst/>
              <a:cxnLst/>
              <a:rect l="l" t="t" r="r" b="b"/>
              <a:pathLst>
                <a:path w="4378" h="11427" extrusionOk="0">
                  <a:moveTo>
                    <a:pt x="547" y="1"/>
                  </a:moveTo>
                  <a:cubicBezTo>
                    <a:pt x="91" y="3983"/>
                    <a:pt x="0" y="9363"/>
                    <a:pt x="2401" y="11247"/>
                  </a:cubicBezTo>
                  <a:cubicBezTo>
                    <a:pt x="2557" y="11373"/>
                    <a:pt x="2696" y="11427"/>
                    <a:pt x="2823" y="11427"/>
                  </a:cubicBezTo>
                  <a:cubicBezTo>
                    <a:pt x="3217" y="11427"/>
                    <a:pt x="3493" y="10909"/>
                    <a:pt x="3769" y="10427"/>
                  </a:cubicBezTo>
                  <a:cubicBezTo>
                    <a:pt x="4012" y="9971"/>
                    <a:pt x="4225" y="9332"/>
                    <a:pt x="4377" y="8542"/>
                  </a:cubicBezTo>
                  <a:cubicBezTo>
                    <a:pt x="2584" y="6050"/>
                    <a:pt x="1368" y="3040"/>
                    <a:pt x="547" y="1"/>
                  </a:cubicBezTo>
                  <a:close/>
                </a:path>
              </a:pathLst>
            </a:custGeom>
            <a:solidFill>
              <a:srgbClr val="54C7E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9" name="Google Shape;3639;p80"/>
            <p:cNvSpPr/>
            <p:nvPr/>
          </p:nvSpPr>
          <p:spPr>
            <a:xfrm>
              <a:off x="6819775" y="4669213"/>
              <a:ext cx="116275" cy="333625"/>
            </a:xfrm>
            <a:custGeom>
              <a:avLst/>
              <a:gdLst/>
              <a:ahLst/>
              <a:cxnLst/>
              <a:rect l="l" t="t" r="r" b="b"/>
              <a:pathLst>
                <a:path w="4651" h="13345" extrusionOk="0">
                  <a:moveTo>
                    <a:pt x="3009" y="0"/>
                  </a:moveTo>
                  <a:lnTo>
                    <a:pt x="760" y="152"/>
                  </a:lnTo>
                  <a:cubicBezTo>
                    <a:pt x="760" y="152"/>
                    <a:pt x="304" y="2158"/>
                    <a:pt x="0" y="4803"/>
                  </a:cubicBezTo>
                  <a:cubicBezTo>
                    <a:pt x="821" y="7842"/>
                    <a:pt x="2037" y="10852"/>
                    <a:pt x="3830" y="13344"/>
                  </a:cubicBezTo>
                  <a:cubicBezTo>
                    <a:pt x="4651" y="8997"/>
                    <a:pt x="3952" y="608"/>
                    <a:pt x="3009" y="0"/>
                  </a:cubicBezTo>
                  <a:close/>
                </a:path>
              </a:pathLst>
            </a:custGeom>
            <a:solidFill>
              <a:srgbClr val="7ACFE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0" name="Google Shape;3640;p80"/>
            <p:cNvSpPr/>
            <p:nvPr/>
          </p:nvSpPr>
          <p:spPr>
            <a:xfrm>
              <a:off x="6777225" y="4455688"/>
              <a:ext cx="136800" cy="181600"/>
            </a:xfrm>
            <a:custGeom>
              <a:avLst/>
              <a:gdLst/>
              <a:ahLst/>
              <a:cxnLst/>
              <a:rect l="l" t="t" r="r" b="b"/>
              <a:pathLst>
                <a:path w="5472" h="7264" extrusionOk="0">
                  <a:moveTo>
                    <a:pt x="2948" y="0"/>
                  </a:moveTo>
                  <a:cubicBezTo>
                    <a:pt x="3404" y="2432"/>
                    <a:pt x="0" y="4772"/>
                    <a:pt x="2584" y="6991"/>
                  </a:cubicBezTo>
                  <a:cubicBezTo>
                    <a:pt x="2614" y="7022"/>
                    <a:pt x="2584" y="7052"/>
                    <a:pt x="2553" y="7052"/>
                  </a:cubicBezTo>
                  <a:cubicBezTo>
                    <a:pt x="2657" y="7091"/>
                    <a:pt x="2889" y="7174"/>
                    <a:pt x="3184" y="7224"/>
                  </a:cubicBezTo>
                  <a:lnTo>
                    <a:pt x="3184" y="7224"/>
                  </a:lnTo>
                  <a:cubicBezTo>
                    <a:pt x="1587" y="4947"/>
                    <a:pt x="3525" y="2398"/>
                    <a:pt x="2948" y="0"/>
                  </a:cubicBezTo>
                  <a:close/>
                  <a:moveTo>
                    <a:pt x="3344" y="547"/>
                  </a:moveTo>
                  <a:lnTo>
                    <a:pt x="3344" y="547"/>
                  </a:lnTo>
                  <a:cubicBezTo>
                    <a:pt x="3435" y="912"/>
                    <a:pt x="3496" y="1277"/>
                    <a:pt x="3647" y="1581"/>
                  </a:cubicBezTo>
                  <a:cubicBezTo>
                    <a:pt x="3860" y="2037"/>
                    <a:pt x="4012" y="2584"/>
                    <a:pt x="3982" y="3070"/>
                  </a:cubicBezTo>
                  <a:cubicBezTo>
                    <a:pt x="3951" y="4499"/>
                    <a:pt x="3344" y="5715"/>
                    <a:pt x="3587" y="7174"/>
                  </a:cubicBezTo>
                  <a:cubicBezTo>
                    <a:pt x="3587" y="7211"/>
                    <a:pt x="3563" y="7237"/>
                    <a:pt x="3539" y="7237"/>
                  </a:cubicBezTo>
                  <a:cubicBezTo>
                    <a:pt x="3523" y="7237"/>
                    <a:pt x="3507" y="7227"/>
                    <a:pt x="3496" y="7204"/>
                  </a:cubicBezTo>
                  <a:cubicBezTo>
                    <a:pt x="3192" y="6049"/>
                    <a:pt x="3526" y="5107"/>
                    <a:pt x="3739" y="3952"/>
                  </a:cubicBezTo>
                  <a:cubicBezTo>
                    <a:pt x="3921" y="2918"/>
                    <a:pt x="3647" y="2189"/>
                    <a:pt x="3283" y="1216"/>
                  </a:cubicBezTo>
                  <a:cubicBezTo>
                    <a:pt x="3252" y="1186"/>
                    <a:pt x="3252" y="1125"/>
                    <a:pt x="3222" y="1064"/>
                  </a:cubicBezTo>
                  <a:lnTo>
                    <a:pt x="3222" y="1064"/>
                  </a:lnTo>
                  <a:cubicBezTo>
                    <a:pt x="3222" y="3131"/>
                    <a:pt x="2097" y="5137"/>
                    <a:pt x="3252" y="7204"/>
                  </a:cubicBezTo>
                  <a:cubicBezTo>
                    <a:pt x="3252" y="7215"/>
                    <a:pt x="3249" y="7225"/>
                    <a:pt x="3243" y="7233"/>
                  </a:cubicBezTo>
                  <a:lnTo>
                    <a:pt x="3243" y="7233"/>
                  </a:lnTo>
                  <a:cubicBezTo>
                    <a:pt x="3223" y="7230"/>
                    <a:pt x="3203" y="7227"/>
                    <a:pt x="3184" y="7224"/>
                  </a:cubicBezTo>
                  <a:lnTo>
                    <a:pt x="3184" y="7224"/>
                  </a:lnTo>
                  <a:cubicBezTo>
                    <a:pt x="3187" y="7227"/>
                    <a:pt x="3189" y="7231"/>
                    <a:pt x="3192" y="7234"/>
                  </a:cubicBezTo>
                  <a:cubicBezTo>
                    <a:pt x="3200" y="7243"/>
                    <a:pt x="3209" y="7247"/>
                    <a:pt x="3218" y="7247"/>
                  </a:cubicBezTo>
                  <a:cubicBezTo>
                    <a:pt x="3228" y="7247"/>
                    <a:pt x="3236" y="7241"/>
                    <a:pt x="3243" y="7233"/>
                  </a:cubicBezTo>
                  <a:lnTo>
                    <a:pt x="3243" y="7233"/>
                  </a:lnTo>
                  <a:cubicBezTo>
                    <a:pt x="3366" y="7251"/>
                    <a:pt x="3499" y="7263"/>
                    <a:pt x="3638" y="7263"/>
                  </a:cubicBezTo>
                  <a:cubicBezTo>
                    <a:pt x="3934" y="7263"/>
                    <a:pt x="4255" y="7210"/>
                    <a:pt x="4559" y="7052"/>
                  </a:cubicBezTo>
                  <a:cubicBezTo>
                    <a:pt x="4559" y="7052"/>
                    <a:pt x="4529" y="7022"/>
                    <a:pt x="4559" y="6991"/>
                  </a:cubicBezTo>
                  <a:cubicBezTo>
                    <a:pt x="5106" y="5745"/>
                    <a:pt x="5471" y="4286"/>
                    <a:pt x="5076" y="2918"/>
                  </a:cubicBezTo>
                  <a:cubicBezTo>
                    <a:pt x="4833" y="1976"/>
                    <a:pt x="4286" y="1277"/>
                    <a:pt x="3647" y="639"/>
                  </a:cubicBezTo>
                  <a:lnTo>
                    <a:pt x="3647" y="639"/>
                  </a:lnTo>
                  <a:cubicBezTo>
                    <a:pt x="4134" y="1398"/>
                    <a:pt x="4651" y="2067"/>
                    <a:pt x="4772" y="3070"/>
                  </a:cubicBezTo>
                  <a:cubicBezTo>
                    <a:pt x="4833" y="3648"/>
                    <a:pt x="4863" y="4256"/>
                    <a:pt x="4711" y="4833"/>
                  </a:cubicBezTo>
                  <a:cubicBezTo>
                    <a:pt x="4529" y="5563"/>
                    <a:pt x="4225" y="6262"/>
                    <a:pt x="4347" y="7052"/>
                  </a:cubicBezTo>
                  <a:cubicBezTo>
                    <a:pt x="4365" y="7090"/>
                    <a:pt x="4338" y="7116"/>
                    <a:pt x="4307" y="7116"/>
                  </a:cubicBezTo>
                  <a:cubicBezTo>
                    <a:pt x="4288" y="7116"/>
                    <a:pt x="4267" y="7106"/>
                    <a:pt x="4255" y="7082"/>
                  </a:cubicBezTo>
                  <a:cubicBezTo>
                    <a:pt x="3982" y="5988"/>
                    <a:pt x="4711" y="5046"/>
                    <a:pt x="4681" y="3952"/>
                  </a:cubicBezTo>
                  <a:cubicBezTo>
                    <a:pt x="4620" y="2918"/>
                    <a:pt x="4407" y="1946"/>
                    <a:pt x="3769" y="1094"/>
                  </a:cubicBezTo>
                  <a:cubicBezTo>
                    <a:pt x="3617" y="912"/>
                    <a:pt x="3496" y="730"/>
                    <a:pt x="3344" y="547"/>
                  </a:cubicBezTo>
                  <a:close/>
                </a:path>
              </a:pathLst>
            </a:custGeom>
            <a:solidFill>
              <a:srgbClr val="8C4B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1" name="Google Shape;3641;p80"/>
            <p:cNvSpPr/>
            <p:nvPr/>
          </p:nvSpPr>
          <p:spPr>
            <a:xfrm>
              <a:off x="6791650" y="4458713"/>
              <a:ext cx="59300" cy="156575"/>
            </a:xfrm>
            <a:custGeom>
              <a:avLst/>
              <a:gdLst/>
              <a:ahLst/>
              <a:cxnLst/>
              <a:rect l="l" t="t" r="r" b="b"/>
              <a:pathLst>
                <a:path w="2372" h="6263" extrusionOk="0">
                  <a:moveTo>
                    <a:pt x="2219" y="1"/>
                  </a:moveTo>
                  <a:cubicBezTo>
                    <a:pt x="2219" y="31"/>
                    <a:pt x="2219" y="31"/>
                    <a:pt x="2219" y="31"/>
                  </a:cubicBezTo>
                  <a:cubicBezTo>
                    <a:pt x="2098" y="1521"/>
                    <a:pt x="1156" y="1156"/>
                    <a:pt x="669" y="3436"/>
                  </a:cubicBezTo>
                  <a:cubicBezTo>
                    <a:pt x="365" y="4712"/>
                    <a:pt x="821" y="5685"/>
                    <a:pt x="1277" y="6262"/>
                  </a:cubicBezTo>
                  <a:cubicBezTo>
                    <a:pt x="1" y="4408"/>
                    <a:pt x="2371" y="1977"/>
                    <a:pt x="2219" y="1"/>
                  </a:cubicBezTo>
                  <a:close/>
                </a:path>
              </a:pathLst>
            </a:custGeom>
            <a:solidFill>
              <a:srgbClr val="8C4B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2" name="Google Shape;3642;p80"/>
            <p:cNvSpPr/>
            <p:nvPr/>
          </p:nvSpPr>
          <p:spPr>
            <a:xfrm>
              <a:off x="6857750" y="4454163"/>
              <a:ext cx="91975" cy="171750"/>
            </a:xfrm>
            <a:custGeom>
              <a:avLst/>
              <a:gdLst/>
              <a:ahLst/>
              <a:cxnLst/>
              <a:rect l="l" t="t" r="r" b="b"/>
              <a:pathLst>
                <a:path w="3679" h="6870" extrusionOk="0">
                  <a:moveTo>
                    <a:pt x="1" y="0"/>
                  </a:moveTo>
                  <a:cubicBezTo>
                    <a:pt x="31" y="92"/>
                    <a:pt x="92" y="183"/>
                    <a:pt x="153" y="274"/>
                  </a:cubicBezTo>
                  <a:cubicBezTo>
                    <a:pt x="2250" y="1885"/>
                    <a:pt x="2615" y="4469"/>
                    <a:pt x="1582" y="6870"/>
                  </a:cubicBezTo>
                  <a:cubicBezTo>
                    <a:pt x="3679" y="4165"/>
                    <a:pt x="1065" y="487"/>
                    <a:pt x="1" y="0"/>
                  </a:cubicBezTo>
                  <a:close/>
                </a:path>
              </a:pathLst>
            </a:custGeom>
            <a:solidFill>
              <a:srgbClr val="8C4B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3" name="Google Shape;3643;p80"/>
            <p:cNvSpPr/>
            <p:nvPr/>
          </p:nvSpPr>
          <p:spPr>
            <a:xfrm>
              <a:off x="6816725" y="4455688"/>
              <a:ext cx="49425" cy="180875"/>
            </a:xfrm>
            <a:custGeom>
              <a:avLst/>
              <a:gdLst/>
              <a:ahLst/>
              <a:cxnLst/>
              <a:rect l="l" t="t" r="r" b="b"/>
              <a:pathLst>
                <a:path w="1977" h="7235" extrusionOk="0">
                  <a:moveTo>
                    <a:pt x="1399" y="0"/>
                  </a:moveTo>
                  <a:cubicBezTo>
                    <a:pt x="1976" y="2401"/>
                    <a:pt x="1" y="4955"/>
                    <a:pt x="1581" y="7234"/>
                  </a:cubicBezTo>
                  <a:cubicBezTo>
                    <a:pt x="1581" y="7234"/>
                    <a:pt x="1612" y="7234"/>
                    <a:pt x="1612" y="7204"/>
                  </a:cubicBezTo>
                  <a:cubicBezTo>
                    <a:pt x="487" y="5107"/>
                    <a:pt x="1672" y="3131"/>
                    <a:pt x="1703" y="1064"/>
                  </a:cubicBezTo>
                  <a:cubicBezTo>
                    <a:pt x="1612" y="730"/>
                    <a:pt x="1581" y="304"/>
                    <a:pt x="1429"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4" name="Google Shape;3644;p80"/>
            <p:cNvSpPr/>
            <p:nvPr/>
          </p:nvSpPr>
          <p:spPr>
            <a:xfrm>
              <a:off x="6856250" y="4461763"/>
              <a:ext cx="21300" cy="174925"/>
            </a:xfrm>
            <a:custGeom>
              <a:avLst/>
              <a:gdLst/>
              <a:ahLst/>
              <a:cxnLst/>
              <a:rect l="l" t="t" r="r" b="b"/>
              <a:pathLst>
                <a:path w="852" h="6997" extrusionOk="0">
                  <a:moveTo>
                    <a:pt x="61" y="0"/>
                  </a:moveTo>
                  <a:lnTo>
                    <a:pt x="61" y="0"/>
                  </a:lnTo>
                  <a:cubicBezTo>
                    <a:pt x="91" y="274"/>
                    <a:pt x="122" y="548"/>
                    <a:pt x="122" y="821"/>
                  </a:cubicBezTo>
                  <a:cubicBezTo>
                    <a:pt x="122" y="882"/>
                    <a:pt x="152" y="912"/>
                    <a:pt x="152" y="973"/>
                  </a:cubicBezTo>
                  <a:cubicBezTo>
                    <a:pt x="517" y="1976"/>
                    <a:pt x="760" y="2675"/>
                    <a:pt x="578" y="3739"/>
                  </a:cubicBezTo>
                  <a:cubicBezTo>
                    <a:pt x="365" y="4864"/>
                    <a:pt x="0" y="5806"/>
                    <a:pt x="304" y="6961"/>
                  </a:cubicBezTo>
                  <a:cubicBezTo>
                    <a:pt x="304" y="6987"/>
                    <a:pt x="315" y="6996"/>
                    <a:pt x="328" y="6996"/>
                  </a:cubicBezTo>
                  <a:cubicBezTo>
                    <a:pt x="345" y="6996"/>
                    <a:pt x="365" y="6979"/>
                    <a:pt x="365" y="6961"/>
                  </a:cubicBezTo>
                  <a:cubicBezTo>
                    <a:pt x="183" y="5472"/>
                    <a:pt x="790" y="4286"/>
                    <a:pt x="851" y="2858"/>
                  </a:cubicBezTo>
                  <a:cubicBezTo>
                    <a:pt x="851" y="2341"/>
                    <a:pt x="730" y="1794"/>
                    <a:pt x="517" y="1338"/>
                  </a:cubicBezTo>
                  <a:cubicBezTo>
                    <a:pt x="395" y="1064"/>
                    <a:pt x="335" y="669"/>
                    <a:pt x="243" y="304"/>
                  </a:cubicBezTo>
                  <a:cubicBezTo>
                    <a:pt x="183" y="213"/>
                    <a:pt x="122" y="122"/>
                    <a:pt x="6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5" name="Google Shape;3645;p80"/>
            <p:cNvSpPr/>
            <p:nvPr/>
          </p:nvSpPr>
          <p:spPr>
            <a:xfrm>
              <a:off x="6852450" y="4455688"/>
              <a:ext cx="6850" cy="26625"/>
            </a:xfrm>
            <a:custGeom>
              <a:avLst/>
              <a:gdLst/>
              <a:ahLst/>
              <a:cxnLst/>
              <a:rect l="l" t="t" r="r" b="b"/>
              <a:pathLst>
                <a:path w="274" h="1065" extrusionOk="0">
                  <a:moveTo>
                    <a:pt x="0" y="0"/>
                  </a:moveTo>
                  <a:cubicBezTo>
                    <a:pt x="152" y="304"/>
                    <a:pt x="183" y="730"/>
                    <a:pt x="274" y="1064"/>
                  </a:cubicBezTo>
                  <a:cubicBezTo>
                    <a:pt x="274" y="791"/>
                    <a:pt x="243" y="517"/>
                    <a:pt x="213" y="243"/>
                  </a:cubicBezTo>
                  <a:cubicBezTo>
                    <a:pt x="183" y="213"/>
                    <a:pt x="183" y="183"/>
                    <a:pt x="152" y="152"/>
                  </a:cubicBezTo>
                  <a:cubicBezTo>
                    <a:pt x="91" y="91"/>
                    <a:pt x="61" y="61"/>
                    <a:pt x="0"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6" name="Google Shape;3646;p80"/>
            <p:cNvSpPr/>
            <p:nvPr/>
          </p:nvSpPr>
          <p:spPr>
            <a:xfrm>
              <a:off x="6851675" y="4453413"/>
              <a:ext cx="1550" cy="775"/>
            </a:xfrm>
            <a:custGeom>
              <a:avLst/>
              <a:gdLst/>
              <a:ahLst/>
              <a:cxnLst/>
              <a:rect l="l" t="t" r="r" b="b"/>
              <a:pathLst>
                <a:path w="62" h="31" extrusionOk="0">
                  <a:moveTo>
                    <a:pt x="1" y="0"/>
                  </a:moveTo>
                  <a:cubicBezTo>
                    <a:pt x="1" y="0"/>
                    <a:pt x="1" y="30"/>
                    <a:pt x="1" y="30"/>
                  </a:cubicBezTo>
                  <a:cubicBezTo>
                    <a:pt x="1" y="30"/>
                    <a:pt x="14" y="17"/>
                    <a:pt x="32" y="17"/>
                  </a:cubicBezTo>
                  <a:cubicBezTo>
                    <a:pt x="41" y="17"/>
                    <a:pt x="51" y="20"/>
                    <a:pt x="62" y="30"/>
                  </a:cubicBezTo>
                  <a:cubicBezTo>
                    <a:pt x="62" y="0"/>
                    <a:pt x="62" y="0"/>
                    <a:pt x="62"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7" name="Google Shape;3647;p80"/>
            <p:cNvSpPr/>
            <p:nvPr/>
          </p:nvSpPr>
          <p:spPr>
            <a:xfrm>
              <a:off x="6860800" y="4463288"/>
              <a:ext cx="38025" cy="170350"/>
            </a:xfrm>
            <a:custGeom>
              <a:avLst/>
              <a:gdLst/>
              <a:ahLst/>
              <a:cxnLst/>
              <a:rect l="l" t="t" r="r" b="b"/>
              <a:pathLst>
                <a:path w="1521" h="6814" extrusionOk="0">
                  <a:moveTo>
                    <a:pt x="1" y="0"/>
                  </a:moveTo>
                  <a:lnTo>
                    <a:pt x="1" y="0"/>
                  </a:lnTo>
                  <a:cubicBezTo>
                    <a:pt x="31" y="91"/>
                    <a:pt x="31" y="152"/>
                    <a:pt x="61" y="243"/>
                  </a:cubicBezTo>
                  <a:cubicBezTo>
                    <a:pt x="183" y="426"/>
                    <a:pt x="335" y="608"/>
                    <a:pt x="456" y="821"/>
                  </a:cubicBezTo>
                  <a:cubicBezTo>
                    <a:pt x="1095" y="1672"/>
                    <a:pt x="1308" y="2614"/>
                    <a:pt x="1338" y="3678"/>
                  </a:cubicBezTo>
                  <a:cubicBezTo>
                    <a:pt x="1368" y="4742"/>
                    <a:pt x="608" y="5684"/>
                    <a:pt x="882" y="6778"/>
                  </a:cubicBezTo>
                  <a:cubicBezTo>
                    <a:pt x="882" y="6804"/>
                    <a:pt x="898" y="6813"/>
                    <a:pt x="917" y="6813"/>
                  </a:cubicBezTo>
                  <a:cubicBezTo>
                    <a:pt x="943" y="6813"/>
                    <a:pt x="973" y="6796"/>
                    <a:pt x="973" y="6778"/>
                  </a:cubicBezTo>
                  <a:cubicBezTo>
                    <a:pt x="852" y="5988"/>
                    <a:pt x="1156" y="5289"/>
                    <a:pt x="1368" y="4560"/>
                  </a:cubicBezTo>
                  <a:cubicBezTo>
                    <a:pt x="1520" y="3982"/>
                    <a:pt x="1490" y="3374"/>
                    <a:pt x="1429" y="2797"/>
                  </a:cubicBezTo>
                  <a:cubicBezTo>
                    <a:pt x="1338" y="1794"/>
                    <a:pt x="852" y="1094"/>
                    <a:pt x="335" y="335"/>
                  </a:cubicBezTo>
                  <a:cubicBezTo>
                    <a:pt x="244" y="243"/>
                    <a:pt x="122" y="122"/>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8" name="Google Shape;3648;p80"/>
            <p:cNvSpPr/>
            <p:nvPr/>
          </p:nvSpPr>
          <p:spPr>
            <a:xfrm>
              <a:off x="6857000" y="4453413"/>
              <a:ext cx="6100" cy="7600"/>
            </a:xfrm>
            <a:custGeom>
              <a:avLst/>
              <a:gdLst/>
              <a:ahLst/>
              <a:cxnLst/>
              <a:rect l="l" t="t" r="r" b="b"/>
              <a:pathLst>
                <a:path w="244" h="304" extrusionOk="0">
                  <a:moveTo>
                    <a:pt x="1" y="0"/>
                  </a:moveTo>
                  <a:cubicBezTo>
                    <a:pt x="31" y="61"/>
                    <a:pt x="61" y="152"/>
                    <a:pt x="92" y="213"/>
                  </a:cubicBezTo>
                  <a:cubicBezTo>
                    <a:pt x="122" y="243"/>
                    <a:pt x="183" y="274"/>
                    <a:pt x="244" y="304"/>
                  </a:cubicBezTo>
                  <a:cubicBezTo>
                    <a:pt x="183" y="213"/>
                    <a:pt x="122" y="122"/>
                    <a:pt x="92" y="30"/>
                  </a:cubicBezTo>
                  <a:cubicBezTo>
                    <a:pt x="61" y="30"/>
                    <a:pt x="31" y="0"/>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9" name="Google Shape;3649;p80"/>
            <p:cNvSpPr/>
            <p:nvPr/>
          </p:nvSpPr>
          <p:spPr>
            <a:xfrm>
              <a:off x="6857750" y="4460238"/>
              <a:ext cx="4600" cy="9150"/>
            </a:xfrm>
            <a:custGeom>
              <a:avLst/>
              <a:gdLst/>
              <a:ahLst/>
              <a:cxnLst/>
              <a:rect l="l" t="t" r="r" b="b"/>
              <a:pathLst>
                <a:path w="184" h="366" extrusionOk="0">
                  <a:moveTo>
                    <a:pt x="1" y="1"/>
                  </a:moveTo>
                  <a:cubicBezTo>
                    <a:pt x="1" y="31"/>
                    <a:pt x="1" y="61"/>
                    <a:pt x="1" y="61"/>
                  </a:cubicBezTo>
                  <a:cubicBezTo>
                    <a:pt x="62" y="183"/>
                    <a:pt x="123" y="274"/>
                    <a:pt x="183" y="365"/>
                  </a:cubicBezTo>
                  <a:cubicBezTo>
                    <a:pt x="153" y="274"/>
                    <a:pt x="153" y="213"/>
                    <a:pt x="123" y="122"/>
                  </a:cubicBezTo>
                  <a:lnTo>
                    <a:pt x="1" y="1"/>
                  </a:ln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0" name="Google Shape;3650;p80"/>
            <p:cNvSpPr/>
            <p:nvPr/>
          </p:nvSpPr>
          <p:spPr>
            <a:xfrm>
              <a:off x="6856250" y="4453413"/>
              <a:ext cx="3050" cy="5325"/>
            </a:xfrm>
            <a:custGeom>
              <a:avLst/>
              <a:gdLst/>
              <a:ahLst/>
              <a:cxnLst/>
              <a:rect l="l" t="t" r="r" b="b"/>
              <a:pathLst>
                <a:path w="122" h="213" extrusionOk="0">
                  <a:moveTo>
                    <a:pt x="0" y="0"/>
                  </a:moveTo>
                  <a:cubicBezTo>
                    <a:pt x="0" y="61"/>
                    <a:pt x="31" y="91"/>
                    <a:pt x="31" y="152"/>
                  </a:cubicBezTo>
                  <a:cubicBezTo>
                    <a:pt x="61" y="152"/>
                    <a:pt x="91" y="182"/>
                    <a:pt x="122" y="213"/>
                  </a:cubicBezTo>
                  <a:cubicBezTo>
                    <a:pt x="91" y="152"/>
                    <a:pt x="61" y="61"/>
                    <a:pt x="3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1" name="Google Shape;3651;p80"/>
            <p:cNvSpPr/>
            <p:nvPr/>
          </p:nvSpPr>
          <p:spPr>
            <a:xfrm>
              <a:off x="6856250" y="4459488"/>
              <a:ext cx="1525" cy="2300"/>
            </a:xfrm>
            <a:custGeom>
              <a:avLst/>
              <a:gdLst/>
              <a:ahLst/>
              <a:cxnLst/>
              <a:rect l="l" t="t" r="r" b="b"/>
              <a:pathLst>
                <a:path w="61" h="92" extrusionOk="0">
                  <a:moveTo>
                    <a:pt x="0" y="0"/>
                  </a:moveTo>
                  <a:cubicBezTo>
                    <a:pt x="31" y="31"/>
                    <a:pt x="31" y="61"/>
                    <a:pt x="61" y="91"/>
                  </a:cubicBezTo>
                  <a:cubicBezTo>
                    <a:pt x="61" y="91"/>
                    <a:pt x="61" y="61"/>
                    <a:pt x="61" y="31"/>
                  </a:cubicBezTo>
                  <a:cubicBezTo>
                    <a:pt x="31" y="31"/>
                    <a:pt x="31" y="0"/>
                    <a:pt x="0"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2" name="Google Shape;3652;p80"/>
            <p:cNvSpPr/>
            <p:nvPr/>
          </p:nvSpPr>
          <p:spPr>
            <a:xfrm>
              <a:off x="6853200" y="4453063"/>
              <a:ext cx="3825" cy="3400"/>
            </a:xfrm>
            <a:custGeom>
              <a:avLst/>
              <a:gdLst/>
              <a:ahLst/>
              <a:cxnLst/>
              <a:rect l="l" t="t" r="r" b="b"/>
              <a:pathLst>
                <a:path w="153" h="136" extrusionOk="0">
                  <a:moveTo>
                    <a:pt x="32" y="1"/>
                  </a:moveTo>
                  <a:cubicBezTo>
                    <a:pt x="21" y="1"/>
                    <a:pt x="11" y="4"/>
                    <a:pt x="1" y="14"/>
                  </a:cubicBezTo>
                  <a:cubicBezTo>
                    <a:pt x="1" y="14"/>
                    <a:pt x="1" y="14"/>
                    <a:pt x="1" y="44"/>
                  </a:cubicBezTo>
                  <a:cubicBezTo>
                    <a:pt x="61" y="75"/>
                    <a:pt x="92" y="105"/>
                    <a:pt x="153" y="136"/>
                  </a:cubicBezTo>
                  <a:cubicBezTo>
                    <a:pt x="122" y="105"/>
                    <a:pt x="122" y="44"/>
                    <a:pt x="122" y="14"/>
                  </a:cubicBezTo>
                  <a:cubicBezTo>
                    <a:pt x="82" y="14"/>
                    <a:pt x="55" y="1"/>
                    <a:pt x="32"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3" name="Google Shape;3653;p80"/>
            <p:cNvSpPr/>
            <p:nvPr/>
          </p:nvSpPr>
          <p:spPr>
            <a:xfrm>
              <a:off x="6822800" y="4614488"/>
              <a:ext cx="17500" cy="17500"/>
            </a:xfrm>
            <a:custGeom>
              <a:avLst/>
              <a:gdLst/>
              <a:ahLst/>
              <a:cxnLst/>
              <a:rect l="l" t="t" r="r" b="b"/>
              <a:pathLst>
                <a:path w="700" h="700" extrusionOk="0">
                  <a:moveTo>
                    <a:pt x="1" y="1"/>
                  </a:moveTo>
                  <a:lnTo>
                    <a:pt x="1" y="1"/>
                  </a:lnTo>
                  <a:cubicBezTo>
                    <a:pt x="153" y="244"/>
                    <a:pt x="366" y="457"/>
                    <a:pt x="639" y="700"/>
                  </a:cubicBezTo>
                  <a:lnTo>
                    <a:pt x="700" y="700"/>
                  </a:lnTo>
                  <a:cubicBezTo>
                    <a:pt x="669" y="670"/>
                    <a:pt x="639" y="670"/>
                    <a:pt x="639" y="670"/>
                  </a:cubicBezTo>
                  <a:cubicBezTo>
                    <a:pt x="639" y="670"/>
                    <a:pt x="305" y="426"/>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4" name="Google Shape;3654;p80"/>
            <p:cNvSpPr/>
            <p:nvPr/>
          </p:nvSpPr>
          <p:spPr>
            <a:xfrm>
              <a:off x="6777225" y="4453413"/>
              <a:ext cx="85875" cy="178575"/>
            </a:xfrm>
            <a:custGeom>
              <a:avLst/>
              <a:gdLst/>
              <a:ahLst/>
              <a:cxnLst/>
              <a:rect l="l" t="t" r="r" b="b"/>
              <a:pathLst>
                <a:path w="3435" h="7143" extrusionOk="0">
                  <a:moveTo>
                    <a:pt x="2979" y="0"/>
                  </a:moveTo>
                  <a:cubicBezTo>
                    <a:pt x="2888" y="30"/>
                    <a:pt x="2857" y="91"/>
                    <a:pt x="2857" y="213"/>
                  </a:cubicBezTo>
                  <a:cubicBezTo>
                    <a:pt x="2979" y="2189"/>
                    <a:pt x="578" y="4559"/>
                    <a:pt x="1824" y="6444"/>
                  </a:cubicBezTo>
                  <a:cubicBezTo>
                    <a:pt x="2158" y="6869"/>
                    <a:pt x="2462" y="7113"/>
                    <a:pt x="2462" y="7113"/>
                  </a:cubicBezTo>
                  <a:cubicBezTo>
                    <a:pt x="2462" y="7113"/>
                    <a:pt x="2492" y="7113"/>
                    <a:pt x="2523" y="7143"/>
                  </a:cubicBezTo>
                  <a:cubicBezTo>
                    <a:pt x="2553" y="7113"/>
                    <a:pt x="2553" y="7082"/>
                    <a:pt x="2523" y="7052"/>
                  </a:cubicBezTo>
                  <a:cubicBezTo>
                    <a:pt x="0" y="4803"/>
                    <a:pt x="3435" y="2492"/>
                    <a:pt x="2979" y="91"/>
                  </a:cubicBezTo>
                  <a:lnTo>
                    <a:pt x="2979" y="61"/>
                  </a:lnTo>
                  <a:cubicBezTo>
                    <a:pt x="2979" y="61"/>
                    <a:pt x="2979" y="61"/>
                    <a:pt x="2979" y="30"/>
                  </a:cubicBezTo>
                  <a:cubicBezTo>
                    <a:pt x="2979" y="0"/>
                    <a:pt x="2979" y="0"/>
                    <a:pt x="2979"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5" name="Google Shape;3655;p80"/>
            <p:cNvSpPr/>
            <p:nvPr/>
          </p:nvSpPr>
          <p:spPr>
            <a:xfrm>
              <a:off x="6850925" y="4451888"/>
              <a:ext cx="775" cy="1550"/>
            </a:xfrm>
            <a:custGeom>
              <a:avLst/>
              <a:gdLst/>
              <a:ahLst/>
              <a:cxnLst/>
              <a:rect l="l" t="t" r="r" b="b"/>
              <a:pathLst>
                <a:path w="31" h="62" extrusionOk="0">
                  <a:moveTo>
                    <a:pt x="0" y="0"/>
                  </a:moveTo>
                  <a:cubicBezTo>
                    <a:pt x="0" y="31"/>
                    <a:pt x="0" y="61"/>
                    <a:pt x="0" y="61"/>
                  </a:cubicBezTo>
                  <a:lnTo>
                    <a:pt x="31" y="61"/>
                  </a:lnTo>
                  <a:lnTo>
                    <a:pt x="31" y="31"/>
                  </a:lnTo>
                  <a:cubicBezTo>
                    <a:pt x="31" y="31"/>
                    <a:pt x="31" y="31"/>
                    <a:pt x="0"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6" name="Google Shape;3656;p80"/>
            <p:cNvSpPr/>
            <p:nvPr/>
          </p:nvSpPr>
          <p:spPr>
            <a:xfrm>
              <a:off x="6851675" y="4453413"/>
              <a:ext cx="25" cy="775"/>
            </a:xfrm>
            <a:custGeom>
              <a:avLst/>
              <a:gdLst/>
              <a:ahLst/>
              <a:cxnLst/>
              <a:rect l="l" t="t" r="r" b="b"/>
              <a:pathLst>
                <a:path w="1" h="31" extrusionOk="0">
                  <a:moveTo>
                    <a:pt x="1" y="0"/>
                  </a:moveTo>
                  <a:cubicBezTo>
                    <a:pt x="1" y="0"/>
                    <a:pt x="1" y="0"/>
                    <a:pt x="1" y="0"/>
                  </a:cubicBezTo>
                  <a:cubicBezTo>
                    <a:pt x="1" y="0"/>
                    <a:pt x="1" y="30"/>
                    <a:pt x="1" y="30"/>
                  </a:cubicBezTo>
                  <a:lnTo>
                    <a:pt x="1" y="30"/>
                  </a:lnTo>
                  <a:lnTo>
                    <a:pt x="1" y="30"/>
                  </a:lnTo>
                  <a:cubicBezTo>
                    <a:pt x="1" y="30"/>
                    <a:pt x="1" y="0"/>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7" name="Google Shape;3657;p80"/>
            <p:cNvSpPr/>
            <p:nvPr/>
          </p:nvSpPr>
          <p:spPr>
            <a:xfrm>
              <a:off x="6863075" y="4460988"/>
              <a:ext cx="59300" cy="171775"/>
            </a:xfrm>
            <a:custGeom>
              <a:avLst/>
              <a:gdLst/>
              <a:ahLst/>
              <a:cxnLst/>
              <a:rect l="l" t="t" r="r" b="b"/>
              <a:pathLst>
                <a:path w="2372" h="6871" extrusionOk="0">
                  <a:moveTo>
                    <a:pt x="1" y="1"/>
                  </a:moveTo>
                  <a:lnTo>
                    <a:pt x="1" y="1"/>
                  </a:lnTo>
                  <a:cubicBezTo>
                    <a:pt x="62" y="153"/>
                    <a:pt x="153" y="305"/>
                    <a:pt x="244" y="427"/>
                  </a:cubicBezTo>
                  <a:cubicBezTo>
                    <a:pt x="882" y="1095"/>
                    <a:pt x="1399" y="1794"/>
                    <a:pt x="1672" y="2737"/>
                  </a:cubicBezTo>
                  <a:cubicBezTo>
                    <a:pt x="2037" y="4104"/>
                    <a:pt x="1642" y="5563"/>
                    <a:pt x="1065" y="6810"/>
                  </a:cubicBezTo>
                  <a:cubicBezTo>
                    <a:pt x="1065" y="6810"/>
                    <a:pt x="1065" y="6840"/>
                    <a:pt x="1065" y="6870"/>
                  </a:cubicBezTo>
                  <a:cubicBezTo>
                    <a:pt x="1095" y="6840"/>
                    <a:pt x="1125" y="6840"/>
                    <a:pt x="1156" y="6810"/>
                  </a:cubicBezTo>
                  <a:cubicBezTo>
                    <a:pt x="1217" y="6749"/>
                    <a:pt x="1277" y="6688"/>
                    <a:pt x="1308" y="6597"/>
                  </a:cubicBezTo>
                  <a:cubicBezTo>
                    <a:pt x="2372" y="4226"/>
                    <a:pt x="2037" y="1642"/>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8" name="Google Shape;3658;p80"/>
            <p:cNvSpPr/>
            <p:nvPr/>
          </p:nvSpPr>
          <p:spPr>
            <a:xfrm>
              <a:off x="6851675" y="4454913"/>
              <a:ext cx="25" cy="800"/>
            </a:xfrm>
            <a:custGeom>
              <a:avLst/>
              <a:gdLst/>
              <a:ahLst/>
              <a:cxnLst/>
              <a:rect l="l" t="t" r="r" b="b"/>
              <a:pathLst>
                <a:path w="1" h="32" extrusionOk="0">
                  <a:moveTo>
                    <a:pt x="1" y="1"/>
                  </a:moveTo>
                  <a:cubicBezTo>
                    <a:pt x="1" y="1"/>
                    <a:pt x="1" y="1"/>
                    <a:pt x="1" y="31"/>
                  </a:cubicBezTo>
                  <a:lnTo>
                    <a:pt x="1" y="31"/>
                  </a:lnTo>
                  <a:cubicBezTo>
                    <a:pt x="1" y="1"/>
                    <a:pt x="1" y="1"/>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9" name="Google Shape;3659;p80"/>
            <p:cNvSpPr/>
            <p:nvPr/>
          </p:nvSpPr>
          <p:spPr>
            <a:xfrm>
              <a:off x="6851675" y="4454913"/>
              <a:ext cx="800" cy="800"/>
            </a:xfrm>
            <a:custGeom>
              <a:avLst/>
              <a:gdLst/>
              <a:ahLst/>
              <a:cxnLst/>
              <a:rect l="l" t="t" r="r" b="b"/>
              <a:pathLst>
                <a:path w="32" h="32" extrusionOk="0">
                  <a:moveTo>
                    <a:pt x="1" y="1"/>
                  </a:moveTo>
                  <a:cubicBezTo>
                    <a:pt x="1" y="1"/>
                    <a:pt x="1" y="1"/>
                    <a:pt x="1" y="31"/>
                  </a:cubicBezTo>
                  <a:lnTo>
                    <a:pt x="31" y="31"/>
                  </a:lnTo>
                  <a:cubicBezTo>
                    <a:pt x="31" y="31"/>
                    <a:pt x="1" y="1"/>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0" name="Google Shape;3660;p80"/>
            <p:cNvSpPr/>
            <p:nvPr/>
          </p:nvSpPr>
          <p:spPr>
            <a:xfrm>
              <a:off x="6851675" y="4454913"/>
              <a:ext cx="25" cy="25"/>
            </a:xfrm>
            <a:custGeom>
              <a:avLst/>
              <a:gdLst/>
              <a:ahLst/>
              <a:cxnLst/>
              <a:rect l="l" t="t" r="r" b="b"/>
              <a:pathLst>
                <a:path w="1" h="1" extrusionOk="0">
                  <a:moveTo>
                    <a:pt x="1" y="1"/>
                  </a:moveTo>
                  <a:lnTo>
                    <a:pt x="1" y="1"/>
                  </a:lnTo>
                  <a:lnTo>
                    <a:pt x="1" y="1"/>
                  </a:ln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1" name="Google Shape;3661;p80"/>
            <p:cNvSpPr/>
            <p:nvPr/>
          </p:nvSpPr>
          <p:spPr>
            <a:xfrm>
              <a:off x="6851675" y="4453813"/>
              <a:ext cx="4600" cy="5700"/>
            </a:xfrm>
            <a:custGeom>
              <a:avLst/>
              <a:gdLst/>
              <a:ahLst/>
              <a:cxnLst/>
              <a:rect l="l" t="t" r="r" b="b"/>
              <a:pathLst>
                <a:path w="184" h="228" extrusionOk="0">
                  <a:moveTo>
                    <a:pt x="32" y="1"/>
                  </a:moveTo>
                  <a:cubicBezTo>
                    <a:pt x="14" y="1"/>
                    <a:pt x="1" y="14"/>
                    <a:pt x="1" y="14"/>
                  </a:cubicBezTo>
                  <a:lnTo>
                    <a:pt x="1" y="45"/>
                  </a:lnTo>
                  <a:cubicBezTo>
                    <a:pt x="1" y="45"/>
                    <a:pt x="31" y="75"/>
                    <a:pt x="31" y="75"/>
                  </a:cubicBezTo>
                  <a:cubicBezTo>
                    <a:pt x="92" y="136"/>
                    <a:pt x="122" y="166"/>
                    <a:pt x="183" y="227"/>
                  </a:cubicBezTo>
                  <a:cubicBezTo>
                    <a:pt x="153" y="166"/>
                    <a:pt x="122" y="106"/>
                    <a:pt x="62" y="14"/>
                  </a:cubicBezTo>
                  <a:cubicBezTo>
                    <a:pt x="51" y="4"/>
                    <a:pt x="41" y="1"/>
                    <a:pt x="32"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2" name="Google Shape;3662;p80"/>
            <p:cNvSpPr/>
            <p:nvPr/>
          </p:nvSpPr>
          <p:spPr>
            <a:xfrm>
              <a:off x="6859275" y="4458713"/>
              <a:ext cx="9900" cy="12950"/>
            </a:xfrm>
            <a:custGeom>
              <a:avLst/>
              <a:gdLst/>
              <a:ahLst/>
              <a:cxnLst/>
              <a:rect l="l" t="t" r="r" b="b"/>
              <a:pathLst>
                <a:path w="396" h="518" extrusionOk="0">
                  <a:moveTo>
                    <a:pt x="1" y="1"/>
                  </a:moveTo>
                  <a:cubicBezTo>
                    <a:pt x="31" y="62"/>
                    <a:pt x="31" y="122"/>
                    <a:pt x="62" y="183"/>
                  </a:cubicBezTo>
                  <a:cubicBezTo>
                    <a:pt x="183" y="305"/>
                    <a:pt x="305" y="426"/>
                    <a:pt x="396" y="518"/>
                  </a:cubicBezTo>
                  <a:cubicBezTo>
                    <a:pt x="305" y="396"/>
                    <a:pt x="214" y="244"/>
                    <a:pt x="153" y="92"/>
                  </a:cubicBezTo>
                  <a:cubicBezTo>
                    <a:pt x="92" y="62"/>
                    <a:pt x="31" y="31"/>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3" name="Google Shape;3663;p80"/>
            <p:cNvSpPr/>
            <p:nvPr/>
          </p:nvSpPr>
          <p:spPr>
            <a:xfrm>
              <a:off x="6857000" y="4457213"/>
              <a:ext cx="3825" cy="6100"/>
            </a:xfrm>
            <a:custGeom>
              <a:avLst/>
              <a:gdLst/>
              <a:ahLst/>
              <a:cxnLst/>
              <a:rect l="l" t="t" r="r" b="b"/>
              <a:pathLst>
                <a:path w="153" h="244" extrusionOk="0">
                  <a:moveTo>
                    <a:pt x="1" y="0"/>
                  </a:moveTo>
                  <a:cubicBezTo>
                    <a:pt x="1" y="30"/>
                    <a:pt x="1" y="91"/>
                    <a:pt x="31" y="122"/>
                  </a:cubicBezTo>
                  <a:lnTo>
                    <a:pt x="153" y="243"/>
                  </a:lnTo>
                  <a:cubicBezTo>
                    <a:pt x="122" y="182"/>
                    <a:pt x="122" y="122"/>
                    <a:pt x="92" y="61"/>
                  </a:cubicBezTo>
                  <a:cubicBezTo>
                    <a:pt x="61" y="30"/>
                    <a:pt x="31" y="0"/>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4" name="Google Shape;3664;p80"/>
            <p:cNvSpPr/>
            <p:nvPr/>
          </p:nvSpPr>
          <p:spPr>
            <a:xfrm>
              <a:off x="6853200" y="4454163"/>
              <a:ext cx="3825" cy="6100"/>
            </a:xfrm>
            <a:custGeom>
              <a:avLst/>
              <a:gdLst/>
              <a:ahLst/>
              <a:cxnLst/>
              <a:rect l="l" t="t" r="r" b="b"/>
              <a:pathLst>
                <a:path w="153" h="244" extrusionOk="0">
                  <a:moveTo>
                    <a:pt x="1" y="0"/>
                  </a:moveTo>
                  <a:lnTo>
                    <a:pt x="1" y="0"/>
                  </a:lnTo>
                  <a:cubicBezTo>
                    <a:pt x="31" y="61"/>
                    <a:pt x="92" y="152"/>
                    <a:pt x="122" y="213"/>
                  </a:cubicBezTo>
                  <a:cubicBezTo>
                    <a:pt x="122" y="213"/>
                    <a:pt x="153" y="244"/>
                    <a:pt x="153" y="244"/>
                  </a:cubicBezTo>
                  <a:cubicBezTo>
                    <a:pt x="153" y="213"/>
                    <a:pt x="153" y="152"/>
                    <a:pt x="153" y="92"/>
                  </a:cubicBezTo>
                  <a:cubicBezTo>
                    <a:pt x="92" y="61"/>
                    <a:pt x="61" y="31"/>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5" name="Google Shape;3665;p80"/>
            <p:cNvSpPr/>
            <p:nvPr/>
          </p:nvSpPr>
          <p:spPr>
            <a:xfrm>
              <a:off x="6851675" y="4454913"/>
              <a:ext cx="25" cy="800"/>
            </a:xfrm>
            <a:custGeom>
              <a:avLst/>
              <a:gdLst/>
              <a:ahLst/>
              <a:cxnLst/>
              <a:rect l="l" t="t" r="r" b="b"/>
              <a:pathLst>
                <a:path w="1" h="32" extrusionOk="0">
                  <a:moveTo>
                    <a:pt x="1" y="1"/>
                  </a:moveTo>
                  <a:cubicBezTo>
                    <a:pt x="1" y="1"/>
                    <a:pt x="1" y="1"/>
                    <a:pt x="1" y="31"/>
                  </a:cubicBezTo>
                  <a:lnTo>
                    <a:pt x="1" y="31"/>
                  </a:lnTo>
                  <a:cubicBezTo>
                    <a:pt x="1" y="1"/>
                    <a:pt x="1" y="1"/>
                    <a:pt x="1" y="1"/>
                  </a:cubicBezTo>
                  <a:cubicBezTo>
                    <a:pt x="1" y="1"/>
                    <a:pt x="1" y="1"/>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6" name="Google Shape;3666;p80"/>
            <p:cNvSpPr/>
            <p:nvPr/>
          </p:nvSpPr>
          <p:spPr>
            <a:xfrm>
              <a:off x="6851675" y="4454163"/>
              <a:ext cx="25" cy="775"/>
            </a:xfrm>
            <a:custGeom>
              <a:avLst/>
              <a:gdLst/>
              <a:ahLst/>
              <a:cxnLst/>
              <a:rect l="l" t="t" r="r" b="b"/>
              <a:pathLst>
                <a:path w="1" h="31" extrusionOk="0">
                  <a:moveTo>
                    <a:pt x="1" y="31"/>
                  </a:moveTo>
                  <a:lnTo>
                    <a:pt x="1" y="0"/>
                  </a:lnTo>
                  <a:lnTo>
                    <a:pt x="1" y="0"/>
                  </a:lnTo>
                  <a:cubicBezTo>
                    <a:pt x="1" y="31"/>
                    <a:pt x="1" y="31"/>
                    <a:pt x="1" y="31"/>
                  </a:cubicBezTo>
                  <a:cubicBezTo>
                    <a:pt x="1" y="31"/>
                    <a:pt x="1" y="31"/>
                    <a:pt x="1" y="3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7" name="Google Shape;3667;p80"/>
            <p:cNvSpPr/>
            <p:nvPr/>
          </p:nvSpPr>
          <p:spPr>
            <a:xfrm>
              <a:off x="6851675" y="4454163"/>
              <a:ext cx="25" cy="775"/>
            </a:xfrm>
            <a:custGeom>
              <a:avLst/>
              <a:gdLst/>
              <a:ahLst/>
              <a:cxnLst/>
              <a:rect l="l" t="t" r="r" b="b"/>
              <a:pathLst>
                <a:path w="1" h="31" extrusionOk="0">
                  <a:moveTo>
                    <a:pt x="1" y="0"/>
                  </a:moveTo>
                  <a:lnTo>
                    <a:pt x="1" y="31"/>
                  </a:lnTo>
                  <a:cubicBezTo>
                    <a:pt x="1" y="31"/>
                    <a:pt x="1" y="0"/>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8" name="Google Shape;3668;p80"/>
            <p:cNvSpPr/>
            <p:nvPr/>
          </p:nvSpPr>
          <p:spPr>
            <a:xfrm>
              <a:off x="6822050" y="4628938"/>
              <a:ext cx="73725" cy="49650"/>
            </a:xfrm>
            <a:custGeom>
              <a:avLst/>
              <a:gdLst/>
              <a:ahLst/>
              <a:cxnLst/>
              <a:rect l="l" t="t" r="r" b="b"/>
              <a:pathLst>
                <a:path w="2949" h="1986" extrusionOk="0">
                  <a:moveTo>
                    <a:pt x="791" y="0"/>
                  </a:moveTo>
                  <a:cubicBezTo>
                    <a:pt x="0" y="456"/>
                    <a:pt x="669" y="1763"/>
                    <a:pt x="669" y="1763"/>
                  </a:cubicBezTo>
                  <a:cubicBezTo>
                    <a:pt x="954" y="1927"/>
                    <a:pt x="1258" y="1986"/>
                    <a:pt x="1547" y="1986"/>
                  </a:cubicBezTo>
                  <a:cubicBezTo>
                    <a:pt x="2279" y="1986"/>
                    <a:pt x="2918" y="1611"/>
                    <a:pt x="2918" y="1611"/>
                  </a:cubicBezTo>
                  <a:cubicBezTo>
                    <a:pt x="2949" y="1581"/>
                    <a:pt x="2949" y="1551"/>
                    <a:pt x="2949" y="1520"/>
                  </a:cubicBezTo>
                  <a:cubicBezTo>
                    <a:pt x="2098" y="1186"/>
                    <a:pt x="1338" y="700"/>
                    <a:pt x="791" y="0"/>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9" name="Google Shape;3669;p80"/>
            <p:cNvSpPr/>
            <p:nvPr/>
          </p:nvSpPr>
          <p:spPr>
            <a:xfrm>
              <a:off x="6841800" y="4623213"/>
              <a:ext cx="60325" cy="43750"/>
            </a:xfrm>
            <a:custGeom>
              <a:avLst/>
              <a:gdLst/>
              <a:ahLst/>
              <a:cxnLst/>
              <a:rect l="l" t="t" r="r" b="b"/>
              <a:pathLst>
                <a:path w="2413" h="1750" extrusionOk="0">
                  <a:moveTo>
                    <a:pt x="1113" y="1"/>
                  </a:moveTo>
                  <a:cubicBezTo>
                    <a:pt x="865" y="1"/>
                    <a:pt x="590" y="42"/>
                    <a:pt x="305" y="108"/>
                  </a:cubicBezTo>
                  <a:cubicBezTo>
                    <a:pt x="183" y="138"/>
                    <a:pt x="92" y="199"/>
                    <a:pt x="1" y="229"/>
                  </a:cubicBezTo>
                  <a:cubicBezTo>
                    <a:pt x="548" y="929"/>
                    <a:pt x="1308" y="1415"/>
                    <a:pt x="2159" y="1749"/>
                  </a:cubicBezTo>
                  <a:cubicBezTo>
                    <a:pt x="2413" y="411"/>
                    <a:pt x="1895" y="1"/>
                    <a:pt x="1113" y="1"/>
                  </a:cubicBezTo>
                  <a:close/>
                </a:path>
              </a:pathLst>
            </a:custGeom>
            <a:solidFill>
              <a:srgbClr val="F17F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0" name="Google Shape;3670;p80"/>
            <p:cNvSpPr/>
            <p:nvPr/>
          </p:nvSpPr>
          <p:spPr>
            <a:xfrm>
              <a:off x="6642700" y="4408088"/>
              <a:ext cx="96550" cy="52150"/>
            </a:xfrm>
            <a:custGeom>
              <a:avLst/>
              <a:gdLst/>
              <a:ahLst/>
              <a:cxnLst/>
              <a:rect l="l" t="t" r="r" b="b"/>
              <a:pathLst>
                <a:path w="3862" h="2086" extrusionOk="0">
                  <a:moveTo>
                    <a:pt x="1945" y="0"/>
                  </a:moveTo>
                  <a:cubicBezTo>
                    <a:pt x="1168" y="0"/>
                    <a:pt x="480" y="1035"/>
                    <a:pt x="1" y="1965"/>
                  </a:cubicBezTo>
                  <a:cubicBezTo>
                    <a:pt x="489" y="2044"/>
                    <a:pt x="977" y="2086"/>
                    <a:pt x="1462" y="2086"/>
                  </a:cubicBezTo>
                  <a:cubicBezTo>
                    <a:pt x="2276" y="2086"/>
                    <a:pt x="3080" y="1969"/>
                    <a:pt x="3861" y="1722"/>
                  </a:cubicBezTo>
                  <a:cubicBezTo>
                    <a:pt x="3405" y="932"/>
                    <a:pt x="2797" y="172"/>
                    <a:pt x="2129" y="20"/>
                  </a:cubicBezTo>
                  <a:cubicBezTo>
                    <a:pt x="2067" y="6"/>
                    <a:pt x="2005" y="0"/>
                    <a:pt x="1945" y="0"/>
                  </a:cubicBezTo>
                  <a:close/>
                </a:path>
              </a:pathLst>
            </a:custGeom>
            <a:solidFill>
              <a:srgbClr val="2B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1" name="Google Shape;3671;p80"/>
            <p:cNvSpPr/>
            <p:nvPr/>
          </p:nvSpPr>
          <p:spPr>
            <a:xfrm>
              <a:off x="6627525" y="4451113"/>
              <a:ext cx="133000" cy="107175"/>
            </a:xfrm>
            <a:custGeom>
              <a:avLst/>
              <a:gdLst/>
              <a:ahLst/>
              <a:cxnLst/>
              <a:rect l="l" t="t" r="r" b="b"/>
              <a:pathLst>
                <a:path w="5320" h="4287" extrusionOk="0">
                  <a:moveTo>
                    <a:pt x="4468" y="1"/>
                  </a:moveTo>
                  <a:cubicBezTo>
                    <a:pt x="3687" y="248"/>
                    <a:pt x="2883" y="365"/>
                    <a:pt x="2069" y="365"/>
                  </a:cubicBezTo>
                  <a:cubicBezTo>
                    <a:pt x="1584" y="365"/>
                    <a:pt x="1096" y="323"/>
                    <a:pt x="608" y="244"/>
                  </a:cubicBezTo>
                  <a:cubicBezTo>
                    <a:pt x="243" y="1034"/>
                    <a:pt x="0" y="1733"/>
                    <a:pt x="0" y="1733"/>
                  </a:cubicBezTo>
                  <a:lnTo>
                    <a:pt x="1277" y="4287"/>
                  </a:lnTo>
                  <a:lnTo>
                    <a:pt x="4772" y="3466"/>
                  </a:lnTo>
                  <a:lnTo>
                    <a:pt x="5319" y="1825"/>
                  </a:lnTo>
                  <a:cubicBezTo>
                    <a:pt x="5319" y="1825"/>
                    <a:pt x="5015" y="913"/>
                    <a:pt x="4468" y="1"/>
                  </a:cubicBezTo>
                  <a:close/>
                </a:path>
              </a:pathLst>
            </a:custGeom>
            <a:solidFill>
              <a:srgbClr val="FBD7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2" name="Google Shape;3672;p80"/>
            <p:cNvSpPr/>
            <p:nvPr/>
          </p:nvSpPr>
          <p:spPr>
            <a:xfrm>
              <a:off x="6635125" y="5005838"/>
              <a:ext cx="126150" cy="69275"/>
            </a:xfrm>
            <a:custGeom>
              <a:avLst/>
              <a:gdLst/>
              <a:ahLst/>
              <a:cxnLst/>
              <a:rect l="l" t="t" r="r" b="b"/>
              <a:pathLst>
                <a:path w="5046" h="2771" extrusionOk="0">
                  <a:moveTo>
                    <a:pt x="3344" y="1"/>
                  </a:moveTo>
                  <a:cubicBezTo>
                    <a:pt x="2158" y="669"/>
                    <a:pt x="1033" y="1490"/>
                    <a:pt x="0" y="2432"/>
                  </a:cubicBezTo>
                  <a:cubicBezTo>
                    <a:pt x="122" y="2493"/>
                    <a:pt x="274" y="2584"/>
                    <a:pt x="456" y="2645"/>
                  </a:cubicBezTo>
                  <a:cubicBezTo>
                    <a:pt x="746" y="2732"/>
                    <a:pt x="1258" y="2771"/>
                    <a:pt x="1843" y="2771"/>
                  </a:cubicBezTo>
                  <a:cubicBezTo>
                    <a:pt x="2483" y="2771"/>
                    <a:pt x="3210" y="2724"/>
                    <a:pt x="3830" y="2645"/>
                  </a:cubicBezTo>
                  <a:cubicBezTo>
                    <a:pt x="5046" y="2493"/>
                    <a:pt x="4803" y="1551"/>
                    <a:pt x="4803" y="1551"/>
                  </a:cubicBezTo>
                  <a:lnTo>
                    <a:pt x="4651" y="31"/>
                  </a:lnTo>
                  <a:lnTo>
                    <a:pt x="3344" y="1"/>
                  </a:lnTo>
                  <a:close/>
                </a:path>
              </a:pathLst>
            </a:custGeom>
            <a:solidFill>
              <a:srgbClr val="F17F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3" name="Google Shape;3673;p80"/>
            <p:cNvSpPr/>
            <p:nvPr/>
          </p:nvSpPr>
          <p:spPr>
            <a:xfrm>
              <a:off x="6620675" y="5003563"/>
              <a:ext cx="98050" cy="63100"/>
            </a:xfrm>
            <a:custGeom>
              <a:avLst/>
              <a:gdLst/>
              <a:ahLst/>
              <a:cxnLst/>
              <a:rect l="l" t="t" r="r" b="b"/>
              <a:pathLst>
                <a:path w="3922" h="2524" extrusionOk="0">
                  <a:moveTo>
                    <a:pt x="1" y="0"/>
                  </a:moveTo>
                  <a:cubicBezTo>
                    <a:pt x="1" y="0"/>
                    <a:pt x="61" y="912"/>
                    <a:pt x="92" y="1551"/>
                  </a:cubicBezTo>
                  <a:cubicBezTo>
                    <a:pt x="122" y="2007"/>
                    <a:pt x="274" y="2311"/>
                    <a:pt x="578" y="2523"/>
                  </a:cubicBezTo>
                  <a:cubicBezTo>
                    <a:pt x="1611" y="1581"/>
                    <a:pt x="2736" y="760"/>
                    <a:pt x="3922" y="92"/>
                  </a:cubicBezTo>
                  <a:lnTo>
                    <a:pt x="1" y="0"/>
                  </a:ln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4" name="Google Shape;3674;p80"/>
            <p:cNvSpPr/>
            <p:nvPr/>
          </p:nvSpPr>
          <p:spPr>
            <a:xfrm>
              <a:off x="6612475" y="4963238"/>
              <a:ext cx="152600" cy="44325"/>
            </a:xfrm>
            <a:custGeom>
              <a:avLst/>
              <a:gdLst/>
              <a:ahLst/>
              <a:cxnLst/>
              <a:rect l="l" t="t" r="r" b="b"/>
              <a:pathLst>
                <a:path w="6104" h="1773" extrusionOk="0">
                  <a:moveTo>
                    <a:pt x="517" y="1"/>
                  </a:moveTo>
                  <a:cubicBezTo>
                    <a:pt x="111" y="1"/>
                    <a:pt x="1" y="1464"/>
                    <a:pt x="329" y="1613"/>
                  </a:cubicBezTo>
                  <a:cubicBezTo>
                    <a:pt x="632" y="1735"/>
                    <a:pt x="1803" y="1773"/>
                    <a:pt x="2965" y="1773"/>
                  </a:cubicBezTo>
                  <a:cubicBezTo>
                    <a:pt x="4128" y="1773"/>
                    <a:pt x="5283" y="1735"/>
                    <a:pt x="5557" y="1705"/>
                  </a:cubicBezTo>
                  <a:cubicBezTo>
                    <a:pt x="6104" y="1674"/>
                    <a:pt x="5982" y="1309"/>
                    <a:pt x="5982" y="793"/>
                  </a:cubicBezTo>
                  <a:cubicBezTo>
                    <a:pt x="5982" y="246"/>
                    <a:pt x="5405" y="185"/>
                    <a:pt x="5405" y="185"/>
                  </a:cubicBezTo>
                  <a:cubicBezTo>
                    <a:pt x="4805" y="230"/>
                    <a:pt x="4241" y="248"/>
                    <a:pt x="3724" y="248"/>
                  </a:cubicBezTo>
                  <a:cubicBezTo>
                    <a:pt x="1805" y="248"/>
                    <a:pt x="541" y="2"/>
                    <a:pt x="541" y="2"/>
                  </a:cubicBezTo>
                  <a:cubicBezTo>
                    <a:pt x="533" y="1"/>
                    <a:pt x="525" y="1"/>
                    <a:pt x="517" y="1"/>
                  </a:cubicBezTo>
                  <a:close/>
                </a:path>
              </a:pathLst>
            </a:custGeom>
            <a:solidFill>
              <a:srgbClr val="C2B9D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5" name="Google Shape;3675;p80"/>
            <p:cNvSpPr/>
            <p:nvPr/>
          </p:nvSpPr>
          <p:spPr>
            <a:xfrm>
              <a:off x="6626000" y="4493488"/>
              <a:ext cx="27375" cy="474375"/>
            </a:xfrm>
            <a:custGeom>
              <a:avLst/>
              <a:gdLst/>
              <a:ahLst/>
              <a:cxnLst/>
              <a:rect l="l" t="t" r="r" b="b"/>
              <a:pathLst>
                <a:path w="1095" h="18975" extrusionOk="0">
                  <a:moveTo>
                    <a:pt x="145" y="0"/>
                  </a:moveTo>
                  <a:cubicBezTo>
                    <a:pt x="91" y="0"/>
                    <a:pt x="61" y="38"/>
                    <a:pt x="61" y="38"/>
                  </a:cubicBezTo>
                  <a:lnTo>
                    <a:pt x="0" y="18792"/>
                  </a:lnTo>
                  <a:cubicBezTo>
                    <a:pt x="304" y="18884"/>
                    <a:pt x="669" y="18944"/>
                    <a:pt x="1064" y="18975"/>
                  </a:cubicBezTo>
                  <a:lnTo>
                    <a:pt x="1095" y="1315"/>
                  </a:lnTo>
                  <a:cubicBezTo>
                    <a:pt x="669" y="1285"/>
                    <a:pt x="517" y="464"/>
                    <a:pt x="365" y="190"/>
                  </a:cubicBezTo>
                  <a:cubicBezTo>
                    <a:pt x="274" y="38"/>
                    <a:pt x="198" y="0"/>
                    <a:pt x="145" y="0"/>
                  </a:cubicBezTo>
                  <a:close/>
                </a:path>
              </a:pathLst>
            </a:custGeom>
            <a:solidFill>
              <a:srgbClr val="FFCB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6" name="Google Shape;3676;p80"/>
            <p:cNvSpPr/>
            <p:nvPr/>
          </p:nvSpPr>
          <p:spPr>
            <a:xfrm>
              <a:off x="6725550" y="4493838"/>
              <a:ext cx="34975" cy="475550"/>
            </a:xfrm>
            <a:custGeom>
              <a:avLst/>
              <a:gdLst/>
              <a:ahLst/>
              <a:cxnLst/>
              <a:rect l="l" t="t" r="r" b="b"/>
              <a:pathLst>
                <a:path w="1399" h="19022" extrusionOk="0">
                  <a:moveTo>
                    <a:pt x="1214" y="0"/>
                  </a:moveTo>
                  <a:cubicBezTo>
                    <a:pt x="1160" y="0"/>
                    <a:pt x="1091" y="15"/>
                    <a:pt x="1003" y="55"/>
                  </a:cubicBezTo>
                  <a:cubicBezTo>
                    <a:pt x="669" y="176"/>
                    <a:pt x="456" y="1088"/>
                    <a:pt x="31" y="1179"/>
                  </a:cubicBezTo>
                  <a:lnTo>
                    <a:pt x="0" y="19022"/>
                  </a:lnTo>
                  <a:cubicBezTo>
                    <a:pt x="547" y="18991"/>
                    <a:pt x="882" y="18961"/>
                    <a:pt x="882" y="18961"/>
                  </a:cubicBezTo>
                  <a:lnTo>
                    <a:pt x="1398" y="116"/>
                  </a:lnTo>
                  <a:cubicBezTo>
                    <a:pt x="1398" y="116"/>
                    <a:pt x="1365" y="0"/>
                    <a:pt x="1214" y="0"/>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7" name="Google Shape;3677;p80"/>
            <p:cNvSpPr/>
            <p:nvPr/>
          </p:nvSpPr>
          <p:spPr>
            <a:xfrm>
              <a:off x="6652600" y="4492913"/>
              <a:ext cx="73725" cy="477250"/>
            </a:xfrm>
            <a:custGeom>
              <a:avLst/>
              <a:gdLst/>
              <a:ahLst/>
              <a:cxnLst/>
              <a:rect l="l" t="t" r="r" b="b"/>
              <a:pathLst>
                <a:path w="2949" h="19090" extrusionOk="0">
                  <a:moveTo>
                    <a:pt x="1368" y="1"/>
                  </a:moveTo>
                  <a:cubicBezTo>
                    <a:pt x="760" y="1"/>
                    <a:pt x="122" y="1338"/>
                    <a:pt x="122" y="1338"/>
                  </a:cubicBezTo>
                  <a:lnTo>
                    <a:pt x="31" y="1338"/>
                  </a:lnTo>
                  <a:lnTo>
                    <a:pt x="0" y="19028"/>
                  </a:lnTo>
                  <a:cubicBezTo>
                    <a:pt x="486" y="19074"/>
                    <a:pt x="1026" y="19089"/>
                    <a:pt x="1539" y="19089"/>
                  </a:cubicBezTo>
                  <a:cubicBezTo>
                    <a:pt x="2052" y="19089"/>
                    <a:pt x="2538" y="19074"/>
                    <a:pt x="2918" y="19059"/>
                  </a:cubicBezTo>
                  <a:lnTo>
                    <a:pt x="2949" y="1216"/>
                  </a:lnTo>
                  <a:lnTo>
                    <a:pt x="2857" y="1216"/>
                  </a:lnTo>
                  <a:cubicBezTo>
                    <a:pt x="2341" y="1125"/>
                    <a:pt x="1976" y="1"/>
                    <a:pt x="1368" y="1"/>
                  </a:cubicBezTo>
                  <a:close/>
                </a:path>
              </a:pathLst>
            </a:custGeom>
            <a:solidFill>
              <a:srgbClr val="FAB2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78" name="Google Shape;3678;p80"/>
          <p:cNvGrpSpPr/>
          <p:nvPr/>
        </p:nvGrpSpPr>
        <p:grpSpPr>
          <a:xfrm>
            <a:off x="7690889" y="5304562"/>
            <a:ext cx="855239" cy="760468"/>
            <a:chOff x="7205875" y="4139800"/>
            <a:chExt cx="686975" cy="610850"/>
          </a:xfrm>
        </p:grpSpPr>
        <p:sp>
          <p:nvSpPr>
            <p:cNvPr id="3679" name="Google Shape;3679;p80"/>
            <p:cNvSpPr/>
            <p:nvPr/>
          </p:nvSpPr>
          <p:spPr>
            <a:xfrm>
              <a:off x="7323650" y="4353300"/>
              <a:ext cx="569200" cy="397350"/>
            </a:xfrm>
            <a:custGeom>
              <a:avLst/>
              <a:gdLst/>
              <a:ahLst/>
              <a:cxnLst/>
              <a:rect l="l" t="t" r="r" b="b"/>
              <a:pathLst>
                <a:path w="22768" h="15894" extrusionOk="0">
                  <a:moveTo>
                    <a:pt x="20822" y="1"/>
                  </a:moveTo>
                  <a:cubicBezTo>
                    <a:pt x="16962" y="7144"/>
                    <a:pt x="8451" y="11247"/>
                    <a:pt x="1" y="12098"/>
                  </a:cubicBezTo>
                  <a:cubicBezTo>
                    <a:pt x="2303" y="14492"/>
                    <a:pt x="5529" y="15894"/>
                    <a:pt x="8934" y="15894"/>
                  </a:cubicBezTo>
                  <a:cubicBezTo>
                    <a:pt x="10069" y="15894"/>
                    <a:pt x="11224" y="15738"/>
                    <a:pt x="12372" y="15411"/>
                  </a:cubicBezTo>
                  <a:cubicBezTo>
                    <a:pt x="18937" y="13557"/>
                    <a:pt x="22767" y="6779"/>
                    <a:pt x="20913" y="274"/>
                  </a:cubicBezTo>
                  <a:cubicBezTo>
                    <a:pt x="20883" y="183"/>
                    <a:pt x="20852" y="92"/>
                    <a:pt x="20822" y="1"/>
                  </a:cubicBezTo>
                  <a:close/>
                </a:path>
              </a:pathLst>
            </a:custGeom>
            <a:solidFill>
              <a:srgbClr val="F059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0" name="Google Shape;3680;p80"/>
            <p:cNvSpPr/>
            <p:nvPr/>
          </p:nvSpPr>
          <p:spPr>
            <a:xfrm>
              <a:off x="7205875" y="4139800"/>
              <a:ext cx="638325" cy="515975"/>
            </a:xfrm>
            <a:custGeom>
              <a:avLst/>
              <a:gdLst/>
              <a:ahLst/>
              <a:cxnLst/>
              <a:rect l="l" t="t" r="r" b="b"/>
              <a:pathLst>
                <a:path w="25533" h="20639" extrusionOk="0">
                  <a:moveTo>
                    <a:pt x="13836" y="0"/>
                  </a:moveTo>
                  <a:cubicBezTo>
                    <a:pt x="12701" y="0"/>
                    <a:pt x="11545" y="157"/>
                    <a:pt x="10396" y="486"/>
                  </a:cubicBezTo>
                  <a:cubicBezTo>
                    <a:pt x="3830" y="2340"/>
                    <a:pt x="0" y="9118"/>
                    <a:pt x="1855" y="15623"/>
                  </a:cubicBezTo>
                  <a:cubicBezTo>
                    <a:pt x="2402" y="17568"/>
                    <a:pt x="3405" y="19270"/>
                    <a:pt x="4712" y="20638"/>
                  </a:cubicBezTo>
                  <a:cubicBezTo>
                    <a:pt x="13162" y="19787"/>
                    <a:pt x="21673" y="15714"/>
                    <a:pt x="25533" y="8541"/>
                  </a:cubicBezTo>
                  <a:cubicBezTo>
                    <a:pt x="23908" y="3366"/>
                    <a:pt x="19096" y="0"/>
                    <a:pt x="13836" y="0"/>
                  </a:cubicBezTo>
                  <a:close/>
                </a:path>
              </a:pathLst>
            </a:custGeom>
            <a:solidFill>
              <a:srgbClr val="F0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1" name="Google Shape;3681;p80"/>
            <p:cNvSpPr/>
            <p:nvPr/>
          </p:nvSpPr>
          <p:spPr>
            <a:xfrm>
              <a:off x="7259825" y="4143575"/>
              <a:ext cx="552475" cy="599575"/>
            </a:xfrm>
            <a:custGeom>
              <a:avLst/>
              <a:gdLst/>
              <a:ahLst/>
              <a:cxnLst/>
              <a:rect l="l" t="t" r="r" b="b"/>
              <a:pathLst>
                <a:path w="22099" h="23983" extrusionOk="0">
                  <a:moveTo>
                    <a:pt x="13587" y="1"/>
                  </a:moveTo>
                  <a:cubicBezTo>
                    <a:pt x="13952" y="2432"/>
                    <a:pt x="14135" y="4864"/>
                    <a:pt x="13314" y="7296"/>
                  </a:cubicBezTo>
                  <a:cubicBezTo>
                    <a:pt x="12493" y="9727"/>
                    <a:pt x="10730" y="12037"/>
                    <a:pt x="8299" y="12949"/>
                  </a:cubicBezTo>
                  <a:cubicBezTo>
                    <a:pt x="7478" y="10943"/>
                    <a:pt x="6900" y="8906"/>
                    <a:pt x="6536" y="6779"/>
                  </a:cubicBezTo>
                  <a:cubicBezTo>
                    <a:pt x="6262" y="5107"/>
                    <a:pt x="5897" y="2979"/>
                    <a:pt x="6110" y="1125"/>
                  </a:cubicBezTo>
                  <a:lnTo>
                    <a:pt x="6110" y="1125"/>
                  </a:lnTo>
                  <a:cubicBezTo>
                    <a:pt x="6019" y="1186"/>
                    <a:pt x="5897" y="1247"/>
                    <a:pt x="5806" y="1308"/>
                  </a:cubicBezTo>
                  <a:cubicBezTo>
                    <a:pt x="5685" y="2675"/>
                    <a:pt x="5928" y="4104"/>
                    <a:pt x="6049" y="5472"/>
                  </a:cubicBezTo>
                  <a:cubicBezTo>
                    <a:pt x="6323" y="8086"/>
                    <a:pt x="7052" y="10639"/>
                    <a:pt x="8055" y="13040"/>
                  </a:cubicBezTo>
                  <a:cubicBezTo>
                    <a:pt x="7660" y="13162"/>
                    <a:pt x="7265" y="13253"/>
                    <a:pt x="6870" y="13314"/>
                  </a:cubicBezTo>
                  <a:cubicBezTo>
                    <a:pt x="6628" y="13343"/>
                    <a:pt x="6395" y="13357"/>
                    <a:pt x="6170" y="13357"/>
                  </a:cubicBezTo>
                  <a:cubicBezTo>
                    <a:pt x="2892" y="13357"/>
                    <a:pt x="1376" y="10355"/>
                    <a:pt x="153" y="7539"/>
                  </a:cubicBezTo>
                  <a:cubicBezTo>
                    <a:pt x="92" y="7660"/>
                    <a:pt x="61" y="7782"/>
                    <a:pt x="1" y="7873"/>
                  </a:cubicBezTo>
                  <a:cubicBezTo>
                    <a:pt x="1249" y="10787"/>
                    <a:pt x="2903" y="13700"/>
                    <a:pt x="6234" y="13700"/>
                  </a:cubicBezTo>
                  <a:cubicBezTo>
                    <a:pt x="6552" y="13700"/>
                    <a:pt x="6885" y="13673"/>
                    <a:pt x="7235" y="13618"/>
                  </a:cubicBezTo>
                  <a:cubicBezTo>
                    <a:pt x="7569" y="13557"/>
                    <a:pt x="7873" y="13496"/>
                    <a:pt x="8177" y="13375"/>
                  </a:cubicBezTo>
                  <a:cubicBezTo>
                    <a:pt x="8238" y="13466"/>
                    <a:pt x="8268" y="13587"/>
                    <a:pt x="8299" y="13679"/>
                  </a:cubicBezTo>
                  <a:cubicBezTo>
                    <a:pt x="8633" y="14408"/>
                    <a:pt x="8998" y="15198"/>
                    <a:pt x="9362" y="15958"/>
                  </a:cubicBezTo>
                  <a:cubicBezTo>
                    <a:pt x="8268" y="16414"/>
                    <a:pt x="7144" y="16809"/>
                    <a:pt x="5989" y="17113"/>
                  </a:cubicBezTo>
                  <a:cubicBezTo>
                    <a:pt x="4450" y="17557"/>
                    <a:pt x="2624" y="18087"/>
                    <a:pt x="930" y="18087"/>
                  </a:cubicBezTo>
                  <a:cubicBezTo>
                    <a:pt x="884" y="18087"/>
                    <a:pt x="837" y="18087"/>
                    <a:pt x="791" y="18086"/>
                  </a:cubicBezTo>
                  <a:lnTo>
                    <a:pt x="791" y="18086"/>
                  </a:lnTo>
                  <a:cubicBezTo>
                    <a:pt x="852" y="18177"/>
                    <a:pt x="912" y="18299"/>
                    <a:pt x="973" y="18390"/>
                  </a:cubicBezTo>
                  <a:cubicBezTo>
                    <a:pt x="2402" y="18360"/>
                    <a:pt x="3861" y="17934"/>
                    <a:pt x="5229" y="17630"/>
                  </a:cubicBezTo>
                  <a:cubicBezTo>
                    <a:pt x="6718" y="17296"/>
                    <a:pt x="8116" y="16809"/>
                    <a:pt x="9514" y="16201"/>
                  </a:cubicBezTo>
                  <a:cubicBezTo>
                    <a:pt x="9849" y="16901"/>
                    <a:pt x="10244" y="17569"/>
                    <a:pt x="10639" y="18238"/>
                  </a:cubicBezTo>
                  <a:cubicBezTo>
                    <a:pt x="8907" y="19545"/>
                    <a:pt x="8147" y="21764"/>
                    <a:pt x="8390" y="23892"/>
                  </a:cubicBezTo>
                  <a:cubicBezTo>
                    <a:pt x="8511" y="23922"/>
                    <a:pt x="8663" y="23952"/>
                    <a:pt x="8815" y="23983"/>
                  </a:cubicBezTo>
                  <a:cubicBezTo>
                    <a:pt x="8724" y="23436"/>
                    <a:pt x="8724" y="22858"/>
                    <a:pt x="8755" y="22281"/>
                  </a:cubicBezTo>
                  <a:cubicBezTo>
                    <a:pt x="8876" y="20730"/>
                    <a:pt x="9727" y="19484"/>
                    <a:pt x="10913" y="18633"/>
                  </a:cubicBezTo>
                  <a:cubicBezTo>
                    <a:pt x="12189" y="20609"/>
                    <a:pt x="13739" y="22372"/>
                    <a:pt x="15685" y="23557"/>
                  </a:cubicBezTo>
                  <a:cubicBezTo>
                    <a:pt x="15776" y="23527"/>
                    <a:pt x="15837" y="23496"/>
                    <a:pt x="15898" y="23496"/>
                  </a:cubicBezTo>
                  <a:cubicBezTo>
                    <a:pt x="13952" y="22220"/>
                    <a:pt x="12402" y="20457"/>
                    <a:pt x="11125" y="18481"/>
                  </a:cubicBezTo>
                  <a:cubicBezTo>
                    <a:pt x="11764" y="18056"/>
                    <a:pt x="12493" y="17752"/>
                    <a:pt x="13253" y="17569"/>
                  </a:cubicBezTo>
                  <a:cubicBezTo>
                    <a:pt x="13985" y="17386"/>
                    <a:pt x="14731" y="17303"/>
                    <a:pt x="15483" y="17303"/>
                  </a:cubicBezTo>
                  <a:cubicBezTo>
                    <a:pt x="17604" y="17303"/>
                    <a:pt x="19767" y="17964"/>
                    <a:pt x="21764" y="18907"/>
                  </a:cubicBezTo>
                  <a:cubicBezTo>
                    <a:pt x="21855" y="18785"/>
                    <a:pt x="21946" y="18663"/>
                    <a:pt x="22037" y="18511"/>
                  </a:cubicBezTo>
                  <a:cubicBezTo>
                    <a:pt x="19978" y="17521"/>
                    <a:pt x="17674" y="16867"/>
                    <a:pt x="15461" y="16867"/>
                  </a:cubicBezTo>
                  <a:cubicBezTo>
                    <a:pt x="14276" y="16867"/>
                    <a:pt x="13118" y="17054"/>
                    <a:pt x="12037" y="17478"/>
                  </a:cubicBezTo>
                  <a:cubicBezTo>
                    <a:pt x="11612" y="17630"/>
                    <a:pt x="11217" y="17843"/>
                    <a:pt x="10882" y="18086"/>
                  </a:cubicBezTo>
                  <a:cubicBezTo>
                    <a:pt x="10487" y="17417"/>
                    <a:pt x="10122" y="16779"/>
                    <a:pt x="9758" y="16110"/>
                  </a:cubicBezTo>
                  <a:cubicBezTo>
                    <a:pt x="10913" y="15594"/>
                    <a:pt x="12007" y="15016"/>
                    <a:pt x="13101" y="14378"/>
                  </a:cubicBezTo>
                  <a:cubicBezTo>
                    <a:pt x="16627" y="12341"/>
                    <a:pt x="20457" y="9484"/>
                    <a:pt x="22098" y="5593"/>
                  </a:cubicBezTo>
                  <a:cubicBezTo>
                    <a:pt x="22068" y="5533"/>
                    <a:pt x="22037" y="5502"/>
                    <a:pt x="22007" y="5441"/>
                  </a:cubicBezTo>
                  <a:cubicBezTo>
                    <a:pt x="20274" y="9210"/>
                    <a:pt x="16688" y="11916"/>
                    <a:pt x="13223" y="13983"/>
                  </a:cubicBezTo>
                  <a:cubicBezTo>
                    <a:pt x="12068" y="14682"/>
                    <a:pt x="10852" y="15320"/>
                    <a:pt x="9636" y="15837"/>
                  </a:cubicBezTo>
                  <a:cubicBezTo>
                    <a:pt x="9332" y="15259"/>
                    <a:pt x="9058" y="14682"/>
                    <a:pt x="8785" y="14074"/>
                  </a:cubicBezTo>
                  <a:cubicBezTo>
                    <a:pt x="8663" y="13831"/>
                    <a:pt x="8542" y="13557"/>
                    <a:pt x="8451" y="13283"/>
                  </a:cubicBezTo>
                  <a:cubicBezTo>
                    <a:pt x="10761" y="12432"/>
                    <a:pt x="12402" y="10305"/>
                    <a:pt x="13405" y="8055"/>
                  </a:cubicBezTo>
                  <a:cubicBezTo>
                    <a:pt x="14530" y="5472"/>
                    <a:pt x="14347" y="2736"/>
                    <a:pt x="13952" y="61"/>
                  </a:cubicBezTo>
                  <a:cubicBezTo>
                    <a:pt x="13831" y="31"/>
                    <a:pt x="13709" y="1"/>
                    <a:pt x="135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82" name="Google Shape;3682;p80"/>
          <p:cNvGrpSpPr/>
          <p:nvPr/>
        </p:nvGrpSpPr>
        <p:grpSpPr>
          <a:xfrm>
            <a:off x="1772700" y="2536217"/>
            <a:ext cx="1108467" cy="2310667"/>
            <a:chOff x="-4018550" y="6383788"/>
            <a:chExt cx="831350" cy="1733000"/>
          </a:xfrm>
        </p:grpSpPr>
        <p:sp>
          <p:nvSpPr>
            <p:cNvPr id="3683" name="Google Shape;3683;p80"/>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4" name="Google Shape;3684;p80"/>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5" name="Google Shape;3685;p80"/>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6" name="Google Shape;3686;p80"/>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7" name="Google Shape;3687;p80"/>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8" name="Google Shape;3688;p80"/>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9" name="Google Shape;3689;p80"/>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0" name="Google Shape;3690;p80"/>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1" name="Google Shape;3691;p80"/>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2" name="Google Shape;3692;p80"/>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3" name="Google Shape;3693;p80"/>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4" name="Google Shape;3694;p80"/>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5" name="Google Shape;3695;p80"/>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6" name="Google Shape;3696;p80"/>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7" name="Google Shape;3697;p80"/>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8" name="Google Shape;3698;p80"/>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9" name="Google Shape;3699;p80"/>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0" name="Google Shape;3700;p80"/>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1" name="Google Shape;3701;p80"/>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2" name="Google Shape;3702;p80"/>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3" name="Google Shape;3703;p80"/>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4" name="Google Shape;3704;p80"/>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5" name="Google Shape;3705;p80"/>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6" name="Google Shape;3706;p80"/>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7" name="Google Shape;3707;p80"/>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8" name="Google Shape;3708;p80"/>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9" name="Google Shape;3709;p80"/>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0" name="Google Shape;3710;p80"/>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1" name="Google Shape;3711;p80"/>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2" name="Google Shape;3712;p80"/>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3" name="Google Shape;3713;p80"/>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4" name="Google Shape;3714;p80"/>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5" name="Google Shape;3715;p80"/>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6" name="Google Shape;3716;p80"/>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7" name="Google Shape;3717;p80"/>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8" name="Google Shape;3718;p80"/>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9" name="Google Shape;3719;p80"/>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0" name="Google Shape;3720;p80"/>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1" name="Google Shape;3721;p80"/>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2" name="Google Shape;3722;p80"/>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3" name="Google Shape;3723;p80"/>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4" name="Google Shape;3724;p80"/>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5" name="Google Shape;3725;p80"/>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6" name="Google Shape;3726;p80"/>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7" name="Google Shape;3727;p80"/>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8" name="Google Shape;3728;p80"/>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9" name="Google Shape;3729;p80"/>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0" name="Google Shape;3730;p80"/>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1" name="Google Shape;3731;p80"/>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2" name="Google Shape;3732;p80"/>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3" name="Google Shape;3733;p80"/>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4" name="Google Shape;3734;p80"/>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5" name="Google Shape;3735;p80"/>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6" name="Google Shape;3736;p80"/>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7" name="Google Shape;3737;p80"/>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8" name="Google Shape;3738;p80"/>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9" name="Google Shape;3739;p80"/>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0" name="Google Shape;3740;p80"/>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1" name="Google Shape;3741;p80"/>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2" name="Google Shape;3742;p80"/>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3" name="Google Shape;3743;p80"/>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4" name="Google Shape;3744;p80"/>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5" name="Google Shape;3745;p80"/>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6" name="Google Shape;3746;p80"/>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7" name="Google Shape;3747;p80"/>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8" name="Google Shape;3748;p80"/>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9" name="Google Shape;3749;p80"/>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0" name="Google Shape;3750;p80"/>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751" name="Google Shape;3751;p80"/>
          <p:cNvGrpSpPr/>
          <p:nvPr/>
        </p:nvGrpSpPr>
        <p:grpSpPr>
          <a:xfrm>
            <a:off x="7408067" y="2652918"/>
            <a:ext cx="1053733" cy="2225933"/>
            <a:chOff x="207975" y="6471313"/>
            <a:chExt cx="790300" cy="1669450"/>
          </a:xfrm>
        </p:grpSpPr>
        <p:sp>
          <p:nvSpPr>
            <p:cNvPr id="3752" name="Google Shape;3752;p80"/>
            <p:cNvSpPr/>
            <p:nvPr/>
          </p:nvSpPr>
          <p:spPr>
            <a:xfrm>
              <a:off x="207975" y="6817863"/>
              <a:ext cx="790300" cy="315400"/>
            </a:xfrm>
            <a:custGeom>
              <a:avLst/>
              <a:gdLst/>
              <a:ahLst/>
              <a:cxnLst/>
              <a:rect l="l" t="t" r="r" b="b"/>
              <a:pathLst>
                <a:path w="31612" h="12616" extrusionOk="0">
                  <a:moveTo>
                    <a:pt x="3891" y="0"/>
                  </a:moveTo>
                  <a:cubicBezTo>
                    <a:pt x="3891" y="0"/>
                    <a:pt x="3100" y="3283"/>
                    <a:pt x="1550" y="4651"/>
                  </a:cubicBezTo>
                  <a:cubicBezTo>
                    <a:pt x="0" y="6049"/>
                    <a:pt x="243" y="7447"/>
                    <a:pt x="1550" y="8055"/>
                  </a:cubicBezTo>
                  <a:cubicBezTo>
                    <a:pt x="1727" y="8137"/>
                    <a:pt x="1891" y="8173"/>
                    <a:pt x="2042" y="8173"/>
                  </a:cubicBezTo>
                  <a:cubicBezTo>
                    <a:pt x="3010" y="8173"/>
                    <a:pt x="3465" y="6718"/>
                    <a:pt x="3465" y="6718"/>
                  </a:cubicBezTo>
                  <a:lnTo>
                    <a:pt x="3465" y="6718"/>
                  </a:lnTo>
                  <a:cubicBezTo>
                    <a:pt x="3465" y="6718"/>
                    <a:pt x="3283" y="10973"/>
                    <a:pt x="6383" y="11672"/>
                  </a:cubicBezTo>
                  <a:cubicBezTo>
                    <a:pt x="6843" y="11776"/>
                    <a:pt x="7258" y="11823"/>
                    <a:pt x="7632" y="11823"/>
                  </a:cubicBezTo>
                  <a:cubicBezTo>
                    <a:pt x="10655" y="11823"/>
                    <a:pt x="11064" y="8815"/>
                    <a:pt x="11064" y="8815"/>
                  </a:cubicBezTo>
                  <a:cubicBezTo>
                    <a:pt x="11064" y="8815"/>
                    <a:pt x="12645" y="12523"/>
                    <a:pt x="16383" y="12615"/>
                  </a:cubicBezTo>
                  <a:cubicBezTo>
                    <a:pt x="16413" y="12615"/>
                    <a:pt x="16442" y="12615"/>
                    <a:pt x="16471" y="12615"/>
                  </a:cubicBezTo>
                  <a:cubicBezTo>
                    <a:pt x="20153" y="12615"/>
                    <a:pt x="22098" y="8815"/>
                    <a:pt x="22098" y="8815"/>
                  </a:cubicBezTo>
                  <a:cubicBezTo>
                    <a:pt x="22098" y="8815"/>
                    <a:pt x="23088" y="12319"/>
                    <a:pt x="24882" y="12319"/>
                  </a:cubicBezTo>
                  <a:cubicBezTo>
                    <a:pt x="25051" y="12319"/>
                    <a:pt x="25228" y="12288"/>
                    <a:pt x="25411" y="12219"/>
                  </a:cubicBezTo>
                  <a:cubicBezTo>
                    <a:pt x="28571" y="11051"/>
                    <a:pt x="27137" y="8002"/>
                    <a:pt x="26724" y="7252"/>
                  </a:cubicBezTo>
                  <a:lnTo>
                    <a:pt x="26724" y="7252"/>
                  </a:lnTo>
                  <a:cubicBezTo>
                    <a:pt x="26942" y="7599"/>
                    <a:pt x="27512" y="8363"/>
                    <a:pt x="28318" y="8363"/>
                  </a:cubicBezTo>
                  <a:cubicBezTo>
                    <a:pt x="28739" y="8363"/>
                    <a:pt x="29224" y="8155"/>
                    <a:pt x="29757" y="7569"/>
                  </a:cubicBezTo>
                  <a:cubicBezTo>
                    <a:pt x="31612" y="5502"/>
                    <a:pt x="27387" y="1733"/>
                    <a:pt x="27812" y="274"/>
                  </a:cubicBezTo>
                  <a:lnTo>
                    <a:pt x="3891" y="0"/>
                  </a:lnTo>
                  <a:close/>
                </a:path>
              </a:pathLst>
            </a:custGeom>
            <a:solidFill>
              <a:srgbClr val="FCB3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3" name="Google Shape;3753;p80"/>
            <p:cNvSpPr/>
            <p:nvPr/>
          </p:nvSpPr>
          <p:spPr>
            <a:xfrm>
              <a:off x="425300" y="6991863"/>
              <a:ext cx="339700" cy="462150"/>
            </a:xfrm>
            <a:custGeom>
              <a:avLst/>
              <a:gdLst/>
              <a:ahLst/>
              <a:cxnLst/>
              <a:rect l="l" t="t" r="r" b="b"/>
              <a:pathLst>
                <a:path w="13588" h="18486" extrusionOk="0">
                  <a:moveTo>
                    <a:pt x="7017" y="1"/>
                  </a:moveTo>
                  <a:cubicBezTo>
                    <a:pt x="6959" y="1"/>
                    <a:pt x="6899" y="1"/>
                    <a:pt x="6839" y="1"/>
                  </a:cubicBezTo>
                  <a:cubicBezTo>
                    <a:pt x="6839" y="1"/>
                    <a:pt x="6833" y="1"/>
                    <a:pt x="6820" y="1"/>
                  </a:cubicBezTo>
                  <a:cubicBezTo>
                    <a:pt x="6456" y="1"/>
                    <a:pt x="1185" y="58"/>
                    <a:pt x="1155" y="3345"/>
                  </a:cubicBezTo>
                  <a:cubicBezTo>
                    <a:pt x="1094" y="6779"/>
                    <a:pt x="0" y="14409"/>
                    <a:pt x="1490" y="17387"/>
                  </a:cubicBezTo>
                  <a:cubicBezTo>
                    <a:pt x="1889" y="18186"/>
                    <a:pt x="4468" y="18485"/>
                    <a:pt x="6945" y="18485"/>
                  </a:cubicBezTo>
                  <a:cubicBezTo>
                    <a:pt x="8426" y="18485"/>
                    <a:pt x="9870" y="18379"/>
                    <a:pt x="10791" y="18208"/>
                  </a:cubicBezTo>
                  <a:cubicBezTo>
                    <a:pt x="13283" y="17722"/>
                    <a:pt x="13587" y="15503"/>
                    <a:pt x="13557" y="13193"/>
                  </a:cubicBezTo>
                  <a:cubicBezTo>
                    <a:pt x="13526" y="10883"/>
                    <a:pt x="13374" y="5381"/>
                    <a:pt x="12827" y="2828"/>
                  </a:cubicBezTo>
                  <a:cubicBezTo>
                    <a:pt x="12497" y="1236"/>
                    <a:pt x="11870" y="1"/>
                    <a:pt x="7017" y="1"/>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4" name="Google Shape;3754;p80"/>
            <p:cNvSpPr/>
            <p:nvPr/>
          </p:nvSpPr>
          <p:spPr>
            <a:xfrm>
              <a:off x="440500" y="6992613"/>
              <a:ext cx="339700" cy="462200"/>
            </a:xfrm>
            <a:custGeom>
              <a:avLst/>
              <a:gdLst/>
              <a:ahLst/>
              <a:cxnLst/>
              <a:rect l="l" t="t" r="r" b="b"/>
              <a:pathLst>
                <a:path w="13588" h="18488" extrusionOk="0">
                  <a:moveTo>
                    <a:pt x="7017" y="1"/>
                  </a:moveTo>
                  <a:cubicBezTo>
                    <a:pt x="6958" y="1"/>
                    <a:pt x="6899" y="1"/>
                    <a:pt x="6839" y="1"/>
                  </a:cubicBezTo>
                  <a:cubicBezTo>
                    <a:pt x="6839" y="1"/>
                    <a:pt x="6833" y="1"/>
                    <a:pt x="6820" y="1"/>
                  </a:cubicBezTo>
                  <a:cubicBezTo>
                    <a:pt x="6459" y="1"/>
                    <a:pt x="1185" y="58"/>
                    <a:pt x="1155" y="3375"/>
                  </a:cubicBezTo>
                  <a:cubicBezTo>
                    <a:pt x="1125" y="6780"/>
                    <a:pt x="0" y="14409"/>
                    <a:pt x="1520" y="17418"/>
                  </a:cubicBezTo>
                  <a:cubicBezTo>
                    <a:pt x="1899" y="18195"/>
                    <a:pt x="4449" y="18487"/>
                    <a:pt x="6921" y="18487"/>
                  </a:cubicBezTo>
                  <a:cubicBezTo>
                    <a:pt x="8415" y="18487"/>
                    <a:pt x="9882" y="18380"/>
                    <a:pt x="10821" y="18208"/>
                  </a:cubicBezTo>
                  <a:cubicBezTo>
                    <a:pt x="13283" y="17722"/>
                    <a:pt x="13587" y="15503"/>
                    <a:pt x="13557" y="13193"/>
                  </a:cubicBezTo>
                  <a:cubicBezTo>
                    <a:pt x="13557" y="10883"/>
                    <a:pt x="13405" y="5381"/>
                    <a:pt x="12858" y="2828"/>
                  </a:cubicBezTo>
                  <a:cubicBezTo>
                    <a:pt x="12497" y="1237"/>
                    <a:pt x="11870" y="1"/>
                    <a:pt x="7017"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5" name="Google Shape;3755;p80"/>
            <p:cNvSpPr/>
            <p:nvPr/>
          </p:nvSpPr>
          <p:spPr>
            <a:xfrm>
              <a:off x="280150" y="6780938"/>
              <a:ext cx="99575" cy="63575"/>
            </a:xfrm>
            <a:custGeom>
              <a:avLst/>
              <a:gdLst/>
              <a:ahLst/>
              <a:cxnLst/>
              <a:rect l="l" t="t" r="r" b="b"/>
              <a:pathLst>
                <a:path w="3983" h="2543" extrusionOk="0">
                  <a:moveTo>
                    <a:pt x="2192" y="0"/>
                  </a:moveTo>
                  <a:cubicBezTo>
                    <a:pt x="1417" y="0"/>
                    <a:pt x="643" y="231"/>
                    <a:pt x="1" y="687"/>
                  </a:cubicBezTo>
                  <a:cubicBezTo>
                    <a:pt x="138" y="1623"/>
                    <a:pt x="892" y="2542"/>
                    <a:pt x="2328" y="2542"/>
                  </a:cubicBezTo>
                  <a:cubicBezTo>
                    <a:pt x="2804" y="2542"/>
                    <a:pt x="3355" y="2441"/>
                    <a:pt x="3982" y="2207"/>
                  </a:cubicBezTo>
                  <a:lnTo>
                    <a:pt x="3982" y="444"/>
                  </a:lnTo>
                  <a:cubicBezTo>
                    <a:pt x="3429" y="147"/>
                    <a:pt x="2810" y="0"/>
                    <a:pt x="2192"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6" name="Google Shape;3756;p80"/>
            <p:cNvSpPr/>
            <p:nvPr/>
          </p:nvSpPr>
          <p:spPr>
            <a:xfrm>
              <a:off x="277125" y="6745213"/>
              <a:ext cx="102600" cy="52925"/>
            </a:xfrm>
            <a:custGeom>
              <a:avLst/>
              <a:gdLst/>
              <a:ahLst/>
              <a:cxnLst/>
              <a:rect l="l" t="t" r="r" b="b"/>
              <a:pathLst>
                <a:path w="4104" h="2117" extrusionOk="0">
                  <a:moveTo>
                    <a:pt x="2149" y="1"/>
                  </a:moveTo>
                  <a:cubicBezTo>
                    <a:pt x="1737" y="1"/>
                    <a:pt x="1293" y="95"/>
                    <a:pt x="851" y="353"/>
                  </a:cubicBezTo>
                  <a:cubicBezTo>
                    <a:pt x="243" y="688"/>
                    <a:pt x="0" y="1387"/>
                    <a:pt x="122" y="2116"/>
                  </a:cubicBezTo>
                  <a:cubicBezTo>
                    <a:pt x="764" y="1660"/>
                    <a:pt x="1538" y="1429"/>
                    <a:pt x="2313" y="1429"/>
                  </a:cubicBezTo>
                  <a:cubicBezTo>
                    <a:pt x="2931" y="1429"/>
                    <a:pt x="3550" y="1576"/>
                    <a:pt x="4103" y="1873"/>
                  </a:cubicBezTo>
                  <a:lnTo>
                    <a:pt x="4103" y="657"/>
                  </a:lnTo>
                  <a:cubicBezTo>
                    <a:pt x="4103" y="657"/>
                    <a:pt x="3239" y="1"/>
                    <a:pt x="2149"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7" name="Google Shape;3757;p80"/>
            <p:cNvSpPr/>
            <p:nvPr/>
          </p:nvSpPr>
          <p:spPr>
            <a:xfrm>
              <a:off x="309800" y="6783488"/>
              <a:ext cx="62325" cy="52825"/>
            </a:xfrm>
            <a:custGeom>
              <a:avLst/>
              <a:gdLst/>
              <a:ahLst/>
              <a:cxnLst/>
              <a:rect l="l" t="t" r="r" b="b"/>
              <a:pathLst>
                <a:path w="2493" h="2113" extrusionOk="0">
                  <a:moveTo>
                    <a:pt x="1064" y="0"/>
                  </a:moveTo>
                  <a:cubicBezTo>
                    <a:pt x="699" y="0"/>
                    <a:pt x="319" y="84"/>
                    <a:pt x="0" y="160"/>
                  </a:cubicBezTo>
                  <a:cubicBezTo>
                    <a:pt x="0" y="160"/>
                    <a:pt x="0" y="220"/>
                    <a:pt x="30" y="220"/>
                  </a:cubicBezTo>
                  <a:cubicBezTo>
                    <a:pt x="365" y="220"/>
                    <a:pt x="752" y="137"/>
                    <a:pt x="1113" y="137"/>
                  </a:cubicBezTo>
                  <a:cubicBezTo>
                    <a:pt x="1474" y="137"/>
                    <a:pt x="1809" y="220"/>
                    <a:pt x="2037" y="555"/>
                  </a:cubicBezTo>
                  <a:cubicBezTo>
                    <a:pt x="2341" y="980"/>
                    <a:pt x="2310" y="1558"/>
                    <a:pt x="2310" y="2044"/>
                  </a:cubicBezTo>
                  <a:cubicBezTo>
                    <a:pt x="2310" y="2090"/>
                    <a:pt x="2348" y="2113"/>
                    <a:pt x="2386" y="2113"/>
                  </a:cubicBezTo>
                  <a:cubicBezTo>
                    <a:pt x="2424" y="2113"/>
                    <a:pt x="2462" y="2090"/>
                    <a:pt x="2462" y="2044"/>
                  </a:cubicBezTo>
                  <a:cubicBezTo>
                    <a:pt x="2493" y="1497"/>
                    <a:pt x="2462" y="768"/>
                    <a:pt x="2037" y="342"/>
                  </a:cubicBezTo>
                  <a:cubicBezTo>
                    <a:pt x="1778" y="84"/>
                    <a:pt x="1429" y="0"/>
                    <a:pt x="1064"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8" name="Google Shape;3758;p80"/>
            <p:cNvSpPr/>
            <p:nvPr/>
          </p:nvSpPr>
          <p:spPr>
            <a:xfrm>
              <a:off x="335900" y="6798488"/>
              <a:ext cx="36050" cy="21425"/>
            </a:xfrm>
            <a:custGeom>
              <a:avLst/>
              <a:gdLst/>
              <a:ahLst/>
              <a:cxnLst/>
              <a:rect l="l" t="t" r="r" b="b"/>
              <a:pathLst>
                <a:path w="1442" h="857" extrusionOk="0">
                  <a:moveTo>
                    <a:pt x="502" y="0"/>
                  </a:moveTo>
                  <a:cubicBezTo>
                    <a:pt x="354" y="0"/>
                    <a:pt x="201" y="50"/>
                    <a:pt x="50" y="168"/>
                  </a:cubicBezTo>
                  <a:cubicBezTo>
                    <a:pt x="1" y="217"/>
                    <a:pt x="32" y="267"/>
                    <a:pt x="78" y="267"/>
                  </a:cubicBezTo>
                  <a:cubicBezTo>
                    <a:pt x="89" y="267"/>
                    <a:pt x="100" y="264"/>
                    <a:pt x="111" y="259"/>
                  </a:cubicBezTo>
                  <a:cubicBezTo>
                    <a:pt x="242" y="201"/>
                    <a:pt x="372" y="163"/>
                    <a:pt x="499" y="163"/>
                  </a:cubicBezTo>
                  <a:cubicBezTo>
                    <a:pt x="639" y="163"/>
                    <a:pt x="774" y="208"/>
                    <a:pt x="901" y="320"/>
                  </a:cubicBezTo>
                  <a:cubicBezTo>
                    <a:pt x="1053" y="472"/>
                    <a:pt x="1145" y="684"/>
                    <a:pt x="1297" y="836"/>
                  </a:cubicBezTo>
                  <a:cubicBezTo>
                    <a:pt x="1311" y="850"/>
                    <a:pt x="1326" y="856"/>
                    <a:pt x="1342" y="856"/>
                  </a:cubicBezTo>
                  <a:cubicBezTo>
                    <a:pt x="1393" y="856"/>
                    <a:pt x="1441" y="792"/>
                    <a:pt x="1418" y="745"/>
                  </a:cubicBezTo>
                  <a:cubicBezTo>
                    <a:pt x="1242" y="349"/>
                    <a:pt x="890" y="0"/>
                    <a:pt x="502"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9" name="Google Shape;3759;p80"/>
            <p:cNvSpPr/>
            <p:nvPr/>
          </p:nvSpPr>
          <p:spPr>
            <a:xfrm>
              <a:off x="833350" y="6780938"/>
              <a:ext cx="100325" cy="63575"/>
            </a:xfrm>
            <a:custGeom>
              <a:avLst/>
              <a:gdLst/>
              <a:ahLst/>
              <a:cxnLst/>
              <a:rect l="l" t="t" r="r" b="b"/>
              <a:pathLst>
                <a:path w="4013" h="2543" extrusionOk="0">
                  <a:moveTo>
                    <a:pt x="1794" y="0"/>
                  </a:moveTo>
                  <a:cubicBezTo>
                    <a:pt x="1173" y="0"/>
                    <a:pt x="554" y="147"/>
                    <a:pt x="1" y="444"/>
                  </a:cubicBezTo>
                  <a:lnTo>
                    <a:pt x="1" y="2207"/>
                  </a:lnTo>
                  <a:cubicBezTo>
                    <a:pt x="628" y="2441"/>
                    <a:pt x="1181" y="2542"/>
                    <a:pt x="1660" y="2542"/>
                  </a:cubicBezTo>
                  <a:cubicBezTo>
                    <a:pt x="3104" y="2542"/>
                    <a:pt x="3876" y="1623"/>
                    <a:pt x="4013" y="687"/>
                  </a:cubicBezTo>
                  <a:cubicBezTo>
                    <a:pt x="3354" y="231"/>
                    <a:pt x="2572" y="0"/>
                    <a:pt x="1794"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0" name="Google Shape;3760;p80"/>
            <p:cNvSpPr/>
            <p:nvPr/>
          </p:nvSpPr>
          <p:spPr>
            <a:xfrm>
              <a:off x="833350" y="6745213"/>
              <a:ext cx="102625" cy="52925"/>
            </a:xfrm>
            <a:custGeom>
              <a:avLst/>
              <a:gdLst/>
              <a:ahLst/>
              <a:cxnLst/>
              <a:rect l="l" t="t" r="r" b="b"/>
              <a:pathLst>
                <a:path w="4105" h="2117" extrusionOk="0">
                  <a:moveTo>
                    <a:pt x="1955" y="1"/>
                  </a:moveTo>
                  <a:cubicBezTo>
                    <a:pt x="865" y="1"/>
                    <a:pt x="1" y="657"/>
                    <a:pt x="1" y="657"/>
                  </a:cubicBezTo>
                  <a:lnTo>
                    <a:pt x="1" y="1873"/>
                  </a:lnTo>
                  <a:cubicBezTo>
                    <a:pt x="554" y="1576"/>
                    <a:pt x="1173" y="1429"/>
                    <a:pt x="1794" y="1429"/>
                  </a:cubicBezTo>
                  <a:cubicBezTo>
                    <a:pt x="2572" y="1429"/>
                    <a:pt x="3354" y="1660"/>
                    <a:pt x="4013" y="2116"/>
                  </a:cubicBezTo>
                  <a:cubicBezTo>
                    <a:pt x="4104" y="1387"/>
                    <a:pt x="3861" y="688"/>
                    <a:pt x="3253" y="353"/>
                  </a:cubicBezTo>
                  <a:cubicBezTo>
                    <a:pt x="2811" y="95"/>
                    <a:pt x="2367" y="1"/>
                    <a:pt x="1955"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1" name="Google Shape;3761;p80"/>
            <p:cNvSpPr/>
            <p:nvPr/>
          </p:nvSpPr>
          <p:spPr>
            <a:xfrm>
              <a:off x="840950" y="6783563"/>
              <a:ext cx="63100" cy="52750"/>
            </a:xfrm>
            <a:custGeom>
              <a:avLst/>
              <a:gdLst/>
              <a:ahLst/>
              <a:cxnLst/>
              <a:rect l="l" t="t" r="r" b="b"/>
              <a:pathLst>
                <a:path w="2524" h="2110" extrusionOk="0">
                  <a:moveTo>
                    <a:pt x="1453" y="1"/>
                  </a:moveTo>
                  <a:cubicBezTo>
                    <a:pt x="1080" y="1"/>
                    <a:pt x="721" y="90"/>
                    <a:pt x="457" y="369"/>
                  </a:cubicBezTo>
                  <a:cubicBezTo>
                    <a:pt x="31" y="795"/>
                    <a:pt x="1" y="1494"/>
                    <a:pt x="31" y="2041"/>
                  </a:cubicBezTo>
                  <a:cubicBezTo>
                    <a:pt x="31" y="2087"/>
                    <a:pt x="69" y="2110"/>
                    <a:pt x="107" y="2110"/>
                  </a:cubicBezTo>
                  <a:cubicBezTo>
                    <a:pt x="145" y="2110"/>
                    <a:pt x="183" y="2087"/>
                    <a:pt x="183" y="2041"/>
                  </a:cubicBezTo>
                  <a:cubicBezTo>
                    <a:pt x="183" y="1555"/>
                    <a:pt x="153" y="977"/>
                    <a:pt x="457" y="552"/>
                  </a:cubicBezTo>
                  <a:cubicBezTo>
                    <a:pt x="685" y="217"/>
                    <a:pt x="1019" y="134"/>
                    <a:pt x="1380" y="134"/>
                  </a:cubicBezTo>
                  <a:cubicBezTo>
                    <a:pt x="1741" y="134"/>
                    <a:pt x="2128" y="217"/>
                    <a:pt x="2463" y="217"/>
                  </a:cubicBezTo>
                  <a:cubicBezTo>
                    <a:pt x="2493" y="217"/>
                    <a:pt x="2524" y="157"/>
                    <a:pt x="2493" y="157"/>
                  </a:cubicBezTo>
                  <a:cubicBezTo>
                    <a:pt x="2181" y="82"/>
                    <a:pt x="1811" y="1"/>
                    <a:pt x="145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2" name="Google Shape;3762;p80"/>
            <p:cNvSpPr/>
            <p:nvPr/>
          </p:nvSpPr>
          <p:spPr>
            <a:xfrm>
              <a:off x="841125" y="6798488"/>
              <a:ext cx="36200" cy="21425"/>
            </a:xfrm>
            <a:custGeom>
              <a:avLst/>
              <a:gdLst/>
              <a:ahLst/>
              <a:cxnLst/>
              <a:rect l="l" t="t" r="r" b="b"/>
              <a:pathLst>
                <a:path w="1448" h="857" extrusionOk="0">
                  <a:moveTo>
                    <a:pt x="957" y="0"/>
                  </a:moveTo>
                  <a:cubicBezTo>
                    <a:pt x="564" y="0"/>
                    <a:pt x="222" y="349"/>
                    <a:pt x="24" y="745"/>
                  </a:cubicBezTo>
                  <a:cubicBezTo>
                    <a:pt x="1" y="792"/>
                    <a:pt x="49" y="856"/>
                    <a:pt x="100" y="856"/>
                  </a:cubicBezTo>
                  <a:cubicBezTo>
                    <a:pt x="116" y="856"/>
                    <a:pt x="132" y="850"/>
                    <a:pt x="146" y="836"/>
                  </a:cubicBezTo>
                  <a:cubicBezTo>
                    <a:pt x="298" y="684"/>
                    <a:pt x="389" y="472"/>
                    <a:pt x="541" y="320"/>
                  </a:cubicBezTo>
                  <a:cubicBezTo>
                    <a:pt x="668" y="208"/>
                    <a:pt x="803" y="163"/>
                    <a:pt x="943" y="163"/>
                  </a:cubicBezTo>
                  <a:cubicBezTo>
                    <a:pt x="1070" y="163"/>
                    <a:pt x="1201" y="201"/>
                    <a:pt x="1331" y="259"/>
                  </a:cubicBezTo>
                  <a:cubicBezTo>
                    <a:pt x="1342" y="264"/>
                    <a:pt x="1353" y="267"/>
                    <a:pt x="1364" y="267"/>
                  </a:cubicBezTo>
                  <a:cubicBezTo>
                    <a:pt x="1411" y="267"/>
                    <a:pt x="1447" y="217"/>
                    <a:pt x="1422" y="168"/>
                  </a:cubicBezTo>
                  <a:cubicBezTo>
                    <a:pt x="1263" y="50"/>
                    <a:pt x="1107" y="0"/>
                    <a:pt x="95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3" name="Google Shape;3763;p80"/>
            <p:cNvSpPr/>
            <p:nvPr/>
          </p:nvSpPr>
          <p:spPr>
            <a:xfrm>
              <a:off x="559025" y="7005563"/>
              <a:ext cx="117050" cy="59350"/>
            </a:xfrm>
            <a:custGeom>
              <a:avLst/>
              <a:gdLst/>
              <a:ahLst/>
              <a:cxnLst/>
              <a:rect l="l" t="t" r="r" b="b"/>
              <a:pathLst>
                <a:path w="4682" h="2374" extrusionOk="0">
                  <a:moveTo>
                    <a:pt x="4682" y="0"/>
                  </a:moveTo>
                  <a:lnTo>
                    <a:pt x="4682" y="0"/>
                  </a:lnTo>
                  <a:cubicBezTo>
                    <a:pt x="3132" y="91"/>
                    <a:pt x="1642" y="365"/>
                    <a:pt x="183" y="851"/>
                  </a:cubicBezTo>
                  <a:cubicBezTo>
                    <a:pt x="153" y="1034"/>
                    <a:pt x="92" y="1186"/>
                    <a:pt x="1" y="1307"/>
                  </a:cubicBezTo>
                  <a:cubicBezTo>
                    <a:pt x="1" y="1307"/>
                    <a:pt x="1022" y="2374"/>
                    <a:pt x="2527" y="2374"/>
                  </a:cubicBezTo>
                  <a:cubicBezTo>
                    <a:pt x="3162" y="2374"/>
                    <a:pt x="3884" y="2183"/>
                    <a:pt x="4651" y="1642"/>
                  </a:cubicBezTo>
                  <a:cubicBezTo>
                    <a:pt x="4651" y="1642"/>
                    <a:pt x="4591" y="912"/>
                    <a:pt x="4682"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4" name="Google Shape;3764;p80"/>
            <p:cNvSpPr/>
            <p:nvPr/>
          </p:nvSpPr>
          <p:spPr>
            <a:xfrm>
              <a:off x="559025" y="6961488"/>
              <a:ext cx="125425" cy="65375"/>
            </a:xfrm>
            <a:custGeom>
              <a:avLst/>
              <a:gdLst/>
              <a:ahLst/>
              <a:cxnLst/>
              <a:rect l="l" t="t" r="r" b="b"/>
              <a:pathLst>
                <a:path w="5017" h="2615" extrusionOk="0">
                  <a:moveTo>
                    <a:pt x="5016" y="0"/>
                  </a:moveTo>
                  <a:lnTo>
                    <a:pt x="1" y="426"/>
                  </a:lnTo>
                  <a:cubicBezTo>
                    <a:pt x="1" y="426"/>
                    <a:pt x="396" y="1642"/>
                    <a:pt x="183" y="2614"/>
                  </a:cubicBezTo>
                  <a:cubicBezTo>
                    <a:pt x="1642" y="2128"/>
                    <a:pt x="3132" y="1854"/>
                    <a:pt x="4682" y="1763"/>
                  </a:cubicBezTo>
                  <a:cubicBezTo>
                    <a:pt x="4712" y="1186"/>
                    <a:pt x="4834" y="547"/>
                    <a:pt x="5016"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5" name="Google Shape;3765;p80"/>
            <p:cNvSpPr/>
            <p:nvPr/>
          </p:nvSpPr>
          <p:spPr>
            <a:xfrm>
              <a:off x="368950" y="6516663"/>
              <a:ext cx="484175" cy="456825"/>
            </a:xfrm>
            <a:custGeom>
              <a:avLst/>
              <a:gdLst/>
              <a:ahLst/>
              <a:cxnLst/>
              <a:rect l="l" t="t" r="r" b="b"/>
              <a:pathLst>
                <a:path w="19367" h="18273" extrusionOk="0">
                  <a:moveTo>
                    <a:pt x="7303" y="1"/>
                  </a:moveTo>
                  <a:cubicBezTo>
                    <a:pt x="3504" y="1"/>
                    <a:pt x="1" y="1938"/>
                    <a:pt x="187" y="9191"/>
                  </a:cubicBezTo>
                  <a:cubicBezTo>
                    <a:pt x="187" y="9191"/>
                    <a:pt x="66" y="12596"/>
                    <a:pt x="886" y="14298"/>
                  </a:cubicBezTo>
                  <a:cubicBezTo>
                    <a:pt x="1707" y="15969"/>
                    <a:pt x="4473" y="17884"/>
                    <a:pt x="8151" y="18219"/>
                  </a:cubicBezTo>
                  <a:cubicBezTo>
                    <a:pt x="8549" y="18255"/>
                    <a:pt x="8962" y="18273"/>
                    <a:pt x="9382" y="18273"/>
                  </a:cubicBezTo>
                  <a:cubicBezTo>
                    <a:pt x="12844" y="18273"/>
                    <a:pt x="16841" y="17051"/>
                    <a:pt x="17817" y="14693"/>
                  </a:cubicBezTo>
                  <a:cubicBezTo>
                    <a:pt x="18941" y="12018"/>
                    <a:pt x="19367" y="10194"/>
                    <a:pt x="19033" y="7489"/>
                  </a:cubicBezTo>
                  <a:cubicBezTo>
                    <a:pt x="18698" y="4754"/>
                    <a:pt x="18546" y="3568"/>
                    <a:pt x="16023" y="2352"/>
                  </a:cubicBezTo>
                  <a:cubicBezTo>
                    <a:pt x="14807" y="1759"/>
                    <a:pt x="10921" y="1"/>
                    <a:pt x="7303"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6" name="Google Shape;3766;p80"/>
            <p:cNvSpPr/>
            <p:nvPr/>
          </p:nvSpPr>
          <p:spPr>
            <a:xfrm>
              <a:off x="480000" y="6760863"/>
              <a:ext cx="27375" cy="32700"/>
            </a:xfrm>
            <a:custGeom>
              <a:avLst/>
              <a:gdLst/>
              <a:ahLst/>
              <a:cxnLst/>
              <a:rect l="l" t="t" r="r" b="b"/>
              <a:pathLst>
                <a:path w="1095" h="1308" extrusionOk="0">
                  <a:moveTo>
                    <a:pt x="548" y="1"/>
                  </a:moveTo>
                  <a:cubicBezTo>
                    <a:pt x="244" y="1"/>
                    <a:pt x="1" y="305"/>
                    <a:pt x="1" y="670"/>
                  </a:cubicBezTo>
                  <a:cubicBezTo>
                    <a:pt x="1" y="1034"/>
                    <a:pt x="244" y="1308"/>
                    <a:pt x="548" y="1308"/>
                  </a:cubicBezTo>
                  <a:cubicBezTo>
                    <a:pt x="852" y="1308"/>
                    <a:pt x="1095" y="1034"/>
                    <a:pt x="1095" y="670"/>
                  </a:cubicBezTo>
                  <a:cubicBezTo>
                    <a:pt x="1095" y="305"/>
                    <a:pt x="852" y="31"/>
                    <a:pt x="548"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7" name="Google Shape;3767;p80"/>
            <p:cNvSpPr/>
            <p:nvPr/>
          </p:nvSpPr>
          <p:spPr>
            <a:xfrm>
              <a:off x="703425" y="6760863"/>
              <a:ext cx="27375" cy="32700"/>
            </a:xfrm>
            <a:custGeom>
              <a:avLst/>
              <a:gdLst/>
              <a:ahLst/>
              <a:cxnLst/>
              <a:rect l="l" t="t" r="r" b="b"/>
              <a:pathLst>
                <a:path w="1095" h="1308" extrusionOk="0">
                  <a:moveTo>
                    <a:pt x="547" y="1"/>
                  </a:moveTo>
                  <a:cubicBezTo>
                    <a:pt x="243" y="1"/>
                    <a:pt x="0" y="305"/>
                    <a:pt x="0" y="670"/>
                  </a:cubicBezTo>
                  <a:cubicBezTo>
                    <a:pt x="0" y="1034"/>
                    <a:pt x="243" y="1308"/>
                    <a:pt x="547" y="1308"/>
                  </a:cubicBezTo>
                  <a:cubicBezTo>
                    <a:pt x="851" y="1308"/>
                    <a:pt x="1094" y="1034"/>
                    <a:pt x="1094" y="670"/>
                  </a:cubicBezTo>
                  <a:cubicBezTo>
                    <a:pt x="1094" y="305"/>
                    <a:pt x="851" y="31"/>
                    <a:pt x="547"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8" name="Google Shape;3768;p80"/>
            <p:cNvSpPr/>
            <p:nvPr/>
          </p:nvSpPr>
          <p:spPr>
            <a:xfrm>
              <a:off x="590200" y="6745863"/>
              <a:ext cx="34200" cy="58450"/>
            </a:xfrm>
            <a:custGeom>
              <a:avLst/>
              <a:gdLst/>
              <a:ahLst/>
              <a:cxnLst/>
              <a:rect l="l" t="t" r="r" b="b"/>
              <a:pathLst>
                <a:path w="1368" h="2338" extrusionOk="0">
                  <a:moveTo>
                    <a:pt x="315" y="0"/>
                  </a:moveTo>
                  <a:cubicBezTo>
                    <a:pt x="304" y="0"/>
                    <a:pt x="289" y="8"/>
                    <a:pt x="274" y="23"/>
                  </a:cubicBezTo>
                  <a:cubicBezTo>
                    <a:pt x="182" y="327"/>
                    <a:pt x="152" y="662"/>
                    <a:pt x="91" y="935"/>
                  </a:cubicBezTo>
                  <a:cubicBezTo>
                    <a:pt x="61" y="1148"/>
                    <a:pt x="0" y="1391"/>
                    <a:pt x="122" y="1573"/>
                  </a:cubicBezTo>
                  <a:cubicBezTo>
                    <a:pt x="182" y="1695"/>
                    <a:pt x="304" y="1817"/>
                    <a:pt x="456" y="1817"/>
                  </a:cubicBezTo>
                  <a:cubicBezTo>
                    <a:pt x="547" y="1786"/>
                    <a:pt x="608" y="1756"/>
                    <a:pt x="699" y="1695"/>
                  </a:cubicBezTo>
                  <a:cubicBezTo>
                    <a:pt x="730" y="1695"/>
                    <a:pt x="760" y="1634"/>
                    <a:pt x="821" y="1604"/>
                  </a:cubicBezTo>
                  <a:cubicBezTo>
                    <a:pt x="857" y="1576"/>
                    <a:pt x="888" y="1563"/>
                    <a:pt x="914" y="1563"/>
                  </a:cubicBezTo>
                  <a:cubicBezTo>
                    <a:pt x="973" y="1563"/>
                    <a:pt x="1003" y="1637"/>
                    <a:pt x="1003" y="1786"/>
                  </a:cubicBezTo>
                  <a:cubicBezTo>
                    <a:pt x="1125" y="1999"/>
                    <a:pt x="1094" y="2121"/>
                    <a:pt x="882" y="2151"/>
                  </a:cubicBezTo>
                  <a:cubicBezTo>
                    <a:pt x="771" y="2206"/>
                    <a:pt x="811" y="2337"/>
                    <a:pt x="888" y="2337"/>
                  </a:cubicBezTo>
                  <a:cubicBezTo>
                    <a:pt x="896" y="2337"/>
                    <a:pt x="904" y="2336"/>
                    <a:pt x="912" y="2333"/>
                  </a:cubicBezTo>
                  <a:cubicBezTo>
                    <a:pt x="1155" y="2242"/>
                    <a:pt x="1368" y="2029"/>
                    <a:pt x="1368" y="1756"/>
                  </a:cubicBezTo>
                  <a:cubicBezTo>
                    <a:pt x="1337" y="1543"/>
                    <a:pt x="1155" y="1391"/>
                    <a:pt x="942" y="1391"/>
                  </a:cubicBezTo>
                  <a:cubicBezTo>
                    <a:pt x="790" y="1421"/>
                    <a:pt x="730" y="1513"/>
                    <a:pt x="608" y="1573"/>
                  </a:cubicBezTo>
                  <a:cubicBezTo>
                    <a:pt x="533" y="1604"/>
                    <a:pt x="472" y="1618"/>
                    <a:pt x="422" y="1618"/>
                  </a:cubicBezTo>
                  <a:cubicBezTo>
                    <a:pt x="125" y="1618"/>
                    <a:pt x="217" y="1143"/>
                    <a:pt x="243" y="935"/>
                  </a:cubicBezTo>
                  <a:cubicBezTo>
                    <a:pt x="304" y="662"/>
                    <a:pt x="486" y="266"/>
                    <a:pt x="334" y="23"/>
                  </a:cubicBezTo>
                  <a:cubicBezTo>
                    <a:pt x="334" y="8"/>
                    <a:pt x="327" y="0"/>
                    <a:pt x="315"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9" name="Google Shape;3769;p80"/>
            <p:cNvSpPr/>
            <p:nvPr/>
          </p:nvSpPr>
          <p:spPr>
            <a:xfrm>
              <a:off x="585625" y="6838388"/>
              <a:ext cx="49425" cy="24375"/>
            </a:xfrm>
            <a:custGeom>
              <a:avLst/>
              <a:gdLst/>
              <a:ahLst/>
              <a:cxnLst/>
              <a:rect l="l" t="t" r="r" b="b"/>
              <a:pathLst>
                <a:path w="1977" h="975" extrusionOk="0">
                  <a:moveTo>
                    <a:pt x="1881" y="0"/>
                  </a:moveTo>
                  <a:cubicBezTo>
                    <a:pt x="1832" y="0"/>
                    <a:pt x="1779" y="31"/>
                    <a:pt x="1764" y="91"/>
                  </a:cubicBezTo>
                  <a:cubicBezTo>
                    <a:pt x="1733" y="517"/>
                    <a:pt x="1429" y="790"/>
                    <a:pt x="1004" y="790"/>
                  </a:cubicBezTo>
                  <a:cubicBezTo>
                    <a:pt x="821" y="760"/>
                    <a:pt x="609" y="699"/>
                    <a:pt x="487" y="578"/>
                  </a:cubicBezTo>
                  <a:cubicBezTo>
                    <a:pt x="335" y="456"/>
                    <a:pt x="305" y="304"/>
                    <a:pt x="183" y="152"/>
                  </a:cubicBezTo>
                  <a:cubicBezTo>
                    <a:pt x="183" y="152"/>
                    <a:pt x="153" y="152"/>
                    <a:pt x="153" y="183"/>
                  </a:cubicBezTo>
                  <a:cubicBezTo>
                    <a:pt x="1" y="638"/>
                    <a:pt x="669" y="973"/>
                    <a:pt x="1034" y="973"/>
                  </a:cubicBezTo>
                  <a:cubicBezTo>
                    <a:pt x="1054" y="974"/>
                    <a:pt x="1074" y="975"/>
                    <a:pt x="1094" y="975"/>
                  </a:cubicBezTo>
                  <a:cubicBezTo>
                    <a:pt x="1583" y="975"/>
                    <a:pt x="1976" y="617"/>
                    <a:pt x="1976" y="91"/>
                  </a:cubicBezTo>
                  <a:cubicBezTo>
                    <a:pt x="1976" y="31"/>
                    <a:pt x="1931" y="0"/>
                    <a:pt x="1881"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0" name="Google Shape;3770;p80"/>
            <p:cNvSpPr/>
            <p:nvPr/>
          </p:nvSpPr>
          <p:spPr>
            <a:xfrm>
              <a:off x="438200" y="6683338"/>
              <a:ext cx="45625" cy="32275"/>
            </a:xfrm>
            <a:custGeom>
              <a:avLst/>
              <a:gdLst/>
              <a:ahLst/>
              <a:cxnLst/>
              <a:rect l="l" t="t" r="r" b="b"/>
              <a:pathLst>
                <a:path w="1825" h="1291" extrusionOk="0">
                  <a:moveTo>
                    <a:pt x="1656" y="0"/>
                  </a:moveTo>
                  <a:cubicBezTo>
                    <a:pt x="1020" y="0"/>
                    <a:pt x="120" y="595"/>
                    <a:pt x="1" y="1248"/>
                  </a:cubicBezTo>
                  <a:cubicBezTo>
                    <a:pt x="1" y="1269"/>
                    <a:pt x="31" y="1291"/>
                    <a:pt x="49" y="1291"/>
                  </a:cubicBezTo>
                  <a:cubicBezTo>
                    <a:pt x="57" y="1291"/>
                    <a:pt x="62" y="1287"/>
                    <a:pt x="62" y="1278"/>
                  </a:cubicBezTo>
                  <a:cubicBezTo>
                    <a:pt x="518" y="670"/>
                    <a:pt x="1004" y="305"/>
                    <a:pt x="1734" y="153"/>
                  </a:cubicBezTo>
                  <a:cubicBezTo>
                    <a:pt x="1825" y="153"/>
                    <a:pt x="1794" y="1"/>
                    <a:pt x="1703" y="1"/>
                  </a:cubicBezTo>
                  <a:cubicBezTo>
                    <a:pt x="1688" y="1"/>
                    <a:pt x="1672" y="0"/>
                    <a:pt x="165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1" name="Google Shape;3771;p80"/>
            <p:cNvSpPr/>
            <p:nvPr/>
          </p:nvSpPr>
          <p:spPr>
            <a:xfrm>
              <a:off x="707975" y="6678163"/>
              <a:ext cx="49675" cy="21875"/>
            </a:xfrm>
            <a:custGeom>
              <a:avLst/>
              <a:gdLst/>
              <a:ahLst/>
              <a:cxnLst/>
              <a:rect l="l" t="t" r="r" b="b"/>
              <a:pathLst>
                <a:path w="1987" h="875" extrusionOk="0">
                  <a:moveTo>
                    <a:pt x="330" y="1"/>
                  </a:moveTo>
                  <a:cubicBezTo>
                    <a:pt x="237" y="1"/>
                    <a:pt x="147" y="9"/>
                    <a:pt x="61" y="26"/>
                  </a:cubicBezTo>
                  <a:cubicBezTo>
                    <a:pt x="0" y="26"/>
                    <a:pt x="31" y="117"/>
                    <a:pt x="61" y="117"/>
                  </a:cubicBezTo>
                  <a:cubicBezTo>
                    <a:pt x="700" y="269"/>
                    <a:pt x="1307" y="360"/>
                    <a:pt x="1763" y="847"/>
                  </a:cubicBezTo>
                  <a:cubicBezTo>
                    <a:pt x="1783" y="867"/>
                    <a:pt x="1806" y="875"/>
                    <a:pt x="1828" y="875"/>
                  </a:cubicBezTo>
                  <a:cubicBezTo>
                    <a:pt x="1909" y="875"/>
                    <a:pt x="1987" y="766"/>
                    <a:pt x="1915" y="695"/>
                  </a:cubicBezTo>
                  <a:cubicBezTo>
                    <a:pt x="1576" y="303"/>
                    <a:pt x="899" y="1"/>
                    <a:pt x="33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2" name="Google Shape;3772;p80"/>
            <p:cNvSpPr/>
            <p:nvPr/>
          </p:nvSpPr>
          <p:spPr>
            <a:xfrm>
              <a:off x="438975" y="6817863"/>
              <a:ext cx="90450" cy="85125"/>
            </a:xfrm>
            <a:custGeom>
              <a:avLst/>
              <a:gdLst/>
              <a:ahLst/>
              <a:cxnLst/>
              <a:rect l="l" t="t" r="r" b="b"/>
              <a:pathLst>
                <a:path w="3618" h="3405" extrusionOk="0">
                  <a:moveTo>
                    <a:pt x="1794" y="0"/>
                  </a:moveTo>
                  <a:cubicBezTo>
                    <a:pt x="821" y="0"/>
                    <a:pt x="0" y="760"/>
                    <a:pt x="0" y="1703"/>
                  </a:cubicBezTo>
                  <a:cubicBezTo>
                    <a:pt x="0" y="2645"/>
                    <a:pt x="821" y="3405"/>
                    <a:pt x="1794" y="3405"/>
                  </a:cubicBezTo>
                  <a:cubicBezTo>
                    <a:pt x="2797" y="3405"/>
                    <a:pt x="3617" y="2645"/>
                    <a:pt x="3617" y="1703"/>
                  </a:cubicBezTo>
                  <a:cubicBezTo>
                    <a:pt x="3617" y="760"/>
                    <a:pt x="2797" y="0"/>
                    <a:pt x="179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3" name="Google Shape;3773;p80"/>
            <p:cNvSpPr/>
            <p:nvPr/>
          </p:nvSpPr>
          <p:spPr>
            <a:xfrm>
              <a:off x="685175" y="6817863"/>
              <a:ext cx="90450" cy="85125"/>
            </a:xfrm>
            <a:custGeom>
              <a:avLst/>
              <a:gdLst/>
              <a:ahLst/>
              <a:cxnLst/>
              <a:rect l="l" t="t" r="r" b="b"/>
              <a:pathLst>
                <a:path w="3618" h="3405" extrusionOk="0">
                  <a:moveTo>
                    <a:pt x="1794" y="0"/>
                  </a:moveTo>
                  <a:cubicBezTo>
                    <a:pt x="821" y="0"/>
                    <a:pt x="1" y="760"/>
                    <a:pt x="1" y="1703"/>
                  </a:cubicBezTo>
                  <a:cubicBezTo>
                    <a:pt x="1" y="2645"/>
                    <a:pt x="821" y="3405"/>
                    <a:pt x="1794" y="3405"/>
                  </a:cubicBezTo>
                  <a:cubicBezTo>
                    <a:pt x="2797" y="3405"/>
                    <a:pt x="3618" y="2645"/>
                    <a:pt x="3618" y="1703"/>
                  </a:cubicBezTo>
                  <a:cubicBezTo>
                    <a:pt x="3618" y="760"/>
                    <a:pt x="2797" y="0"/>
                    <a:pt x="179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4" name="Google Shape;3774;p80"/>
            <p:cNvSpPr/>
            <p:nvPr/>
          </p:nvSpPr>
          <p:spPr>
            <a:xfrm>
              <a:off x="338675" y="6502513"/>
              <a:ext cx="576025" cy="253075"/>
            </a:xfrm>
            <a:custGeom>
              <a:avLst/>
              <a:gdLst/>
              <a:ahLst/>
              <a:cxnLst/>
              <a:rect l="l" t="t" r="r" b="b"/>
              <a:pathLst>
                <a:path w="23041" h="10123" extrusionOk="0">
                  <a:moveTo>
                    <a:pt x="6930" y="0"/>
                  </a:moveTo>
                  <a:cubicBezTo>
                    <a:pt x="6566" y="91"/>
                    <a:pt x="6201" y="183"/>
                    <a:pt x="5836" y="304"/>
                  </a:cubicBezTo>
                  <a:cubicBezTo>
                    <a:pt x="4529" y="3769"/>
                    <a:pt x="2675" y="7052"/>
                    <a:pt x="0" y="9696"/>
                  </a:cubicBezTo>
                  <a:cubicBezTo>
                    <a:pt x="395" y="9696"/>
                    <a:pt x="851" y="9818"/>
                    <a:pt x="1246" y="10122"/>
                  </a:cubicBezTo>
                  <a:cubicBezTo>
                    <a:pt x="1246" y="10122"/>
                    <a:pt x="5958" y="6657"/>
                    <a:pt x="7629" y="3496"/>
                  </a:cubicBezTo>
                  <a:cubicBezTo>
                    <a:pt x="7629" y="3496"/>
                    <a:pt x="16079" y="9636"/>
                    <a:pt x="20365" y="10031"/>
                  </a:cubicBezTo>
                  <a:cubicBezTo>
                    <a:pt x="20365" y="10031"/>
                    <a:pt x="20926" y="9783"/>
                    <a:pt x="21698" y="9783"/>
                  </a:cubicBezTo>
                  <a:cubicBezTo>
                    <a:pt x="22104" y="9783"/>
                    <a:pt x="22568" y="9852"/>
                    <a:pt x="23040" y="10061"/>
                  </a:cubicBezTo>
                  <a:cubicBezTo>
                    <a:pt x="23040" y="10061"/>
                    <a:pt x="22979" y="8359"/>
                    <a:pt x="22706" y="6353"/>
                  </a:cubicBezTo>
                  <a:cubicBezTo>
                    <a:pt x="16870" y="6292"/>
                    <a:pt x="11125" y="4195"/>
                    <a:pt x="6930" y="0"/>
                  </a:cubicBezTo>
                  <a:close/>
                </a:path>
              </a:pathLst>
            </a:custGeom>
            <a:solidFill>
              <a:srgbClr val="FCB3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5" name="Google Shape;3775;p80"/>
            <p:cNvSpPr/>
            <p:nvPr/>
          </p:nvSpPr>
          <p:spPr>
            <a:xfrm>
              <a:off x="293075" y="6509988"/>
              <a:ext cx="191525" cy="240275"/>
            </a:xfrm>
            <a:custGeom>
              <a:avLst/>
              <a:gdLst/>
              <a:ahLst/>
              <a:cxnLst/>
              <a:rect l="l" t="t" r="r" b="b"/>
              <a:pathLst>
                <a:path w="7661" h="9611" extrusionOk="0">
                  <a:moveTo>
                    <a:pt x="5033" y="1"/>
                  </a:moveTo>
                  <a:cubicBezTo>
                    <a:pt x="3945" y="1"/>
                    <a:pt x="2529" y="364"/>
                    <a:pt x="1459" y="1920"/>
                  </a:cubicBezTo>
                  <a:cubicBezTo>
                    <a:pt x="0" y="4048"/>
                    <a:pt x="639" y="4777"/>
                    <a:pt x="487" y="9610"/>
                  </a:cubicBezTo>
                  <a:cubicBezTo>
                    <a:pt x="487" y="9610"/>
                    <a:pt x="1025" y="9395"/>
                    <a:pt x="1671" y="9395"/>
                  </a:cubicBezTo>
                  <a:cubicBezTo>
                    <a:pt x="1712" y="9395"/>
                    <a:pt x="1753" y="9396"/>
                    <a:pt x="1794" y="9397"/>
                  </a:cubicBezTo>
                  <a:cubicBezTo>
                    <a:pt x="4499" y="6753"/>
                    <a:pt x="6353" y="3470"/>
                    <a:pt x="7660" y="5"/>
                  </a:cubicBezTo>
                  <a:lnTo>
                    <a:pt x="7660" y="5"/>
                  </a:lnTo>
                  <a:cubicBezTo>
                    <a:pt x="7326" y="66"/>
                    <a:pt x="7022" y="188"/>
                    <a:pt x="6687" y="279"/>
                  </a:cubicBezTo>
                  <a:cubicBezTo>
                    <a:pt x="6687" y="279"/>
                    <a:pt x="5986" y="1"/>
                    <a:pt x="5033" y="1"/>
                  </a:cubicBezTo>
                  <a:close/>
                </a:path>
              </a:pathLst>
            </a:custGeom>
            <a:solidFill>
              <a:srgbClr val="FFBD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6" name="Google Shape;3776;p80"/>
            <p:cNvSpPr/>
            <p:nvPr/>
          </p:nvSpPr>
          <p:spPr>
            <a:xfrm>
              <a:off x="511925" y="6471313"/>
              <a:ext cx="394400" cy="189275"/>
            </a:xfrm>
            <a:custGeom>
              <a:avLst/>
              <a:gdLst/>
              <a:ahLst/>
              <a:cxnLst/>
              <a:rect l="l" t="t" r="r" b="b"/>
              <a:pathLst>
                <a:path w="15776" h="7571" extrusionOk="0">
                  <a:moveTo>
                    <a:pt x="8007" y="1"/>
                  </a:moveTo>
                  <a:cubicBezTo>
                    <a:pt x="6046" y="1"/>
                    <a:pt x="3485" y="338"/>
                    <a:pt x="0" y="1248"/>
                  </a:cubicBezTo>
                  <a:cubicBezTo>
                    <a:pt x="4195" y="5443"/>
                    <a:pt x="9940" y="7540"/>
                    <a:pt x="15776" y="7571"/>
                  </a:cubicBezTo>
                  <a:cubicBezTo>
                    <a:pt x="15441" y="5017"/>
                    <a:pt x="14742" y="1947"/>
                    <a:pt x="13435" y="1248"/>
                  </a:cubicBezTo>
                  <a:cubicBezTo>
                    <a:pt x="12183" y="605"/>
                    <a:pt x="10632" y="1"/>
                    <a:pt x="8007" y="1"/>
                  </a:cubicBezTo>
                  <a:close/>
                </a:path>
              </a:pathLst>
            </a:custGeom>
            <a:solidFill>
              <a:srgbClr val="FFBD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7" name="Google Shape;3777;p80"/>
            <p:cNvSpPr/>
            <p:nvPr/>
          </p:nvSpPr>
          <p:spPr>
            <a:xfrm>
              <a:off x="366775" y="6471338"/>
              <a:ext cx="479525" cy="224975"/>
            </a:xfrm>
            <a:custGeom>
              <a:avLst/>
              <a:gdLst/>
              <a:ahLst/>
              <a:cxnLst/>
              <a:rect l="l" t="t" r="r" b="b"/>
              <a:pathLst>
                <a:path w="19181" h="8999" extrusionOk="0">
                  <a:moveTo>
                    <a:pt x="10006" y="1"/>
                  </a:moveTo>
                  <a:cubicBezTo>
                    <a:pt x="5091" y="1"/>
                    <a:pt x="1091" y="2573"/>
                    <a:pt x="426" y="5685"/>
                  </a:cubicBezTo>
                  <a:cubicBezTo>
                    <a:pt x="31" y="7357"/>
                    <a:pt x="1" y="8329"/>
                    <a:pt x="92" y="8694"/>
                  </a:cubicBezTo>
                  <a:cubicBezTo>
                    <a:pt x="639" y="7235"/>
                    <a:pt x="2341" y="3709"/>
                    <a:pt x="5624" y="2311"/>
                  </a:cubicBezTo>
                  <a:cubicBezTo>
                    <a:pt x="6908" y="1757"/>
                    <a:pt x="8209" y="1520"/>
                    <a:pt x="9456" y="1520"/>
                  </a:cubicBezTo>
                  <a:cubicBezTo>
                    <a:pt x="12314" y="1520"/>
                    <a:pt x="14894" y="2763"/>
                    <a:pt x="16354" y="4287"/>
                  </a:cubicBezTo>
                  <a:cubicBezTo>
                    <a:pt x="18147" y="6171"/>
                    <a:pt x="18481" y="7266"/>
                    <a:pt x="18937" y="8998"/>
                  </a:cubicBezTo>
                  <a:cubicBezTo>
                    <a:pt x="19180" y="8877"/>
                    <a:pt x="19089" y="7326"/>
                    <a:pt x="18451" y="5685"/>
                  </a:cubicBezTo>
                  <a:cubicBezTo>
                    <a:pt x="17509" y="3223"/>
                    <a:pt x="15047" y="31"/>
                    <a:pt x="10092" y="1"/>
                  </a:cubicBezTo>
                  <a:cubicBezTo>
                    <a:pt x="10063" y="1"/>
                    <a:pt x="10034" y="1"/>
                    <a:pt x="10006"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8" name="Google Shape;3778;p80"/>
            <p:cNvSpPr/>
            <p:nvPr/>
          </p:nvSpPr>
          <p:spPr>
            <a:xfrm>
              <a:off x="369050" y="6509313"/>
              <a:ext cx="471175" cy="187200"/>
            </a:xfrm>
            <a:custGeom>
              <a:avLst/>
              <a:gdLst/>
              <a:ahLst/>
              <a:cxnLst/>
              <a:rect l="l" t="t" r="r" b="b"/>
              <a:pathLst>
                <a:path w="18847" h="7488" extrusionOk="0">
                  <a:moveTo>
                    <a:pt x="9365" y="1"/>
                  </a:moveTo>
                  <a:cubicBezTo>
                    <a:pt x="8118" y="1"/>
                    <a:pt x="6817" y="238"/>
                    <a:pt x="5533" y="792"/>
                  </a:cubicBezTo>
                  <a:cubicBezTo>
                    <a:pt x="2220" y="2190"/>
                    <a:pt x="548" y="5716"/>
                    <a:pt x="1" y="7175"/>
                  </a:cubicBezTo>
                  <a:cubicBezTo>
                    <a:pt x="28" y="7322"/>
                    <a:pt x="83" y="7392"/>
                    <a:pt x="153" y="7392"/>
                  </a:cubicBezTo>
                  <a:cubicBezTo>
                    <a:pt x="242" y="7392"/>
                    <a:pt x="354" y="7276"/>
                    <a:pt x="457" y="7054"/>
                  </a:cubicBezTo>
                  <a:cubicBezTo>
                    <a:pt x="457" y="7054"/>
                    <a:pt x="3010" y="1127"/>
                    <a:pt x="8177" y="701"/>
                  </a:cubicBezTo>
                  <a:cubicBezTo>
                    <a:pt x="8427" y="682"/>
                    <a:pt x="8675" y="672"/>
                    <a:pt x="8921" y="672"/>
                  </a:cubicBezTo>
                  <a:cubicBezTo>
                    <a:pt x="13715" y="672"/>
                    <a:pt x="17547" y="4221"/>
                    <a:pt x="18299" y="6476"/>
                  </a:cubicBezTo>
                  <a:cubicBezTo>
                    <a:pt x="18521" y="7196"/>
                    <a:pt x="18692" y="7487"/>
                    <a:pt x="18812" y="7487"/>
                  </a:cubicBezTo>
                  <a:cubicBezTo>
                    <a:pt x="18824" y="7487"/>
                    <a:pt x="18835" y="7485"/>
                    <a:pt x="18846" y="7479"/>
                  </a:cubicBezTo>
                  <a:cubicBezTo>
                    <a:pt x="18390" y="5716"/>
                    <a:pt x="18056" y="4652"/>
                    <a:pt x="16263" y="2768"/>
                  </a:cubicBezTo>
                  <a:cubicBezTo>
                    <a:pt x="14803" y="1244"/>
                    <a:pt x="12223" y="1"/>
                    <a:pt x="9365"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9" name="Google Shape;3779;p80"/>
            <p:cNvSpPr/>
            <p:nvPr/>
          </p:nvSpPr>
          <p:spPr>
            <a:xfrm>
              <a:off x="445800" y="7778363"/>
              <a:ext cx="145175" cy="62200"/>
            </a:xfrm>
            <a:custGeom>
              <a:avLst/>
              <a:gdLst/>
              <a:ahLst/>
              <a:cxnLst/>
              <a:rect l="l" t="t" r="r" b="b"/>
              <a:pathLst>
                <a:path w="5807" h="2488" extrusionOk="0">
                  <a:moveTo>
                    <a:pt x="5806" y="0"/>
                  </a:moveTo>
                  <a:lnTo>
                    <a:pt x="5806" y="0"/>
                  </a:lnTo>
                  <a:cubicBezTo>
                    <a:pt x="3952" y="943"/>
                    <a:pt x="2037" y="1794"/>
                    <a:pt x="1" y="2037"/>
                  </a:cubicBezTo>
                  <a:cubicBezTo>
                    <a:pt x="1" y="2067"/>
                    <a:pt x="1" y="2128"/>
                    <a:pt x="1" y="2159"/>
                  </a:cubicBezTo>
                  <a:cubicBezTo>
                    <a:pt x="1302" y="2365"/>
                    <a:pt x="2617" y="2487"/>
                    <a:pt x="3918" y="2487"/>
                  </a:cubicBezTo>
                  <a:cubicBezTo>
                    <a:pt x="4531" y="2487"/>
                    <a:pt x="5142" y="2460"/>
                    <a:pt x="5746" y="2402"/>
                  </a:cubicBezTo>
                  <a:lnTo>
                    <a:pt x="5806" y="0"/>
                  </a:ln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0" name="Google Shape;3780;p80"/>
            <p:cNvSpPr/>
            <p:nvPr/>
          </p:nvSpPr>
          <p:spPr>
            <a:xfrm>
              <a:off x="445800" y="7830788"/>
              <a:ext cx="144425" cy="241850"/>
            </a:xfrm>
            <a:custGeom>
              <a:avLst/>
              <a:gdLst/>
              <a:ahLst/>
              <a:cxnLst/>
              <a:rect l="l" t="t" r="r" b="b"/>
              <a:pathLst>
                <a:path w="5777" h="9674" extrusionOk="0">
                  <a:moveTo>
                    <a:pt x="1" y="1"/>
                  </a:moveTo>
                  <a:lnTo>
                    <a:pt x="1" y="1"/>
                  </a:lnTo>
                  <a:cubicBezTo>
                    <a:pt x="183" y="3983"/>
                    <a:pt x="487" y="8967"/>
                    <a:pt x="639" y="9332"/>
                  </a:cubicBezTo>
                  <a:cubicBezTo>
                    <a:pt x="639" y="9332"/>
                    <a:pt x="1710" y="9674"/>
                    <a:pt x="3008" y="9674"/>
                  </a:cubicBezTo>
                  <a:cubicBezTo>
                    <a:pt x="3830" y="9674"/>
                    <a:pt x="4743" y="9537"/>
                    <a:pt x="5533" y="9089"/>
                  </a:cubicBezTo>
                  <a:lnTo>
                    <a:pt x="5776" y="305"/>
                  </a:lnTo>
                  <a:lnTo>
                    <a:pt x="5776" y="305"/>
                  </a:lnTo>
                  <a:cubicBezTo>
                    <a:pt x="5257" y="355"/>
                    <a:pt x="4729" y="377"/>
                    <a:pt x="4197" y="377"/>
                  </a:cubicBezTo>
                  <a:cubicBezTo>
                    <a:pt x="2796" y="377"/>
                    <a:pt x="1367" y="221"/>
                    <a:pt x="1"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1" name="Google Shape;3781;p80"/>
            <p:cNvSpPr/>
            <p:nvPr/>
          </p:nvSpPr>
          <p:spPr>
            <a:xfrm>
              <a:off x="448850" y="7861188"/>
              <a:ext cx="141125" cy="15150"/>
            </a:xfrm>
            <a:custGeom>
              <a:avLst/>
              <a:gdLst/>
              <a:ahLst/>
              <a:cxnLst/>
              <a:rect l="l" t="t" r="r" b="b"/>
              <a:pathLst>
                <a:path w="5645" h="606" extrusionOk="0">
                  <a:moveTo>
                    <a:pt x="61" y="1"/>
                  </a:moveTo>
                  <a:cubicBezTo>
                    <a:pt x="31" y="1"/>
                    <a:pt x="0" y="61"/>
                    <a:pt x="31" y="61"/>
                  </a:cubicBezTo>
                  <a:cubicBezTo>
                    <a:pt x="897" y="440"/>
                    <a:pt x="1887" y="605"/>
                    <a:pt x="2880" y="605"/>
                  </a:cubicBezTo>
                  <a:cubicBezTo>
                    <a:pt x="3802" y="605"/>
                    <a:pt x="4728" y="462"/>
                    <a:pt x="5563" y="213"/>
                  </a:cubicBezTo>
                  <a:cubicBezTo>
                    <a:pt x="5644" y="186"/>
                    <a:pt x="5629" y="87"/>
                    <a:pt x="5560" y="87"/>
                  </a:cubicBezTo>
                  <a:cubicBezTo>
                    <a:pt x="5552" y="87"/>
                    <a:pt x="5542" y="88"/>
                    <a:pt x="5533" y="92"/>
                  </a:cubicBezTo>
                  <a:cubicBezTo>
                    <a:pt x="4622" y="283"/>
                    <a:pt x="3746" y="389"/>
                    <a:pt x="2876" y="389"/>
                  </a:cubicBezTo>
                  <a:cubicBezTo>
                    <a:pt x="1945" y="389"/>
                    <a:pt x="1019" y="268"/>
                    <a:pt x="61"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2" name="Google Shape;3782;p80"/>
            <p:cNvSpPr/>
            <p:nvPr/>
          </p:nvSpPr>
          <p:spPr>
            <a:xfrm>
              <a:off x="452650" y="7833263"/>
              <a:ext cx="6100" cy="30150"/>
            </a:xfrm>
            <a:custGeom>
              <a:avLst/>
              <a:gdLst/>
              <a:ahLst/>
              <a:cxnLst/>
              <a:rect l="l" t="t" r="r" b="b"/>
              <a:pathLst>
                <a:path w="244" h="1206" extrusionOk="0">
                  <a:moveTo>
                    <a:pt x="133" y="1"/>
                  </a:moveTo>
                  <a:cubicBezTo>
                    <a:pt x="122" y="1"/>
                    <a:pt x="107" y="8"/>
                    <a:pt x="92" y="23"/>
                  </a:cubicBezTo>
                  <a:cubicBezTo>
                    <a:pt x="31" y="145"/>
                    <a:pt x="61" y="327"/>
                    <a:pt x="61" y="449"/>
                  </a:cubicBezTo>
                  <a:cubicBezTo>
                    <a:pt x="61" y="692"/>
                    <a:pt x="0" y="935"/>
                    <a:pt x="61" y="1148"/>
                  </a:cubicBezTo>
                  <a:cubicBezTo>
                    <a:pt x="78" y="1181"/>
                    <a:pt x="113" y="1206"/>
                    <a:pt x="146" y="1206"/>
                  </a:cubicBezTo>
                  <a:cubicBezTo>
                    <a:pt x="173" y="1206"/>
                    <a:pt x="200" y="1189"/>
                    <a:pt x="213" y="1148"/>
                  </a:cubicBezTo>
                  <a:cubicBezTo>
                    <a:pt x="244" y="935"/>
                    <a:pt x="213" y="692"/>
                    <a:pt x="213" y="449"/>
                  </a:cubicBezTo>
                  <a:cubicBezTo>
                    <a:pt x="213" y="327"/>
                    <a:pt x="213" y="145"/>
                    <a:pt x="152" y="23"/>
                  </a:cubicBezTo>
                  <a:cubicBezTo>
                    <a:pt x="152" y="8"/>
                    <a:pt x="145" y="1"/>
                    <a:pt x="133"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3" name="Google Shape;3783;p80"/>
            <p:cNvSpPr/>
            <p:nvPr/>
          </p:nvSpPr>
          <p:spPr>
            <a:xfrm>
              <a:off x="474675" y="7836863"/>
              <a:ext cx="4975" cy="32900"/>
            </a:xfrm>
            <a:custGeom>
              <a:avLst/>
              <a:gdLst/>
              <a:ahLst/>
              <a:cxnLst/>
              <a:rect l="l" t="t" r="r" b="b"/>
              <a:pathLst>
                <a:path w="199" h="1316" extrusionOk="0">
                  <a:moveTo>
                    <a:pt x="119" y="1"/>
                  </a:moveTo>
                  <a:cubicBezTo>
                    <a:pt x="77" y="1"/>
                    <a:pt x="31" y="31"/>
                    <a:pt x="31" y="92"/>
                  </a:cubicBezTo>
                  <a:cubicBezTo>
                    <a:pt x="1" y="457"/>
                    <a:pt x="31" y="852"/>
                    <a:pt x="31" y="1247"/>
                  </a:cubicBezTo>
                  <a:cubicBezTo>
                    <a:pt x="31" y="1293"/>
                    <a:pt x="62" y="1316"/>
                    <a:pt x="92" y="1316"/>
                  </a:cubicBezTo>
                  <a:cubicBezTo>
                    <a:pt x="123" y="1316"/>
                    <a:pt x="153" y="1293"/>
                    <a:pt x="153" y="1247"/>
                  </a:cubicBezTo>
                  <a:cubicBezTo>
                    <a:pt x="183" y="852"/>
                    <a:pt x="183" y="457"/>
                    <a:pt x="183" y="92"/>
                  </a:cubicBezTo>
                  <a:cubicBezTo>
                    <a:pt x="199" y="31"/>
                    <a:pt x="161" y="1"/>
                    <a:pt x="119"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4" name="Google Shape;3784;p80"/>
            <p:cNvSpPr/>
            <p:nvPr/>
          </p:nvSpPr>
          <p:spPr>
            <a:xfrm>
              <a:off x="496725" y="7838388"/>
              <a:ext cx="6100" cy="33850"/>
            </a:xfrm>
            <a:custGeom>
              <a:avLst/>
              <a:gdLst/>
              <a:ahLst/>
              <a:cxnLst/>
              <a:rect l="l" t="t" r="r" b="b"/>
              <a:pathLst>
                <a:path w="244" h="1354" extrusionOk="0">
                  <a:moveTo>
                    <a:pt x="118" y="1"/>
                  </a:moveTo>
                  <a:cubicBezTo>
                    <a:pt x="84" y="1"/>
                    <a:pt x="46" y="31"/>
                    <a:pt x="31" y="92"/>
                  </a:cubicBezTo>
                  <a:cubicBezTo>
                    <a:pt x="0" y="457"/>
                    <a:pt x="31" y="913"/>
                    <a:pt x="61" y="1308"/>
                  </a:cubicBezTo>
                  <a:cubicBezTo>
                    <a:pt x="61" y="1338"/>
                    <a:pt x="92" y="1353"/>
                    <a:pt x="122" y="1353"/>
                  </a:cubicBezTo>
                  <a:cubicBezTo>
                    <a:pt x="152" y="1353"/>
                    <a:pt x="183" y="1338"/>
                    <a:pt x="183" y="1308"/>
                  </a:cubicBezTo>
                  <a:cubicBezTo>
                    <a:pt x="213" y="913"/>
                    <a:pt x="244" y="457"/>
                    <a:pt x="183" y="92"/>
                  </a:cubicBezTo>
                  <a:cubicBezTo>
                    <a:pt x="183" y="31"/>
                    <a:pt x="152" y="1"/>
                    <a:pt x="118"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5" name="Google Shape;3785;p80"/>
            <p:cNvSpPr/>
            <p:nvPr/>
          </p:nvSpPr>
          <p:spPr>
            <a:xfrm>
              <a:off x="520275" y="7839913"/>
              <a:ext cx="6875" cy="33800"/>
            </a:xfrm>
            <a:custGeom>
              <a:avLst/>
              <a:gdLst/>
              <a:ahLst/>
              <a:cxnLst/>
              <a:rect l="l" t="t" r="r" b="b"/>
              <a:pathLst>
                <a:path w="275" h="1352" extrusionOk="0">
                  <a:moveTo>
                    <a:pt x="153" y="1"/>
                  </a:moveTo>
                  <a:cubicBezTo>
                    <a:pt x="107" y="1"/>
                    <a:pt x="61" y="31"/>
                    <a:pt x="61" y="92"/>
                  </a:cubicBezTo>
                  <a:cubicBezTo>
                    <a:pt x="61" y="487"/>
                    <a:pt x="1" y="912"/>
                    <a:pt x="61" y="1338"/>
                  </a:cubicBezTo>
                  <a:cubicBezTo>
                    <a:pt x="61" y="1348"/>
                    <a:pt x="68" y="1351"/>
                    <a:pt x="77" y="1351"/>
                  </a:cubicBezTo>
                  <a:cubicBezTo>
                    <a:pt x="95" y="1351"/>
                    <a:pt x="122" y="1338"/>
                    <a:pt x="122" y="1338"/>
                  </a:cubicBezTo>
                  <a:cubicBezTo>
                    <a:pt x="274" y="973"/>
                    <a:pt x="244" y="487"/>
                    <a:pt x="244" y="92"/>
                  </a:cubicBezTo>
                  <a:cubicBezTo>
                    <a:pt x="244" y="31"/>
                    <a:pt x="198" y="1"/>
                    <a:pt x="153"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6" name="Google Shape;3786;p80"/>
            <p:cNvSpPr/>
            <p:nvPr/>
          </p:nvSpPr>
          <p:spPr>
            <a:xfrm>
              <a:off x="546125" y="7841238"/>
              <a:ext cx="6100" cy="30725"/>
            </a:xfrm>
            <a:custGeom>
              <a:avLst/>
              <a:gdLst/>
              <a:ahLst/>
              <a:cxnLst/>
              <a:rect l="l" t="t" r="r" b="b"/>
              <a:pathLst>
                <a:path w="244" h="1229" extrusionOk="0">
                  <a:moveTo>
                    <a:pt x="76" y="1"/>
                  </a:moveTo>
                  <a:cubicBezTo>
                    <a:pt x="38" y="1"/>
                    <a:pt x="0" y="24"/>
                    <a:pt x="0" y="69"/>
                  </a:cubicBezTo>
                  <a:cubicBezTo>
                    <a:pt x="0" y="434"/>
                    <a:pt x="31" y="829"/>
                    <a:pt x="61" y="1194"/>
                  </a:cubicBezTo>
                  <a:cubicBezTo>
                    <a:pt x="78" y="1211"/>
                    <a:pt x="116" y="1229"/>
                    <a:pt x="145" y="1229"/>
                  </a:cubicBezTo>
                  <a:cubicBezTo>
                    <a:pt x="166" y="1229"/>
                    <a:pt x="183" y="1219"/>
                    <a:pt x="183" y="1194"/>
                  </a:cubicBezTo>
                  <a:cubicBezTo>
                    <a:pt x="243" y="829"/>
                    <a:pt x="183" y="464"/>
                    <a:pt x="152" y="69"/>
                  </a:cubicBezTo>
                  <a:cubicBezTo>
                    <a:pt x="152" y="24"/>
                    <a:pt x="114" y="1"/>
                    <a:pt x="7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7" name="Google Shape;3787;p80"/>
            <p:cNvSpPr/>
            <p:nvPr/>
          </p:nvSpPr>
          <p:spPr>
            <a:xfrm>
              <a:off x="565125" y="7840313"/>
              <a:ext cx="9125" cy="27850"/>
            </a:xfrm>
            <a:custGeom>
              <a:avLst/>
              <a:gdLst/>
              <a:ahLst/>
              <a:cxnLst/>
              <a:rect l="l" t="t" r="r" b="b"/>
              <a:pathLst>
                <a:path w="365" h="1114" extrusionOk="0">
                  <a:moveTo>
                    <a:pt x="230" y="0"/>
                  </a:moveTo>
                  <a:cubicBezTo>
                    <a:pt x="202" y="0"/>
                    <a:pt x="173" y="14"/>
                    <a:pt x="152" y="45"/>
                  </a:cubicBezTo>
                  <a:cubicBezTo>
                    <a:pt x="0" y="349"/>
                    <a:pt x="182" y="744"/>
                    <a:pt x="182" y="1079"/>
                  </a:cubicBezTo>
                  <a:cubicBezTo>
                    <a:pt x="182" y="1096"/>
                    <a:pt x="203" y="1114"/>
                    <a:pt x="226" y="1114"/>
                  </a:cubicBezTo>
                  <a:cubicBezTo>
                    <a:pt x="242" y="1114"/>
                    <a:pt x="261" y="1104"/>
                    <a:pt x="274" y="1079"/>
                  </a:cubicBezTo>
                  <a:cubicBezTo>
                    <a:pt x="365" y="775"/>
                    <a:pt x="243" y="410"/>
                    <a:pt x="334" y="106"/>
                  </a:cubicBezTo>
                  <a:cubicBezTo>
                    <a:pt x="334" y="47"/>
                    <a:pt x="283" y="0"/>
                    <a:pt x="230"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8" name="Google Shape;3788;p80"/>
            <p:cNvSpPr/>
            <p:nvPr/>
          </p:nvSpPr>
          <p:spPr>
            <a:xfrm>
              <a:off x="444500" y="7829113"/>
              <a:ext cx="147975" cy="14075"/>
            </a:xfrm>
            <a:custGeom>
              <a:avLst/>
              <a:gdLst/>
              <a:ahLst/>
              <a:cxnLst/>
              <a:rect l="l" t="t" r="r" b="b"/>
              <a:pathLst>
                <a:path w="5919" h="563" extrusionOk="0">
                  <a:moveTo>
                    <a:pt x="60" y="1"/>
                  </a:moveTo>
                  <a:cubicBezTo>
                    <a:pt x="16" y="1"/>
                    <a:pt x="1" y="72"/>
                    <a:pt x="53" y="98"/>
                  </a:cubicBezTo>
                  <a:cubicBezTo>
                    <a:pt x="1132" y="458"/>
                    <a:pt x="2286" y="562"/>
                    <a:pt x="3438" y="562"/>
                  </a:cubicBezTo>
                  <a:cubicBezTo>
                    <a:pt x="4234" y="562"/>
                    <a:pt x="5028" y="513"/>
                    <a:pt x="5798" y="463"/>
                  </a:cubicBezTo>
                  <a:cubicBezTo>
                    <a:pt x="5911" y="463"/>
                    <a:pt x="5919" y="278"/>
                    <a:pt x="5820" y="278"/>
                  </a:cubicBezTo>
                  <a:cubicBezTo>
                    <a:pt x="5813" y="278"/>
                    <a:pt x="5806" y="279"/>
                    <a:pt x="5798" y="281"/>
                  </a:cubicBezTo>
                  <a:cubicBezTo>
                    <a:pt x="5149" y="311"/>
                    <a:pt x="4511" y="331"/>
                    <a:pt x="3877" y="331"/>
                  </a:cubicBezTo>
                  <a:cubicBezTo>
                    <a:pt x="2610" y="331"/>
                    <a:pt x="1360" y="250"/>
                    <a:pt x="83" y="7"/>
                  </a:cubicBezTo>
                  <a:cubicBezTo>
                    <a:pt x="75" y="3"/>
                    <a:pt x="67" y="1"/>
                    <a:pt x="60"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9" name="Google Shape;3789;p80"/>
            <p:cNvSpPr/>
            <p:nvPr/>
          </p:nvSpPr>
          <p:spPr>
            <a:xfrm>
              <a:off x="440500" y="7703888"/>
              <a:ext cx="152750" cy="125400"/>
            </a:xfrm>
            <a:custGeom>
              <a:avLst/>
              <a:gdLst/>
              <a:ahLst/>
              <a:cxnLst/>
              <a:rect l="l" t="t" r="r" b="b"/>
              <a:pathLst>
                <a:path w="6110" h="5016" extrusionOk="0">
                  <a:moveTo>
                    <a:pt x="6110" y="1"/>
                  </a:moveTo>
                  <a:lnTo>
                    <a:pt x="0" y="122"/>
                  </a:lnTo>
                  <a:cubicBezTo>
                    <a:pt x="0" y="122"/>
                    <a:pt x="91" y="2311"/>
                    <a:pt x="213" y="5016"/>
                  </a:cubicBezTo>
                  <a:cubicBezTo>
                    <a:pt x="2249" y="4773"/>
                    <a:pt x="4164" y="3922"/>
                    <a:pt x="6018" y="2979"/>
                  </a:cubicBezTo>
                  <a:lnTo>
                    <a:pt x="6110" y="1"/>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0" name="Google Shape;3790;p80"/>
            <p:cNvSpPr/>
            <p:nvPr/>
          </p:nvSpPr>
          <p:spPr>
            <a:xfrm>
              <a:off x="372850" y="8103313"/>
              <a:ext cx="212300" cy="37450"/>
            </a:xfrm>
            <a:custGeom>
              <a:avLst/>
              <a:gdLst/>
              <a:ahLst/>
              <a:cxnLst/>
              <a:rect l="l" t="t" r="r" b="b"/>
              <a:pathLst>
                <a:path w="8492" h="1498" extrusionOk="0">
                  <a:moveTo>
                    <a:pt x="6156" y="0"/>
                  </a:moveTo>
                  <a:cubicBezTo>
                    <a:pt x="3673" y="0"/>
                    <a:pt x="92" y="194"/>
                    <a:pt x="92" y="194"/>
                  </a:cubicBezTo>
                  <a:cubicBezTo>
                    <a:pt x="92" y="194"/>
                    <a:pt x="1" y="893"/>
                    <a:pt x="1095" y="1167"/>
                  </a:cubicBezTo>
                  <a:cubicBezTo>
                    <a:pt x="1852" y="1340"/>
                    <a:pt x="3101" y="1497"/>
                    <a:pt x="4371" y="1497"/>
                  </a:cubicBezTo>
                  <a:cubicBezTo>
                    <a:pt x="4887" y="1497"/>
                    <a:pt x="5406" y="1471"/>
                    <a:pt x="5898" y="1410"/>
                  </a:cubicBezTo>
                  <a:cubicBezTo>
                    <a:pt x="7600" y="1167"/>
                    <a:pt x="8360" y="984"/>
                    <a:pt x="8360" y="984"/>
                  </a:cubicBezTo>
                  <a:cubicBezTo>
                    <a:pt x="8360" y="984"/>
                    <a:pt x="8451" y="680"/>
                    <a:pt x="8481" y="225"/>
                  </a:cubicBezTo>
                  <a:cubicBezTo>
                    <a:pt x="8492" y="55"/>
                    <a:pt x="7480" y="0"/>
                    <a:pt x="6156"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1" name="Google Shape;3791;p80"/>
            <p:cNvSpPr/>
            <p:nvPr/>
          </p:nvSpPr>
          <p:spPr>
            <a:xfrm>
              <a:off x="372100" y="8076238"/>
              <a:ext cx="79825" cy="55500"/>
            </a:xfrm>
            <a:custGeom>
              <a:avLst/>
              <a:gdLst/>
              <a:ahLst/>
              <a:cxnLst/>
              <a:rect l="l" t="t" r="r" b="b"/>
              <a:pathLst>
                <a:path w="3193" h="2220" extrusionOk="0">
                  <a:moveTo>
                    <a:pt x="2007" y="1"/>
                  </a:moveTo>
                  <a:cubicBezTo>
                    <a:pt x="1156" y="304"/>
                    <a:pt x="244" y="760"/>
                    <a:pt x="122" y="1277"/>
                  </a:cubicBezTo>
                  <a:cubicBezTo>
                    <a:pt x="1" y="1794"/>
                    <a:pt x="1429" y="2128"/>
                    <a:pt x="3192" y="2219"/>
                  </a:cubicBezTo>
                  <a:cubicBezTo>
                    <a:pt x="2979" y="1429"/>
                    <a:pt x="2584" y="669"/>
                    <a:pt x="2007"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2" name="Google Shape;3792;p80"/>
            <p:cNvSpPr/>
            <p:nvPr/>
          </p:nvSpPr>
          <p:spPr>
            <a:xfrm>
              <a:off x="422250" y="8058013"/>
              <a:ext cx="167975" cy="74375"/>
            </a:xfrm>
            <a:custGeom>
              <a:avLst/>
              <a:gdLst/>
              <a:ahLst/>
              <a:cxnLst/>
              <a:rect l="l" t="t" r="r" b="b"/>
              <a:pathLst>
                <a:path w="6719" h="2975" extrusionOk="0">
                  <a:moveTo>
                    <a:pt x="6445" y="0"/>
                  </a:moveTo>
                  <a:cubicBezTo>
                    <a:pt x="6445" y="0"/>
                    <a:pt x="5268" y="539"/>
                    <a:pt x="3573" y="539"/>
                  </a:cubicBezTo>
                  <a:cubicBezTo>
                    <a:pt x="2957" y="539"/>
                    <a:pt x="2272" y="468"/>
                    <a:pt x="1551" y="274"/>
                  </a:cubicBezTo>
                  <a:cubicBezTo>
                    <a:pt x="1551" y="274"/>
                    <a:pt x="791" y="426"/>
                    <a:pt x="1" y="730"/>
                  </a:cubicBezTo>
                  <a:cubicBezTo>
                    <a:pt x="578" y="1398"/>
                    <a:pt x="973" y="2158"/>
                    <a:pt x="1186" y="2948"/>
                  </a:cubicBezTo>
                  <a:cubicBezTo>
                    <a:pt x="1522" y="2966"/>
                    <a:pt x="1871" y="2974"/>
                    <a:pt x="2225" y="2974"/>
                  </a:cubicBezTo>
                  <a:cubicBezTo>
                    <a:pt x="3759" y="2974"/>
                    <a:pt x="5383" y="2814"/>
                    <a:pt x="6445" y="2492"/>
                  </a:cubicBezTo>
                  <a:cubicBezTo>
                    <a:pt x="6445" y="2492"/>
                    <a:pt x="6718" y="1033"/>
                    <a:pt x="6445"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3" name="Google Shape;3793;p80"/>
            <p:cNvSpPr/>
            <p:nvPr/>
          </p:nvSpPr>
          <p:spPr>
            <a:xfrm>
              <a:off x="415950" y="8029113"/>
              <a:ext cx="42750" cy="46950"/>
            </a:xfrm>
            <a:custGeom>
              <a:avLst/>
              <a:gdLst/>
              <a:ahLst/>
              <a:cxnLst/>
              <a:rect l="l" t="t" r="r" b="b"/>
              <a:pathLst>
                <a:path w="1710" h="1878" extrusionOk="0">
                  <a:moveTo>
                    <a:pt x="1062" y="183"/>
                  </a:moveTo>
                  <a:cubicBezTo>
                    <a:pt x="1089" y="183"/>
                    <a:pt x="1123" y="193"/>
                    <a:pt x="1165" y="214"/>
                  </a:cubicBezTo>
                  <a:cubicBezTo>
                    <a:pt x="1377" y="335"/>
                    <a:pt x="1347" y="852"/>
                    <a:pt x="1377" y="1034"/>
                  </a:cubicBezTo>
                  <a:cubicBezTo>
                    <a:pt x="1377" y="1156"/>
                    <a:pt x="1377" y="1277"/>
                    <a:pt x="1373" y="1399"/>
                  </a:cubicBezTo>
                  <a:lnTo>
                    <a:pt x="1373" y="1399"/>
                  </a:lnTo>
                  <a:cubicBezTo>
                    <a:pt x="1301" y="1283"/>
                    <a:pt x="1229" y="1163"/>
                    <a:pt x="1165" y="1034"/>
                  </a:cubicBezTo>
                  <a:cubicBezTo>
                    <a:pt x="1137" y="980"/>
                    <a:pt x="813" y="183"/>
                    <a:pt x="1062" y="183"/>
                  </a:cubicBezTo>
                  <a:close/>
                  <a:moveTo>
                    <a:pt x="573" y="909"/>
                  </a:moveTo>
                  <a:cubicBezTo>
                    <a:pt x="587" y="909"/>
                    <a:pt x="601" y="910"/>
                    <a:pt x="617" y="913"/>
                  </a:cubicBezTo>
                  <a:cubicBezTo>
                    <a:pt x="739" y="943"/>
                    <a:pt x="861" y="1095"/>
                    <a:pt x="921" y="1156"/>
                  </a:cubicBezTo>
                  <a:cubicBezTo>
                    <a:pt x="1007" y="1241"/>
                    <a:pt x="1085" y="1340"/>
                    <a:pt x="1158" y="1446"/>
                  </a:cubicBezTo>
                  <a:lnTo>
                    <a:pt x="1158" y="1446"/>
                  </a:lnTo>
                  <a:cubicBezTo>
                    <a:pt x="1199" y="1520"/>
                    <a:pt x="1239" y="1588"/>
                    <a:pt x="1273" y="1647"/>
                  </a:cubicBezTo>
                  <a:lnTo>
                    <a:pt x="1273" y="1647"/>
                  </a:lnTo>
                  <a:cubicBezTo>
                    <a:pt x="962" y="1566"/>
                    <a:pt x="636" y="1454"/>
                    <a:pt x="465" y="1186"/>
                  </a:cubicBezTo>
                  <a:cubicBezTo>
                    <a:pt x="382" y="1048"/>
                    <a:pt x="426" y="909"/>
                    <a:pt x="573" y="909"/>
                  </a:cubicBezTo>
                  <a:close/>
                  <a:moveTo>
                    <a:pt x="1094" y="1"/>
                  </a:moveTo>
                  <a:cubicBezTo>
                    <a:pt x="1087" y="1"/>
                    <a:pt x="1080" y="1"/>
                    <a:pt x="1073" y="1"/>
                  </a:cubicBezTo>
                  <a:cubicBezTo>
                    <a:pt x="645" y="33"/>
                    <a:pt x="705" y="453"/>
                    <a:pt x="882" y="886"/>
                  </a:cubicBezTo>
                  <a:lnTo>
                    <a:pt x="882" y="886"/>
                  </a:lnTo>
                  <a:cubicBezTo>
                    <a:pt x="836" y="852"/>
                    <a:pt x="789" y="820"/>
                    <a:pt x="739" y="791"/>
                  </a:cubicBezTo>
                  <a:cubicBezTo>
                    <a:pt x="684" y="750"/>
                    <a:pt x="593" y="722"/>
                    <a:pt x="504" y="722"/>
                  </a:cubicBezTo>
                  <a:cubicBezTo>
                    <a:pt x="394" y="722"/>
                    <a:pt x="286" y="765"/>
                    <a:pt x="253" y="882"/>
                  </a:cubicBezTo>
                  <a:cubicBezTo>
                    <a:pt x="1" y="1470"/>
                    <a:pt x="884" y="1749"/>
                    <a:pt x="1357" y="1813"/>
                  </a:cubicBezTo>
                  <a:lnTo>
                    <a:pt x="1357" y="1813"/>
                  </a:lnTo>
                  <a:cubicBezTo>
                    <a:pt x="1377" y="1856"/>
                    <a:pt x="1423" y="1878"/>
                    <a:pt x="1468" y="1878"/>
                  </a:cubicBezTo>
                  <a:cubicBezTo>
                    <a:pt x="1529" y="1878"/>
                    <a:pt x="1590" y="1840"/>
                    <a:pt x="1590" y="1764"/>
                  </a:cubicBezTo>
                  <a:cubicBezTo>
                    <a:pt x="1590" y="1373"/>
                    <a:pt x="1709" y="1"/>
                    <a:pt x="1094"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4" name="Google Shape;3794;p80"/>
            <p:cNvSpPr/>
            <p:nvPr/>
          </p:nvSpPr>
          <p:spPr>
            <a:xfrm>
              <a:off x="703425" y="7753288"/>
              <a:ext cx="147425" cy="88650"/>
            </a:xfrm>
            <a:custGeom>
              <a:avLst/>
              <a:gdLst/>
              <a:ahLst/>
              <a:cxnLst/>
              <a:rect l="l" t="t" r="r" b="b"/>
              <a:pathLst>
                <a:path w="5897" h="3546" extrusionOk="0">
                  <a:moveTo>
                    <a:pt x="5441" y="0"/>
                  </a:moveTo>
                  <a:cubicBezTo>
                    <a:pt x="3830" y="1247"/>
                    <a:pt x="1976" y="2280"/>
                    <a:pt x="0" y="2918"/>
                  </a:cubicBezTo>
                  <a:lnTo>
                    <a:pt x="122" y="3466"/>
                  </a:lnTo>
                  <a:cubicBezTo>
                    <a:pt x="709" y="3521"/>
                    <a:pt x="1298" y="3545"/>
                    <a:pt x="1886" y="3545"/>
                  </a:cubicBezTo>
                  <a:cubicBezTo>
                    <a:pt x="3248" y="3545"/>
                    <a:pt x="4602" y="3413"/>
                    <a:pt x="5897" y="3222"/>
                  </a:cubicBezTo>
                  <a:cubicBezTo>
                    <a:pt x="5897" y="3162"/>
                    <a:pt x="5866" y="3131"/>
                    <a:pt x="5866" y="3070"/>
                  </a:cubicBezTo>
                  <a:cubicBezTo>
                    <a:pt x="5714" y="1915"/>
                    <a:pt x="5562" y="851"/>
                    <a:pt x="544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5" name="Google Shape;3795;p80"/>
            <p:cNvSpPr/>
            <p:nvPr/>
          </p:nvSpPr>
          <p:spPr>
            <a:xfrm>
              <a:off x="677575" y="7707688"/>
              <a:ext cx="161875" cy="118575"/>
            </a:xfrm>
            <a:custGeom>
              <a:avLst/>
              <a:gdLst/>
              <a:ahLst/>
              <a:cxnLst/>
              <a:rect l="l" t="t" r="r" b="b"/>
              <a:pathLst>
                <a:path w="6475" h="4743" extrusionOk="0">
                  <a:moveTo>
                    <a:pt x="1" y="1"/>
                  </a:moveTo>
                  <a:lnTo>
                    <a:pt x="639" y="2919"/>
                  </a:lnTo>
                  <a:lnTo>
                    <a:pt x="1034" y="4742"/>
                  </a:lnTo>
                  <a:cubicBezTo>
                    <a:pt x="3010" y="4074"/>
                    <a:pt x="4894" y="3071"/>
                    <a:pt x="6475" y="1824"/>
                  </a:cubicBezTo>
                  <a:cubicBezTo>
                    <a:pt x="6323" y="761"/>
                    <a:pt x="6232" y="92"/>
                    <a:pt x="6232" y="92"/>
                  </a:cubicBezTo>
                  <a:lnTo>
                    <a:pt x="1" y="1"/>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6" name="Google Shape;3796;p80"/>
            <p:cNvSpPr/>
            <p:nvPr/>
          </p:nvSpPr>
          <p:spPr>
            <a:xfrm>
              <a:off x="705700" y="7832313"/>
              <a:ext cx="174025" cy="238475"/>
            </a:xfrm>
            <a:custGeom>
              <a:avLst/>
              <a:gdLst/>
              <a:ahLst/>
              <a:cxnLst/>
              <a:rect l="l" t="t" r="r" b="b"/>
              <a:pathLst>
                <a:path w="6961" h="9539" extrusionOk="0">
                  <a:moveTo>
                    <a:pt x="5806" y="1"/>
                  </a:moveTo>
                  <a:cubicBezTo>
                    <a:pt x="4440" y="221"/>
                    <a:pt x="3026" y="377"/>
                    <a:pt x="1611" y="377"/>
                  </a:cubicBezTo>
                  <a:cubicBezTo>
                    <a:pt x="1073" y="377"/>
                    <a:pt x="536" y="355"/>
                    <a:pt x="0" y="305"/>
                  </a:cubicBezTo>
                  <a:lnTo>
                    <a:pt x="0" y="305"/>
                  </a:lnTo>
                  <a:lnTo>
                    <a:pt x="1854" y="8967"/>
                  </a:lnTo>
                  <a:cubicBezTo>
                    <a:pt x="2742" y="9405"/>
                    <a:pt x="3699" y="9539"/>
                    <a:pt x="4537" y="9539"/>
                  </a:cubicBezTo>
                  <a:cubicBezTo>
                    <a:pt x="5850" y="9539"/>
                    <a:pt x="6870" y="9210"/>
                    <a:pt x="6870" y="9210"/>
                  </a:cubicBezTo>
                  <a:cubicBezTo>
                    <a:pt x="6961" y="8815"/>
                    <a:pt x="6323" y="3922"/>
                    <a:pt x="5806"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7" name="Google Shape;3797;p80"/>
            <p:cNvSpPr/>
            <p:nvPr/>
          </p:nvSpPr>
          <p:spPr>
            <a:xfrm>
              <a:off x="711150" y="7861938"/>
              <a:ext cx="142750" cy="15225"/>
            </a:xfrm>
            <a:custGeom>
              <a:avLst/>
              <a:gdLst/>
              <a:ahLst/>
              <a:cxnLst/>
              <a:rect l="l" t="t" r="r" b="b"/>
              <a:pathLst>
                <a:path w="5710" h="609" extrusionOk="0">
                  <a:moveTo>
                    <a:pt x="5618" y="1"/>
                  </a:moveTo>
                  <a:cubicBezTo>
                    <a:pt x="4691" y="275"/>
                    <a:pt x="3787" y="389"/>
                    <a:pt x="2879" y="389"/>
                  </a:cubicBezTo>
                  <a:cubicBezTo>
                    <a:pt x="1971" y="389"/>
                    <a:pt x="1059" y="275"/>
                    <a:pt x="117" y="92"/>
                  </a:cubicBezTo>
                  <a:cubicBezTo>
                    <a:pt x="108" y="89"/>
                    <a:pt x="101" y="88"/>
                    <a:pt x="93" y="88"/>
                  </a:cubicBezTo>
                  <a:cubicBezTo>
                    <a:pt x="21" y="88"/>
                    <a:pt x="1" y="214"/>
                    <a:pt x="56" y="214"/>
                  </a:cubicBezTo>
                  <a:cubicBezTo>
                    <a:pt x="922" y="457"/>
                    <a:pt x="1902" y="609"/>
                    <a:pt x="2875" y="609"/>
                  </a:cubicBezTo>
                  <a:cubicBezTo>
                    <a:pt x="3848" y="609"/>
                    <a:pt x="4813" y="457"/>
                    <a:pt x="5649" y="92"/>
                  </a:cubicBezTo>
                  <a:cubicBezTo>
                    <a:pt x="5709" y="62"/>
                    <a:pt x="5679" y="1"/>
                    <a:pt x="5618"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8" name="Google Shape;3798;p80"/>
            <p:cNvSpPr/>
            <p:nvPr/>
          </p:nvSpPr>
          <p:spPr>
            <a:xfrm>
              <a:off x="839425" y="7834788"/>
              <a:ext cx="9150" cy="29775"/>
            </a:xfrm>
            <a:custGeom>
              <a:avLst/>
              <a:gdLst/>
              <a:ahLst/>
              <a:cxnLst/>
              <a:rect l="l" t="t" r="r" b="b"/>
              <a:pathLst>
                <a:path w="366" h="1191" extrusionOk="0">
                  <a:moveTo>
                    <a:pt x="62" y="0"/>
                  </a:moveTo>
                  <a:cubicBezTo>
                    <a:pt x="46" y="0"/>
                    <a:pt x="31" y="8"/>
                    <a:pt x="31" y="23"/>
                  </a:cubicBezTo>
                  <a:cubicBezTo>
                    <a:pt x="1" y="145"/>
                    <a:pt x="62" y="297"/>
                    <a:pt x="62" y="418"/>
                  </a:cubicBezTo>
                  <a:cubicBezTo>
                    <a:pt x="92" y="631"/>
                    <a:pt x="122" y="905"/>
                    <a:pt x="183" y="1148"/>
                  </a:cubicBezTo>
                  <a:cubicBezTo>
                    <a:pt x="197" y="1175"/>
                    <a:pt x="229" y="1190"/>
                    <a:pt x="260" y="1190"/>
                  </a:cubicBezTo>
                  <a:cubicBezTo>
                    <a:pt x="298" y="1190"/>
                    <a:pt x="335" y="1168"/>
                    <a:pt x="335" y="1117"/>
                  </a:cubicBezTo>
                  <a:cubicBezTo>
                    <a:pt x="366" y="905"/>
                    <a:pt x="274" y="631"/>
                    <a:pt x="214" y="418"/>
                  </a:cubicBezTo>
                  <a:cubicBezTo>
                    <a:pt x="183" y="297"/>
                    <a:pt x="183" y="114"/>
                    <a:pt x="92" y="23"/>
                  </a:cubicBezTo>
                  <a:cubicBezTo>
                    <a:pt x="92" y="8"/>
                    <a:pt x="77" y="0"/>
                    <a:pt x="62"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9" name="Google Shape;3799;p80"/>
            <p:cNvSpPr/>
            <p:nvPr/>
          </p:nvSpPr>
          <p:spPr>
            <a:xfrm>
              <a:off x="817725" y="7837988"/>
              <a:ext cx="9575" cy="32425"/>
            </a:xfrm>
            <a:custGeom>
              <a:avLst/>
              <a:gdLst/>
              <a:ahLst/>
              <a:cxnLst/>
              <a:rect l="l" t="t" r="r" b="b"/>
              <a:pathLst>
                <a:path w="383" h="1297" extrusionOk="0">
                  <a:moveTo>
                    <a:pt x="103" y="0"/>
                  </a:moveTo>
                  <a:cubicBezTo>
                    <a:pt x="51" y="0"/>
                    <a:pt x="1" y="40"/>
                    <a:pt x="18" y="108"/>
                  </a:cubicBezTo>
                  <a:cubicBezTo>
                    <a:pt x="109" y="473"/>
                    <a:pt x="170" y="868"/>
                    <a:pt x="261" y="1263"/>
                  </a:cubicBezTo>
                  <a:cubicBezTo>
                    <a:pt x="273" y="1286"/>
                    <a:pt x="293" y="1296"/>
                    <a:pt x="314" y="1296"/>
                  </a:cubicBezTo>
                  <a:cubicBezTo>
                    <a:pt x="348" y="1296"/>
                    <a:pt x="383" y="1270"/>
                    <a:pt x="383" y="1233"/>
                  </a:cubicBezTo>
                  <a:cubicBezTo>
                    <a:pt x="322" y="837"/>
                    <a:pt x="261" y="442"/>
                    <a:pt x="200" y="78"/>
                  </a:cubicBezTo>
                  <a:cubicBezTo>
                    <a:pt x="187" y="24"/>
                    <a:pt x="144" y="0"/>
                    <a:pt x="103"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0" name="Google Shape;3800;p80"/>
            <p:cNvSpPr/>
            <p:nvPr/>
          </p:nvSpPr>
          <p:spPr>
            <a:xfrm>
              <a:off x="796125" y="7839988"/>
              <a:ext cx="9150" cy="33000"/>
            </a:xfrm>
            <a:custGeom>
              <a:avLst/>
              <a:gdLst/>
              <a:ahLst/>
              <a:cxnLst/>
              <a:rect l="l" t="t" r="r" b="b"/>
              <a:pathLst>
                <a:path w="366" h="1320" extrusionOk="0">
                  <a:moveTo>
                    <a:pt x="75" y="1"/>
                  </a:moveTo>
                  <a:cubicBezTo>
                    <a:pt x="37" y="1"/>
                    <a:pt x="0" y="25"/>
                    <a:pt x="0" y="58"/>
                  </a:cubicBezTo>
                  <a:cubicBezTo>
                    <a:pt x="31" y="484"/>
                    <a:pt x="122" y="909"/>
                    <a:pt x="243" y="1274"/>
                  </a:cubicBezTo>
                  <a:cubicBezTo>
                    <a:pt x="243" y="1305"/>
                    <a:pt x="274" y="1320"/>
                    <a:pt x="304" y="1320"/>
                  </a:cubicBezTo>
                  <a:cubicBezTo>
                    <a:pt x="335" y="1320"/>
                    <a:pt x="365" y="1305"/>
                    <a:pt x="365" y="1274"/>
                  </a:cubicBezTo>
                  <a:cubicBezTo>
                    <a:pt x="304" y="879"/>
                    <a:pt x="243" y="423"/>
                    <a:pt x="152" y="58"/>
                  </a:cubicBezTo>
                  <a:cubicBezTo>
                    <a:pt x="139" y="17"/>
                    <a:pt x="106" y="1"/>
                    <a:pt x="75"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1" name="Google Shape;3801;p80"/>
            <p:cNvSpPr/>
            <p:nvPr/>
          </p:nvSpPr>
          <p:spPr>
            <a:xfrm>
              <a:off x="770600" y="7841088"/>
              <a:ext cx="11100" cy="33550"/>
            </a:xfrm>
            <a:custGeom>
              <a:avLst/>
              <a:gdLst/>
              <a:ahLst/>
              <a:cxnLst/>
              <a:rect l="l" t="t" r="r" b="b"/>
              <a:pathLst>
                <a:path w="444" h="1342" extrusionOk="0">
                  <a:moveTo>
                    <a:pt x="123" y="0"/>
                  </a:moveTo>
                  <a:cubicBezTo>
                    <a:pt x="65" y="0"/>
                    <a:pt x="1" y="47"/>
                    <a:pt x="18" y="136"/>
                  </a:cubicBezTo>
                  <a:cubicBezTo>
                    <a:pt x="79" y="501"/>
                    <a:pt x="140" y="987"/>
                    <a:pt x="353" y="1321"/>
                  </a:cubicBezTo>
                  <a:cubicBezTo>
                    <a:pt x="365" y="1334"/>
                    <a:pt x="383" y="1341"/>
                    <a:pt x="400" y="1341"/>
                  </a:cubicBezTo>
                  <a:cubicBezTo>
                    <a:pt x="423" y="1341"/>
                    <a:pt x="444" y="1327"/>
                    <a:pt x="444" y="1291"/>
                  </a:cubicBezTo>
                  <a:cubicBezTo>
                    <a:pt x="413" y="896"/>
                    <a:pt x="261" y="470"/>
                    <a:pt x="201" y="75"/>
                  </a:cubicBezTo>
                  <a:cubicBezTo>
                    <a:pt x="201" y="24"/>
                    <a:pt x="164" y="0"/>
                    <a:pt x="123"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2" name="Google Shape;3802;p80"/>
            <p:cNvSpPr/>
            <p:nvPr/>
          </p:nvSpPr>
          <p:spPr>
            <a:xfrm>
              <a:off x="747025" y="7842763"/>
              <a:ext cx="7325" cy="30225"/>
            </a:xfrm>
            <a:custGeom>
              <a:avLst/>
              <a:gdLst/>
              <a:ahLst/>
              <a:cxnLst/>
              <a:rect l="l" t="t" r="r" b="b"/>
              <a:pathLst>
                <a:path w="293" h="1209" extrusionOk="0">
                  <a:moveTo>
                    <a:pt x="96" y="1"/>
                  </a:moveTo>
                  <a:cubicBezTo>
                    <a:pt x="48" y="1"/>
                    <a:pt x="1" y="45"/>
                    <a:pt x="19" y="99"/>
                  </a:cubicBezTo>
                  <a:cubicBezTo>
                    <a:pt x="49" y="464"/>
                    <a:pt x="80" y="829"/>
                    <a:pt x="201" y="1163"/>
                  </a:cubicBezTo>
                  <a:cubicBezTo>
                    <a:pt x="201" y="1194"/>
                    <a:pt x="224" y="1209"/>
                    <a:pt x="247" y="1209"/>
                  </a:cubicBezTo>
                  <a:cubicBezTo>
                    <a:pt x="270" y="1209"/>
                    <a:pt x="293" y="1194"/>
                    <a:pt x="293" y="1163"/>
                  </a:cubicBezTo>
                  <a:cubicBezTo>
                    <a:pt x="262" y="798"/>
                    <a:pt x="232" y="403"/>
                    <a:pt x="171" y="69"/>
                  </a:cubicBezTo>
                  <a:cubicBezTo>
                    <a:pt x="159" y="20"/>
                    <a:pt x="127" y="1"/>
                    <a:pt x="9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3" name="Google Shape;3803;p80"/>
            <p:cNvSpPr/>
            <p:nvPr/>
          </p:nvSpPr>
          <p:spPr>
            <a:xfrm>
              <a:off x="722850" y="7841238"/>
              <a:ext cx="9475" cy="27900"/>
            </a:xfrm>
            <a:custGeom>
              <a:avLst/>
              <a:gdLst/>
              <a:ahLst/>
              <a:cxnLst/>
              <a:rect l="l" t="t" r="r" b="b"/>
              <a:pathLst>
                <a:path w="379" h="1116" extrusionOk="0">
                  <a:moveTo>
                    <a:pt x="126" y="1"/>
                  </a:moveTo>
                  <a:cubicBezTo>
                    <a:pt x="64" y="1"/>
                    <a:pt x="1" y="65"/>
                    <a:pt x="44" y="130"/>
                  </a:cubicBezTo>
                  <a:cubicBezTo>
                    <a:pt x="196" y="434"/>
                    <a:pt x="135" y="799"/>
                    <a:pt x="287" y="1103"/>
                  </a:cubicBezTo>
                  <a:cubicBezTo>
                    <a:pt x="296" y="1111"/>
                    <a:pt x="307" y="1115"/>
                    <a:pt x="318" y="1115"/>
                  </a:cubicBezTo>
                  <a:cubicBezTo>
                    <a:pt x="345" y="1115"/>
                    <a:pt x="369" y="1094"/>
                    <a:pt x="348" y="1072"/>
                  </a:cubicBezTo>
                  <a:cubicBezTo>
                    <a:pt x="287" y="738"/>
                    <a:pt x="378" y="343"/>
                    <a:pt x="196" y="39"/>
                  </a:cubicBezTo>
                  <a:cubicBezTo>
                    <a:pt x="178" y="12"/>
                    <a:pt x="152" y="1"/>
                    <a:pt x="12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4" name="Google Shape;3804;p80"/>
            <p:cNvSpPr/>
            <p:nvPr/>
          </p:nvSpPr>
          <p:spPr>
            <a:xfrm>
              <a:off x="703425" y="7830638"/>
              <a:ext cx="148750" cy="14050"/>
            </a:xfrm>
            <a:custGeom>
              <a:avLst/>
              <a:gdLst/>
              <a:ahLst/>
              <a:cxnLst/>
              <a:rect l="l" t="t" r="r" b="b"/>
              <a:pathLst>
                <a:path w="5950" h="562" extrusionOk="0">
                  <a:moveTo>
                    <a:pt x="5890" y="1"/>
                  </a:moveTo>
                  <a:cubicBezTo>
                    <a:pt x="5883" y="1"/>
                    <a:pt x="5875" y="3"/>
                    <a:pt x="5866" y="7"/>
                  </a:cubicBezTo>
                  <a:cubicBezTo>
                    <a:pt x="4652" y="238"/>
                    <a:pt x="3451" y="323"/>
                    <a:pt x="2238" y="323"/>
                  </a:cubicBezTo>
                  <a:cubicBezTo>
                    <a:pt x="1538" y="323"/>
                    <a:pt x="834" y="294"/>
                    <a:pt x="122" y="250"/>
                  </a:cubicBezTo>
                  <a:cubicBezTo>
                    <a:pt x="0" y="250"/>
                    <a:pt x="0" y="432"/>
                    <a:pt x="122" y="463"/>
                  </a:cubicBezTo>
                  <a:cubicBezTo>
                    <a:pt x="891" y="512"/>
                    <a:pt x="1691" y="562"/>
                    <a:pt x="2492" y="562"/>
                  </a:cubicBezTo>
                  <a:cubicBezTo>
                    <a:pt x="3653" y="562"/>
                    <a:pt x="4818" y="458"/>
                    <a:pt x="5897" y="98"/>
                  </a:cubicBezTo>
                  <a:cubicBezTo>
                    <a:pt x="5949" y="72"/>
                    <a:pt x="5934" y="1"/>
                    <a:pt x="5890"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5" name="Google Shape;3805;p80"/>
            <p:cNvSpPr/>
            <p:nvPr/>
          </p:nvSpPr>
          <p:spPr>
            <a:xfrm>
              <a:off x="759400" y="8100813"/>
              <a:ext cx="219125" cy="36475"/>
            </a:xfrm>
            <a:custGeom>
              <a:avLst/>
              <a:gdLst/>
              <a:ahLst/>
              <a:cxnLst/>
              <a:rect l="l" t="t" r="r" b="b"/>
              <a:pathLst>
                <a:path w="8765" h="1459" extrusionOk="0">
                  <a:moveTo>
                    <a:pt x="2193" y="0"/>
                  </a:moveTo>
                  <a:cubicBezTo>
                    <a:pt x="932" y="0"/>
                    <a:pt x="0" y="51"/>
                    <a:pt x="41" y="203"/>
                  </a:cubicBezTo>
                  <a:cubicBezTo>
                    <a:pt x="162" y="659"/>
                    <a:pt x="314" y="963"/>
                    <a:pt x="314" y="963"/>
                  </a:cubicBezTo>
                  <a:cubicBezTo>
                    <a:pt x="314" y="963"/>
                    <a:pt x="1135" y="1145"/>
                    <a:pt x="2898" y="1358"/>
                  </a:cubicBezTo>
                  <a:cubicBezTo>
                    <a:pt x="3414" y="1429"/>
                    <a:pt x="3951" y="1459"/>
                    <a:pt x="4480" y="1459"/>
                  </a:cubicBezTo>
                  <a:cubicBezTo>
                    <a:pt x="5755" y="1459"/>
                    <a:pt x="6979" y="1287"/>
                    <a:pt x="7731" y="1115"/>
                  </a:cubicBezTo>
                  <a:cubicBezTo>
                    <a:pt x="8764" y="872"/>
                    <a:pt x="8552" y="203"/>
                    <a:pt x="8552" y="203"/>
                  </a:cubicBezTo>
                  <a:cubicBezTo>
                    <a:pt x="8552" y="203"/>
                    <a:pt x="4715" y="0"/>
                    <a:pt x="2193"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6" name="Google Shape;3806;p80"/>
            <p:cNvSpPr/>
            <p:nvPr/>
          </p:nvSpPr>
          <p:spPr>
            <a:xfrm>
              <a:off x="899475" y="8073188"/>
              <a:ext cx="79050" cy="55500"/>
            </a:xfrm>
            <a:custGeom>
              <a:avLst/>
              <a:gdLst/>
              <a:ahLst/>
              <a:cxnLst/>
              <a:rect l="l" t="t" r="r" b="b"/>
              <a:pathLst>
                <a:path w="3162" h="2220" extrusionOk="0">
                  <a:moveTo>
                    <a:pt x="790" y="1"/>
                  </a:moveTo>
                  <a:cubicBezTo>
                    <a:pt x="334" y="670"/>
                    <a:pt x="91" y="1430"/>
                    <a:pt x="0" y="2220"/>
                  </a:cubicBezTo>
                  <a:cubicBezTo>
                    <a:pt x="1793" y="2129"/>
                    <a:pt x="3161" y="1794"/>
                    <a:pt x="2949" y="1308"/>
                  </a:cubicBezTo>
                  <a:cubicBezTo>
                    <a:pt x="2736" y="761"/>
                    <a:pt x="1733" y="305"/>
                    <a:pt x="790"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7" name="Google Shape;3807;p80"/>
            <p:cNvSpPr/>
            <p:nvPr/>
          </p:nvSpPr>
          <p:spPr>
            <a:xfrm>
              <a:off x="750525" y="8056488"/>
              <a:ext cx="168725" cy="72850"/>
            </a:xfrm>
            <a:custGeom>
              <a:avLst/>
              <a:gdLst/>
              <a:ahLst/>
              <a:cxnLst/>
              <a:rect l="l" t="t" r="r" b="b"/>
              <a:pathLst>
                <a:path w="6749" h="2914" extrusionOk="0">
                  <a:moveTo>
                    <a:pt x="92" y="0"/>
                  </a:moveTo>
                  <a:cubicBezTo>
                    <a:pt x="1" y="1003"/>
                    <a:pt x="548" y="2432"/>
                    <a:pt x="548" y="2432"/>
                  </a:cubicBezTo>
                  <a:cubicBezTo>
                    <a:pt x="1684" y="2753"/>
                    <a:pt x="3362" y="2913"/>
                    <a:pt x="4913" y="2913"/>
                  </a:cubicBezTo>
                  <a:cubicBezTo>
                    <a:pt x="5271" y="2913"/>
                    <a:pt x="5622" y="2905"/>
                    <a:pt x="5958" y="2888"/>
                  </a:cubicBezTo>
                  <a:cubicBezTo>
                    <a:pt x="6049" y="2098"/>
                    <a:pt x="6292" y="1338"/>
                    <a:pt x="6748" y="669"/>
                  </a:cubicBezTo>
                  <a:cubicBezTo>
                    <a:pt x="5897" y="395"/>
                    <a:pt x="5107" y="243"/>
                    <a:pt x="5107" y="243"/>
                  </a:cubicBezTo>
                  <a:cubicBezTo>
                    <a:pt x="4394" y="442"/>
                    <a:pt x="3697" y="515"/>
                    <a:pt x="3060" y="515"/>
                  </a:cubicBezTo>
                  <a:cubicBezTo>
                    <a:pt x="1362" y="515"/>
                    <a:pt x="92" y="0"/>
                    <a:pt x="92"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8" name="Google Shape;3808;p80"/>
            <p:cNvSpPr/>
            <p:nvPr/>
          </p:nvSpPr>
          <p:spPr>
            <a:xfrm>
              <a:off x="873825" y="8027588"/>
              <a:ext cx="50700" cy="46200"/>
            </a:xfrm>
            <a:custGeom>
              <a:avLst/>
              <a:gdLst/>
              <a:ahLst/>
              <a:cxnLst/>
              <a:rect l="l" t="t" r="r" b="b"/>
              <a:pathLst>
                <a:path w="2028" h="1848" extrusionOk="0">
                  <a:moveTo>
                    <a:pt x="725" y="183"/>
                  </a:moveTo>
                  <a:cubicBezTo>
                    <a:pt x="955" y="183"/>
                    <a:pt x="780" y="950"/>
                    <a:pt x="753" y="1004"/>
                  </a:cubicBezTo>
                  <a:cubicBezTo>
                    <a:pt x="704" y="1135"/>
                    <a:pt x="655" y="1257"/>
                    <a:pt x="606" y="1375"/>
                  </a:cubicBezTo>
                  <a:lnTo>
                    <a:pt x="606" y="1375"/>
                  </a:lnTo>
                  <a:cubicBezTo>
                    <a:pt x="578" y="1251"/>
                    <a:pt x="555" y="1128"/>
                    <a:pt x="540" y="1004"/>
                  </a:cubicBezTo>
                  <a:cubicBezTo>
                    <a:pt x="540" y="822"/>
                    <a:pt x="418" y="336"/>
                    <a:pt x="631" y="214"/>
                  </a:cubicBezTo>
                  <a:cubicBezTo>
                    <a:pt x="668" y="192"/>
                    <a:pt x="699" y="183"/>
                    <a:pt x="725" y="183"/>
                  </a:cubicBezTo>
                  <a:close/>
                  <a:moveTo>
                    <a:pt x="1360" y="901"/>
                  </a:moveTo>
                  <a:cubicBezTo>
                    <a:pt x="1481" y="901"/>
                    <a:pt x="1561" y="1051"/>
                    <a:pt x="1482" y="1156"/>
                  </a:cubicBezTo>
                  <a:cubicBezTo>
                    <a:pt x="1356" y="1434"/>
                    <a:pt x="1041" y="1544"/>
                    <a:pt x="729" y="1626"/>
                  </a:cubicBezTo>
                  <a:lnTo>
                    <a:pt x="729" y="1626"/>
                  </a:lnTo>
                  <a:cubicBezTo>
                    <a:pt x="739" y="1603"/>
                    <a:pt x="750" y="1578"/>
                    <a:pt x="762" y="1552"/>
                  </a:cubicBezTo>
                  <a:lnTo>
                    <a:pt x="762" y="1552"/>
                  </a:lnTo>
                  <a:cubicBezTo>
                    <a:pt x="837" y="1410"/>
                    <a:pt x="925" y="1268"/>
                    <a:pt x="1026" y="1126"/>
                  </a:cubicBezTo>
                  <a:cubicBezTo>
                    <a:pt x="1087" y="1065"/>
                    <a:pt x="1178" y="943"/>
                    <a:pt x="1300" y="913"/>
                  </a:cubicBezTo>
                  <a:cubicBezTo>
                    <a:pt x="1320" y="905"/>
                    <a:pt x="1341" y="901"/>
                    <a:pt x="1360" y="901"/>
                  </a:cubicBezTo>
                  <a:close/>
                  <a:moveTo>
                    <a:pt x="640" y="1"/>
                  </a:moveTo>
                  <a:cubicBezTo>
                    <a:pt x="1" y="1"/>
                    <a:pt x="358" y="1343"/>
                    <a:pt x="449" y="1734"/>
                  </a:cubicBezTo>
                  <a:cubicBezTo>
                    <a:pt x="464" y="1810"/>
                    <a:pt x="532" y="1848"/>
                    <a:pt x="593" y="1848"/>
                  </a:cubicBezTo>
                  <a:cubicBezTo>
                    <a:pt x="639" y="1848"/>
                    <a:pt x="681" y="1826"/>
                    <a:pt x="692" y="1782"/>
                  </a:cubicBezTo>
                  <a:lnTo>
                    <a:pt x="692" y="1782"/>
                  </a:lnTo>
                  <a:cubicBezTo>
                    <a:pt x="1185" y="1717"/>
                    <a:pt x="2027" y="1439"/>
                    <a:pt x="1664" y="852"/>
                  </a:cubicBezTo>
                  <a:cubicBezTo>
                    <a:pt x="1597" y="735"/>
                    <a:pt x="1484" y="692"/>
                    <a:pt x="1370" y="692"/>
                  </a:cubicBezTo>
                  <a:cubicBezTo>
                    <a:pt x="1278" y="692"/>
                    <a:pt x="1185" y="720"/>
                    <a:pt x="1117" y="761"/>
                  </a:cubicBezTo>
                  <a:cubicBezTo>
                    <a:pt x="1083" y="785"/>
                    <a:pt x="1049" y="812"/>
                    <a:pt x="1018" y="840"/>
                  </a:cubicBezTo>
                  <a:lnTo>
                    <a:pt x="1018" y="840"/>
                  </a:lnTo>
                  <a:cubicBezTo>
                    <a:pt x="1119" y="420"/>
                    <a:pt x="1100" y="17"/>
                    <a:pt x="661" y="1"/>
                  </a:cubicBezTo>
                  <a:cubicBezTo>
                    <a:pt x="654" y="1"/>
                    <a:pt x="647" y="1"/>
                    <a:pt x="640"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9" name="Google Shape;3809;p80"/>
            <p:cNvSpPr/>
            <p:nvPr/>
          </p:nvSpPr>
          <p:spPr>
            <a:xfrm>
              <a:off x="347620" y="7445277"/>
              <a:ext cx="534225" cy="306175"/>
            </a:xfrm>
            <a:custGeom>
              <a:avLst/>
              <a:gdLst/>
              <a:ahLst/>
              <a:cxnLst/>
              <a:rect l="l" t="t" r="r" b="b"/>
              <a:pathLst>
                <a:path w="21369" h="12247" extrusionOk="0">
                  <a:moveTo>
                    <a:pt x="3952" y="0"/>
                  </a:moveTo>
                  <a:lnTo>
                    <a:pt x="1004" y="7812"/>
                  </a:lnTo>
                  <a:cubicBezTo>
                    <a:pt x="1004" y="7812"/>
                    <a:pt x="0" y="9301"/>
                    <a:pt x="1490" y="9696"/>
                  </a:cubicBezTo>
                  <a:cubicBezTo>
                    <a:pt x="3010" y="10091"/>
                    <a:pt x="2159" y="10000"/>
                    <a:pt x="4469" y="11459"/>
                  </a:cubicBezTo>
                  <a:cubicBezTo>
                    <a:pt x="5429" y="12066"/>
                    <a:pt x="6369" y="12247"/>
                    <a:pt x="7283" y="12247"/>
                  </a:cubicBezTo>
                  <a:cubicBezTo>
                    <a:pt x="8567" y="12247"/>
                    <a:pt x="9801" y="11890"/>
                    <a:pt x="10973" y="11854"/>
                  </a:cubicBezTo>
                  <a:cubicBezTo>
                    <a:pt x="11130" y="11847"/>
                    <a:pt x="11286" y="11844"/>
                    <a:pt x="11441" y="11844"/>
                  </a:cubicBezTo>
                  <a:cubicBezTo>
                    <a:pt x="12524" y="11844"/>
                    <a:pt x="13591" y="11992"/>
                    <a:pt x="14657" y="11992"/>
                  </a:cubicBezTo>
                  <a:cubicBezTo>
                    <a:pt x="15435" y="11992"/>
                    <a:pt x="16211" y="11914"/>
                    <a:pt x="16992" y="11642"/>
                  </a:cubicBezTo>
                  <a:cubicBezTo>
                    <a:pt x="19028" y="10912"/>
                    <a:pt x="19363" y="10699"/>
                    <a:pt x="20487" y="10243"/>
                  </a:cubicBezTo>
                  <a:cubicBezTo>
                    <a:pt x="21095" y="9970"/>
                    <a:pt x="21369" y="9848"/>
                    <a:pt x="21308" y="9088"/>
                  </a:cubicBezTo>
                  <a:cubicBezTo>
                    <a:pt x="14560" y="8298"/>
                    <a:pt x="8086" y="5350"/>
                    <a:pt x="3952"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0" name="Google Shape;3810;p80"/>
            <p:cNvSpPr/>
            <p:nvPr/>
          </p:nvSpPr>
          <p:spPr>
            <a:xfrm>
              <a:off x="411625" y="7037863"/>
              <a:ext cx="468100" cy="636425"/>
            </a:xfrm>
            <a:custGeom>
              <a:avLst/>
              <a:gdLst/>
              <a:ahLst/>
              <a:cxnLst/>
              <a:rect l="l" t="t" r="r" b="b"/>
              <a:pathLst>
                <a:path w="18724" h="25457" extrusionOk="0">
                  <a:moveTo>
                    <a:pt x="5476" y="1"/>
                  </a:moveTo>
                  <a:cubicBezTo>
                    <a:pt x="5099" y="1"/>
                    <a:pt x="4541" y="33"/>
                    <a:pt x="4104" y="198"/>
                  </a:cubicBezTo>
                  <a:cubicBezTo>
                    <a:pt x="4096" y="197"/>
                    <a:pt x="4089" y="197"/>
                    <a:pt x="4081" y="197"/>
                  </a:cubicBezTo>
                  <a:cubicBezTo>
                    <a:pt x="3560" y="197"/>
                    <a:pt x="1677" y="1201"/>
                    <a:pt x="0" y="5274"/>
                  </a:cubicBezTo>
                  <a:cubicBezTo>
                    <a:pt x="1186" y="6398"/>
                    <a:pt x="2249" y="7675"/>
                    <a:pt x="3131" y="9073"/>
                  </a:cubicBezTo>
                  <a:cubicBezTo>
                    <a:pt x="3135" y="9065"/>
                    <a:pt x="3140" y="9061"/>
                    <a:pt x="3144" y="9061"/>
                  </a:cubicBezTo>
                  <a:cubicBezTo>
                    <a:pt x="3241" y="9061"/>
                    <a:pt x="3435" y="10775"/>
                    <a:pt x="3435" y="10775"/>
                  </a:cubicBezTo>
                  <a:lnTo>
                    <a:pt x="1368" y="16398"/>
                  </a:lnTo>
                  <a:cubicBezTo>
                    <a:pt x="5502" y="21718"/>
                    <a:pt x="11976" y="24666"/>
                    <a:pt x="18724" y="25456"/>
                  </a:cubicBezTo>
                  <a:cubicBezTo>
                    <a:pt x="18663" y="24848"/>
                    <a:pt x="18389" y="23876"/>
                    <a:pt x="17903" y="22143"/>
                  </a:cubicBezTo>
                  <a:cubicBezTo>
                    <a:pt x="17022" y="19012"/>
                    <a:pt x="14803" y="13207"/>
                    <a:pt x="13861" y="10806"/>
                  </a:cubicBezTo>
                  <a:cubicBezTo>
                    <a:pt x="13891" y="10775"/>
                    <a:pt x="13952" y="8648"/>
                    <a:pt x="13952" y="8648"/>
                  </a:cubicBezTo>
                  <a:cubicBezTo>
                    <a:pt x="14438" y="6945"/>
                    <a:pt x="15228" y="5304"/>
                    <a:pt x="16292" y="3845"/>
                  </a:cubicBezTo>
                  <a:cubicBezTo>
                    <a:pt x="15441" y="2204"/>
                    <a:pt x="14590" y="1261"/>
                    <a:pt x="13952" y="745"/>
                  </a:cubicBezTo>
                  <a:cubicBezTo>
                    <a:pt x="13952" y="714"/>
                    <a:pt x="13952" y="714"/>
                    <a:pt x="13952" y="684"/>
                  </a:cubicBezTo>
                  <a:lnTo>
                    <a:pt x="13891" y="684"/>
                  </a:lnTo>
                  <a:cubicBezTo>
                    <a:pt x="13445" y="349"/>
                    <a:pt x="13075" y="194"/>
                    <a:pt x="12877" y="194"/>
                  </a:cubicBezTo>
                  <a:cubicBezTo>
                    <a:pt x="12859" y="194"/>
                    <a:pt x="12842" y="195"/>
                    <a:pt x="12827" y="198"/>
                  </a:cubicBezTo>
                  <a:cubicBezTo>
                    <a:pt x="12554" y="113"/>
                    <a:pt x="12230" y="83"/>
                    <a:pt x="11914" y="83"/>
                  </a:cubicBezTo>
                  <a:cubicBezTo>
                    <a:pt x="11212" y="83"/>
                    <a:pt x="10547" y="228"/>
                    <a:pt x="10547" y="228"/>
                  </a:cubicBezTo>
                  <a:cubicBezTo>
                    <a:pt x="10547" y="228"/>
                    <a:pt x="9976" y="898"/>
                    <a:pt x="8715" y="898"/>
                  </a:cubicBezTo>
                  <a:cubicBezTo>
                    <a:pt x="8003" y="898"/>
                    <a:pt x="7071" y="684"/>
                    <a:pt x="5897" y="15"/>
                  </a:cubicBezTo>
                  <a:cubicBezTo>
                    <a:pt x="5897" y="15"/>
                    <a:pt x="5727" y="1"/>
                    <a:pt x="5476"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1" name="Google Shape;3811;p80"/>
            <p:cNvSpPr/>
            <p:nvPr/>
          </p:nvSpPr>
          <p:spPr>
            <a:xfrm>
              <a:off x="762675" y="7598338"/>
              <a:ext cx="57775" cy="49350"/>
            </a:xfrm>
            <a:custGeom>
              <a:avLst/>
              <a:gdLst/>
              <a:ahLst/>
              <a:cxnLst/>
              <a:rect l="l" t="t" r="r" b="b"/>
              <a:pathLst>
                <a:path w="2311" h="1974" extrusionOk="0">
                  <a:moveTo>
                    <a:pt x="1544" y="1"/>
                  </a:moveTo>
                  <a:cubicBezTo>
                    <a:pt x="1078" y="1"/>
                    <a:pt x="1156" y="1244"/>
                    <a:pt x="1156" y="1244"/>
                  </a:cubicBezTo>
                  <a:cubicBezTo>
                    <a:pt x="1156" y="1244"/>
                    <a:pt x="1012" y="339"/>
                    <a:pt x="707" y="339"/>
                  </a:cubicBezTo>
                  <a:cubicBezTo>
                    <a:pt x="641" y="339"/>
                    <a:pt x="568" y="382"/>
                    <a:pt x="487" y="484"/>
                  </a:cubicBezTo>
                  <a:cubicBezTo>
                    <a:pt x="1" y="1062"/>
                    <a:pt x="1490" y="1973"/>
                    <a:pt x="1490" y="1973"/>
                  </a:cubicBezTo>
                  <a:cubicBezTo>
                    <a:pt x="1490" y="1973"/>
                    <a:pt x="2311" y="241"/>
                    <a:pt x="1673" y="28"/>
                  </a:cubicBezTo>
                  <a:cubicBezTo>
                    <a:pt x="1626" y="9"/>
                    <a:pt x="1583" y="1"/>
                    <a:pt x="1544"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2" name="Google Shape;3812;p80"/>
            <p:cNvSpPr/>
            <p:nvPr/>
          </p:nvSpPr>
          <p:spPr>
            <a:xfrm>
              <a:off x="597800" y="7653288"/>
              <a:ext cx="60800" cy="46825"/>
            </a:xfrm>
            <a:custGeom>
              <a:avLst/>
              <a:gdLst/>
              <a:ahLst/>
              <a:cxnLst/>
              <a:rect l="l" t="t" r="r" b="b"/>
              <a:pathLst>
                <a:path w="2432" h="1873" extrusionOk="0">
                  <a:moveTo>
                    <a:pt x="1724" y="0"/>
                  </a:moveTo>
                  <a:cubicBezTo>
                    <a:pt x="1317" y="0"/>
                    <a:pt x="1064" y="1082"/>
                    <a:pt x="1064" y="1082"/>
                  </a:cubicBezTo>
                  <a:cubicBezTo>
                    <a:pt x="1064" y="1082"/>
                    <a:pt x="1202" y="67"/>
                    <a:pt x="836" y="67"/>
                  </a:cubicBezTo>
                  <a:cubicBezTo>
                    <a:pt x="782" y="67"/>
                    <a:pt x="717" y="89"/>
                    <a:pt x="638" y="140"/>
                  </a:cubicBezTo>
                  <a:cubicBezTo>
                    <a:pt x="0" y="566"/>
                    <a:pt x="1125" y="1873"/>
                    <a:pt x="1125" y="1873"/>
                  </a:cubicBezTo>
                  <a:cubicBezTo>
                    <a:pt x="1125" y="1873"/>
                    <a:pt x="2432" y="475"/>
                    <a:pt x="1915" y="79"/>
                  </a:cubicBezTo>
                  <a:cubicBezTo>
                    <a:pt x="1848" y="24"/>
                    <a:pt x="1784" y="0"/>
                    <a:pt x="1724"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3" name="Google Shape;3813;p80"/>
            <p:cNvSpPr/>
            <p:nvPr/>
          </p:nvSpPr>
          <p:spPr>
            <a:xfrm>
              <a:off x="448850" y="7586638"/>
              <a:ext cx="59300" cy="45850"/>
            </a:xfrm>
            <a:custGeom>
              <a:avLst/>
              <a:gdLst/>
              <a:ahLst/>
              <a:cxnLst/>
              <a:rect l="l" t="t" r="r" b="b"/>
              <a:pathLst>
                <a:path w="2372" h="1834" extrusionOk="0">
                  <a:moveTo>
                    <a:pt x="844" y="1"/>
                  </a:moveTo>
                  <a:cubicBezTo>
                    <a:pt x="796" y="1"/>
                    <a:pt x="738" y="13"/>
                    <a:pt x="669" y="40"/>
                  </a:cubicBezTo>
                  <a:cubicBezTo>
                    <a:pt x="0" y="314"/>
                    <a:pt x="821" y="1834"/>
                    <a:pt x="821" y="1834"/>
                  </a:cubicBezTo>
                  <a:cubicBezTo>
                    <a:pt x="821" y="1834"/>
                    <a:pt x="2371" y="739"/>
                    <a:pt x="1946" y="223"/>
                  </a:cubicBezTo>
                  <a:cubicBezTo>
                    <a:pt x="1876" y="137"/>
                    <a:pt x="1800" y="102"/>
                    <a:pt x="1724" y="102"/>
                  </a:cubicBezTo>
                  <a:cubicBezTo>
                    <a:pt x="1336" y="102"/>
                    <a:pt x="912" y="1013"/>
                    <a:pt x="912" y="1013"/>
                  </a:cubicBezTo>
                  <a:cubicBezTo>
                    <a:pt x="912" y="1013"/>
                    <a:pt x="1283" y="1"/>
                    <a:pt x="844"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4" name="Google Shape;3814;p80"/>
            <p:cNvSpPr/>
            <p:nvPr/>
          </p:nvSpPr>
          <p:spPr>
            <a:xfrm>
              <a:off x="539275" y="7506038"/>
              <a:ext cx="54750" cy="49700"/>
            </a:xfrm>
            <a:custGeom>
              <a:avLst/>
              <a:gdLst/>
              <a:ahLst/>
              <a:cxnLst/>
              <a:rect l="l" t="t" r="r" b="b"/>
              <a:pathLst>
                <a:path w="2190" h="1988" extrusionOk="0">
                  <a:moveTo>
                    <a:pt x="1491" y="1"/>
                  </a:moveTo>
                  <a:cubicBezTo>
                    <a:pt x="964" y="1"/>
                    <a:pt x="1156" y="1288"/>
                    <a:pt x="1156" y="1288"/>
                  </a:cubicBezTo>
                  <a:cubicBezTo>
                    <a:pt x="1156" y="1288"/>
                    <a:pt x="936" y="428"/>
                    <a:pt x="625" y="428"/>
                  </a:cubicBezTo>
                  <a:cubicBezTo>
                    <a:pt x="553" y="428"/>
                    <a:pt x="476" y="475"/>
                    <a:pt x="396" y="589"/>
                  </a:cubicBezTo>
                  <a:cubicBezTo>
                    <a:pt x="1" y="1228"/>
                    <a:pt x="1551" y="1988"/>
                    <a:pt x="1551" y="1988"/>
                  </a:cubicBezTo>
                  <a:cubicBezTo>
                    <a:pt x="1551" y="1988"/>
                    <a:pt x="2189" y="194"/>
                    <a:pt x="1581" y="12"/>
                  </a:cubicBezTo>
                  <a:cubicBezTo>
                    <a:pt x="1549" y="4"/>
                    <a:pt x="1519" y="1"/>
                    <a:pt x="1491"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5" name="Google Shape;3815;p80"/>
            <p:cNvSpPr/>
            <p:nvPr/>
          </p:nvSpPr>
          <p:spPr>
            <a:xfrm>
              <a:off x="721650" y="7101013"/>
              <a:ext cx="55500" cy="49700"/>
            </a:xfrm>
            <a:custGeom>
              <a:avLst/>
              <a:gdLst/>
              <a:ahLst/>
              <a:cxnLst/>
              <a:rect l="l" t="t" r="r" b="b"/>
              <a:pathLst>
                <a:path w="2220" h="1988" extrusionOk="0">
                  <a:moveTo>
                    <a:pt x="1491" y="1"/>
                  </a:moveTo>
                  <a:cubicBezTo>
                    <a:pt x="967" y="1"/>
                    <a:pt x="1186" y="1289"/>
                    <a:pt x="1186" y="1289"/>
                  </a:cubicBezTo>
                  <a:cubicBezTo>
                    <a:pt x="1186" y="1289"/>
                    <a:pt x="946" y="428"/>
                    <a:pt x="644" y="428"/>
                  </a:cubicBezTo>
                  <a:cubicBezTo>
                    <a:pt x="574" y="428"/>
                    <a:pt x="501" y="475"/>
                    <a:pt x="426" y="590"/>
                  </a:cubicBezTo>
                  <a:cubicBezTo>
                    <a:pt x="1" y="1228"/>
                    <a:pt x="1551" y="1988"/>
                    <a:pt x="1551" y="1988"/>
                  </a:cubicBezTo>
                  <a:cubicBezTo>
                    <a:pt x="1551" y="1988"/>
                    <a:pt x="2219" y="194"/>
                    <a:pt x="1581" y="12"/>
                  </a:cubicBezTo>
                  <a:cubicBezTo>
                    <a:pt x="1549" y="4"/>
                    <a:pt x="1519" y="1"/>
                    <a:pt x="1491"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6" name="Google Shape;3816;p80"/>
            <p:cNvSpPr/>
            <p:nvPr/>
          </p:nvSpPr>
          <p:spPr>
            <a:xfrm>
              <a:off x="686700" y="7467063"/>
              <a:ext cx="60800" cy="46875"/>
            </a:xfrm>
            <a:custGeom>
              <a:avLst/>
              <a:gdLst/>
              <a:ahLst/>
              <a:cxnLst/>
              <a:rect l="l" t="t" r="r" b="b"/>
              <a:pathLst>
                <a:path w="2432" h="1875" extrusionOk="0">
                  <a:moveTo>
                    <a:pt x="1728" y="1"/>
                  </a:moveTo>
                  <a:cubicBezTo>
                    <a:pt x="1331" y="1"/>
                    <a:pt x="1034" y="1054"/>
                    <a:pt x="1034" y="1054"/>
                  </a:cubicBezTo>
                  <a:cubicBezTo>
                    <a:pt x="1034" y="1054"/>
                    <a:pt x="1194" y="68"/>
                    <a:pt x="838" y="68"/>
                  </a:cubicBezTo>
                  <a:cubicBezTo>
                    <a:pt x="784" y="68"/>
                    <a:pt x="718" y="90"/>
                    <a:pt x="639" y="142"/>
                  </a:cubicBezTo>
                  <a:cubicBezTo>
                    <a:pt x="0" y="507"/>
                    <a:pt x="1064" y="1875"/>
                    <a:pt x="1064" y="1875"/>
                  </a:cubicBezTo>
                  <a:cubicBezTo>
                    <a:pt x="1064" y="1875"/>
                    <a:pt x="2432" y="507"/>
                    <a:pt x="1915" y="81"/>
                  </a:cubicBezTo>
                  <a:cubicBezTo>
                    <a:pt x="1851" y="25"/>
                    <a:pt x="1788" y="1"/>
                    <a:pt x="1728"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7" name="Google Shape;3817;p80"/>
            <p:cNvSpPr/>
            <p:nvPr/>
          </p:nvSpPr>
          <p:spPr>
            <a:xfrm>
              <a:off x="590200" y="7254263"/>
              <a:ext cx="56250" cy="49950"/>
            </a:xfrm>
            <a:custGeom>
              <a:avLst/>
              <a:gdLst/>
              <a:ahLst/>
              <a:cxnLst/>
              <a:rect l="l" t="t" r="r" b="b"/>
              <a:pathLst>
                <a:path w="2250" h="1998" extrusionOk="0">
                  <a:moveTo>
                    <a:pt x="1522" y="1"/>
                  </a:moveTo>
                  <a:cubicBezTo>
                    <a:pt x="1023" y="1"/>
                    <a:pt x="1155" y="1268"/>
                    <a:pt x="1155" y="1268"/>
                  </a:cubicBezTo>
                  <a:cubicBezTo>
                    <a:pt x="1155" y="1268"/>
                    <a:pt x="973" y="380"/>
                    <a:pt x="660" y="380"/>
                  </a:cubicBezTo>
                  <a:cubicBezTo>
                    <a:pt x="588" y="380"/>
                    <a:pt x="510" y="426"/>
                    <a:pt x="426" y="539"/>
                  </a:cubicBezTo>
                  <a:cubicBezTo>
                    <a:pt x="0" y="1116"/>
                    <a:pt x="1489" y="1998"/>
                    <a:pt x="1489" y="1998"/>
                  </a:cubicBezTo>
                  <a:cubicBezTo>
                    <a:pt x="1489" y="1998"/>
                    <a:pt x="2249" y="235"/>
                    <a:pt x="1641" y="22"/>
                  </a:cubicBezTo>
                  <a:cubicBezTo>
                    <a:pt x="1598" y="7"/>
                    <a:pt x="1558" y="1"/>
                    <a:pt x="1522"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8" name="Google Shape;3818;p80"/>
            <p:cNvSpPr/>
            <p:nvPr/>
          </p:nvSpPr>
          <p:spPr>
            <a:xfrm>
              <a:off x="635775" y="7163563"/>
              <a:ext cx="60825" cy="46425"/>
            </a:xfrm>
            <a:custGeom>
              <a:avLst/>
              <a:gdLst/>
              <a:ahLst/>
              <a:cxnLst/>
              <a:rect l="l" t="t" r="r" b="b"/>
              <a:pathLst>
                <a:path w="2433" h="1857" extrusionOk="0">
                  <a:moveTo>
                    <a:pt x="840" y="0"/>
                  </a:moveTo>
                  <a:cubicBezTo>
                    <a:pt x="786" y="0"/>
                    <a:pt x="719" y="19"/>
                    <a:pt x="639" y="63"/>
                  </a:cubicBezTo>
                  <a:cubicBezTo>
                    <a:pt x="1" y="428"/>
                    <a:pt x="1004" y="1857"/>
                    <a:pt x="1004" y="1857"/>
                  </a:cubicBezTo>
                  <a:cubicBezTo>
                    <a:pt x="1004" y="1857"/>
                    <a:pt x="2432" y="550"/>
                    <a:pt x="1946" y="94"/>
                  </a:cubicBezTo>
                  <a:cubicBezTo>
                    <a:pt x="1878" y="30"/>
                    <a:pt x="1810" y="2"/>
                    <a:pt x="1745" y="2"/>
                  </a:cubicBezTo>
                  <a:cubicBezTo>
                    <a:pt x="1341" y="2"/>
                    <a:pt x="1004" y="1036"/>
                    <a:pt x="1004" y="1036"/>
                  </a:cubicBezTo>
                  <a:cubicBezTo>
                    <a:pt x="1004" y="1036"/>
                    <a:pt x="1239" y="0"/>
                    <a:pt x="840"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9" name="Google Shape;3819;p80"/>
            <p:cNvSpPr/>
            <p:nvPr/>
          </p:nvSpPr>
          <p:spPr>
            <a:xfrm>
              <a:off x="540800" y="7098288"/>
              <a:ext cx="60050" cy="47875"/>
            </a:xfrm>
            <a:custGeom>
              <a:avLst/>
              <a:gdLst/>
              <a:ahLst/>
              <a:cxnLst/>
              <a:rect l="l" t="t" r="r" b="b"/>
              <a:pathLst>
                <a:path w="2402" h="1915" extrusionOk="0">
                  <a:moveTo>
                    <a:pt x="1688" y="1"/>
                  </a:moveTo>
                  <a:cubicBezTo>
                    <a:pt x="1279" y="1"/>
                    <a:pt x="1064" y="1124"/>
                    <a:pt x="1064" y="1124"/>
                  </a:cubicBezTo>
                  <a:cubicBezTo>
                    <a:pt x="1064" y="1124"/>
                    <a:pt x="1154" y="119"/>
                    <a:pt x="796" y="119"/>
                  </a:cubicBezTo>
                  <a:cubicBezTo>
                    <a:pt x="737" y="119"/>
                    <a:pt x="665" y="147"/>
                    <a:pt x="578" y="212"/>
                  </a:cubicBezTo>
                  <a:cubicBezTo>
                    <a:pt x="0" y="668"/>
                    <a:pt x="1186" y="1914"/>
                    <a:pt x="1186" y="1914"/>
                  </a:cubicBezTo>
                  <a:cubicBezTo>
                    <a:pt x="1186" y="1914"/>
                    <a:pt x="2402" y="425"/>
                    <a:pt x="1855" y="60"/>
                  </a:cubicBezTo>
                  <a:cubicBezTo>
                    <a:pt x="1796" y="19"/>
                    <a:pt x="1741" y="1"/>
                    <a:pt x="1688"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0" name="Google Shape;3820;p80"/>
            <p:cNvSpPr/>
            <p:nvPr/>
          </p:nvSpPr>
          <p:spPr>
            <a:xfrm>
              <a:off x="511150" y="7374738"/>
              <a:ext cx="55500" cy="44975"/>
            </a:xfrm>
            <a:custGeom>
              <a:avLst/>
              <a:gdLst/>
              <a:ahLst/>
              <a:cxnLst/>
              <a:rect l="l" t="t" r="r" b="b"/>
              <a:pathLst>
                <a:path w="2220" h="1799" extrusionOk="0">
                  <a:moveTo>
                    <a:pt x="839" y="0"/>
                  </a:moveTo>
                  <a:cubicBezTo>
                    <a:pt x="815" y="0"/>
                    <a:pt x="789" y="2"/>
                    <a:pt x="761" y="5"/>
                  </a:cubicBezTo>
                  <a:cubicBezTo>
                    <a:pt x="1" y="127"/>
                    <a:pt x="457" y="1799"/>
                    <a:pt x="457" y="1799"/>
                  </a:cubicBezTo>
                  <a:cubicBezTo>
                    <a:pt x="457" y="1799"/>
                    <a:pt x="2220" y="1100"/>
                    <a:pt x="1946" y="522"/>
                  </a:cubicBezTo>
                  <a:cubicBezTo>
                    <a:pt x="1888" y="393"/>
                    <a:pt x="1800" y="342"/>
                    <a:pt x="1696" y="342"/>
                  </a:cubicBezTo>
                  <a:cubicBezTo>
                    <a:pt x="1314" y="342"/>
                    <a:pt x="730" y="1039"/>
                    <a:pt x="730" y="1039"/>
                  </a:cubicBezTo>
                  <a:cubicBezTo>
                    <a:pt x="730" y="1039"/>
                    <a:pt x="1432" y="0"/>
                    <a:pt x="839"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1" name="Google Shape;3821;p80"/>
            <p:cNvSpPr/>
            <p:nvPr/>
          </p:nvSpPr>
          <p:spPr>
            <a:xfrm>
              <a:off x="649450" y="7349663"/>
              <a:ext cx="58550" cy="49550"/>
            </a:xfrm>
            <a:custGeom>
              <a:avLst/>
              <a:gdLst/>
              <a:ahLst/>
              <a:cxnLst/>
              <a:rect l="l" t="t" r="r" b="b"/>
              <a:pathLst>
                <a:path w="2342" h="1982" extrusionOk="0">
                  <a:moveTo>
                    <a:pt x="1588" y="1"/>
                  </a:moveTo>
                  <a:cubicBezTo>
                    <a:pt x="1126" y="1"/>
                    <a:pt x="1126" y="1191"/>
                    <a:pt x="1126" y="1191"/>
                  </a:cubicBezTo>
                  <a:cubicBezTo>
                    <a:pt x="1126" y="1191"/>
                    <a:pt x="1042" y="269"/>
                    <a:pt x="718" y="269"/>
                  </a:cubicBezTo>
                  <a:cubicBezTo>
                    <a:pt x="651" y="269"/>
                    <a:pt x="575" y="308"/>
                    <a:pt x="487" y="401"/>
                  </a:cubicBezTo>
                  <a:cubicBezTo>
                    <a:pt x="1" y="948"/>
                    <a:pt x="1399" y="1981"/>
                    <a:pt x="1399" y="1981"/>
                  </a:cubicBezTo>
                  <a:cubicBezTo>
                    <a:pt x="1399" y="1981"/>
                    <a:pt x="2341" y="309"/>
                    <a:pt x="1734" y="36"/>
                  </a:cubicBezTo>
                  <a:cubicBezTo>
                    <a:pt x="1680" y="12"/>
                    <a:pt x="1632" y="1"/>
                    <a:pt x="1588"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2" name="Google Shape;3822;p80"/>
            <p:cNvSpPr/>
            <p:nvPr/>
          </p:nvSpPr>
          <p:spPr>
            <a:xfrm>
              <a:off x="451125" y="7125888"/>
              <a:ext cx="60825" cy="46875"/>
            </a:xfrm>
            <a:custGeom>
              <a:avLst/>
              <a:gdLst/>
              <a:ahLst/>
              <a:cxnLst/>
              <a:rect l="l" t="t" r="r" b="b"/>
              <a:pathLst>
                <a:path w="2433" h="1875" extrusionOk="0">
                  <a:moveTo>
                    <a:pt x="1757" y="0"/>
                  </a:moveTo>
                  <a:cubicBezTo>
                    <a:pt x="1355" y="0"/>
                    <a:pt x="1034" y="1054"/>
                    <a:pt x="1034" y="1054"/>
                  </a:cubicBezTo>
                  <a:cubicBezTo>
                    <a:pt x="1034" y="1054"/>
                    <a:pt x="1219" y="38"/>
                    <a:pt x="844" y="38"/>
                  </a:cubicBezTo>
                  <a:cubicBezTo>
                    <a:pt x="789" y="38"/>
                    <a:pt x="721" y="60"/>
                    <a:pt x="639" y="111"/>
                  </a:cubicBezTo>
                  <a:cubicBezTo>
                    <a:pt x="1" y="506"/>
                    <a:pt x="1065" y="1874"/>
                    <a:pt x="1065" y="1874"/>
                  </a:cubicBezTo>
                  <a:cubicBezTo>
                    <a:pt x="1065" y="1874"/>
                    <a:pt x="2432" y="506"/>
                    <a:pt x="1946" y="81"/>
                  </a:cubicBezTo>
                  <a:cubicBezTo>
                    <a:pt x="1882" y="25"/>
                    <a:pt x="1819" y="0"/>
                    <a:pt x="1757"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3" name="Google Shape;3823;p80"/>
            <p:cNvSpPr/>
            <p:nvPr/>
          </p:nvSpPr>
          <p:spPr>
            <a:xfrm>
              <a:off x="308275" y="7169688"/>
              <a:ext cx="181625" cy="368750"/>
            </a:xfrm>
            <a:custGeom>
              <a:avLst/>
              <a:gdLst/>
              <a:ahLst/>
              <a:cxnLst/>
              <a:rect l="l" t="t" r="r" b="b"/>
              <a:pathLst>
                <a:path w="7265" h="14750" extrusionOk="0">
                  <a:moveTo>
                    <a:pt x="4134" y="1"/>
                  </a:moveTo>
                  <a:cubicBezTo>
                    <a:pt x="3800" y="821"/>
                    <a:pt x="3465" y="1794"/>
                    <a:pt x="3131" y="2888"/>
                  </a:cubicBezTo>
                  <a:cubicBezTo>
                    <a:pt x="3131" y="2919"/>
                    <a:pt x="608" y="12220"/>
                    <a:pt x="608" y="12220"/>
                  </a:cubicBezTo>
                  <a:cubicBezTo>
                    <a:pt x="608" y="12220"/>
                    <a:pt x="0" y="13983"/>
                    <a:pt x="395" y="14256"/>
                  </a:cubicBezTo>
                  <a:cubicBezTo>
                    <a:pt x="430" y="14285"/>
                    <a:pt x="467" y="14299"/>
                    <a:pt x="505" y="14299"/>
                  </a:cubicBezTo>
                  <a:cubicBezTo>
                    <a:pt x="860" y="14299"/>
                    <a:pt x="1307" y="13132"/>
                    <a:pt x="1307" y="13132"/>
                  </a:cubicBezTo>
                  <a:lnTo>
                    <a:pt x="1307" y="13132"/>
                  </a:lnTo>
                  <a:cubicBezTo>
                    <a:pt x="1307" y="13132"/>
                    <a:pt x="1064" y="14651"/>
                    <a:pt x="1520" y="14712"/>
                  </a:cubicBezTo>
                  <a:cubicBezTo>
                    <a:pt x="1529" y="14713"/>
                    <a:pt x="1537" y="14714"/>
                    <a:pt x="1545" y="14714"/>
                  </a:cubicBezTo>
                  <a:cubicBezTo>
                    <a:pt x="1956" y="14714"/>
                    <a:pt x="2219" y="13284"/>
                    <a:pt x="2219" y="13283"/>
                  </a:cubicBezTo>
                  <a:lnTo>
                    <a:pt x="2219" y="13283"/>
                  </a:lnTo>
                  <a:cubicBezTo>
                    <a:pt x="2219" y="13284"/>
                    <a:pt x="2022" y="14749"/>
                    <a:pt x="2523" y="14749"/>
                  </a:cubicBezTo>
                  <a:cubicBezTo>
                    <a:pt x="2542" y="14749"/>
                    <a:pt x="2563" y="14747"/>
                    <a:pt x="2584" y="14742"/>
                  </a:cubicBezTo>
                  <a:cubicBezTo>
                    <a:pt x="3131" y="14621"/>
                    <a:pt x="3222" y="12706"/>
                    <a:pt x="3222" y="12706"/>
                  </a:cubicBezTo>
                  <a:cubicBezTo>
                    <a:pt x="3222" y="12706"/>
                    <a:pt x="3641" y="13032"/>
                    <a:pt x="4072" y="13032"/>
                  </a:cubicBezTo>
                  <a:cubicBezTo>
                    <a:pt x="4133" y="13032"/>
                    <a:pt x="4195" y="13025"/>
                    <a:pt x="4256" y="13010"/>
                  </a:cubicBezTo>
                  <a:cubicBezTo>
                    <a:pt x="4742" y="12888"/>
                    <a:pt x="3830" y="11399"/>
                    <a:pt x="3830" y="11399"/>
                  </a:cubicBezTo>
                  <a:lnTo>
                    <a:pt x="5411" y="7296"/>
                  </a:lnTo>
                  <a:cubicBezTo>
                    <a:pt x="5380" y="7265"/>
                    <a:pt x="6323" y="5533"/>
                    <a:pt x="7265" y="3800"/>
                  </a:cubicBezTo>
                  <a:cubicBezTo>
                    <a:pt x="6383" y="2402"/>
                    <a:pt x="5320" y="1125"/>
                    <a:pt x="4134"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4" name="Google Shape;3824;p80"/>
            <p:cNvSpPr/>
            <p:nvPr/>
          </p:nvSpPr>
          <p:spPr>
            <a:xfrm>
              <a:off x="757375" y="7133988"/>
              <a:ext cx="180875" cy="404450"/>
            </a:xfrm>
            <a:custGeom>
              <a:avLst/>
              <a:gdLst/>
              <a:ahLst/>
              <a:cxnLst/>
              <a:rect l="l" t="t" r="r" b="b"/>
              <a:pathLst>
                <a:path w="7235" h="16178" extrusionOk="0">
                  <a:moveTo>
                    <a:pt x="2432" y="0"/>
                  </a:moveTo>
                  <a:cubicBezTo>
                    <a:pt x="1307" y="1581"/>
                    <a:pt x="486" y="3374"/>
                    <a:pt x="0" y="5258"/>
                  </a:cubicBezTo>
                  <a:cubicBezTo>
                    <a:pt x="942" y="6991"/>
                    <a:pt x="1854" y="8693"/>
                    <a:pt x="1824" y="8724"/>
                  </a:cubicBezTo>
                  <a:lnTo>
                    <a:pt x="3435" y="12827"/>
                  </a:lnTo>
                  <a:cubicBezTo>
                    <a:pt x="3435" y="12827"/>
                    <a:pt x="2493" y="14316"/>
                    <a:pt x="2979" y="14438"/>
                  </a:cubicBezTo>
                  <a:cubicBezTo>
                    <a:pt x="3040" y="14453"/>
                    <a:pt x="3101" y="14460"/>
                    <a:pt x="3163" y="14460"/>
                  </a:cubicBezTo>
                  <a:cubicBezTo>
                    <a:pt x="3593" y="14460"/>
                    <a:pt x="4012" y="14134"/>
                    <a:pt x="4012" y="14134"/>
                  </a:cubicBezTo>
                  <a:cubicBezTo>
                    <a:pt x="4012" y="14134"/>
                    <a:pt x="4104" y="16049"/>
                    <a:pt x="4651" y="16170"/>
                  </a:cubicBezTo>
                  <a:cubicBezTo>
                    <a:pt x="4672" y="16175"/>
                    <a:pt x="4692" y="16177"/>
                    <a:pt x="4712" y="16177"/>
                  </a:cubicBezTo>
                  <a:cubicBezTo>
                    <a:pt x="5213" y="16177"/>
                    <a:pt x="5015" y="14712"/>
                    <a:pt x="5015" y="14711"/>
                  </a:cubicBezTo>
                  <a:lnTo>
                    <a:pt x="5015" y="14711"/>
                  </a:lnTo>
                  <a:cubicBezTo>
                    <a:pt x="5015" y="14712"/>
                    <a:pt x="5278" y="16142"/>
                    <a:pt x="5689" y="16142"/>
                  </a:cubicBezTo>
                  <a:cubicBezTo>
                    <a:pt x="5698" y="16142"/>
                    <a:pt x="5706" y="16141"/>
                    <a:pt x="5715" y="16140"/>
                  </a:cubicBezTo>
                  <a:cubicBezTo>
                    <a:pt x="6170" y="16079"/>
                    <a:pt x="5927" y="14560"/>
                    <a:pt x="5927" y="14560"/>
                  </a:cubicBezTo>
                  <a:lnTo>
                    <a:pt x="5927" y="14560"/>
                  </a:lnTo>
                  <a:cubicBezTo>
                    <a:pt x="5927" y="14560"/>
                    <a:pt x="6374" y="15727"/>
                    <a:pt x="6730" y="15727"/>
                  </a:cubicBezTo>
                  <a:cubicBezTo>
                    <a:pt x="6767" y="15727"/>
                    <a:pt x="6804" y="15713"/>
                    <a:pt x="6839" y="15684"/>
                  </a:cubicBezTo>
                  <a:cubicBezTo>
                    <a:pt x="7234" y="15411"/>
                    <a:pt x="6626" y="13648"/>
                    <a:pt x="6626" y="13648"/>
                  </a:cubicBezTo>
                  <a:cubicBezTo>
                    <a:pt x="6626" y="13648"/>
                    <a:pt x="4104" y="4347"/>
                    <a:pt x="4104" y="4316"/>
                  </a:cubicBezTo>
                  <a:cubicBezTo>
                    <a:pt x="3587" y="2523"/>
                    <a:pt x="3009" y="1094"/>
                    <a:pt x="2432"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5" name="Google Shape;3825;p80"/>
            <p:cNvSpPr/>
            <p:nvPr/>
          </p:nvSpPr>
          <p:spPr>
            <a:xfrm>
              <a:off x="469375" y="7035488"/>
              <a:ext cx="91975" cy="325725"/>
            </a:xfrm>
            <a:custGeom>
              <a:avLst/>
              <a:gdLst/>
              <a:ahLst/>
              <a:cxnLst/>
              <a:rect l="l" t="t" r="r" b="b"/>
              <a:pathLst>
                <a:path w="3679" h="13029" extrusionOk="0">
                  <a:moveTo>
                    <a:pt x="2696" y="0"/>
                  </a:moveTo>
                  <a:cubicBezTo>
                    <a:pt x="2137" y="0"/>
                    <a:pt x="1399" y="246"/>
                    <a:pt x="638" y="718"/>
                  </a:cubicBezTo>
                  <a:cubicBezTo>
                    <a:pt x="638" y="718"/>
                    <a:pt x="1246" y="3241"/>
                    <a:pt x="1155" y="4791"/>
                  </a:cubicBezTo>
                  <a:cubicBezTo>
                    <a:pt x="1034" y="6341"/>
                    <a:pt x="274" y="9898"/>
                    <a:pt x="274" y="9898"/>
                  </a:cubicBezTo>
                  <a:cubicBezTo>
                    <a:pt x="274" y="9898"/>
                    <a:pt x="0" y="11934"/>
                    <a:pt x="122" y="13028"/>
                  </a:cubicBezTo>
                  <a:cubicBezTo>
                    <a:pt x="1915" y="10840"/>
                    <a:pt x="3253" y="9290"/>
                    <a:pt x="3526" y="5308"/>
                  </a:cubicBezTo>
                  <a:cubicBezTo>
                    <a:pt x="3678" y="3393"/>
                    <a:pt x="3192" y="1052"/>
                    <a:pt x="2949" y="19"/>
                  </a:cubicBezTo>
                  <a:cubicBezTo>
                    <a:pt x="2869" y="6"/>
                    <a:pt x="2785" y="0"/>
                    <a:pt x="2696"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6" name="Google Shape;3826;p80"/>
            <p:cNvSpPr/>
            <p:nvPr/>
          </p:nvSpPr>
          <p:spPr>
            <a:xfrm>
              <a:off x="472400" y="7035963"/>
              <a:ext cx="110975" cy="339675"/>
            </a:xfrm>
            <a:custGeom>
              <a:avLst/>
              <a:gdLst/>
              <a:ahLst/>
              <a:cxnLst/>
              <a:rect l="l" t="t" r="r" b="b"/>
              <a:pathLst>
                <a:path w="4439" h="13587" extrusionOk="0">
                  <a:moveTo>
                    <a:pt x="2828" y="0"/>
                  </a:moveTo>
                  <a:lnTo>
                    <a:pt x="2828" y="0"/>
                  </a:lnTo>
                  <a:cubicBezTo>
                    <a:pt x="3071" y="1033"/>
                    <a:pt x="3557" y="3374"/>
                    <a:pt x="3405" y="5289"/>
                  </a:cubicBezTo>
                  <a:cubicBezTo>
                    <a:pt x="3101" y="9271"/>
                    <a:pt x="1794" y="10821"/>
                    <a:pt x="1" y="13009"/>
                  </a:cubicBezTo>
                  <a:cubicBezTo>
                    <a:pt x="31" y="13283"/>
                    <a:pt x="62" y="13496"/>
                    <a:pt x="153" y="13587"/>
                  </a:cubicBezTo>
                  <a:cubicBezTo>
                    <a:pt x="153" y="13587"/>
                    <a:pt x="2980" y="11155"/>
                    <a:pt x="3709" y="7417"/>
                  </a:cubicBezTo>
                  <a:cubicBezTo>
                    <a:pt x="4439" y="3708"/>
                    <a:pt x="3618" y="1064"/>
                    <a:pt x="3405" y="395"/>
                  </a:cubicBezTo>
                  <a:cubicBezTo>
                    <a:pt x="3344" y="182"/>
                    <a:pt x="3132" y="30"/>
                    <a:pt x="2828"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7" name="Google Shape;3827;p80"/>
            <p:cNvSpPr/>
            <p:nvPr/>
          </p:nvSpPr>
          <p:spPr>
            <a:xfrm>
              <a:off x="681375" y="7035488"/>
              <a:ext cx="91225" cy="325725"/>
            </a:xfrm>
            <a:custGeom>
              <a:avLst/>
              <a:gdLst/>
              <a:ahLst/>
              <a:cxnLst/>
              <a:rect l="l" t="t" r="r" b="b"/>
              <a:pathLst>
                <a:path w="3649" h="13029" extrusionOk="0">
                  <a:moveTo>
                    <a:pt x="973" y="0"/>
                  </a:moveTo>
                  <a:cubicBezTo>
                    <a:pt x="887" y="0"/>
                    <a:pt x="805" y="6"/>
                    <a:pt x="730" y="19"/>
                  </a:cubicBezTo>
                  <a:cubicBezTo>
                    <a:pt x="487" y="1052"/>
                    <a:pt x="1" y="3393"/>
                    <a:pt x="122" y="5308"/>
                  </a:cubicBezTo>
                  <a:cubicBezTo>
                    <a:pt x="426" y="9290"/>
                    <a:pt x="1733" y="10840"/>
                    <a:pt x="3557" y="13028"/>
                  </a:cubicBezTo>
                  <a:cubicBezTo>
                    <a:pt x="3648" y="11934"/>
                    <a:pt x="3405" y="9898"/>
                    <a:pt x="3405" y="9898"/>
                  </a:cubicBezTo>
                  <a:cubicBezTo>
                    <a:pt x="3405" y="9898"/>
                    <a:pt x="2645" y="6341"/>
                    <a:pt x="2523" y="4791"/>
                  </a:cubicBezTo>
                  <a:cubicBezTo>
                    <a:pt x="2402" y="3241"/>
                    <a:pt x="3040" y="718"/>
                    <a:pt x="3040" y="718"/>
                  </a:cubicBezTo>
                  <a:cubicBezTo>
                    <a:pt x="2280" y="246"/>
                    <a:pt x="1519" y="0"/>
                    <a:pt x="973"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8" name="Google Shape;3828;p80"/>
            <p:cNvSpPr/>
            <p:nvPr/>
          </p:nvSpPr>
          <p:spPr>
            <a:xfrm>
              <a:off x="659350" y="7035963"/>
              <a:ext cx="110950" cy="339675"/>
            </a:xfrm>
            <a:custGeom>
              <a:avLst/>
              <a:gdLst/>
              <a:ahLst/>
              <a:cxnLst/>
              <a:rect l="l" t="t" r="r" b="b"/>
              <a:pathLst>
                <a:path w="4438" h="13587" extrusionOk="0">
                  <a:moveTo>
                    <a:pt x="1611" y="0"/>
                  </a:moveTo>
                  <a:lnTo>
                    <a:pt x="1611" y="0"/>
                  </a:lnTo>
                  <a:cubicBezTo>
                    <a:pt x="1307" y="30"/>
                    <a:pt x="1094" y="182"/>
                    <a:pt x="1034" y="395"/>
                  </a:cubicBezTo>
                  <a:cubicBezTo>
                    <a:pt x="821" y="1064"/>
                    <a:pt x="0" y="3708"/>
                    <a:pt x="730" y="7417"/>
                  </a:cubicBezTo>
                  <a:cubicBezTo>
                    <a:pt x="1459" y="11155"/>
                    <a:pt x="4286" y="13587"/>
                    <a:pt x="4286" y="13587"/>
                  </a:cubicBezTo>
                  <a:cubicBezTo>
                    <a:pt x="4377" y="13496"/>
                    <a:pt x="4407" y="13283"/>
                    <a:pt x="4438" y="13009"/>
                  </a:cubicBezTo>
                  <a:cubicBezTo>
                    <a:pt x="2614" y="10821"/>
                    <a:pt x="1307" y="9271"/>
                    <a:pt x="1034" y="5289"/>
                  </a:cubicBezTo>
                  <a:cubicBezTo>
                    <a:pt x="882" y="3374"/>
                    <a:pt x="1368" y="1033"/>
                    <a:pt x="1611"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29" name="Google Shape;3829;p80"/>
          <p:cNvGrpSpPr/>
          <p:nvPr/>
        </p:nvGrpSpPr>
        <p:grpSpPr>
          <a:xfrm>
            <a:off x="3710934" y="2422804"/>
            <a:ext cx="1044967" cy="2424045"/>
            <a:chOff x="-2564875" y="6298728"/>
            <a:chExt cx="783725" cy="1818034"/>
          </a:xfrm>
        </p:grpSpPr>
        <p:sp>
          <p:nvSpPr>
            <p:cNvPr id="3830" name="Google Shape;3830;p80"/>
            <p:cNvSpPr/>
            <p:nvPr/>
          </p:nvSpPr>
          <p:spPr>
            <a:xfrm>
              <a:off x="-2077275" y="8076163"/>
              <a:ext cx="229000" cy="40600"/>
            </a:xfrm>
            <a:custGeom>
              <a:avLst/>
              <a:gdLst/>
              <a:ahLst/>
              <a:cxnLst/>
              <a:rect l="l" t="t" r="r" b="b"/>
              <a:pathLst>
                <a:path w="9160" h="1624" extrusionOk="0">
                  <a:moveTo>
                    <a:pt x="2345" y="1"/>
                  </a:moveTo>
                  <a:cubicBezTo>
                    <a:pt x="1003" y="1"/>
                    <a:pt x="0" y="55"/>
                    <a:pt x="10" y="217"/>
                  </a:cubicBezTo>
                  <a:cubicBezTo>
                    <a:pt x="41" y="733"/>
                    <a:pt x="132" y="1068"/>
                    <a:pt x="132" y="1068"/>
                  </a:cubicBezTo>
                  <a:cubicBezTo>
                    <a:pt x="132" y="1068"/>
                    <a:pt x="983" y="1281"/>
                    <a:pt x="2807" y="1524"/>
                  </a:cubicBezTo>
                  <a:cubicBezTo>
                    <a:pt x="3334" y="1594"/>
                    <a:pt x="3892" y="1624"/>
                    <a:pt x="4447" y="1624"/>
                  </a:cubicBezTo>
                  <a:cubicBezTo>
                    <a:pt x="5810" y="1624"/>
                    <a:pt x="7153" y="1445"/>
                    <a:pt x="7974" y="1250"/>
                  </a:cubicBezTo>
                  <a:cubicBezTo>
                    <a:pt x="9159" y="977"/>
                    <a:pt x="9068" y="217"/>
                    <a:pt x="9068" y="217"/>
                  </a:cubicBezTo>
                  <a:cubicBezTo>
                    <a:pt x="9068" y="217"/>
                    <a:pt x="5029" y="1"/>
                    <a:pt x="2345"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1" name="Google Shape;3831;p80"/>
            <p:cNvSpPr/>
            <p:nvPr/>
          </p:nvSpPr>
          <p:spPr>
            <a:xfrm>
              <a:off x="-1933400" y="8046613"/>
              <a:ext cx="85875" cy="60050"/>
            </a:xfrm>
            <a:custGeom>
              <a:avLst/>
              <a:gdLst/>
              <a:ahLst/>
              <a:cxnLst/>
              <a:rect l="l" t="t" r="r" b="b"/>
              <a:pathLst>
                <a:path w="3435" h="2402" extrusionOk="0">
                  <a:moveTo>
                    <a:pt x="1277" y="0"/>
                  </a:moveTo>
                  <a:cubicBezTo>
                    <a:pt x="669" y="730"/>
                    <a:pt x="243" y="1551"/>
                    <a:pt x="0" y="2402"/>
                  </a:cubicBezTo>
                  <a:cubicBezTo>
                    <a:pt x="1915" y="2311"/>
                    <a:pt x="3435" y="1976"/>
                    <a:pt x="3313" y="1399"/>
                  </a:cubicBezTo>
                  <a:cubicBezTo>
                    <a:pt x="3192" y="821"/>
                    <a:pt x="2189" y="335"/>
                    <a:pt x="1277" y="0"/>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2" name="Google Shape;3832;p80"/>
            <p:cNvSpPr/>
            <p:nvPr/>
          </p:nvSpPr>
          <p:spPr>
            <a:xfrm>
              <a:off x="-2082350" y="8027613"/>
              <a:ext cx="180875" cy="79700"/>
            </a:xfrm>
            <a:custGeom>
              <a:avLst/>
              <a:gdLst/>
              <a:ahLst/>
              <a:cxnLst/>
              <a:rect l="l" t="t" r="r" b="b"/>
              <a:pathLst>
                <a:path w="7235" h="3188" extrusionOk="0">
                  <a:moveTo>
                    <a:pt x="274" y="1"/>
                  </a:moveTo>
                  <a:cubicBezTo>
                    <a:pt x="1" y="1095"/>
                    <a:pt x="274" y="2675"/>
                    <a:pt x="274" y="2675"/>
                  </a:cubicBezTo>
                  <a:cubicBezTo>
                    <a:pt x="1413" y="3022"/>
                    <a:pt x="3178" y="3187"/>
                    <a:pt x="4844" y="3187"/>
                  </a:cubicBezTo>
                  <a:cubicBezTo>
                    <a:pt x="5223" y="3187"/>
                    <a:pt x="5598" y="3179"/>
                    <a:pt x="5958" y="3162"/>
                  </a:cubicBezTo>
                  <a:cubicBezTo>
                    <a:pt x="6201" y="2311"/>
                    <a:pt x="6627" y="1490"/>
                    <a:pt x="7235" y="760"/>
                  </a:cubicBezTo>
                  <a:cubicBezTo>
                    <a:pt x="6353" y="457"/>
                    <a:pt x="5563" y="274"/>
                    <a:pt x="5563" y="274"/>
                  </a:cubicBezTo>
                  <a:cubicBezTo>
                    <a:pt x="4765" y="488"/>
                    <a:pt x="4011" y="566"/>
                    <a:pt x="3336" y="566"/>
                  </a:cubicBezTo>
                  <a:cubicBezTo>
                    <a:pt x="1519" y="566"/>
                    <a:pt x="274" y="1"/>
                    <a:pt x="274"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3" name="Google Shape;3833;p80"/>
            <p:cNvSpPr/>
            <p:nvPr/>
          </p:nvSpPr>
          <p:spPr>
            <a:xfrm>
              <a:off x="-1940950" y="7996438"/>
              <a:ext cx="46375" cy="50575"/>
            </a:xfrm>
            <a:custGeom>
              <a:avLst/>
              <a:gdLst/>
              <a:ahLst/>
              <a:cxnLst/>
              <a:rect l="l" t="t" r="r" b="b"/>
              <a:pathLst>
                <a:path w="1855" h="2023" extrusionOk="0">
                  <a:moveTo>
                    <a:pt x="714" y="208"/>
                  </a:moveTo>
                  <a:cubicBezTo>
                    <a:pt x="953" y="208"/>
                    <a:pt x="630" y="1044"/>
                    <a:pt x="576" y="1126"/>
                  </a:cubicBezTo>
                  <a:cubicBezTo>
                    <a:pt x="513" y="1252"/>
                    <a:pt x="442" y="1378"/>
                    <a:pt x="367" y="1504"/>
                  </a:cubicBezTo>
                  <a:lnTo>
                    <a:pt x="367" y="1504"/>
                  </a:lnTo>
                  <a:cubicBezTo>
                    <a:pt x="363" y="1375"/>
                    <a:pt x="363" y="1247"/>
                    <a:pt x="363" y="1126"/>
                  </a:cubicBezTo>
                  <a:cubicBezTo>
                    <a:pt x="393" y="913"/>
                    <a:pt x="363" y="366"/>
                    <a:pt x="606" y="245"/>
                  </a:cubicBezTo>
                  <a:cubicBezTo>
                    <a:pt x="651" y="219"/>
                    <a:pt x="686" y="208"/>
                    <a:pt x="714" y="208"/>
                  </a:cubicBezTo>
                  <a:close/>
                  <a:moveTo>
                    <a:pt x="1223" y="971"/>
                  </a:moveTo>
                  <a:cubicBezTo>
                    <a:pt x="1378" y="971"/>
                    <a:pt x="1448" y="1137"/>
                    <a:pt x="1336" y="1278"/>
                  </a:cubicBezTo>
                  <a:cubicBezTo>
                    <a:pt x="1158" y="1557"/>
                    <a:pt x="789" y="1688"/>
                    <a:pt x="442" y="1777"/>
                  </a:cubicBezTo>
                  <a:lnTo>
                    <a:pt x="442" y="1777"/>
                  </a:lnTo>
                  <a:cubicBezTo>
                    <a:pt x="458" y="1752"/>
                    <a:pt x="475" y="1725"/>
                    <a:pt x="493" y="1696"/>
                  </a:cubicBezTo>
                  <a:lnTo>
                    <a:pt x="493" y="1696"/>
                  </a:lnTo>
                  <a:cubicBezTo>
                    <a:pt x="597" y="1539"/>
                    <a:pt x="710" y="1387"/>
                    <a:pt x="849" y="1248"/>
                  </a:cubicBezTo>
                  <a:cubicBezTo>
                    <a:pt x="940" y="1156"/>
                    <a:pt x="1062" y="1004"/>
                    <a:pt x="1184" y="974"/>
                  </a:cubicBezTo>
                  <a:cubicBezTo>
                    <a:pt x="1197" y="972"/>
                    <a:pt x="1210" y="971"/>
                    <a:pt x="1223" y="971"/>
                  </a:cubicBezTo>
                  <a:close/>
                  <a:moveTo>
                    <a:pt x="676" y="1"/>
                  </a:moveTo>
                  <a:cubicBezTo>
                    <a:pt x="1" y="1"/>
                    <a:pt x="120" y="1465"/>
                    <a:pt x="120" y="1886"/>
                  </a:cubicBezTo>
                  <a:cubicBezTo>
                    <a:pt x="120" y="1977"/>
                    <a:pt x="188" y="2023"/>
                    <a:pt x="257" y="2023"/>
                  </a:cubicBezTo>
                  <a:cubicBezTo>
                    <a:pt x="312" y="2023"/>
                    <a:pt x="368" y="1992"/>
                    <a:pt x="387" y="1932"/>
                  </a:cubicBezTo>
                  <a:lnTo>
                    <a:pt x="387" y="1932"/>
                  </a:lnTo>
                  <a:cubicBezTo>
                    <a:pt x="906" y="1861"/>
                    <a:pt x="1854" y="1574"/>
                    <a:pt x="1579" y="913"/>
                  </a:cubicBezTo>
                  <a:cubicBezTo>
                    <a:pt x="1543" y="806"/>
                    <a:pt x="1414" y="762"/>
                    <a:pt x="1282" y="762"/>
                  </a:cubicBezTo>
                  <a:cubicBezTo>
                    <a:pt x="1189" y="762"/>
                    <a:pt x="1095" y="784"/>
                    <a:pt x="1032" y="822"/>
                  </a:cubicBezTo>
                  <a:cubicBezTo>
                    <a:pt x="986" y="853"/>
                    <a:pt x="942" y="885"/>
                    <a:pt x="899" y="920"/>
                  </a:cubicBezTo>
                  <a:lnTo>
                    <a:pt x="899" y="920"/>
                  </a:lnTo>
                  <a:cubicBezTo>
                    <a:pt x="1090" y="458"/>
                    <a:pt x="1150" y="17"/>
                    <a:pt x="697" y="1"/>
                  </a:cubicBezTo>
                  <a:cubicBezTo>
                    <a:pt x="690" y="1"/>
                    <a:pt x="683" y="1"/>
                    <a:pt x="676"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4" name="Google Shape;3834;p80"/>
            <p:cNvSpPr/>
            <p:nvPr/>
          </p:nvSpPr>
          <p:spPr>
            <a:xfrm>
              <a:off x="-2410625" y="8076163"/>
              <a:ext cx="229000" cy="40600"/>
            </a:xfrm>
            <a:custGeom>
              <a:avLst/>
              <a:gdLst/>
              <a:ahLst/>
              <a:cxnLst/>
              <a:rect l="l" t="t" r="r" b="b"/>
              <a:pathLst>
                <a:path w="9160" h="1624" extrusionOk="0">
                  <a:moveTo>
                    <a:pt x="6815" y="1"/>
                  </a:moveTo>
                  <a:cubicBezTo>
                    <a:pt x="4131" y="1"/>
                    <a:pt x="92" y="217"/>
                    <a:pt x="92" y="217"/>
                  </a:cubicBezTo>
                  <a:cubicBezTo>
                    <a:pt x="92" y="217"/>
                    <a:pt x="1" y="977"/>
                    <a:pt x="1186" y="1250"/>
                  </a:cubicBezTo>
                  <a:cubicBezTo>
                    <a:pt x="2007" y="1445"/>
                    <a:pt x="3350" y="1624"/>
                    <a:pt x="4713" y="1624"/>
                  </a:cubicBezTo>
                  <a:cubicBezTo>
                    <a:pt x="5268" y="1624"/>
                    <a:pt x="5826" y="1594"/>
                    <a:pt x="6353" y="1524"/>
                  </a:cubicBezTo>
                  <a:cubicBezTo>
                    <a:pt x="8208" y="1281"/>
                    <a:pt x="9028" y="1068"/>
                    <a:pt x="9028" y="1068"/>
                  </a:cubicBezTo>
                  <a:cubicBezTo>
                    <a:pt x="9028" y="1068"/>
                    <a:pt x="9119" y="733"/>
                    <a:pt x="9150" y="217"/>
                  </a:cubicBezTo>
                  <a:cubicBezTo>
                    <a:pt x="9160" y="55"/>
                    <a:pt x="8157" y="1"/>
                    <a:pt x="6815"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5" name="Google Shape;3835;p80"/>
            <p:cNvSpPr/>
            <p:nvPr/>
          </p:nvSpPr>
          <p:spPr>
            <a:xfrm>
              <a:off x="-2411375" y="8046613"/>
              <a:ext cx="85875" cy="60050"/>
            </a:xfrm>
            <a:custGeom>
              <a:avLst/>
              <a:gdLst/>
              <a:ahLst/>
              <a:cxnLst/>
              <a:rect l="l" t="t" r="r" b="b"/>
              <a:pathLst>
                <a:path w="3435" h="2402" extrusionOk="0">
                  <a:moveTo>
                    <a:pt x="2158" y="0"/>
                  </a:moveTo>
                  <a:cubicBezTo>
                    <a:pt x="1247" y="335"/>
                    <a:pt x="243" y="821"/>
                    <a:pt x="122" y="1399"/>
                  </a:cubicBezTo>
                  <a:cubicBezTo>
                    <a:pt x="0" y="1976"/>
                    <a:pt x="1520" y="2311"/>
                    <a:pt x="3435" y="2402"/>
                  </a:cubicBezTo>
                  <a:cubicBezTo>
                    <a:pt x="3192" y="1551"/>
                    <a:pt x="2797" y="730"/>
                    <a:pt x="2158" y="0"/>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6" name="Google Shape;3836;p80"/>
            <p:cNvSpPr/>
            <p:nvPr/>
          </p:nvSpPr>
          <p:spPr>
            <a:xfrm>
              <a:off x="-2357425" y="8027613"/>
              <a:ext cx="180875" cy="79700"/>
            </a:xfrm>
            <a:custGeom>
              <a:avLst/>
              <a:gdLst/>
              <a:ahLst/>
              <a:cxnLst/>
              <a:rect l="l" t="t" r="r" b="b"/>
              <a:pathLst>
                <a:path w="7235" h="3188" extrusionOk="0">
                  <a:moveTo>
                    <a:pt x="6961" y="1"/>
                  </a:moveTo>
                  <a:cubicBezTo>
                    <a:pt x="6961" y="1"/>
                    <a:pt x="5717" y="566"/>
                    <a:pt x="3900" y="566"/>
                  </a:cubicBezTo>
                  <a:cubicBezTo>
                    <a:pt x="3225" y="566"/>
                    <a:pt x="2471" y="488"/>
                    <a:pt x="1672" y="274"/>
                  </a:cubicBezTo>
                  <a:cubicBezTo>
                    <a:pt x="1672" y="274"/>
                    <a:pt x="882" y="457"/>
                    <a:pt x="0" y="760"/>
                  </a:cubicBezTo>
                  <a:cubicBezTo>
                    <a:pt x="639" y="1490"/>
                    <a:pt x="1034" y="2311"/>
                    <a:pt x="1277" y="3162"/>
                  </a:cubicBezTo>
                  <a:cubicBezTo>
                    <a:pt x="1638" y="3179"/>
                    <a:pt x="2012" y="3187"/>
                    <a:pt x="2391" y="3187"/>
                  </a:cubicBezTo>
                  <a:cubicBezTo>
                    <a:pt x="4058" y="3187"/>
                    <a:pt x="5822" y="3022"/>
                    <a:pt x="6961" y="2675"/>
                  </a:cubicBezTo>
                  <a:cubicBezTo>
                    <a:pt x="6961" y="2675"/>
                    <a:pt x="7235" y="1095"/>
                    <a:pt x="6961"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7" name="Google Shape;3837;p80"/>
            <p:cNvSpPr/>
            <p:nvPr/>
          </p:nvSpPr>
          <p:spPr>
            <a:xfrm>
              <a:off x="-2364350" y="7996438"/>
              <a:ext cx="46400" cy="50575"/>
            </a:xfrm>
            <a:custGeom>
              <a:avLst/>
              <a:gdLst/>
              <a:ahLst/>
              <a:cxnLst/>
              <a:rect l="l" t="t" r="r" b="b"/>
              <a:pathLst>
                <a:path w="1856" h="2023" extrusionOk="0">
                  <a:moveTo>
                    <a:pt x="1142" y="208"/>
                  </a:moveTo>
                  <a:cubicBezTo>
                    <a:pt x="1170" y="208"/>
                    <a:pt x="1205" y="219"/>
                    <a:pt x="1250" y="245"/>
                  </a:cubicBezTo>
                  <a:cubicBezTo>
                    <a:pt x="1493" y="366"/>
                    <a:pt x="1463" y="913"/>
                    <a:pt x="1493" y="1126"/>
                  </a:cubicBezTo>
                  <a:cubicBezTo>
                    <a:pt x="1493" y="1247"/>
                    <a:pt x="1493" y="1375"/>
                    <a:pt x="1489" y="1504"/>
                  </a:cubicBezTo>
                  <a:lnTo>
                    <a:pt x="1489" y="1504"/>
                  </a:lnTo>
                  <a:cubicBezTo>
                    <a:pt x="1414" y="1378"/>
                    <a:pt x="1343" y="1252"/>
                    <a:pt x="1280" y="1126"/>
                  </a:cubicBezTo>
                  <a:cubicBezTo>
                    <a:pt x="1226" y="1044"/>
                    <a:pt x="904" y="208"/>
                    <a:pt x="1142" y="208"/>
                  </a:cubicBezTo>
                  <a:close/>
                  <a:moveTo>
                    <a:pt x="633" y="971"/>
                  </a:moveTo>
                  <a:cubicBezTo>
                    <a:pt x="646" y="971"/>
                    <a:pt x="659" y="972"/>
                    <a:pt x="673" y="974"/>
                  </a:cubicBezTo>
                  <a:cubicBezTo>
                    <a:pt x="794" y="1004"/>
                    <a:pt x="916" y="1156"/>
                    <a:pt x="1007" y="1248"/>
                  </a:cubicBezTo>
                  <a:cubicBezTo>
                    <a:pt x="1111" y="1351"/>
                    <a:pt x="1200" y="1463"/>
                    <a:pt x="1279" y="1577"/>
                  </a:cubicBezTo>
                  <a:lnTo>
                    <a:pt x="1279" y="1577"/>
                  </a:lnTo>
                  <a:cubicBezTo>
                    <a:pt x="1319" y="1649"/>
                    <a:pt x="1357" y="1714"/>
                    <a:pt x="1390" y="1771"/>
                  </a:cubicBezTo>
                  <a:lnTo>
                    <a:pt x="1390" y="1771"/>
                  </a:lnTo>
                  <a:cubicBezTo>
                    <a:pt x="1050" y="1682"/>
                    <a:pt x="694" y="1551"/>
                    <a:pt x="521" y="1278"/>
                  </a:cubicBezTo>
                  <a:cubicBezTo>
                    <a:pt x="408" y="1137"/>
                    <a:pt x="478" y="971"/>
                    <a:pt x="633" y="971"/>
                  </a:cubicBezTo>
                  <a:close/>
                  <a:moveTo>
                    <a:pt x="1180" y="1"/>
                  </a:moveTo>
                  <a:cubicBezTo>
                    <a:pt x="1173" y="1"/>
                    <a:pt x="1166" y="1"/>
                    <a:pt x="1159" y="1"/>
                  </a:cubicBezTo>
                  <a:cubicBezTo>
                    <a:pt x="707" y="17"/>
                    <a:pt x="766" y="455"/>
                    <a:pt x="951" y="915"/>
                  </a:cubicBezTo>
                  <a:lnTo>
                    <a:pt x="951" y="915"/>
                  </a:lnTo>
                  <a:cubicBezTo>
                    <a:pt x="910" y="882"/>
                    <a:pt x="868" y="851"/>
                    <a:pt x="824" y="822"/>
                  </a:cubicBezTo>
                  <a:cubicBezTo>
                    <a:pt x="762" y="784"/>
                    <a:pt x="667" y="762"/>
                    <a:pt x="574" y="762"/>
                  </a:cubicBezTo>
                  <a:cubicBezTo>
                    <a:pt x="442" y="762"/>
                    <a:pt x="313" y="806"/>
                    <a:pt x="277" y="913"/>
                  </a:cubicBezTo>
                  <a:cubicBezTo>
                    <a:pt x="1" y="1577"/>
                    <a:pt x="933" y="1864"/>
                    <a:pt x="1470" y="1933"/>
                  </a:cubicBezTo>
                  <a:lnTo>
                    <a:pt x="1470" y="1933"/>
                  </a:lnTo>
                  <a:cubicBezTo>
                    <a:pt x="1489" y="1993"/>
                    <a:pt x="1544" y="2023"/>
                    <a:pt x="1600" y="2023"/>
                  </a:cubicBezTo>
                  <a:cubicBezTo>
                    <a:pt x="1668" y="2023"/>
                    <a:pt x="1736" y="1977"/>
                    <a:pt x="1736" y="1886"/>
                  </a:cubicBezTo>
                  <a:cubicBezTo>
                    <a:pt x="1736" y="1465"/>
                    <a:pt x="1856" y="1"/>
                    <a:pt x="1180"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8" name="Google Shape;3838;p80"/>
            <p:cNvSpPr/>
            <p:nvPr/>
          </p:nvSpPr>
          <p:spPr>
            <a:xfrm>
              <a:off x="-2358200" y="7501013"/>
              <a:ext cx="445325" cy="551425"/>
            </a:xfrm>
            <a:custGeom>
              <a:avLst/>
              <a:gdLst/>
              <a:ahLst/>
              <a:cxnLst/>
              <a:rect l="l" t="t" r="r" b="b"/>
              <a:pathLst>
                <a:path w="17813" h="22057" extrusionOk="0">
                  <a:moveTo>
                    <a:pt x="17296" y="0"/>
                  </a:moveTo>
                  <a:cubicBezTo>
                    <a:pt x="11795" y="2128"/>
                    <a:pt x="5989" y="3435"/>
                    <a:pt x="31" y="3678"/>
                  </a:cubicBezTo>
                  <a:cubicBezTo>
                    <a:pt x="1" y="7143"/>
                    <a:pt x="943" y="19818"/>
                    <a:pt x="1247" y="21308"/>
                  </a:cubicBezTo>
                  <a:cubicBezTo>
                    <a:pt x="1247" y="21308"/>
                    <a:pt x="2664" y="21729"/>
                    <a:pt x="4233" y="21729"/>
                  </a:cubicBezTo>
                  <a:cubicBezTo>
                    <a:pt x="5192" y="21729"/>
                    <a:pt x="6208" y="21572"/>
                    <a:pt x="6992" y="21065"/>
                  </a:cubicBezTo>
                  <a:cubicBezTo>
                    <a:pt x="6992" y="21065"/>
                    <a:pt x="7813" y="6323"/>
                    <a:pt x="7630" y="5563"/>
                  </a:cubicBezTo>
                  <a:lnTo>
                    <a:pt x="7630" y="5563"/>
                  </a:lnTo>
                  <a:cubicBezTo>
                    <a:pt x="7630" y="5563"/>
                    <a:pt x="8045" y="5602"/>
                    <a:pt x="8613" y="5602"/>
                  </a:cubicBezTo>
                  <a:cubicBezTo>
                    <a:pt x="9277" y="5602"/>
                    <a:pt x="10151" y="5549"/>
                    <a:pt x="10822" y="5320"/>
                  </a:cubicBezTo>
                  <a:cubicBezTo>
                    <a:pt x="10822" y="5320"/>
                    <a:pt x="10943" y="20457"/>
                    <a:pt x="11247" y="21399"/>
                  </a:cubicBezTo>
                  <a:cubicBezTo>
                    <a:pt x="11247" y="21399"/>
                    <a:pt x="12826" y="22057"/>
                    <a:pt x="14391" y="22057"/>
                  </a:cubicBezTo>
                  <a:cubicBezTo>
                    <a:pt x="15205" y="22057"/>
                    <a:pt x="16015" y="21879"/>
                    <a:pt x="16597" y="21338"/>
                  </a:cubicBezTo>
                  <a:cubicBezTo>
                    <a:pt x="16597" y="21338"/>
                    <a:pt x="17813" y="3891"/>
                    <a:pt x="17296"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9" name="Google Shape;3839;p80"/>
            <p:cNvSpPr/>
            <p:nvPr/>
          </p:nvSpPr>
          <p:spPr>
            <a:xfrm>
              <a:off x="-2357425" y="7427578"/>
              <a:ext cx="431650" cy="167400"/>
            </a:xfrm>
            <a:custGeom>
              <a:avLst/>
              <a:gdLst/>
              <a:ahLst/>
              <a:cxnLst/>
              <a:rect l="l" t="t" r="r" b="b"/>
              <a:pathLst>
                <a:path w="17266" h="6696" extrusionOk="0">
                  <a:moveTo>
                    <a:pt x="11113" y="1"/>
                  </a:moveTo>
                  <a:cubicBezTo>
                    <a:pt x="6259" y="1"/>
                    <a:pt x="244" y="343"/>
                    <a:pt x="244" y="343"/>
                  </a:cubicBezTo>
                  <a:cubicBezTo>
                    <a:pt x="244" y="343"/>
                    <a:pt x="61" y="3869"/>
                    <a:pt x="0" y="6695"/>
                  </a:cubicBezTo>
                  <a:cubicBezTo>
                    <a:pt x="5958" y="6452"/>
                    <a:pt x="11764" y="5145"/>
                    <a:pt x="17265" y="3017"/>
                  </a:cubicBezTo>
                  <a:cubicBezTo>
                    <a:pt x="17144" y="1984"/>
                    <a:pt x="17265" y="829"/>
                    <a:pt x="17113" y="586"/>
                  </a:cubicBezTo>
                  <a:cubicBezTo>
                    <a:pt x="16795" y="138"/>
                    <a:pt x="14187" y="1"/>
                    <a:pt x="11113"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0" name="Google Shape;3840;p80"/>
            <p:cNvSpPr/>
            <p:nvPr/>
          </p:nvSpPr>
          <p:spPr>
            <a:xfrm>
              <a:off x="-1973675" y="7481263"/>
              <a:ext cx="50925" cy="80575"/>
            </a:xfrm>
            <a:custGeom>
              <a:avLst/>
              <a:gdLst/>
              <a:ahLst/>
              <a:cxnLst/>
              <a:rect l="l" t="t" r="r" b="b"/>
              <a:pathLst>
                <a:path w="2037" h="3223" extrusionOk="0">
                  <a:moveTo>
                    <a:pt x="0" y="0"/>
                  </a:moveTo>
                  <a:cubicBezTo>
                    <a:pt x="456" y="1064"/>
                    <a:pt x="1186" y="2371"/>
                    <a:pt x="2037" y="3222"/>
                  </a:cubicBezTo>
                  <a:lnTo>
                    <a:pt x="0" y="0"/>
                  </a:ln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1" name="Google Shape;3841;p80"/>
            <p:cNvSpPr/>
            <p:nvPr/>
          </p:nvSpPr>
          <p:spPr>
            <a:xfrm>
              <a:off x="-1975700" y="7479713"/>
              <a:ext cx="58325" cy="85400"/>
            </a:xfrm>
            <a:custGeom>
              <a:avLst/>
              <a:gdLst/>
              <a:ahLst/>
              <a:cxnLst/>
              <a:rect l="l" t="t" r="r" b="b"/>
              <a:pathLst>
                <a:path w="2333" h="3416" extrusionOk="0">
                  <a:moveTo>
                    <a:pt x="86" y="0"/>
                  </a:moveTo>
                  <a:cubicBezTo>
                    <a:pt x="45" y="0"/>
                    <a:pt x="1" y="34"/>
                    <a:pt x="20" y="93"/>
                  </a:cubicBezTo>
                  <a:cubicBezTo>
                    <a:pt x="142" y="670"/>
                    <a:pt x="476" y="1248"/>
                    <a:pt x="780" y="1734"/>
                  </a:cubicBezTo>
                  <a:cubicBezTo>
                    <a:pt x="1115" y="2342"/>
                    <a:pt x="1510" y="2919"/>
                    <a:pt x="2027" y="3375"/>
                  </a:cubicBezTo>
                  <a:cubicBezTo>
                    <a:pt x="2062" y="3404"/>
                    <a:pt x="2099" y="3415"/>
                    <a:pt x="2133" y="3415"/>
                  </a:cubicBezTo>
                  <a:cubicBezTo>
                    <a:pt x="2247" y="3415"/>
                    <a:pt x="2333" y="3286"/>
                    <a:pt x="2239" y="3193"/>
                  </a:cubicBezTo>
                  <a:cubicBezTo>
                    <a:pt x="1783" y="2676"/>
                    <a:pt x="1388" y="2159"/>
                    <a:pt x="1023" y="1582"/>
                  </a:cubicBezTo>
                  <a:cubicBezTo>
                    <a:pt x="720" y="1096"/>
                    <a:pt x="507" y="518"/>
                    <a:pt x="142" y="32"/>
                  </a:cubicBezTo>
                  <a:cubicBezTo>
                    <a:pt x="131" y="10"/>
                    <a:pt x="109" y="0"/>
                    <a:pt x="86"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2" name="Google Shape;3842;p80"/>
            <p:cNvSpPr/>
            <p:nvPr/>
          </p:nvSpPr>
          <p:spPr>
            <a:xfrm>
              <a:off x="-2351350" y="7494163"/>
              <a:ext cx="36500" cy="61575"/>
            </a:xfrm>
            <a:custGeom>
              <a:avLst/>
              <a:gdLst/>
              <a:ahLst/>
              <a:cxnLst/>
              <a:rect l="l" t="t" r="r" b="b"/>
              <a:pathLst>
                <a:path w="1460" h="2463" extrusionOk="0">
                  <a:moveTo>
                    <a:pt x="1460" y="1"/>
                  </a:moveTo>
                  <a:lnTo>
                    <a:pt x="1" y="2463"/>
                  </a:lnTo>
                  <a:cubicBezTo>
                    <a:pt x="882" y="1916"/>
                    <a:pt x="1095" y="913"/>
                    <a:pt x="1460" y="1"/>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3" name="Google Shape;3843;p80"/>
            <p:cNvSpPr/>
            <p:nvPr/>
          </p:nvSpPr>
          <p:spPr>
            <a:xfrm>
              <a:off x="-2355425" y="7491663"/>
              <a:ext cx="43625" cy="66725"/>
            </a:xfrm>
            <a:custGeom>
              <a:avLst/>
              <a:gdLst/>
              <a:ahLst/>
              <a:cxnLst/>
              <a:rect l="l" t="t" r="r" b="b"/>
              <a:pathLst>
                <a:path w="1745" h="2669" extrusionOk="0">
                  <a:moveTo>
                    <a:pt x="1637" y="0"/>
                  </a:moveTo>
                  <a:cubicBezTo>
                    <a:pt x="1597" y="0"/>
                    <a:pt x="1557" y="15"/>
                    <a:pt x="1531" y="40"/>
                  </a:cubicBezTo>
                  <a:cubicBezTo>
                    <a:pt x="1258" y="405"/>
                    <a:pt x="1136" y="891"/>
                    <a:pt x="954" y="1317"/>
                  </a:cubicBezTo>
                  <a:cubicBezTo>
                    <a:pt x="771" y="1773"/>
                    <a:pt x="467" y="2137"/>
                    <a:pt x="103" y="2472"/>
                  </a:cubicBezTo>
                  <a:cubicBezTo>
                    <a:pt x="1" y="2548"/>
                    <a:pt x="70" y="2668"/>
                    <a:pt x="167" y="2668"/>
                  </a:cubicBezTo>
                  <a:cubicBezTo>
                    <a:pt x="186" y="2668"/>
                    <a:pt x="205" y="2664"/>
                    <a:pt x="224" y="2654"/>
                  </a:cubicBezTo>
                  <a:cubicBezTo>
                    <a:pt x="1106" y="2259"/>
                    <a:pt x="1623" y="982"/>
                    <a:pt x="1744" y="101"/>
                  </a:cubicBezTo>
                  <a:cubicBezTo>
                    <a:pt x="1744" y="30"/>
                    <a:pt x="1692" y="0"/>
                    <a:pt x="1637"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4" name="Google Shape;3844;p80"/>
            <p:cNvSpPr/>
            <p:nvPr/>
          </p:nvSpPr>
          <p:spPr>
            <a:xfrm>
              <a:off x="-2231275" y="7632463"/>
              <a:ext cx="189225" cy="8025"/>
            </a:xfrm>
            <a:custGeom>
              <a:avLst/>
              <a:gdLst/>
              <a:ahLst/>
              <a:cxnLst/>
              <a:rect l="l" t="t" r="r" b="b"/>
              <a:pathLst>
                <a:path w="7569" h="321" extrusionOk="0">
                  <a:moveTo>
                    <a:pt x="0" y="1"/>
                  </a:moveTo>
                  <a:lnTo>
                    <a:pt x="1134" y="46"/>
                  </a:lnTo>
                  <a:lnTo>
                    <a:pt x="1134" y="46"/>
                  </a:lnTo>
                  <a:cubicBezTo>
                    <a:pt x="752" y="26"/>
                    <a:pt x="373" y="10"/>
                    <a:pt x="0" y="1"/>
                  </a:cubicBezTo>
                  <a:close/>
                  <a:moveTo>
                    <a:pt x="1134" y="46"/>
                  </a:moveTo>
                  <a:cubicBezTo>
                    <a:pt x="2920" y="140"/>
                    <a:pt x="4796" y="320"/>
                    <a:pt x="6657" y="320"/>
                  </a:cubicBezTo>
                  <a:cubicBezTo>
                    <a:pt x="6961" y="320"/>
                    <a:pt x="7265" y="316"/>
                    <a:pt x="7569" y="305"/>
                  </a:cubicBezTo>
                  <a:lnTo>
                    <a:pt x="1134" y="46"/>
                  </a:ln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5" name="Google Shape;3845;p80"/>
            <p:cNvSpPr/>
            <p:nvPr/>
          </p:nvSpPr>
          <p:spPr>
            <a:xfrm>
              <a:off x="-2236600" y="7628663"/>
              <a:ext cx="200625" cy="18450"/>
            </a:xfrm>
            <a:custGeom>
              <a:avLst/>
              <a:gdLst/>
              <a:ahLst/>
              <a:cxnLst/>
              <a:rect l="l" t="t" r="r" b="b"/>
              <a:pathLst>
                <a:path w="8025" h="738" extrusionOk="0">
                  <a:moveTo>
                    <a:pt x="213" y="1"/>
                  </a:moveTo>
                  <a:cubicBezTo>
                    <a:pt x="0" y="1"/>
                    <a:pt x="0" y="335"/>
                    <a:pt x="213" y="335"/>
                  </a:cubicBezTo>
                  <a:cubicBezTo>
                    <a:pt x="2074" y="426"/>
                    <a:pt x="4003" y="737"/>
                    <a:pt x="5898" y="737"/>
                  </a:cubicBezTo>
                  <a:cubicBezTo>
                    <a:pt x="6541" y="737"/>
                    <a:pt x="7180" y="701"/>
                    <a:pt x="7812" y="609"/>
                  </a:cubicBezTo>
                  <a:cubicBezTo>
                    <a:pt x="8025" y="578"/>
                    <a:pt x="7964" y="305"/>
                    <a:pt x="7782" y="274"/>
                  </a:cubicBezTo>
                  <a:cubicBezTo>
                    <a:pt x="5289" y="31"/>
                    <a:pt x="2706" y="1"/>
                    <a:pt x="213" y="1"/>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6" name="Google Shape;3846;p80"/>
            <p:cNvSpPr/>
            <p:nvPr/>
          </p:nvSpPr>
          <p:spPr>
            <a:xfrm>
              <a:off x="-2155300" y="7465288"/>
              <a:ext cx="3825" cy="172525"/>
            </a:xfrm>
            <a:custGeom>
              <a:avLst/>
              <a:gdLst/>
              <a:ahLst/>
              <a:cxnLst/>
              <a:rect l="l" t="t" r="r" b="b"/>
              <a:pathLst>
                <a:path w="153" h="6901" extrusionOk="0">
                  <a:moveTo>
                    <a:pt x="31" y="1"/>
                  </a:moveTo>
                  <a:lnTo>
                    <a:pt x="31" y="1"/>
                  </a:lnTo>
                  <a:cubicBezTo>
                    <a:pt x="1" y="2311"/>
                    <a:pt x="31" y="4621"/>
                    <a:pt x="153" y="6901"/>
                  </a:cubicBezTo>
                  <a:lnTo>
                    <a:pt x="31" y="1"/>
                  </a:ln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7" name="Google Shape;3847;p80"/>
            <p:cNvSpPr/>
            <p:nvPr/>
          </p:nvSpPr>
          <p:spPr>
            <a:xfrm>
              <a:off x="-2162125" y="7461313"/>
              <a:ext cx="14450" cy="179350"/>
            </a:xfrm>
            <a:custGeom>
              <a:avLst/>
              <a:gdLst/>
              <a:ahLst/>
              <a:cxnLst/>
              <a:rect l="l" t="t" r="r" b="b"/>
              <a:pathLst>
                <a:path w="578" h="7174" extrusionOk="0">
                  <a:moveTo>
                    <a:pt x="304" y="0"/>
                  </a:moveTo>
                  <a:cubicBezTo>
                    <a:pt x="228" y="0"/>
                    <a:pt x="152" y="53"/>
                    <a:pt x="152" y="160"/>
                  </a:cubicBezTo>
                  <a:cubicBezTo>
                    <a:pt x="0" y="2409"/>
                    <a:pt x="61" y="4810"/>
                    <a:pt x="304" y="7060"/>
                  </a:cubicBezTo>
                  <a:cubicBezTo>
                    <a:pt x="319" y="7136"/>
                    <a:pt x="380" y="7174"/>
                    <a:pt x="437" y="7174"/>
                  </a:cubicBezTo>
                  <a:cubicBezTo>
                    <a:pt x="494" y="7174"/>
                    <a:pt x="547" y="7136"/>
                    <a:pt x="547" y="7060"/>
                  </a:cubicBezTo>
                  <a:cubicBezTo>
                    <a:pt x="578" y="4750"/>
                    <a:pt x="547" y="2440"/>
                    <a:pt x="456" y="160"/>
                  </a:cubicBezTo>
                  <a:cubicBezTo>
                    <a:pt x="456" y="53"/>
                    <a:pt x="380" y="0"/>
                    <a:pt x="304"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8" name="Google Shape;3848;p80"/>
            <p:cNvSpPr/>
            <p:nvPr/>
          </p:nvSpPr>
          <p:spPr>
            <a:xfrm>
              <a:off x="-2144425" y="7471838"/>
              <a:ext cx="65900" cy="169075"/>
            </a:xfrm>
            <a:custGeom>
              <a:avLst/>
              <a:gdLst/>
              <a:ahLst/>
              <a:cxnLst/>
              <a:rect l="l" t="t" r="r" b="b"/>
              <a:pathLst>
                <a:path w="2636" h="6763" extrusionOk="0">
                  <a:moveTo>
                    <a:pt x="1324" y="1"/>
                  </a:moveTo>
                  <a:cubicBezTo>
                    <a:pt x="1232" y="1"/>
                    <a:pt x="1146" y="62"/>
                    <a:pt x="1146" y="195"/>
                  </a:cubicBezTo>
                  <a:cubicBezTo>
                    <a:pt x="1146" y="1806"/>
                    <a:pt x="2271" y="5818"/>
                    <a:pt x="143" y="6487"/>
                  </a:cubicBezTo>
                  <a:cubicBezTo>
                    <a:pt x="0" y="6544"/>
                    <a:pt x="46" y="6763"/>
                    <a:pt x="178" y="6763"/>
                  </a:cubicBezTo>
                  <a:cubicBezTo>
                    <a:pt x="186" y="6763"/>
                    <a:pt x="195" y="6762"/>
                    <a:pt x="204" y="6760"/>
                  </a:cubicBezTo>
                  <a:cubicBezTo>
                    <a:pt x="2636" y="6213"/>
                    <a:pt x="1693" y="1867"/>
                    <a:pt x="1541" y="195"/>
                  </a:cubicBezTo>
                  <a:cubicBezTo>
                    <a:pt x="1526" y="70"/>
                    <a:pt x="1421" y="1"/>
                    <a:pt x="1324" y="1"/>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9" name="Google Shape;3849;p80"/>
            <p:cNvSpPr/>
            <p:nvPr/>
          </p:nvSpPr>
          <p:spPr>
            <a:xfrm>
              <a:off x="-2468375" y="7518088"/>
              <a:ext cx="164925" cy="55900"/>
            </a:xfrm>
            <a:custGeom>
              <a:avLst/>
              <a:gdLst/>
              <a:ahLst/>
              <a:cxnLst/>
              <a:rect l="l" t="t" r="r" b="b"/>
              <a:pathLst>
                <a:path w="6597" h="2236" extrusionOk="0">
                  <a:moveTo>
                    <a:pt x="3774" y="1"/>
                  </a:moveTo>
                  <a:cubicBezTo>
                    <a:pt x="3590" y="1"/>
                    <a:pt x="3396" y="15"/>
                    <a:pt x="3192" y="47"/>
                  </a:cubicBezTo>
                  <a:cubicBezTo>
                    <a:pt x="821" y="412"/>
                    <a:pt x="1" y="2235"/>
                    <a:pt x="1" y="2235"/>
                  </a:cubicBezTo>
                  <a:lnTo>
                    <a:pt x="1156" y="1992"/>
                  </a:lnTo>
                  <a:cubicBezTo>
                    <a:pt x="1156" y="1992"/>
                    <a:pt x="1612" y="1080"/>
                    <a:pt x="3496" y="898"/>
                  </a:cubicBezTo>
                  <a:cubicBezTo>
                    <a:pt x="3633" y="886"/>
                    <a:pt x="3764" y="880"/>
                    <a:pt x="3888" y="880"/>
                  </a:cubicBezTo>
                  <a:cubicBezTo>
                    <a:pt x="5283" y="880"/>
                    <a:pt x="5897" y="1597"/>
                    <a:pt x="5897" y="1597"/>
                  </a:cubicBezTo>
                  <a:lnTo>
                    <a:pt x="6596" y="1597"/>
                  </a:lnTo>
                  <a:cubicBezTo>
                    <a:pt x="6596" y="1597"/>
                    <a:pt x="5710" y="1"/>
                    <a:pt x="3774" y="1"/>
                  </a:cubicBezTo>
                  <a:close/>
                </a:path>
              </a:pathLst>
            </a:custGeom>
            <a:solidFill>
              <a:srgbClr val="4FC1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0" name="Google Shape;3850;p80"/>
            <p:cNvSpPr/>
            <p:nvPr/>
          </p:nvSpPr>
          <p:spPr>
            <a:xfrm>
              <a:off x="-2420500" y="7163613"/>
              <a:ext cx="114775" cy="443100"/>
            </a:xfrm>
            <a:custGeom>
              <a:avLst/>
              <a:gdLst/>
              <a:ahLst/>
              <a:cxnLst/>
              <a:rect l="l" t="t" r="r" b="b"/>
              <a:pathLst>
                <a:path w="4591" h="17724" extrusionOk="0">
                  <a:moveTo>
                    <a:pt x="183" y="1"/>
                  </a:moveTo>
                  <a:cubicBezTo>
                    <a:pt x="92" y="943"/>
                    <a:pt x="1" y="2037"/>
                    <a:pt x="1" y="3284"/>
                  </a:cubicBezTo>
                  <a:cubicBezTo>
                    <a:pt x="1" y="3314"/>
                    <a:pt x="92" y="15351"/>
                    <a:pt x="92" y="15351"/>
                  </a:cubicBezTo>
                  <a:cubicBezTo>
                    <a:pt x="92" y="15351"/>
                    <a:pt x="1" y="17387"/>
                    <a:pt x="487" y="17569"/>
                  </a:cubicBezTo>
                  <a:cubicBezTo>
                    <a:pt x="511" y="17579"/>
                    <a:pt x="534" y="17584"/>
                    <a:pt x="556" y="17584"/>
                  </a:cubicBezTo>
                  <a:cubicBezTo>
                    <a:pt x="958" y="17584"/>
                    <a:pt x="1095" y="16110"/>
                    <a:pt x="1095" y="16110"/>
                  </a:cubicBezTo>
                  <a:cubicBezTo>
                    <a:pt x="1095" y="16110"/>
                    <a:pt x="1271" y="17723"/>
                    <a:pt x="1738" y="17723"/>
                  </a:cubicBezTo>
                  <a:cubicBezTo>
                    <a:pt x="1746" y="17723"/>
                    <a:pt x="1755" y="17723"/>
                    <a:pt x="1763" y="17721"/>
                  </a:cubicBezTo>
                  <a:cubicBezTo>
                    <a:pt x="2250" y="17630"/>
                    <a:pt x="2067" y="16020"/>
                    <a:pt x="2067" y="16019"/>
                  </a:cubicBezTo>
                  <a:lnTo>
                    <a:pt x="2067" y="16019"/>
                  </a:lnTo>
                  <a:cubicBezTo>
                    <a:pt x="2068" y="16020"/>
                    <a:pt x="2298" y="17454"/>
                    <a:pt x="2759" y="17454"/>
                  </a:cubicBezTo>
                  <a:cubicBezTo>
                    <a:pt x="2800" y="17454"/>
                    <a:pt x="2843" y="17442"/>
                    <a:pt x="2888" y="17417"/>
                  </a:cubicBezTo>
                  <a:cubicBezTo>
                    <a:pt x="3435" y="17144"/>
                    <a:pt x="2979" y="15108"/>
                    <a:pt x="2979" y="15107"/>
                  </a:cubicBezTo>
                  <a:lnTo>
                    <a:pt x="2979" y="15107"/>
                  </a:lnTo>
                  <a:cubicBezTo>
                    <a:pt x="2979" y="15107"/>
                    <a:pt x="3297" y="15252"/>
                    <a:pt x="3644" y="15252"/>
                  </a:cubicBezTo>
                  <a:cubicBezTo>
                    <a:pt x="3800" y="15252"/>
                    <a:pt x="3962" y="15223"/>
                    <a:pt x="4104" y="15138"/>
                  </a:cubicBezTo>
                  <a:cubicBezTo>
                    <a:pt x="4590" y="14864"/>
                    <a:pt x="3192" y="13588"/>
                    <a:pt x="3192" y="13588"/>
                  </a:cubicBezTo>
                  <a:lnTo>
                    <a:pt x="3648" y="7174"/>
                  </a:lnTo>
                  <a:cubicBezTo>
                    <a:pt x="3618" y="7174"/>
                    <a:pt x="3496" y="3040"/>
                    <a:pt x="3952" y="943"/>
                  </a:cubicBezTo>
                  <a:cubicBezTo>
                    <a:pt x="3367" y="412"/>
                    <a:pt x="2867" y="332"/>
                    <a:pt x="2352" y="332"/>
                  </a:cubicBezTo>
                  <a:cubicBezTo>
                    <a:pt x="2129" y="332"/>
                    <a:pt x="1904" y="347"/>
                    <a:pt x="1669" y="347"/>
                  </a:cubicBezTo>
                  <a:cubicBezTo>
                    <a:pt x="1229" y="347"/>
                    <a:pt x="751" y="296"/>
                    <a:pt x="183" y="1"/>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1" name="Google Shape;3851;p80"/>
            <p:cNvSpPr/>
            <p:nvPr/>
          </p:nvSpPr>
          <p:spPr>
            <a:xfrm>
              <a:off x="-2339200" y="7239897"/>
              <a:ext cx="409625" cy="231300"/>
            </a:xfrm>
            <a:custGeom>
              <a:avLst/>
              <a:gdLst/>
              <a:ahLst/>
              <a:cxnLst/>
              <a:rect l="l" t="t" r="r" b="b"/>
              <a:pathLst>
                <a:path w="16385" h="9252" extrusionOk="0">
                  <a:moveTo>
                    <a:pt x="183" y="1"/>
                  </a:moveTo>
                  <a:lnTo>
                    <a:pt x="1" y="8420"/>
                  </a:lnTo>
                  <a:cubicBezTo>
                    <a:pt x="1" y="8420"/>
                    <a:pt x="3756" y="9252"/>
                    <a:pt x="8387" y="9252"/>
                  </a:cubicBezTo>
                  <a:cubicBezTo>
                    <a:pt x="10947" y="9252"/>
                    <a:pt x="13776" y="8997"/>
                    <a:pt x="16384" y="8207"/>
                  </a:cubicBezTo>
                  <a:lnTo>
                    <a:pt x="16354" y="7660"/>
                  </a:lnTo>
                  <a:cubicBezTo>
                    <a:pt x="10518" y="6627"/>
                    <a:pt x="4895" y="3770"/>
                    <a:pt x="183"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2" name="Google Shape;3852;p80"/>
            <p:cNvSpPr/>
            <p:nvPr/>
          </p:nvSpPr>
          <p:spPr>
            <a:xfrm>
              <a:off x="-2422025" y="6957213"/>
              <a:ext cx="574500" cy="476200"/>
            </a:xfrm>
            <a:custGeom>
              <a:avLst/>
              <a:gdLst/>
              <a:ahLst/>
              <a:cxnLst/>
              <a:rect l="l" t="t" r="r" b="b"/>
              <a:pathLst>
                <a:path w="22980" h="19048" extrusionOk="0">
                  <a:moveTo>
                    <a:pt x="11889" y="0"/>
                  </a:moveTo>
                  <a:cubicBezTo>
                    <a:pt x="8530" y="0"/>
                    <a:pt x="7022" y="901"/>
                    <a:pt x="7022" y="901"/>
                  </a:cubicBezTo>
                  <a:cubicBezTo>
                    <a:pt x="7022" y="901"/>
                    <a:pt x="3344" y="1327"/>
                    <a:pt x="1673" y="4062"/>
                  </a:cubicBezTo>
                  <a:cubicBezTo>
                    <a:pt x="1" y="6767"/>
                    <a:pt x="62" y="8956"/>
                    <a:pt x="62" y="8956"/>
                  </a:cubicBezTo>
                  <a:cubicBezTo>
                    <a:pt x="62" y="8956"/>
                    <a:pt x="1095" y="9777"/>
                    <a:pt x="3283" y="9929"/>
                  </a:cubicBezTo>
                  <a:lnTo>
                    <a:pt x="3527" y="9929"/>
                  </a:lnTo>
                  <a:lnTo>
                    <a:pt x="3496" y="11388"/>
                  </a:lnTo>
                  <a:cubicBezTo>
                    <a:pt x="8208" y="15157"/>
                    <a:pt x="13831" y="18014"/>
                    <a:pt x="19667" y="19047"/>
                  </a:cubicBezTo>
                  <a:lnTo>
                    <a:pt x="19150" y="9837"/>
                  </a:lnTo>
                  <a:cubicBezTo>
                    <a:pt x="19150" y="9837"/>
                    <a:pt x="21247" y="9381"/>
                    <a:pt x="22980" y="7284"/>
                  </a:cubicBezTo>
                  <a:cubicBezTo>
                    <a:pt x="22980" y="7284"/>
                    <a:pt x="20913" y="1083"/>
                    <a:pt x="15229" y="263"/>
                  </a:cubicBezTo>
                  <a:cubicBezTo>
                    <a:pt x="13959" y="74"/>
                    <a:pt x="12848" y="0"/>
                    <a:pt x="11889"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3" name="Google Shape;3853;p80"/>
            <p:cNvSpPr/>
            <p:nvPr/>
          </p:nvSpPr>
          <p:spPr>
            <a:xfrm>
              <a:off x="-2257850" y="6860425"/>
              <a:ext cx="209714" cy="108501"/>
            </a:xfrm>
            <a:custGeom>
              <a:avLst/>
              <a:gdLst/>
              <a:ahLst/>
              <a:cxnLst/>
              <a:rect l="l" t="t" r="r" b="b"/>
              <a:pathLst>
                <a:path w="8512" h="4074" extrusionOk="0">
                  <a:moveTo>
                    <a:pt x="8511" y="1"/>
                  </a:moveTo>
                  <a:lnTo>
                    <a:pt x="1" y="305"/>
                  </a:lnTo>
                  <a:cubicBezTo>
                    <a:pt x="1" y="305"/>
                    <a:pt x="761" y="2889"/>
                    <a:pt x="1034" y="4074"/>
                  </a:cubicBezTo>
                  <a:cubicBezTo>
                    <a:pt x="3253" y="3101"/>
                    <a:pt x="5654" y="2402"/>
                    <a:pt x="8055" y="2129"/>
                  </a:cubicBezTo>
                  <a:cubicBezTo>
                    <a:pt x="8177" y="1308"/>
                    <a:pt x="8299" y="609"/>
                    <a:pt x="8511" y="1"/>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4" name="Google Shape;3854;p80"/>
            <p:cNvSpPr/>
            <p:nvPr/>
          </p:nvSpPr>
          <p:spPr>
            <a:xfrm>
              <a:off x="-2248000" y="6913613"/>
              <a:ext cx="216000" cy="132275"/>
            </a:xfrm>
            <a:custGeom>
              <a:avLst/>
              <a:gdLst/>
              <a:ahLst/>
              <a:cxnLst/>
              <a:rect l="l" t="t" r="r" b="b"/>
              <a:pathLst>
                <a:path w="8640" h="5291" extrusionOk="0">
                  <a:moveTo>
                    <a:pt x="7569" y="1"/>
                  </a:moveTo>
                  <a:cubicBezTo>
                    <a:pt x="5137" y="274"/>
                    <a:pt x="2736" y="973"/>
                    <a:pt x="517" y="1946"/>
                  </a:cubicBezTo>
                  <a:cubicBezTo>
                    <a:pt x="608" y="2250"/>
                    <a:pt x="639" y="2463"/>
                    <a:pt x="639" y="2493"/>
                  </a:cubicBezTo>
                  <a:lnTo>
                    <a:pt x="608" y="2493"/>
                  </a:lnTo>
                  <a:cubicBezTo>
                    <a:pt x="608" y="2493"/>
                    <a:pt x="548" y="2484"/>
                    <a:pt x="465" y="2484"/>
                  </a:cubicBezTo>
                  <a:cubicBezTo>
                    <a:pt x="285" y="2484"/>
                    <a:pt x="0" y="2527"/>
                    <a:pt x="0" y="2797"/>
                  </a:cubicBezTo>
                  <a:cubicBezTo>
                    <a:pt x="0" y="3223"/>
                    <a:pt x="2250" y="4621"/>
                    <a:pt x="3769" y="5198"/>
                  </a:cubicBezTo>
                  <a:cubicBezTo>
                    <a:pt x="3929" y="5262"/>
                    <a:pt x="4099" y="5291"/>
                    <a:pt x="4278" y="5291"/>
                  </a:cubicBezTo>
                  <a:cubicBezTo>
                    <a:pt x="5807" y="5291"/>
                    <a:pt x="7924" y="3173"/>
                    <a:pt x="8359" y="2493"/>
                  </a:cubicBezTo>
                  <a:cubicBezTo>
                    <a:pt x="8639" y="2033"/>
                    <a:pt x="8208" y="1941"/>
                    <a:pt x="7828" y="1941"/>
                  </a:cubicBezTo>
                  <a:cubicBezTo>
                    <a:pt x="7632" y="1941"/>
                    <a:pt x="7449" y="1966"/>
                    <a:pt x="7387" y="1976"/>
                  </a:cubicBezTo>
                  <a:cubicBezTo>
                    <a:pt x="7447" y="1247"/>
                    <a:pt x="7478" y="578"/>
                    <a:pt x="7569" y="1"/>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5" name="Google Shape;3855;p80"/>
            <p:cNvSpPr/>
            <p:nvPr/>
          </p:nvSpPr>
          <p:spPr>
            <a:xfrm>
              <a:off x="-2536000" y="6666788"/>
              <a:ext cx="111725" cy="70600"/>
            </a:xfrm>
            <a:custGeom>
              <a:avLst/>
              <a:gdLst/>
              <a:ahLst/>
              <a:cxnLst/>
              <a:rect l="l" t="t" r="r" b="b"/>
              <a:pathLst>
                <a:path w="4469" h="2824" extrusionOk="0">
                  <a:moveTo>
                    <a:pt x="2434" y="0"/>
                  </a:moveTo>
                  <a:cubicBezTo>
                    <a:pt x="1576" y="0"/>
                    <a:pt x="719" y="254"/>
                    <a:pt x="0" y="755"/>
                  </a:cubicBezTo>
                  <a:cubicBezTo>
                    <a:pt x="160" y="1807"/>
                    <a:pt x="1008" y="2824"/>
                    <a:pt x="2621" y="2824"/>
                  </a:cubicBezTo>
                  <a:cubicBezTo>
                    <a:pt x="3153" y="2824"/>
                    <a:pt x="3768" y="2713"/>
                    <a:pt x="4469" y="2457"/>
                  </a:cubicBezTo>
                  <a:lnTo>
                    <a:pt x="4469" y="512"/>
                  </a:lnTo>
                  <a:cubicBezTo>
                    <a:pt x="3839" y="170"/>
                    <a:pt x="3136" y="0"/>
                    <a:pt x="2434" y="0"/>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6" name="Google Shape;3856;p80"/>
            <p:cNvSpPr/>
            <p:nvPr/>
          </p:nvSpPr>
          <p:spPr>
            <a:xfrm>
              <a:off x="-2539050" y="6627733"/>
              <a:ext cx="114775" cy="58925"/>
            </a:xfrm>
            <a:custGeom>
              <a:avLst/>
              <a:gdLst/>
              <a:ahLst/>
              <a:cxnLst/>
              <a:rect l="l" t="t" r="r" b="b"/>
              <a:pathLst>
                <a:path w="4591" h="2357" extrusionOk="0">
                  <a:moveTo>
                    <a:pt x="2384" y="1"/>
                  </a:moveTo>
                  <a:cubicBezTo>
                    <a:pt x="1927" y="1"/>
                    <a:pt x="1435" y="102"/>
                    <a:pt x="943" y="381"/>
                  </a:cubicBezTo>
                  <a:cubicBezTo>
                    <a:pt x="274" y="776"/>
                    <a:pt x="1" y="1567"/>
                    <a:pt x="122" y="2357"/>
                  </a:cubicBezTo>
                  <a:cubicBezTo>
                    <a:pt x="841" y="1856"/>
                    <a:pt x="1698" y="1602"/>
                    <a:pt x="2556" y="1602"/>
                  </a:cubicBezTo>
                  <a:cubicBezTo>
                    <a:pt x="3258" y="1602"/>
                    <a:pt x="3961" y="1772"/>
                    <a:pt x="4591" y="2114"/>
                  </a:cubicBezTo>
                  <a:lnTo>
                    <a:pt x="4591" y="746"/>
                  </a:lnTo>
                  <a:cubicBezTo>
                    <a:pt x="4591" y="746"/>
                    <a:pt x="3618" y="1"/>
                    <a:pt x="2384" y="1"/>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7" name="Google Shape;3857;p80"/>
            <p:cNvSpPr/>
            <p:nvPr/>
          </p:nvSpPr>
          <p:spPr>
            <a:xfrm>
              <a:off x="-2502575" y="6669788"/>
              <a:ext cx="69175" cy="58625"/>
            </a:xfrm>
            <a:custGeom>
              <a:avLst/>
              <a:gdLst/>
              <a:ahLst/>
              <a:cxnLst/>
              <a:rect l="l" t="t" r="r" b="b"/>
              <a:pathLst>
                <a:path w="2767" h="2345" extrusionOk="0">
                  <a:moveTo>
                    <a:pt x="1177" y="0"/>
                  </a:moveTo>
                  <a:cubicBezTo>
                    <a:pt x="782" y="0"/>
                    <a:pt x="374" y="90"/>
                    <a:pt x="31" y="179"/>
                  </a:cubicBezTo>
                  <a:cubicBezTo>
                    <a:pt x="1" y="179"/>
                    <a:pt x="1" y="209"/>
                    <a:pt x="31" y="209"/>
                  </a:cubicBezTo>
                  <a:cubicBezTo>
                    <a:pt x="62" y="211"/>
                    <a:pt x="93" y="211"/>
                    <a:pt x="124" y="211"/>
                  </a:cubicBezTo>
                  <a:cubicBezTo>
                    <a:pt x="460" y="211"/>
                    <a:pt x="844" y="145"/>
                    <a:pt x="1208" y="145"/>
                  </a:cubicBezTo>
                  <a:cubicBezTo>
                    <a:pt x="1625" y="145"/>
                    <a:pt x="2016" y="232"/>
                    <a:pt x="2280" y="605"/>
                  </a:cubicBezTo>
                  <a:cubicBezTo>
                    <a:pt x="2615" y="1091"/>
                    <a:pt x="2554" y="1729"/>
                    <a:pt x="2584" y="2276"/>
                  </a:cubicBezTo>
                  <a:cubicBezTo>
                    <a:pt x="2584" y="2322"/>
                    <a:pt x="2622" y="2345"/>
                    <a:pt x="2660" y="2345"/>
                  </a:cubicBezTo>
                  <a:cubicBezTo>
                    <a:pt x="2698" y="2345"/>
                    <a:pt x="2736" y="2322"/>
                    <a:pt x="2736" y="2276"/>
                  </a:cubicBezTo>
                  <a:cubicBezTo>
                    <a:pt x="2767" y="1638"/>
                    <a:pt x="2767" y="848"/>
                    <a:pt x="2280" y="392"/>
                  </a:cubicBezTo>
                  <a:cubicBezTo>
                    <a:pt x="1986" y="97"/>
                    <a:pt x="1588" y="0"/>
                    <a:pt x="117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8" name="Google Shape;3858;p80"/>
            <p:cNvSpPr/>
            <p:nvPr/>
          </p:nvSpPr>
          <p:spPr>
            <a:xfrm>
              <a:off x="-2473700" y="6686163"/>
              <a:ext cx="40725" cy="24325"/>
            </a:xfrm>
            <a:custGeom>
              <a:avLst/>
              <a:gdLst/>
              <a:ahLst/>
              <a:cxnLst/>
              <a:rect l="l" t="t" r="r" b="b"/>
              <a:pathLst>
                <a:path w="1629" h="973" extrusionOk="0">
                  <a:moveTo>
                    <a:pt x="566" y="0"/>
                  </a:moveTo>
                  <a:cubicBezTo>
                    <a:pt x="401" y="0"/>
                    <a:pt x="230" y="58"/>
                    <a:pt x="62" y="193"/>
                  </a:cubicBezTo>
                  <a:cubicBezTo>
                    <a:pt x="1" y="254"/>
                    <a:pt x="62" y="314"/>
                    <a:pt x="122" y="314"/>
                  </a:cubicBezTo>
                  <a:cubicBezTo>
                    <a:pt x="283" y="241"/>
                    <a:pt x="430" y="196"/>
                    <a:pt x="569" y="196"/>
                  </a:cubicBezTo>
                  <a:cubicBezTo>
                    <a:pt x="720" y="196"/>
                    <a:pt x="862" y="249"/>
                    <a:pt x="1004" y="375"/>
                  </a:cubicBezTo>
                  <a:cubicBezTo>
                    <a:pt x="1186" y="527"/>
                    <a:pt x="1308" y="770"/>
                    <a:pt x="1460" y="953"/>
                  </a:cubicBezTo>
                  <a:cubicBezTo>
                    <a:pt x="1474" y="966"/>
                    <a:pt x="1490" y="972"/>
                    <a:pt x="1507" y="972"/>
                  </a:cubicBezTo>
                  <a:cubicBezTo>
                    <a:pt x="1566" y="972"/>
                    <a:pt x="1628" y="902"/>
                    <a:pt x="1581" y="831"/>
                  </a:cubicBezTo>
                  <a:cubicBezTo>
                    <a:pt x="1384" y="392"/>
                    <a:pt x="996" y="0"/>
                    <a:pt x="56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9" name="Google Shape;3859;p80"/>
            <p:cNvSpPr/>
            <p:nvPr/>
          </p:nvSpPr>
          <p:spPr>
            <a:xfrm>
              <a:off x="-1918200" y="6666788"/>
              <a:ext cx="111725" cy="70600"/>
            </a:xfrm>
            <a:custGeom>
              <a:avLst/>
              <a:gdLst/>
              <a:ahLst/>
              <a:cxnLst/>
              <a:rect l="l" t="t" r="r" b="b"/>
              <a:pathLst>
                <a:path w="4469" h="2824" extrusionOk="0">
                  <a:moveTo>
                    <a:pt x="2035" y="0"/>
                  </a:moveTo>
                  <a:cubicBezTo>
                    <a:pt x="1332" y="0"/>
                    <a:pt x="629" y="170"/>
                    <a:pt x="0" y="512"/>
                  </a:cubicBezTo>
                  <a:lnTo>
                    <a:pt x="0" y="2457"/>
                  </a:lnTo>
                  <a:cubicBezTo>
                    <a:pt x="701" y="2713"/>
                    <a:pt x="1316" y="2824"/>
                    <a:pt x="1847" y="2824"/>
                  </a:cubicBezTo>
                  <a:cubicBezTo>
                    <a:pt x="3460" y="2824"/>
                    <a:pt x="4308" y="1807"/>
                    <a:pt x="4468" y="755"/>
                  </a:cubicBezTo>
                  <a:cubicBezTo>
                    <a:pt x="3749" y="254"/>
                    <a:pt x="2893" y="0"/>
                    <a:pt x="2035" y="0"/>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0" name="Google Shape;3860;p80"/>
            <p:cNvSpPr/>
            <p:nvPr/>
          </p:nvSpPr>
          <p:spPr>
            <a:xfrm>
              <a:off x="-1918200" y="6627733"/>
              <a:ext cx="114750" cy="58925"/>
            </a:xfrm>
            <a:custGeom>
              <a:avLst/>
              <a:gdLst/>
              <a:ahLst/>
              <a:cxnLst/>
              <a:rect l="l" t="t" r="r" b="b"/>
              <a:pathLst>
                <a:path w="4590" h="2357" extrusionOk="0">
                  <a:moveTo>
                    <a:pt x="2207" y="1"/>
                  </a:moveTo>
                  <a:cubicBezTo>
                    <a:pt x="972" y="1"/>
                    <a:pt x="0" y="746"/>
                    <a:pt x="0" y="746"/>
                  </a:cubicBezTo>
                  <a:lnTo>
                    <a:pt x="0" y="2114"/>
                  </a:lnTo>
                  <a:cubicBezTo>
                    <a:pt x="629" y="1772"/>
                    <a:pt x="1332" y="1602"/>
                    <a:pt x="2035" y="1602"/>
                  </a:cubicBezTo>
                  <a:cubicBezTo>
                    <a:pt x="2893" y="1602"/>
                    <a:pt x="3749" y="1856"/>
                    <a:pt x="4468" y="2357"/>
                  </a:cubicBezTo>
                  <a:cubicBezTo>
                    <a:pt x="4590" y="1567"/>
                    <a:pt x="4316" y="776"/>
                    <a:pt x="3648" y="381"/>
                  </a:cubicBezTo>
                  <a:cubicBezTo>
                    <a:pt x="3155" y="102"/>
                    <a:pt x="2663" y="1"/>
                    <a:pt x="2207" y="1"/>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1" name="Google Shape;3861;p80"/>
            <p:cNvSpPr/>
            <p:nvPr/>
          </p:nvSpPr>
          <p:spPr>
            <a:xfrm>
              <a:off x="-1909100" y="6669788"/>
              <a:ext cx="69175" cy="58625"/>
            </a:xfrm>
            <a:custGeom>
              <a:avLst/>
              <a:gdLst/>
              <a:ahLst/>
              <a:cxnLst/>
              <a:rect l="l" t="t" r="r" b="b"/>
              <a:pathLst>
                <a:path w="2767" h="2345" extrusionOk="0">
                  <a:moveTo>
                    <a:pt x="1591" y="0"/>
                  </a:moveTo>
                  <a:cubicBezTo>
                    <a:pt x="1179" y="0"/>
                    <a:pt x="782" y="97"/>
                    <a:pt x="487" y="392"/>
                  </a:cubicBezTo>
                  <a:cubicBezTo>
                    <a:pt x="1" y="878"/>
                    <a:pt x="1" y="1638"/>
                    <a:pt x="31" y="2276"/>
                  </a:cubicBezTo>
                  <a:cubicBezTo>
                    <a:pt x="31" y="2322"/>
                    <a:pt x="69" y="2345"/>
                    <a:pt x="107" y="2345"/>
                  </a:cubicBezTo>
                  <a:cubicBezTo>
                    <a:pt x="145" y="2345"/>
                    <a:pt x="183" y="2322"/>
                    <a:pt x="183" y="2276"/>
                  </a:cubicBezTo>
                  <a:cubicBezTo>
                    <a:pt x="214" y="1729"/>
                    <a:pt x="153" y="1091"/>
                    <a:pt x="487" y="605"/>
                  </a:cubicBezTo>
                  <a:cubicBezTo>
                    <a:pt x="746" y="225"/>
                    <a:pt x="1125" y="133"/>
                    <a:pt x="1532" y="133"/>
                  </a:cubicBezTo>
                  <a:cubicBezTo>
                    <a:pt x="1907" y="133"/>
                    <a:pt x="2305" y="211"/>
                    <a:pt x="2651" y="211"/>
                  </a:cubicBezTo>
                  <a:cubicBezTo>
                    <a:pt x="2680" y="211"/>
                    <a:pt x="2708" y="211"/>
                    <a:pt x="2736" y="209"/>
                  </a:cubicBezTo>
                  <a:cubicBezTo>
                    <a:pt x="2767" y="209"/>
                    <a:pt x="2767" y="179"/>
                    <a:pt x="2736" y="179"/>
                  </a:cubicBezTo>
                  <a:cubicBezTo>
                    <a:pt x="2394" y="90"/>
                    <a:pt x="1986" y="0"/>
                    <a:pt x="159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2" name="Google Shape;3862;p80"/>
            <p:cNvSpPr/>
            <p:nvPr/>
          </p:nvSpPr>
          <p:spPr>
            <a:xfrm>
              <a:off x="-1909500" y="6686163"/>
              <a:ext cx="40700" cy="24325"/>
            </a:xfrm>
            <a:custGeom>
              <a:avLst/>
              <a:gdLst/>
              <a:ahLst/>
              <a:cxnLst/>
              <a:rect l="l" t="t" r="r" b="b"/>
              <a:pathLst>
                <a:path w="1628" h="973" extrusionOk="0">
                  <a:moveTo>
                    <a:pt x="1063" y="0"/>
                  </a:moveTo>
                  <a:cubicBezTo>
                    <a:pt x="633" y="0"/>
                    <a:pt x="245" y="392"/>
                    <a:pt x="47" y="831"/>
                  </a:cubicBezTo>
                  <a:cubicBezTo>
                    <a:pt x="0" y="902"/>
                    <a:pt x="62" y="972"/>
                    <a:pt x="121" y="972"/>
                  </a:cubicBezTo>
                  <a:cubicBezTo>
                    <a:pt x="138" y="972"/>
                    <a:pt x="155" y="966"/>
                    <a:pt x="169" y="953"/>
                  </a:cubicBezTo>
                  <a:cubicBezTo>
                    <a:pt x="321" y="770"/>
                    <a:pt x="442" y="558"/>
                    <a:pt x="625" y="375"/>
                  </a:cubicBezTo>
                  <a:cubicBezTo>
                    <a:pt x="767" y="249"/>
                    <a:pt x="909" y="196"/>
                    <a:pt x="1060" y="196"/>
                  </a:cubicBezTo>
                  <a:cubicBezTo>
                    <a:pt x="1199" y="196"/>
                    <a:pt x="1346" y="241"/>
                    <a:pt x="1506" y="314"/>
                  </a:cubicBezTo>
                  <a:cubicBezTo>
                    <a:pt x="1567" y="314"/>
                    <a:pt x="1628" y="254"/>
                    <a:pt x="1567" y="193"/>
                  </a:cubicBezTo>
                  <a:cubicBezTo>
                    <a:pt x="1398" y="58"/>
                    <a:pt x="1227" y="0"/>
                    <a:pt x="1063"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3" name="Google Shape;3863;p80"/>
            <p:cNvSpPr/>
            <p:nvPr/>
          </p:nvSpPr>
          <p:spPr>
            <a:xfrm>
              <a:off x="-2436575" y="6371738"/>
              <a:ext cx="540425" cy="509925"/>
            </a:xfrm>
            <a:custGeom>
              <a:avLst/>
              <a:gdLst/>
              <a:ahLst/>
              <a:cxnLst/>
              <a:rect l="l" t="t" r="r" b="b"/>
              <a:pathLst>
                <a:path w="21617" h="20397" extrusionOk="0">
                  <a:moveTo>
                    <a:pt x="8142" y="0"/>
                  </a:moveTo>
                  <a:cubicBezTo>
                    <a:pt x="3906" y="0"/>
                    <a:pt x="1" y="2158"/>
                    <a:pt x="188" y="10247"/>
                  </a:cubicBezTo>
                  <a:cubicBezTo>
                    <a:pt x="188" y="10247"/>
                    <a:pt x="96" y="14046"/>
                    <a:pt x="1008" y="15961"/>
                  </a:cubicBezTo>
                  <a:cubicBezTo>
                    <a:pt x="1920" y="17846"/>
                    <a:pt x="4990" y="19943"/>
                    <a:pt x="9094" y="20338"/>
                  </a:cubicBezTo>
                  <a:cubicBezTo>
                    <a:pt x="9534" y="20377"/>
                    <a:pt x="9990" y="20397"/>
                    <a:pt x="10454" y="20397"/>
                  </a:cubicBezTo>
                  <a:cubicBezTo>
                    <a:pt x="14317" y="20397"/>
                    <a:pt x="18772" y="19046"/>
                    <a:pt x="19884" y="16387"/>
                  </a:cubicBezTo>
                  <a:cubicBezTo>
                    <a:pt x="21130" y="13408"/>
                    <a:pt x="21617" y="11372"/>
                    <a:pt x="21252" y="8362"/>
                  </a:cubicBezTo>
                  <a:cubicBezTo>
                    <a:pt x="20857" y="5323"/>
                    <a:pt x="20705" y="3985"/>
                    <a:pt x="17908" y="2618"/>
                  </a:cubicBezTo>
                  <a:cubicBezTo>
                    <a:pt x="16528" y="1965"/>
                    <a:pt x="12184" y="0"/>
                    <a:pt x="8142" y="0"/>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4" name="Google Shape;3864;p80"/>
            <p:cNvSpPr/>
            <p:nvPr/>
          </p:nvSpPr>
          <p:spPr>
            <a:xfrm>
              <a:off x="-2189500" y="6627588"/>
              <a:ext cx="38025" cy="65200"/>
            </a:xfrm>
            <a:custGeom>
              <a:avLst/>
              <a:gdLst/>
              <a:ahLst/>
              <a:cxnLst/>
              <a:rect l="l" t="t" r="r" b="b"/>
              <a:pathLst>
                <a:path w="1521" h="2608" extrusionOk="0">
                  <a:moveTo>
                    <a:pt x="369" y="0"/>
                  </a:moveTo>
                  <a:cubicBezTo>
                    <a:pt x="348" y="0"/>
                    <a:pt x="326" y="22"/>
                    <a:pt x="305" y="43"/>
                  </a:cubicBezTo>
                  <a:cubicBezTo>
                    <a:pt x="214" y="347"/>
                    <a:pt x="183" y="712"/>
                    <a:pt x="122" y="1046"/>
                  </a:cubicBezTo>
                  <a:cubicBezTo>
                    <a:pt x="62" y="1290"/>
                    <a:pt x="1" y="1533"/>
                    <a:pt x="122" y="1745"/>
                  </a:cubicBezTo>
                  <a:cubicBezTo>
                    <a:pt x="183" y="1928"/>
                    <a:pt x="335" y="2019"/>
                    <a:pt x="518" y="2019"/>
                  </a:cubicBezTo>
                  <a:cubicBezTo>
                    <a:pt x="609" y="2019"/>
                    <a:pt x="670" y="1958"/>
                    <a:pt x="761" y="1897"/>
                  </a:cubicBezTo>
                  <a:cubicBezTo>
                    <a:pt x="791" y="1867"/>
                    <a:pt x="852" y="1806"/>
                    <a:pt x="913" y="1806"/>
                  </a:cubicBezTo>
                  <a:cubicBezTo>
                    <a:pt x="962" y="1767"/>
                    <a:pt x="1002" y="1747"/>
                    <a:pt x="1032" y="1747"/>
                  </a:cubicBezTo>
                  <a:cubicBezTo>
                    <a:pt x="1095" y="1747"/>
                    <a:pt x="1116" y="1834"/>
                    <a:pt x="1095" y="2019"/>
                  </a:cubicBezTo>
                  <a:cubicBezTo>
                    <a:pt x="1277" y="2232"/>
                    <a:pt x="1217" y="2353"/>
                    <a:pt x="973" y="2414"/>
                  </a:cubicBezTo>
                  <a:cubicBezTo>
                    <a:pt x="867" y="2441"/>
                    <a:pt x="900" y="2607"/>
                    <a:pt x="992" y="2607"/>
                  </a:cubicBezTo>
                  <a:cubicBezTo>
                    <a:pt x="1005" y="2607"/>
                    <a:pt x="1019" y="2604"/>
                    <a:pt x="1034" y="2597"/>
                  </a:cubicBezTo>
                  <a:cubicBezTo>
                    <a:pt x="1277" y="2505"/>
                    <a:pt x="1521" y="2262"/>
                    <a:pt x="1521" y="1958"/>
                  </a:cubicBezTo>
                  <a:cubicBezTo>
                    <a:pt x="1492" y="1759"/>
                    <a:pt x="1304" y="1560"/>
                    <a:pt x="1106" y="1560"/>
                  </a:cubicBezTo>
                  <a:cubicBezTo>
                    <a:pt x="1092" y="1560"/>
                    <a:pt x="1078" y="1561"/>
                    <a:pt x="1065" y="1563"/>
                  </a:cubicBezTo>
                  <a:cubicBezTo>
                    <a:pt x="882" y="1563"/>
                    <a:pt x="822" y="1685"/>
                    <a:pt x="670" y="1745"/>
                  </a:cubicBezTo>
                  <a:cubicBezTo>
                    <a:pt x="591" y="1781"/>
                    <a:pt x="525" y="1796"/>
                    <a:pt x="471" y="1796"/>
                  </a:cubicBezTo>
                  <a:cubicBezTo>
                    <a:pt x="148" y="1796"/>
                    <a:pt x="222" y="1250"/>
                    <a:pt x="274" y="1016"/>
                  </a:cubicBezTo>
                  <a:cubicBezTo>
                    <a:pt x="335" y="742"/>
                    <a:pt x="548" y="286"/>
                    <a:pt x="396" y="13"/>
                  </a:cubicBezTo>
                  <a:cubicBezTo>
                    <a:pt x="387" y="4"/>
                    <a:pt x="378" y="0"/>
                    <a:pt x="369"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5" name="Google Shape;3865;p80"/>
            <p:cNvSpPr/>
            <p:nvPr/>
          </p:nvSpPr>
          <p:spPr>
            <a:xfrm>
              <a:off x="-2212300" y="6699663"/>
              <a:ext cx="85900" cy="32400"/>
            </a:xfrm>
            <a:custGeom>
              <a:avLst/>
              <a:gdLst/>
              <a:ahLst/>
              <a:cxnLst/>
              <a:rect l="l" t="t" r="r" b="b"/>
              <a:pathLst>
                <a:path w="3436" h="1296" extrusionOk="0">
                  <a:moveTo>
                    <a:pt x="3304" y="1"/>
                  </a:moveTo>
                  <a:cubicBezTo>
                    <a:pt x="3254" y="1"/>
                    <a:pt x="3206" y="25"/>
                    <a:pt x="3193" y="78"/>
                  </a:cubicBezTo>
                  <a:cubicBezTo>
                    <a:pt x="3071" y="808"/>
                    <a:pt x="2372" y="1081"/>
                    <a:pt x="1673" y="1081"/>
                  </a:cubicBezTo>
                  <a:cubicBezTo>
                    <a:pt x="1034" y="1051"/>
                    <a:pt x="578" y="838"/>
                    <a:pt x="214" y="321"/>
                  </a:cubicBezTo>
                  <a:cubicBezTo>
                    <a:pt x="214" y="306"/>
                    <a:pt x="206" y="299"/>
                    <a:pt x="195" y="299"/>
                  </a:cubicBezTo>
                  <a:cubicBezTo>
                    <a:pt x="183" y="299"/>
                    <a:pt x="168" y="306"/>
                    <a:pt x="153" y="321"/>
                  </a:cubicBezTo>
                  <a:cubicBezTo>
                    <a:pt x="1" y="1021"/>
                    <a:pt x="1247" y="1264"/>
                    <a:pt x="1673" y="1294"/>
                  </a:cubicBezTo>
                  <a:cubicBezTo>
                    <a:pt x="1705" y="1295"/>
                    <a:pt x="1738" y="1296"/>
                    <a:pt x="1771" y="1296"/>
                  </a:cubicBezTo>
                  <a:cubicBezTo>
                    <a:pt x="2534" y="1296"/>
                    <a:pt x="3348" y="954"/>
                    <a:pt x="3436" y="109"/>
                  </a:cubicBezTo>
                  <a:cubicBezTo>
                    <a:pt x="3436" y="40"/>
                    <a:pt x="3369" y="1"/>
                    <a:pt x="330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6" name="Google Shape;3866;p80"/>
            <p:cNvSpPr/>
            <p:nvPr/>
          </p:nvSpPr>
          <p:spPr>
            <a:xfrm>
              <a:off x="-2350600" y="6548788"/>
              <a:ext cx="50950" cy="35900"/>
            </a:xfrm>
            <a:custGeom>
              <a:avLst/>
              <a:gdLst/>
              <a:ahLst/>
              <a:cxnLst/>
              <a:rect l="l" t="t" r="r" b="b"/>
              <a:pathLst>
                <a:path w="2038" h="1436" extrusionOk="0">
                  <a:moveTo>
                    <a:pt x="1832" y="0"/>
                  </a:moveTo>
                  <a:cubicBezTo>
                    <a:pt x="1135" y="0"/>
                    <a:pt x="147" y="700"/>
                    <a:pt x="1" y="1372"/>
                  </a:cubicBezTo>
                  <a:cubicBezTo>
                    <a:pt x="1" y="1409"/>
                    <a:pt x="24" y="1435"/>
                    <a:pt x="49" y="1435"/>
                  </a:cubicBezTo>
                  <a:cubicBezTo>
                    <a:pt x="64" y="1435"/>
                    <a:pt x="81" y="1425"/>
                    <a:pt x="92" y="1402"/>
                  </a:cubicBezTo>
                  <a:cubicBezTo>
                    <a:pt x="578" y="733"/>
                    <a:pt x="1126" y="338"/>
                    <a:pt x="1946" y="186"/>
                  </a:cubicBezTo>
                  <a:cubicBezTo>
                    <a:pt x="2037" y="156"/>
                    <a:pt x="2007" y="4"/>
                    <a:pt x="1916" y="4"/>
                  </a:cubicBezTo>
                  <a:cubicBezTo>
                    <a:pt x="1888" y="1"/>
                    <a:pt x="1860" y="0"/>
                    <a:pt x="1832"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7" name="Google Shape;3867;p80"/>
            <p:cNvSpPr/>
            <p:nvPr/>
          </p:nvSpPr>
          <p:spPr>
            <a:xfrm>
              <a:off x="-2048900" y="6542963"/>
              <a:ext cx="55000" cy="24875"/>
            </a:xfrm>
            <a:custGeom>
              <a:avLst/>
              <a:gdLst/>
              <a:ahLst/>
              <a:cxnLst/>
              <a:rect l="l" t="t" r="r" b="b"/>
              <a:pathLst>
                <a:path w="2200" h="995" extrusionOk="0">
                  <a:moveTo>
                    <a:pt x="337" y="1"/>
                  </a:moveTo>
                  <a:cubicBezTo>
                    <a:pt x="241" y="1"/>
                    <a:pt x="148" y="8"/>
                    <a:pt x="61" y="24"/>
                  </a:cubicBezTo>
                  <a:cubicBezTo>
                    <a:pt x="0" y="54"/>
                    <a:pt x="0" y="115"/>
                    <a:pt x="61" y="146"/>
                  </a:cubicBezTo>
                  <a:cubicBezTo>
                    <a:pt x="760" y="298"/>
                    <a:pt x="1429" y="419"/>
                    <a:pt x="1976" y="966"/>
                  </a:cubicBezTo>
                  <a:cubicBezTo>
                    <a:pt x="1995" y="986"/>
                    <a:pt x="2017" y="994"/>
                    <a:pt x="2039" y="994"/>
                  </a:cubicBezTo>
                  <a:cubicBezTo>
                    <a:pt x="2121" y="994"/>
                    <a:pt x="2199" y="880"/>
                    <a:pt x="2128" y="784"/>
                  </a:cubicBezTo>
                  <a:cubicBezTo>
                    <a:pt x="1758" y="335"/>
                    <a:pt x="975" y="1"/>
                    <a:pt x="337"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8" name="Google Shape;3868;p80"/>
            <p:cNvSpPr/>
            <p:nvPr/>
          </p:nvSpPr>
          <p:spPr>
            <a:xfrm>
              <a:off x="-2358200" y="6708438"/>
              <a:ext cx="100350" cy="94250"/>
            </a:xfrm>
            <a:custGeom>
              <a:avLst/>
              <a:gdLst/>
              <a:ahLst/>
              <a:cxnLst/>
              <a:rect l="l" t="t" r="r" b="b"/>
              <a:pathLst>
                <a:path w="4014" h="3770" extrusionOk="0">
                  <a:moveTo>
                    <a:pt x="2007" y="1"/>
                  </a:moveTo>
                  <a:cubicBezTo>
                    <a:pt x="913" y="1"/>
                    <a:pt x="1" y="822"/>
                    <a:pt x="1" y="1885"/>
                  </a:cubicBezTo>
                  <a:cubicBezTo>
                    <a:pt x="1" y="2919"/>
                    <a:pt x="913" y="3770"/>
                    <a:pt x="2007" y="3770"/>
                  </a:cubicBezTo>
                  <a:cubicBezTo>
                    <a:pt x="3132" y="3770"/>
                    <a:pt x="4013" y="2919"/>
                    <a:pt x="4013" y="1885"/>
                  </a:cubicBezTo>
                  <a:cubicBezTo>
                    <a:pt x="4013" y="852"/>
                    <a:pt x="3132" y="1"/>
                    <a:pt x="2007" y="1"/>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9" name="Google Shape;3869;p80"/>
            <p:cNvSpPr/>
            <p:nvPr/>
          </p:nvSpPr>
          <p:spPr>
            <a:xfrm>
              <a:off x="-2083100" y="6708438"/>
              <a:ext cx="100325" cy="94250"/>
            </a:xfrm>
            <a:custGeom>
              <a:avLst/>
              <a:gdLst/>
              <a:ahLst/>
              <a:cxnLst/>
              <a:rect l="l" t="t" r="r" b="b"/>
              <a:pathLst>
                <a:path w="4013" h="3770" extrusionOk="0">
                  <a:moveTo>
                    <a:pt x="2006" y="1"/>
                  </a:moveTo>
                  <a:cubicBezTo>
                    <a:pt x="882" y="1"/>
                    <a:pt x="0" y="822"/>
                    <a:pt x="0" y="1885"/>
                  </a:cubicBezTo>
                  <a:cubicBezTo>
                    <a:pt x="0" y="2919"/>
                    <a:pt x="882" y="3770"/>
                    <a:pt x="2006" y="3770"/>
                  </a:cubicBezTo>
                  <a:cubicBezTo>
                    <a:pt x="3101" y="3770"/>
                    <a:pt x="4012" y="2919"/>
                    <a:pt x="4012" y="1885"/>
                  </a:cubicBezTo>
                  <a:cubicBezTo>
                    <a:pt x="4012" y="852"/>
                    <a:pt x="3101" y="1"/>
                    <a:pt x="2006" y="1"/>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0" name="Google Shape;3870;p80"/>
            <p:cNvSpPr/>
            <p:nvPr/>
          </p:nvSpPr>
          <p:spPr>
            <a:xfrm>
              <a:off x="-2179400" y="6739938"/>
              <a:ext cx="29150" cy="6925"/>
            </a:xfrm>
            <a:custGeom>
              <a:avLst/>
              <a:gdLst/>
              <a:ahLst/>
              <a:cxnLst/>
              <a:rect l="l" t="t" r="r" b="b"/>
              <a:pathLst>
                <a:path w="1166" h="277" extrusionOk="0">
                  <a:moveTo>
                    <a:pt x="1075" y="1"/>
                  </a:moveTo>
                  <a:cubicBezTo>
                    <a:pt x="1060" y="1"/>
                    <a:pt x="1043" y="6"/>
                    <a:pt x="1025" y="17"/>
                  </a:cubicBezTo>
                  <a:cubicBezTo>
                    <a:pt x="830" y="89"/>
                    <a:pt x="665" y="118"/>
                    <a:pt x="489" y="118"/>
                  </a:cubicBezTo>
                  <a:cubicBezTo>
                    <a:pt x="364" y="118"/>
                    <a:pt x="234" y="103"/>
                    <a:pt x="83" y="78"/>
                  </a:cubicBezTo>
                  <a:cubicBezTo>
                    <a:pt x="75" y="74"/>
                    <a:pt x="67" y="72"/>
                    <a:pt x="60" y="72"/>
                  </a:cubicBezTo>
                  <a:cubicBezTo>
                    <a:pt x="16" y="72"/>
                    <a:pt x="0" y="143"/>
                    <a:pt x="53" y="169"/>
                  </a:cubicBezTo>
                  <a:cubicBezTo>
                    <a:pt x="192" y="239"/>
                    <a:pt x="363" y="277"/>
                    <a:pt x="537" y="277"/>
                  </a:cubicBezTo>
                  <a:cubicBezTo>
                    <a:pt x="743" y="277"/>
                    <a:pt x="952" y="224"/>
                    <a:pt x="1117" y="109"/>
                  </a:cubicBezTo>
                  <a:cubicBezTo>
                    <a:pt x="1166" y="84"/>
                    <a:pt x="1136" y="1"/>
                    <a:pt x="107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1" name="Google Shape;3871;p80"/>
            <p:cNvSpPr/>
            <p:nvPr/>
          </p:nvSpPr>
          <p:spPr>
            <a:xfrm>
              <a:off x="-2096775" y="6612513"/>
              <a:ext cx="74900" cy="59100"/>
            </a:xfrm>
            <a:custGeom>
              <a:avLst/>
              <a:gdLst/>
              <a:ahLst/>
              <a:cxnLst/>
              <a:rect l="l" t="t" r="r" b="b"/>
              <a:pathLst>
                <a:path w="2996" h="2364" extrusionOk="0">
                  <a:moveTo>
                    <a:pt x="1604" y="1"/>
                  </a:moveTo>
                  <a:cubicBezTo>
                    <a:pt x="1557" y="1"/>
                    <a:pt x="1509" y="3"/>
                    <a:pt x="1459" y="8"/>
                  </a:cubicBezTo>
                  <a:cubicBezTo>
                    <a:pt x="426" y="130"/>
                    <a:pt x="0" y="1437"/>
                    <a:pt x="0" y="2318"/>
                  </a:cubicBezTo>
                  <a:cubicBezTo>
                    <a:pt x="0" y="2348"/>
                    <a:pt x="30" y="2364"/>
                    <a:pt x="65" y="2364"/>
                  </a:cubicBezTo>
                  <a:cubicBezTo>
                    <a:pt x="99" y="2364"/>
                    <a:pt x="137" y="2348"/>
                    <a:pt x="152" y="2318"/>
                  </a:cubicBezTo>
                  <a:cubicBezTo>
                    <a:pt x="213" y="1558"/>
                    <a:pt x="547" y="282"/>
                    <a:pt x="1459" y="221"/>
                  </a:cubicBezTo>
                  <a:cubicBezTo>
                    <a:pt x="1499" y="218"/>
                    <a:pt x="1537" y="216"/>
                    <a:pt x="1574" y="216"/>
                  </a:cubicBezTo>
                  <a:cubicBezTo>
                    <a:pt x="2641" y="216"/>
                    <a:pt x="2591" y="1463"/>
                    <a:pt x="2797" y="2227"/>
                  </a:cubicBezTo>
                  <a:cubicBezTo>
                    <a:pt x="2811" y="2269"/>
                    <a:pt x="2857" y="2292"/>
                    <a:pt x="2901" y="2292"/>
                  </a:cubicBezTo>
                  <a:cubicBezTo>
                    <a:pt x="2950" y="2292"/>
                    <a:pt x="2995" y="2262"/>
                    <a:pt x="2979" y="2197"/>
                  </a:cubicBezTo>
                  <a:cubicBezTo>
                    <a:pt x="2921" y="1322"/>
                    <a:pt x="2695" y="1"/>
                    <a:pt x="160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2" name="Google Shape;3872;p80"/>
            <p:cNvSpPr/>
            <p:nvPr/>
          </p:nvSpPr>
          <p:spPr>
            <a:xfrm>
              <a:off x="-2311825" y="6612513"/>
              <a:ext cx="75250" cy="59100"/>
            </a:xfrm>
            <a:custGeom>
              <a:avLst/>
              <a:gdLst/>
              <a:ahLst/>
              <a:cxnLst/>
              <a:rect l="l" t="t" r="r" b="b"/>
              <a:pathLst>
                <a:path w="3010" h="2364" extrusionOk="0">
                  <a:moveTo>
                    <a:pt x="1405" y="1"/>
                  </a:moveTo>
                  <a:cubicBezTo>
                    <a:pt x="315" y="1"/>
                    <a:pt x="88" y="1322"/>
                    <a:pt x="0" y="2197"/>
                  </a:cubicBezTo>
                  <a:cubicBezTo>
                    <a:pt x="0" y="2249"/>
                    <a:pt x="62" y="2282"/>
                    <a:pt x="113" y="2282"/>
                  </a:cubicBezTo>
                  <a:cubicBezTo>
                    <a:pt x="150" y="2282"/>
                    <a:pt x="182" y="2265"/>
                    <a:pt x="182" y="2227"/>
                  </a:cubicBezTo>
                  <a:cubicBezTo>
                    <a:pt x="415" y="1471"/>
                    <a:pt x="370" y="213"/>
                    <a:pt x="1378" y="213"/>
                  </a:cubicBezTo>
                  <a:cubicBezTo>
                    <a:pt x="1423" y="213"/>
                    <a:pt x="1470" y="216"/>
                    <a:pt x="1520" y="221"/>
                  </a:cubicBezTo>
                  <a:cubicBezTo>
                    <a:pt x="2462" y="282"/>
                    <a:pt x="2766" y="1558"/>
                    <a:pt x="2857" y="2318"/>
                  </a:cubicBezTo>
                  <a:cubicBezTo>
                    <a:pt x="2857" y="2348"/>
                    <a:pt x="2888" y="2364"/>
                    <a:pt x="2918" y="2364"/>
                  </a:cubicBezTo>
                  <a:cubicBezTo>
                    <a:pt x="2948" y="2364"/>
                    <a:pt x="2979" y="2348"/>
                    <a:pt x="2979" y="2318"/>
                  </a:cubicBezTo>
                  <a:cubicBezTo>
                    <a:pt x="3009" y="1437"/>
                    <a:pt x="2553" y="130"/>
                    <a:pt x="1550" y="8"/>
                  </a:cubicBezTo>
                  <a:cubicBezTo>
                    <a:pt x="1500" y="3"/>
                    <a:pt x="1452" y="1"/>
                    <a:pt x="140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3" name="Google Shape;3873;p80"/>
            <p:cNvSpPr/>
            <p:nvPr/>
          </p:nvSpPr>
          <p:spPr>
            <a:xfrm>
              <a:off x="-2382500" y="6557238"/>
              <a:ext cx="423275" cy="177825"/>
            </a:xfrm>
            <a:custGeom>
              <a:avLst/>
              <a:gdLst/>
              <a:ahLst/>
              <a:cxnLst/>
              <a:rect l="l" t="t" r="r" b="b"/>
              <a:pathLst>
                <a:path w="16931" h="7113" extrusionOk="0">
                  <a:moveTo>
                    <a:pt x="3557" y="365"/>
                  </a:moveTo>
                  <a:cubicBezTo>
                    <a:pt x="5320" y="365"/>
                    <a:pt x="6748" y="1793"/>
                    <a:pt x="6748" y="3556"/>
                  </a:cubicBezTo>
                  <a:cubicBezTo>
                    <a:pt x="6779" y="5319"/>
                    <a:pt x="5320" y="6748"/>
                    <a:pt x="3557" y="6748"/>
                  </a:cubicBezTo>
                  <a:cubicBezTo>
                    <a:pt x="1794" y="6748"/>
                    <a:pt x="365" y="5319"/>
                    <a:pt x="365" y="3556"/>
                  </a:cubicBezTo>
                  <a:cubicBezTo>
                    <a:pt x="365" y="1793"/>
                    <a:pt x="1794" y="365"/>
                    <a:pt x="3557" y="365"/>
                  </a:cubicBezTo>
                  <a:close/>
                  <a:moveTo>
                    <a:pt x="13374" y="365"/>
                  </a:moveTo>
                  <a:cubicBezTo>
                    <a:pt x="15137" y="365"/>
                    <a:pt x="16566" y="1793"/>
                    <a:pt x="16566" y="3556"/>
                  </a:cubicBezTo>
                  <a:cubicBezTo>
                    <a:pt x="16566" y="5319"/>
                    <a:pt x="15137" y="6748"/>
                    <a:pt x="13374" y="6748"/>
                  </a:cubicBezTo>
                  <a:cubicBezTo>
                    <a:pt x="11611" y="6748"/>
                    <a:pt x="10183" y="5319"/>
                    <a:pt x="10183" y="3556"/>
                  </a:cubicBezTo>
                  <a:cubicBezTo>
                    <a:pt x="10183" y="1793"/>
                    <a:pt x="11611" y="365"/>
                    <a:pt x="13374" y="365"/>
                  </a:cubicBezTo>
                  <a:close/>
                  <a:moveTo>
                    <a:pt x="3557" y="0"/>
                  </a:moveTo>
                  <a:cubicBezTo>
                    <a:pt x="1611" y="0"/>
                    <a:pt x="0" y="1581"/>
                    <a:pt x="0" y="3556"/>
                  </a:cubicBezTo>
                  <a:cubicBezTo>
                    <a:pt x="0" y="5532"/>
                    <a:pt x="1611" y="7113"/>
                    <a:pt x="3557" y="7113"/>
                  </a:cubicBezTo>
                  <a:cubicBezTo>
                    <a:pt x="5411" y="7113"/>
                    <a:pt x="6931" y="5715"/>
                    <a:pt x="7113" y="3891"/>
                  </a:cubicBezTo>
                  <a:cubicBezTo>
                    <a:pt x="7222" y="3781"/>
                    <a:pt x="7572" y="3497"/>
                    <a:pt x="8203" y="3497"/>
                  </a:cubicBezTo>
                  <a:cubicBezTo>
                    <a:pt x="8623" y="3497"/>
                    <a:pt x="9168" y="3623"/>
                    <a:pt x="9849" y="4012"/>
                  </a:cubicBezTo>
                  <a:cubicBezTo>
                    <a:pt x="10061" y="5775"/>
                    <a:pt x="11551" y="7113"/>
                    <a:pt x="13374" y="7113"/>
                  </a:cubicBezTo>
                  <a:cubicBezTo>
                    <a:pt x="15320" y="7113"/>
                    <a:pt x="16931" y="5532"/>
                    <a:pt x="16931" y="3556"/>
                  </a:cubicBezTo>
                  <a:cubicBezTo>
                    <a:pt x="16931" y="1581"/>
                    <a:pt x="15350" y="0"/>
                    <a:pt x="13374" y="0"/>
                  </a:cubicBezTo>
                  <a:cubicBezTo>
                    <a:pt x="11399" y="0"/>
                    <a:pt x="9818" y="1581"/>
                    <a:pt x="9818" y="3556"/>
                  </a:cubicBezTo>
                  <a:cubicBezTo>
                    <a:pt x="9818" y="3556"/>
                    <a:pt x="9818" y="3587"/>
                    <a:pt x="9818" y="3587"/>
                  </a:cubicBezTo>
                  <a:cubicBezTo>
                    <a:pt x="9176" y="3258"/>
                    <a:pt x="8641" y="3145"/>
                    <a:pt x="8206" y="3145"/>
                  </a:cubicBezTo>
                  <a:cubicBezTo>
                    <a:pt x="7716" y="3145"/>
                    <a:pt x="7355" y="3290"/>
                    <a:pt x="7113" y="3435"/>
                  </a:cubicBezTo>
                  <a:cubicBezTo>
                    <a:pt x="7052" y="1520"/>
                    <a:pt x="5502" y="0"/>
                    <a:pt x="3557"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4" name="Google Shape;3874;p80"/>
            <p:cNvSpPr/>
            <p:nvPr/>
          </p:nvSpPr>
          <p:spPr>
            <a:xfrm>
              <a:off x="-2033725" y="6344463"/>
              <a:ext cx="2325" cy="5350"/>
            </a:xfrm>
            <a:custGeom>
              <a:avLst/>
              <a:gdLst/>
              <a:ahLst/>
              <a:cxnLst/>
              <a:rect l="l" t="t" r="r" b="b"/>
              <a:pathLst>
                <a:path w="93" h="214" extrusionOk="0">
                  <a:moveTo>
                    <a:pt x="31" y="0"/>
                  </a:moveTo>
                  <a:cubicBezTo>
                    <a:pt x="31" y="61"/>
                    <a:pt x="1" y="152"/>
                    <a:pt x="1" y="213"/>
                  </a:cubicBezTo>
                  <a:cubicBezTo>
                    <a:pt x="31" y="152"/>
                    <a:pt x="62" y="92"/>
                    <a:pt x="62" y="31"/>
                  </a:cubicBezTo>
                  <a:cubicBezTo>
                    <a:pt x="92" y="31"/>
                    <a:pt x="62" y="0"/>
                    <a:pt x="31" y="0"/>
                  </a:cubicBezTo>
                  <a:close/>
                </a:path>
              </a:pathLst>
            </a:custGeom>
            <a:solidFill>
              <a:srgbClr val="5829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5" name="Google Shape;3875;p80"/>
            <p:cNvSpPr/>
            <p:nvPr/>
          </p:nvSpPr>
          <p:spPr>
            <a:xfrm>
              <a:off x="-1912900" y="6450088"/>
              <a:ext cx="6125" cy="5350"/>
            </a:xfrm>
            <a:custGeom>
              <a:avLst/>
              <a:gdLst/>
              <a:ahLst/>
              <a:cxnLst/>
              <a:rect l="l" t="t" r="r" b="b"/>
              <a:pathLst>
                <a:path w="245" h="214" extrusionOk="0">
                  <a:moveTo>
                    <a:pt x="244" y="0"/>
                  </a:moveTo>
                  <a:cubicBezTo>
                    <a:pt x="153" y="61"/>
                    <a:pt x="92" y="122"/>
                    <a:pt x="1" y="213"/>
                  </a:cubicBezTo>
                  <a:cubicBezTo>
                    <a:pt x="92" y="152"/>
                    <a:pt x="153" y="92"/>
                    <a:pt x="244" y="0"/>
                  </a:cubicBezTo>
                  <a:close/>
                </a:path>
              </a:pathLst>
            </a:custGeom>
            <a:solidFill>
              <a:srgbClr val="5829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6" name="Google Shape;3876;p80"/>
            <p:cNvSpPr/>
            <p:nvPr/>
          </p:nvSpPr>
          <p:spPr>
            <a:xfrm>
              <a:off x="-2033725" y="6344463"/>
              <a:ext cx="800" cy="25"/>
            </a:xfrm>
            <a:custGeom>
              <a:avLst/>
              <a:gdLst/>
              <a:ahLst/>
              <a:cxnLst/>
              <a:rect l="l" t="t" r="r" b="b"/>
              <a:pathLst>
                <a:path w="32" h="1" extrusionOk="0">
                  <a:moveTo>
                    <a:pt x="31" y="0"/>
                  </a:moveTo>
                  <a:lnTo>
                    <a:pt x="31" y="0"/>
                  </a:lnTo>
                  <a:cubicBezTo>
                    <a:pt x="1" y="0"/>
                    <a:pt x="31" y="0"/>
                    <a:pt x="31" y="0"/>
                  </a:cubicBezTo>
                  <a:close/>
                </a:path>
              </a:pathLst>
            </a:custGeom>
            <a:solidFill>
              <a:srgbClr val="5829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7" name="Google Shape;3877;p80"/>
            <p:cNvSpPr/>
            <p:nvPr/>
          </p:nvSpPr>
          <p:spPr>
            <a:xfrm>
              <a:off x="-2472925" y="6349788"/>
              <a:ext cx="619325" cy="292675"/>
            </a:xfrm>
            <a:custGeom>
              <a:avLst/>
              <a:gdLst/>
              <a:ahLst/>
              <a:cxnLst/>
              <a:rect l="l" t="t" r="r" b="b"/>
              <a:pathLst>
                <a:path w="24773" h="11707" extrusionOk="0">
                  <a:moveTo>
                    <a:pt x="20609" y="1003"/>
                  </a:moveTo>
                  <a:cubicBezTo>
                    <a:pt x="20602" y="1010"/>
                    <a:pt x="20596" y="1017"/>
                    <a:pt x="20589" y="1024"/>
                  </a:cubicBezTo>
                  <a:lnTo>
                    <a:pt x="20589" y="1024"/>
                  </a:lnTo>
                  <a:cubicBezTo>
                    <a:pt x="20596" y="1017"/>
                    <a:pt x="20602" y="1010"/>
                    <a:pt x="20609" y="1003"/>
                  </a:cubicBezTo>
                  <a:close/>
                  <a:moveTo>
                    <a:pt x="17569" y="0"/>
                  </a:moveTo>
                  <a:cubicBezTo>
                    <a:pt x="17044" y="1366"/>
                    <a:pt x="15634" y="2754"/>
                    <a:pt x="14123" y="2754"/>
                  </a:cubicBezTo>
                  <a:cubicBezTo>
                    <a:pt x="13885" y="2754"/>
                    <a:pt x="13645" y="2719"/>
                    <a:pt x="13405" y="2645"/>
                  </a:cubicBezTo>
                  <a:cubicBezTo>
                    <a:pt x="12462" y="2401"/>
                    <a:pt x="11733" y="1186"/>
                    <a:pt x="11976" y="122"/>
                  </a:cubicBezTo>
                  <a:lnTo>
                    <a:pt x="11976" y="122"/>
                  </a:lnTo>
                  <a:cubicBezTo>
                    <a:pt x="11663" y="1313"/>
                    <a:pt x="10070" y="2749"/>
                    <a:pt x="8789" y="2749"/>
                  </a:cubicBezTo>
                  <a:cubicBezTo>
                    <a:pt x="8208" y="2749"/>
                    <a:pt x="7690" y="2452"/>
                    <a:pt x="7386" y="1702"/>
                  </a:cubicBezTo>
                  <a:cubicBezTo>
                    <a:pt x="7202" y="2900"/>
                    <a:pt x="5169" y="4951"/>
                    <a:pt x="3666" y="4951"/>
                  </a:cubicBezTo>
                  <a:cubicBezTo>
                    <a:pt x="3184" y="4951"/>
                    <a:pt x="2757" y="4741"/>
                    <a:pt x="2462" y="4225"/>
                  </a:cubicBezTo>
                  <a:lnTo>
                    <a:pt x="2462" y="4225"/>
                  </a:lnTo>
                  <a:cubicBezTo>
                    <a:pt x="2280" y="5137"/>
                    <a:pt x="2523" y="7204"/>
                    <a:pt x="2158" y="8055"/>
                  </a:cubicBezTo>
                  <a:cubicBezTo>
                    <a:pt x="2006" y="8389"/>
                    <a:pt x="1459" y="9149"/>
                    <a:pt x="426" y="9392"/>
                  </a:cubicBezTo>
                  <a:cubicBezTo>
                    <a:pt x="0" y="10426"/>
                    <a:pt x="760" y="11155"/>
                    <a:pt x="760" y="11155"/>
                  </a:cubicBezTo>
                  <a:cubicBezTo>
                    <a:pt x="1067" y="11652"/>
                    <a:pt x="1522" y="11707"/>
                    <a:pt x="1709" y="11707"/>
                  </a:cubicBezTo>
                  <a:cubicBezTo>
                    <a:pt x="1762" y="11707"/>
                    <a:pt x="1794" y="11702"/>
                    <a:pt x="1794" y="11702"/>
                  </a:cubicBezTo>
                  <a:cubicBezTo>
                    <a:pt x="2493" y="10608"/>
                    <a:pt x="1946" y="9575"/>
                    <a:pt x="1946" y="9575"/>
                  </a:cubicBezTo>
                  <a:lnTo>
                    <a:pt x="1946" y="9575"/>
                  </a:lnTo>
                  <a:cubicBezTo>
                    <a:pt x="1946" y="9575"/>
                    <a:pt x="1960" y="9579"/>
                    <a:pt x="1989" y="9579"/>
                  </a:cubicBezTo>
                  <a:cubicBezTo>
                    <a:pt x="2101" y="9579"/>
                    <a:pt x="2431" y="9521"/>
                    <a:pt x="3009" y="8967"/>
                  </a:cubicBezTo>
                  <a:cubicBezTo>
                    <a:pt x="3739" y="8237"/>
                    <a:pt x="3617" y="6809"/>
                    <a:pt x="3617" y="6809"/>
                  </a:cubicBezTo>
                  <a:lnTo>
                    <a:pt x="3617" y="6809"/>
                  </a:lnTo>
                  <a:cubicBezTo>
                    <a:pt x="3617" y="6809"/>
                    <a:pt x="4714" y="6989"/>
                    <a:pt x="5830" y="6989"/>
                  </a:cubicBezTo>
                  <a:cubicBezTo>
                    <a:pt x="6164" y="6989"/>
                    <a:pt x="6500" y="6972"/>
                    <a:pt x="6809" y="6930"/>
                  </a:cubicBezTo>
                  <a:cubicBezTo>
                    <a:pt x="8146" y="6748"/>
                    <a:pt x="9362" y="4316"/>
                    <a:pt x="9362" y="4316"/>
                  </a:cubicBezTo>
                  <a:cubicBezTo>
                    <a:pt x="9792" y="5028"/>
                    <a:pt x="10484" y="5190"/>
                    <a:pt x="11024" y="5190"/>
                  </a:cubicBezTo>
                  <a:cubicBezTo>
                    <a:pt x="11477" y="5190"/>
                    <a:pt x="11824" y="5076"/>
                    <a:pt x="11824" y="5076"/>
                  </a:cubicBezTo>
                  <a:cubicBezTo>
                    <a:pt x="12395" y="5605"/>
                    <a:pt x="12746" y="5854"/>
                    <a:pt x="13419" y="5854"/>
                  </a:cubicBezTo>
                  <a:cubicBezTo>
                    <a:pt x="13712" y="5854"/>
                    <a:pt x="14068" y="5807"/>
                    <a:pt x="14529" y="5715"/>
                  </a:cubicBezTo>
                  <a:cubicBezTo>
                    <a:pt x="14552" y="5715"/>
                    <a:pt x="14575" y="5716"/>
                    <a:pt x="14597" y="5716"/>
                  </a:cubicBezTo>
                  <a:cubicBezTo>
                    <a:pt x="16217" y="5716"/>
                    <a:pt x="16779" y="3587"/>
                    <a:pt x="16779" y="3587"/>
                  </a:cubicBezTo>
                  <a:cubicBezTo>
                    <a:pt x="17017" y="3812"/>
                    <a:pt x="17331" y="3876"/>
                    <a:pt x="17609" y="3876"/>
                  </a:cubicBezTo>
                  <a:cubicBezTo>
                    <a:pt x="17968" y="3876"/>
                    <a:pt x="18268" y="3769"/>
                    <a:pt x="18268" y="3769"/>
                  </a:cubicBezTo>
                  <a:cubicBezTo>
                    <a:pt x="18352" y="4337"/>
                    <a:pt x="18815" y="4425"/>
                    <a:pt x="19092" y="4425"/>
                  </a:cubicBezTo>
                  <a:cubicBezTo>
                    <a:pt x="19215" y="4425"/>
                    <a:pt x="19301" y="4408"/>
                    <a:pt x="19301" y="4408"/>
                  </a:cubicBezTo>
                  <a:lnTo>
                    <a:pt x="19301" y="4408"/>
                  </a:lnTo>
                  <a:cubicBezTo>
                    <a:pt x="18754" y="5836"/>
                    <a:pt x="20244" y="6079"/>
                    <a:pt x="20244" y="6079"/>
                  </a:cubicBezTo>
                  <a:cubicBezTo>
                    <a:pt x="20213" y="6900"/>
                    <a:pt x="21247" y="7143"/>
                    <a:pt x="21247" y="7143"/>
                  </a:cubicBezTo>
                  <a:cubicBezTo>
                    <a:pt x="20760" y="8724"/>
                    <a:pt x="22189" y="9362"/>
                    <a:pt x="22189" y="9362"/>
                  </a:cubicBezTo>
                  <a:cubicBezTo>
                    <a:pt x="21764" y="9879"/>
                    <a:pt x="21976" y="11490"/>
                    <a:pt x="22402" y="11520"/>
                  </a:cubicBezTo>
                  <a:cubicBezTo>
                    <a:pt x="22427" y="11523"/>
                    <a:pt x="22455" y="11525"/>
                    <a:pt x="22485" y="11525"/>
                  </a:cubicBezTo>
                  <a:cubicBezTo>
                    <a:pt x="22989" y="11525"/>
                    <a:pt x="24074" y="11064"/>
                    <a:pt x="24074" y="11064"/>
                  </a:cubicBezTo>
                  <a:cubicBezTo>
                    <a:pt x="24773" y="10000"/>
                    <a:pt x="23982" y="8693"/>
                    <a:pt x="23982" y="8693"/>
                  </a:cubicBezTo>
                  <a:cubicBezTo>
                    <a:pt x="23982" y="8663"/>
                    <a:pt x="23982" y="8663"/>
                    <a:pt x="24013" y="8632"/>
                  </a:cubicBezTo>
                  <a:cubicBezTo>
                    <a:pt x="23557" y="8450"/>
                    <a:pt x="23131" y="8116"/>
                    <a:pt x="22736" y="7569"/>
                  </a:cubicBezTo>
                  <a:cubicBezTo>
                    <a:pt x="22250" y="6870"/>
                    <a:pt x="21764" y="5046"/>
                    <a:pt x="22402" y="4225"/>
                  </a:cubicBezTo>
                  <a:lnTo>
                    <a:pt x="22402" y="4225"/>
                  </a:lnTo>
                  <a:cubicBezTo>
                    <a:pt x="22254" y="4336"/>
                    <a:pt x="22102" y="4386"/>
                    <a:pt x="21952" y="4386"/>
                  </a:cubicBezTo>
                  <a:cubicBezTo>
                    <a:pt x="20881" y="4386"/>
                    <a:pt x="19879" y="1849"/>
                    <a:pt x="20589" y="1024"/>
                  </a:cubicBezTo>
                  <a:lnTo>
                    <a:pt x="20589" y="1024"/>
                  </a:lnTo>
                  <a:cubicBezTo>
                    <a:pt x="20190" y="1462"/>
                    <a:pt x="19549" y="1720"/>
                    <a:pt x="18935" y="1720"/>
                  </a:cubicBezTo>
                  <a:cubicBezTo>
                    <a:pt x="18843" y="1720"/>
                    <a:pt x="18752" y="1714"/>
                    <a:pt x="18663" y="1702"/>
                  </a:cubicBezTo>
                  <a:cubicBezTo>
                    <a:pt x="17691" y="1581"/>
                    <a:pt x="17478" y="851"/>
                    <a:pt x="17569" y="0"/>
                  </a:cubicBezTo>
                  <a:close/>
                </a:path>
              </a:pathLst>
            </a:custGeom>
            <a:solidFill>
              <a:srgbClr val="3D19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8" name="Google Shape;3878;p80"/>
            <p:cNvSpPr/>
            <p:nvPr/>
          </p:nvSpPr>
          <p:spPr>
            <a:xfrm>
              <a:off x="-2507125" y="6298728"/>
              <a:ext cx="647450" cy="287875"/>
            </a:xfrm>
            <a:custGeom>
              <a:avLst/>
              <a:gdLst/>
              <a:ahLst/>
              <a:cxnLst/>
              <a:rect l="l" t="t" r="r" b="b"/>
              <a:pathLst>
                <a:path w="25898" h="11515" extrusionOk="0">
                  <a:moveTo>
                    <a:pt x="18967" y="1909"/>
                  </a:moveTo>
                  <a:cubicBezTo>
                    <a:pt x="18967" y="1909"/>
                    <a:pt x="19028" y="1940"/>
                    <a:pt x="18998" y="1940"/>
                  </a:cubicBezTo>
                  <a:cubicBezTo>
                    <a:pt x="18998" y="2001"/>
                    <a:pt x="18967" y="2061"/>
                    <a:pt x="18937" y="2122"/>
                  </a:cubicBezTo>
                  <a:cubicBezTo>
                    <a:pt x="18937" y="2061"/>
                    <a:pt x="18937" y="1970"/>
                    <a:pt x="18967" y="1909"/>
                  </a:cubicBezTo>
                  <a:close/>
                  <a:moveTo>
                    <a:pt x="24013" y="6134"/>
                  </a:moveTo>
                  <a:lnTo>
                    <a:pt x="24013" y="6134"/>
                  </a:lnTo>
                  <a:cubicBezTo>
                    <a:pt x="23922" y="6226"/>
                    <a:pt x="23861" y="6286"/>
                    <a:pt x="23770" y="6347"/>
                  </a:cubicBezTo>
                  <a:cubicBezTo>
                    <a:pt x="23831" y="6256"/>
                    <a:pt x="23922" y="6195"/>
                    <a:pt x="24013" y="6134"/>
                  </a:cubicBezTo>
                  <a:close/>
                  <a:moveTo>
                    <a:pt x="17643" y="0"/>
                  </a:moveTo>
                  <a:cubicBezTo>
                    <a:pt x="17511" y="0"/>
                    <a:pt x="17365" y="7"/>
                    <a:pt x="17204" y="25"/>
                  </a:cubicBezTo>
                  <a:cubicBezTo>
                    <a:pt x="16080" y="116"/>
                    <a:pt x="15441" y="937"/>
                    <a:pt x="15441" y="937"/>
                  </a:cubicBezTo>
                  <a:cubicBezTo>
                    <a:pt x="15073" y="492"/>
                    <a:pt x="14558" y="349"/>
                    <a:pt x="14047" y="349"/>
                  </a:cubicBezTo>
                  <a:cubicBezTo>
                    <a:pt x="13126" y="349"/>
                    <a:pt x="12219" y="815"/>
                    <a:pt x="12219" y="815"/>
                  </a:cubicBezTo>
                  <a:cubicBezTo>
                    <a:pt x="12219" y="815"/>
                    <a:pt x="11422" y="17"/>
                    <a:pt x="10106" y="17"/>
                  </a:cubicBezTo>
                  <a:cubicBezTo>
                    <a:pt x="9947" y="17"/>
                    <a:pt x="9780" y="29"/>
                    <a:pt x="9605" y="55"/>
                  </a:cubicBezTo>
                  <a:cubicBezTo>
                    <a:pt x="7964" y="268"/>
                    <a:pt x="7265" y="1849"/>
                    <a:pt x="7265" y="1849"/>
                  </a:cubicBezTo>
                  <a:cubicBezTo>
                    <a:pt x="7265" y="1849"/>
                    <a:pt x="6738" y="1450"/>
                    <a:pt x="5801" y="1450"/>
                  </a:cubicBezTo>
                  <a:cubicBezTo>
                    <a:pt x="5444" y="1450"/>
                    <a:pt x="5028" y="1507"/>
                    <a:pt x="4560" y="1666"/>
                  </a:cubicBezTo>
                  <a:cubicBezTo>
                    <a:pt x="2858" y="2244"/>
                    <a:pt x="2675" y="4402"/>
                    <a:pt x="2675" y="4402"/>
                  </a:cubicBezTo>
                  <a:cubicBezTo>
                    <a:pt x="851" y="5192"/>
                    <a:pt x="1064" y="7563"/>
                    <a:pt x="1064" y="7563"/>
                  </a:cubicBezTo>
                  <a:cubicBezTo>
                    <a:pt x="0" y="9599"/>
                    <a:pt x="1824" y="11454"/>
                    <a:pt x="1824" y="11454"/>
                  </a:cubicBezTo>
                  <a:lnTo>
                    <a:pt x="1794" y="11514"/>
                  </a:lnTo>
                  <a:cubicBezTo>
                    <a:pt x="2827" y="11271"/>
                    <a:pt x="3374" y="10511"/>
                    <a:pt x="3526" y="10177"/>
                  </a:cubicBezTo>
                  <a:cubicBezTo>
                    <a:pt x="3891" y="9326"/>
                    <a:pt x="3648" y="7259"/>
                    <a:pt x="3830" y="6347"/>
                  </a:cubicBezTo>
                  <a:lnTo>
                    <a:pt x="3830" y="6347"/>
                  </a:lnTo>
                  <a:cubicBezTo>
                    <a:pt x="4125" y="6863"/>
                    <a:pt x="4552" y="7073"/>
                    <a:pt x="5034" y="7073"/>
                  </a:cubicBezTo>
                  <a:cubicBezTo>
                    <a:pt x="6537" y="7073"/>
                    <a:pt x="8570" y="5022"/>
                    <a:pt x="8754" y="3824"/>
                  </a:cubicBezTo>
                  <a:cubicBezTo>
                    <a:pt x="9058" y="4574"/>
                    <a:pt x="9576" y="4871"/>
                    <a:pt x="10157" y="4871"/>
                  </a:cubicBezTo>
                  <a:cubicBezTo>
                    <a:pt x="11438" y="4871"/>
                    <a:pt x="13031" y="3435"/>
                    <a:pt x="13344" y="2244"/>
                  </a:cubicBezTo>
                  <a:lnTo>
                    <a:pt x="13344" y="2244"/>
                  </a:lnTo>
                  <a:cubicBezTo>
                    <a:pt x="13101" y="3277"/>
                    <a:pt x="13830" y="4493"/>
                    <a:pt x="14773" y="4767"/>
                  </a:cubicBezTo>
                  <a:cubicBezTo>
                    <a:pt x="15005" y="4835"/>
                    <a:pt x="15238" y="4866"/>
                    <a:pt x="15469" y="4866"/>
                  </a:cubicBezTo>
                  <a:cubicBezTo>
                    <a:pt x="16988" y="4866"/>
                    <a:pt x="18409" y="3494"/>
                    <a:pt x="18937" y="2122"/>
                  </a:cubicBezTo>
                  <a:lnTo>
                    <a:pt x="18937" y="2122"/>
                  </a:lnTo>
                  <a:cubicBezTo>
                    <a:pt x="18846" y="2973"/>
                    <a:pt x="19059" y="3703"/>
                    <a:pt x="20031" y="3824"/>
                  </a:cubicBezTo>
                  <a:cubicBezTo>
                    <a:pt x="20120" y="3836"/>
                    <a:pt x="20210" y="3842"/>
                    <a:pt x="20301" y="3842"/>
                  </a:cubicBezTo>
                  <a:cubicBezTo>
                    <a:pt x="20911" y="3842"/>
                    <a:pt x="21549" y="3585"/>
                    <a:pt x="21949" y="3127"/>
                  </a:cubicBezTo>
                  <a:lnTo>
                    <a:pt x="21949" y="3127"/>
                  </a:lnTo>
                  <a:cubicBezTo>
                    <a:pt x="21255" y="3987"/>
                    <a:pt x="22253" y="6508"/>
                    <a:pt x="23321" y="6508"/>
                  </a:cubicBezTo>
                  <a:cubicBezTo>
                    <a:pt x="23471" y="6508"/>
                    <a:pt x="23622" y="6458"/>
                    <a:pt x="23770" y="6347"/>
                  </a:cubicBezTo>
                  <a:lnTo>
                    <a:pt x="23770" y="6347"/>
                  </a:lnTo>
                  <a:cubicBezTo>
                    <a:pt x="23101" y="7168"/>
                    <a:pt x="23587" y="8992"/>
                    <a:pt x="24104" y="9691"/>
                  </a:cubicBezTo>
                  <a:cubicBezTo>
                    <a:pt x="24499" y="10238"/>
                    <a:pt x="24894" y="10572"/>
                    <a:pt x="25350" y="10754"/>
                  </a:cubicBezTo>
                  <a:cubicBezTo>
                    <a:pt x="25898" y="9447"/>
                    <a:pt x="24712" y="8110"/>
                    <a:pt x="24712" y="8110"/>
                  </a:cubicBezTo>
                  <a:cubicBezTo>
                    <a:pt x="24591" y="7289"/>
                    <a:pt x="24013" y="6621"/>
                    <a:pt x="24013" y="6621"/>
                  </a:cubicBezTo>
                  <a:cubicBezTo>
                    <a:pt x="24378" y="4371"/>
                    <a:pt x="22341" y="3551"/>
                    <a:pt x="22341" y="3551"/>
                  </a:cubicBezTo>
                  <a:cubicBezTo>
                    <a:pt x="22341" y="3551"/>
                    <a:pt x="22797" y="2213"/>
                    <a:pt x="21612" y="1028"/>
                  </a:cubicBezTo>
                  <a:cubicBezTo>
                    <a:pt x="20926" y="342"/>
                    <a:pt x="20037" y="203"/>
                    <a:pt x="19427" y="203"/>
                  </a:cubicBezTo>
                  <a:cubicBezTo>
                    <a:pt x="19010" y="203"/>
                    <a:pt x="18724" y="268"/>
                    <a:pt x="18724" y="268"/>
                  </a:cubicBezTo>
                  <a:cubicBezTo>
                    <a:pt x="18724" y="268"/>
                    <a:pt x="18434" y="0"/>
                    <a:pt x="17643" y="0"/>
                  </a:cubicBezTo>
                  <a:close/>
                </a:path>
              </a:pathLst>
            </a:custGeom>
            <a:solidFill>
              <a:srgbClr val="582938"/>
            </a:solidFill>
            <a:ln w="9525" cap="flat" cmpd="sng">
              <a:solidFill>
                <a:srgbClr val="58293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9" name="Google Shape;3879;p80"/>
            <p:cNvSpPr/>
            <p:nvPr/>
          </p:nvSpPr>
          <p:spPr>
            <a:xfrm>
              <a:off x="-2466100" y="6389813"/>
              <a:ext cx="120100" cy="131325"/>
            </a:xfrm>
            <a:custGeom>
              <a:avLst/>
              <a:gdLst/>
              <a:ahLst/>
              <a:cxnLst/>
              <a:rect l="l" t="t" r="r" b="b"/>
              <a:pathLst>
                <a:path w="4804" h="5253" extrusionOk="0">
                  <a:moveTo>
                    <a:pt x="1995" y="3473"/>
                  </a:moveTo>
                  <a:cubicBezTo>
                    <a:pt x="2032" y="3473"/>
                    <a:pt x="2076" y="3483"/>
                    <a:pt x="2128" y="3506"/>
                  </a:cubicBezTo>
                  <a:cubicBezTo>
                    <a:pt x="2250" y="3566"/>
                    <a:pt x="2372" y="3840"/>
                    <a:pt x="2402" y="3962"/>
                  </a:cubicBezTo>
                  <a:cubicBezTo>
                    <a:pt x="2426" y="4088"/>
                    <a:pt x="2406" y="4211"/>
                    <a:pt x="2357" y="4324"/>
                  </a:cubicBezTo>
                  <a:lnTo>
                    <a:pt x="2357" y="4324"/>
                  </a:lnTo>
                  <a:cubicBezTo>
                    <a:pt x="2217" y="4288"/>
                    <a:pt x="2086" y="4223"/>
                    <a:pt x="1977" y="4114"/>
                  </a:cubicBezTo>
                  <a:cubicBezTo>
                    <a:pt x="1843" y="3980"/>
                    <a:pt x="1733" y="3473"/>
                    <a:pt x="1995" y="3473"/>
                  </a:cubicBezTo>
                  <a:close/>
                  <a:moveTo>
                    <a:pt x="3389" y="0"/>
                  </a:moveTo>
                  <a:cubicBezTo>
                    <a:pt x="3272" y="0"/>
                    <a:pt x="3236" y="199"/>
                    <a:pt x="3344" y="253"/>
                  </a:cubicBezTo>
                  <a:cubicBezTo>
                    <a:pt x="4256" y="922"/>
                    <a:pt x="4530" y="3293"/>
                    <a:pt x="3587" y="4022"/>
                  </a:cubicBezTo>
                  <a:cubicBezTo>
                    <a:pt x="3336" y="4218"/>
                    <a:pt x="3034" y="4336"/>
                    <a:pt x="2727" y="4354"/>
                  </a:cubicBezTo>
                  <a:lnTo>
                    <a:pt x="2727" y="4354"/>
                  </a:lnTo>
                  <a:cubicBezTo>
                    <a:pt x="2731" y="4335"/>
                    <a:pt x="2734" y="4316"/>
                    <a:pt x="2736" y="4296"/>
                  </a:cubicBezTo>
                  <a:cubicBezTo>
                    <a:pt x="2794" y="3686"/>
                    <a:pt x="2217" y="3159"/>
                    <a:pt x="1839" y="3159"/>
                  </a:cubicBezTo>
                  <a:cubicBezTo>
                    <a:pt x="1615" y="3159"/>
                    <a:pt x="1460" y="3345"/>
                    <a:pt x="1551" y="3810"/>
                  </a:cubicBezTo>
                  <a:cubicBezTo>
                    <a:pt x="1620" y="4221"/>
                    <a:pt x="1862" y="4468"/>
                    <a:pt x="2177" y="4586"/>
                  </a:cubicBezTo>
                  <a:lnTo>
                    <a:pt x="2177" y="4586"/>
                  </a:lnTo>
                  <a:cubicBezTo>
                    <a:pt x="1996" y="4772"/>
                    <a:pt x="1742" y="4903"/>
                    <a:pt x="1521" y="4934"/>
                  </a:cubicBezTo>
                  <a:cubicBezTo>
                    <a:pt x="1481" y="4941"/>
                    <a:pt x="1442" y="4944"/>
                    <a:pt x="1404" y="4944"/>
                  </a:cubicBezTo>
                  <a:cubicBezTo>
                    <a:pt x="711" y="4944"/>
                    <a:pt x="273" y="3932"/>
                    <a:pt x="244" y="3384"/>
                  </a:cubicBezTo>
                  <a:cubicBezTo>
                    <a:pt x="228" y="3320"/>
                    <a:pt x="161" y="3281"/>
                    <a:pt x="102" y="3281"/>
                  </a:cubicBezTo>
                  <a:cubicBezTo>
                    <a:pt x="48" y="3281"/>
                    <a:pt x="1" y="3312"/>
                    <a:pt x="1" y="3384"/>
                  </a:cubicBezTo>
                  <a:cubicBezTo>
                    <a:pt x="62" y="4114"/>
                    <a:pt x="426" y="4965"/>
                    <a:pt x="1156" y="5208"/>
                  </a:cubicBezTo>
                  <a:cubicBezTo>
                    <a:pt x="1266" y="5238"/>
                    <a:pt x="1380" y="5252"/>
                    <a:pt x="1494" y="5252"/>
                  </a:cubicBezTo>
                  <a:cubicBezTo>
                    <a:pt x="1939" y="5252"/>
                    <a:pt x="2387" y="5034"/>
                    <a:pt x="2606" y="4668"/>
                  </a:cubicBezTo>
                  <a:lnTo>
                    <a:pt x="2606" y="4668"/>
                  </a:lnTo>
                  <a:cubicBezTo>
                    <a:pt x="2629" y="4669"/>
                    <a:pt x="2653" y="4670"/>
                    <a:pt x="2676" y="4670"/>
                  </a:cubicBezTo>
                  <a:cubicBezTo>
                    <a:pt x="3262" y="4670"/>
                    <a:pt x="3910" y="4375"/>
                    <a:pt x="4195" y="3931"/>
                  </a:cubicBezTo>
                  <a:cubicBezTo>
                    <a:pt x="4803" y="3019"/>
                    <a:pt x="4591" y="466"/>
                    <a:pt x="3436" y="10"/>
                  </a:cubicBezTo>
                  <a:cubicBezTo>
                    <a:pt x="3419" y="3"/>
                    <a:pt x="3403" y="0"/>
                    <a:pt x="3389" y="0"/>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0" name="Google Shape;3880;p80"/>
            <p:cNvSpPr/>
            <p:nvPr/>
          </p:nvSpPr>
          <p:spPr>
            <a:xfrm>
              <a:off x="-2306525" y="6346963"/>
              <a:ext cx="119050" cy="76550"/>
            </a:xfrm>
            <a:custGeom>
              <a:avLst/>
              <a:gdLst/>
              <a:ahLst/>
              <a:cxnLst/>
              <a:rect l="l" t="t" r="r" b="b"/>
              <a:pathLst>
                <a:path w="4762" h="3062" extrusionOk="0">
                  <a:moveTo>
                    <a:pt x="2199" y="1485"/>
                  </a:moveTo>
                  <a:lnTo>
                    <a:pt x="2199" y="1485"/>
                  </a:lnTo>
                  <a:cubicBezTo>
                    <a:pt x="2202" y="1625"/>
                    <a:pt x="2169" y="1760"/>
                    <a:pt x="2109" y="1878"/>
                  </a:cubicBezTo>
                  <a:lnTo>
                    <a:pt x="2109" y="1878"/>
                  </a:lnTo>
                  <a:cubicBezTo>
                    <a:pt x="2067" y="1725"/>
                    <a:pt x="2086" y="1582"/>
                    <a:pt x="2199" y="1485"/>
                  </a:cubicBezTo>
                  <a:close/>
                  <a:moveTo>
                    <a:pt x="666" y="0"/>
                  </a:moveTo>
                  <a:cubicBezTo>
                    <a:pt x="622" y="0"/>
                    <a:pt x="577" y="25"/>
                    <a:pt x="548" y="83"/>
                  </a:cubicBezTo>
                  <a:cubicBezTo>
                    <a:pt x="62" y="934"/>
                    <a:pt x="1" y="2484"/>
                    <a:pt x="1278" y="2666"/>
                  </a:cubicBezTo>
                  <a:cubicBezTo>
                    <a:pt x="1352" y="2679"/>
                    <a:pt x="1424" y="2685"/>
                    <a:pt x="1495" y="2685"/>
                  </a:cubicBezTo>
                  <a:cubicBezTo>
                    <a:pt x="1690" y="2685"/>
                    <a:pt x="1870" y="2639"/>
                    <a:pt x="2027" y="2559"/>
                  </a:cubicBezTo>
                  <a:lnTo>
                    <a:pt x="2027" y="2559"/>
                  </a:lnTo>
                  <a:cubicBezTo>
                    <a:pt x="2271" y="2849"/>
                    <a:pt x="2618" y="3062"/>
                    <a:pt x="2980" y="3062"/>
                  </a:cubicBezTo>
                  <a:cubicBezTo>
                    <a:pt x="4104" y="3031"/>
                    <a:pt x="4712" y="1207"/>
                    <a:pt x="4743" y="296"/>
                  </a:cubicBezTo>
                  <a:cubicBezTo>
                    <a:pt x="4762" y="199"/>
                    <a:pt x="4671" y="140"/>
                    <a:pt x="4587" y="140"/>
                  </a:cubicBezTo>
                  <a:cubicBezTo>
                    <a:pt x="4538" y="140"/>
                    <a:pt x="4491" y="160"/>
                    <a:pt x="4469" y="204"/>
                  </a:cubicBezTo>
                  <a:cubicBezTo>
                    <a:pt x="4195" y="751"/>
                    <a:pt x="4074" y="1329"/>
                    <a:pt x="3770" y="1846"/>
                  </a:cubicBezTo>
                  <a:cubicBezTo>
                    <a:pt x="3618" y="2150"/>
                    <a:pt x="3344" y="2575"/>
                    <a:pt x="2980" y="2606"/>
                  </a:cubicBezTo>
                  <a:cubicBezTo>
                    <a:pt x="2965" y="2607"/>
                    <a:pt x="2950" y="2608"/>
                    <a:pt x="2935" y="2608"/>
                  </a:cubicBezTo>
                  <a:cubicBezTo>
                    <a:pt x="2741" y="2608"/>
                    <a:pt x="2524" y="2476"/>
                    <a:pt x="2359" y="2298"/>
                  </a:cubicBezTo>
                  <a:lnTo>
                    <a:pt x="2359" y="2298"/>
                  </a:lnTo>
                  <a:cubicBezTo>
                    <a:pt x="2612" y="2005"/>
                    <a:pt x="2709" y="1580"/>
                    <a:pt x="2554" y="1147"/>
                  </a:cubicBezTo>
                  <a:cubicBezTo>
                    <a:pt x="2504" y="1046"/>
                    <a:pt x="2433" y="987"/>
                    <a:pt x="2340" y="987"/>
                  </a:cubicBezTo>
                  <a:cubicBezTo>
                    <a:pt x="2321" y="987"/>
                    <a:pt x="2301" y="989"/>
                    <a:pt x="2281" y="995"/>
                  </a:cubicBezTo>
                  <a:cubicBezTo>
                    <a:pt x="1638" y="1167"/>
                    <a:pt x="1569" y="1711"/>
                    <a:pt x="1795" y="2197"/>
                  </a:cubicBezTo>
                  <a:lnTo>
                    <a:pt x="1795" y="2197"/>
                  </a:lnTo>
                  <a:cubicBezTo>
                    <a:pt x="1700" y="2246"/>
                    <a:pt x="1592" y="2274"/>
                    <a:pt x="1474" y="2274"/>
                  </a:cubicBezTo>
                  <a:cubicBezTo>
                    <a:pt x="1402" y="2274"/>
                    <a:pt x="1326" y="2263"/>
                    <a:pt x="1247" y="2241"/>
                  </a:cubicBezTo>
                  <a:cubicBezTo>
                    <a:pt x="366" y="1998"/>
                    <a:pt x="518" y="873"/>
                    <a:pt x="791" y="235"/>
                  </a:cubicBezTo>
                  <a:cubicBezTo>
                    <a:pt x="853" y="111"/>
                    <a:pt x="760" y="0"/>
                    <a:pt x="666" y="0"/>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1" name="Google Shape;3881;p80"/>
            <p:cNvSpPr/>
            <p:nvPr/>
          </p:nvSpPr>
          <p:spPr>
            <a:xfrm>
              <a:off x="-2142875" y="6324013"/>
              <a:ext cx="128950" cy="136550"/>
            </a:xfrm>
            <a:custGeom>
              <a:avLst/>
              <a:gdLst/>
              <a:ahLst/>
              <a:cxnLst/>
              <a:rect l="l" t="t" r="r" b="b"/>
              <a:pathLst>
                <a:path w="5158" h="5462" extrusionOk="0">
                  <a:moveTo>
                    <a:pt x="2101" y="3436"/>
                  </a:moveTo>
                  <a:cubicBezTo>
                    <a:pt x="2177" y="3436"/>
                    <a:pt x="2383" y="3757"/>
                    <a:pt x="2361" y="3980"/>
                  </a:cubicBezTo>
                  <a:cubicBezTo>
                    <a:pt x="2361" y="3992"/>
                    <a:pt x="2360" y="4005"/>
                    <a:pt x="2360" y="4017"/>
                  </a:cubicBezTo>
                  <a:lnTo>
                    <a:pt x="2360" y="4017"/>
                  </a:lnTo>
                  <a:cubicBezTo>
                    <a:pt x="2227" y="3929"/>
                    <a:pt x="2128" y="3789"/>
                    <a:pt x="2087" y="3584"/>
                  </a:cubicBezTo>
                  <a:cubicBezTo>
                    <a:pt x="2063" y="3479"/>
                    <a:pt x="2073" y="3436"/>
                    <a:pt x="2101" y="3436"/>
                  </a:cubicBezTo>
                  <a:close/>
                  <a:moveTo>
                    <a:pt x="3224" y="0"/>
                  </a:moveTo>
                  <a:cubicBezTo>
                    <a:pt x="3128" y="0"/>
                    <a:pt x="3049" y="115"/>
                    <a:pt x="3121" y="210"/>
                  </a:cubicBezTo>
                  <a:cubicBezTo>
                    <a:pt x="3729" y="1092"/>
                    <a:pt x="4641" y="2490"/>
                    <a:pt x="3972" y="3584"/>
                  </a:cubicBezTo>
                  <a:cubicBezTo>
                    <a:pt x="3768" y="3891"/>
                    <a:pt x="3259" y="4140"/>
                    <a:pt x="2818" y="4140"/>
                  </a:cubicBezTo>
                  <a:cubicBezTo>
                    <a:pt x="2816" y="4140"/>
                    <a:pt x="2815" y="4140"/>
                    <a:pt x="2813" y="4140"/>
                  </a:cubicBezTo>
                  <a:lnTo>
                    <a:pt x="2813" y="4140"/>
                  </a:lnTo>
                  <a:cubicBezTo>
                    <a:pt x="2898" y="3807"/>
                    <a:pt x="2885" y="3460"/>
                    <a:pt x="2665" y="3189"/>
                  </a:cubicBezTo>
                  <a:cubicBezTo>
                    <a:pt x="2522" y="3029"/>
                    <a:pt x="2244" y="2900"/>
                    <a:pt x="1990" y="2900"/>
                  </a:cubicBezTo>
                  <a:cubicBezTo>
                    <a:pt x="1810" y="2900"/>
                    <a:pt x="1641" y="2965"/>
                    <a:pt x="1540" y="3128"/>
                  </a:cubicBezTo>
                  <a:cubicBezTo>
                    <a:pt x="1297" y="3554"/>
                    <a:pt x="1935" y="4192"/>
                    <a:pt x="2239" y="4375"/>
                  </a:cubicBezTo>
                  <a:cubicBezTo>
                    <a:pt x="2244" y="4377"/>
                    <a:pt x="2248" y="4380"/>
                    <a:pt x="2252" y="4383"/>
                  </a:cubicBezTo>
                  <a:lnTo>
                    <a:pt x="2252" y="4383"/>
                  </a:lnTo>
                  <a:cubicBezTo>
                    <a:pt x="2183" y="4520"/>
                    <a:pt x="2090" y="4646"/>
                    <a:pt x="1996" y="4739"/>
                  </a:cubicBezTo>
                  <a:cubicBezTo>
                    <a:pt x="1821" y="4936"/>
                    <a:pt x="1585" y="5027"/>
                    <a:pt x="1355" y="5027"/>
                  </a:cubicBezTo>
                  <a:cubicBezTo>
                    <a:pt x="907" y="5027"/>
                    <a:pt x="477" y="4683"/>
                    <a:pt x="537" y="4101"/>
                  </a:cubicBezTo>
                  <a:cubicBezTo>
                    <a:pt x="537" y="4001"/>
                    <a:pt x="463" y="3956"/>
                    <a:pt x="392" y="3956"/>
                  </a:cubicBezTo>
                  <a:cubicBezTo>
                    <a:pt x="334" y="3956"/>
                    <a:pt x="277" y="3986"/>
                    <a:pt x="264" y="4040"/>
                  </a:cubicBezTo>
                  <a:cubicBezTo>
                    <a:pt x="1" y="4959"/>
                    <a:pt x="618" y="5462"/>
                    <a:pt x="1308" y="5462"/>
                  </a:cubicBezTo>
                  <a:cubicBezTo>
                    <a:pt x="1736" y="5462"/>
                    <a:pt x="2191" y="5268"/>
                    <a:pt x="2482" y="4861"/>
                  </a:cubicBezTo>
                  <a:cubicBezTo>
                    <a:pt x="2545" y="4767"/>
                    <a:pt x="2607" y="4661"/>
                    <a:pt x="2661" y="4548"/>
                  </a:cubicBezTo>
                  <a:lnTo>
                    <a:pt x="2661" y="4548"/>
                  </a:lnTo>
                  <a:cubicBezTo>
                    <a:pt x="2775" y="4574"/>
                    <a:pt x="2891" y="4587"/>
                    <a:pt x="3007" y="4587"/>
                  </a:cubicBezTo>
                  <a:cubicBezTo>
                    <a:pt x="3467" y="4587"/>
                    <a:pt x="3926" y="4387"/>
                    <a:pt x="4215" y="4040"/>
                  </a:cubicBezTo>
                  <a:cubicBezTo>
                    <a:pt x="5157" y="2916"/>
                    <a:pt x="4337" y="788"/>
                    <a:pt x="3303" y="28"/>
                  </a:cubicBezTo>
                  <a:cubicBezTo>
                    <a:pt x="3277" y="9"/>
                    <a:pt x="3250" y="0"/>
                    <a:pt x="3224" y="0"/>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2" name="Google Shape;3882;p80"/>
            <p:cNvSpPr/>
            <p:nvPr/>
          </p:nvSpPr>
          <p:spPr>
            <a:xfrm>
              <a:off x="-1970650" y="6415138"/>
              <a:ext cx="56700" cy="96100"/>
            </a:xfrm>
            <a:custGeom>
              <a:avLst/>
              <a:gdLst/>
              <a:ahLst/>
              <a:cxnLst/>
              <a:rect l="l" t="t" r="r" b="b"/>
              <a:pathLst>
                <a:path w="2268" h="3844" extrusionOk="0">
                  <a:moveTo>
                    <a:pt x="697" y="1"/>
                  </a:moveTo>
                  <a:cubicBezTo>
                    <a:pt x="635" y="1"/>
                    <a:pt x="572" y="37"/>
                    <a:pt x="548" y="122"/>
                  </a:cubicBezTo>
                  <a:cubicBezTo>
                    <a:pt x="305" y="942"/>
                    <a:pt x="1" y="2280"/>
                    <a:pt x="761" y="2888"/>
                  </a:cubicBezTo>
                  <a:cubicBezTo>
                    <a:pt x="932" y="3016"/>
                    <a:pt x="1099" y="3075"/>
                    <a:pt x="1250" y="3080"/>
                  </a:cubicBezTo>
                  <a:lnTo>
                    <a:pt x="1250" y="3080"/>
                  </a:lnTo>
                  <a:cubicBezTo>
                    <a:pt x="1369" y="3355"/>
                    <a:pt x="1570" y="3606"/>
                    <a:pt x="1825" y="3800"/>
                  </a:cubicBezTo>
                  <a:cubicBezTo>
                    <a:pt x="1862" y="3831"/>
                    <a:pt x="1904" y="3844"/>
                    <a:pt x="1946" y="3844"/>
                  </a:cubicBezTo>
                  <a:cubicBezTo>
                    <a:pt x="2109" y="3844"/>
                    <a:pt x="2267" y="3641"/>
                    <a:pt x="2098" y="3496"/>
                  </a:cubicBezTo>
                  <a:cubicBezTo>
                    <a:pt x="1925" y="3335"/>
                    <a:pt x="1762" y="3150"/>
                    <a:pt x="1659" y="2947"/>
                  </a:cubicBezTo>
                  <a:lnTo>
                    <a:pt x="1659" y="2947"/>
                  </a:lnTo>
                  <a:cubicBezTo>
                    <a:pt x="1980" y="2697"/>
                    <a:pt x="2080" y="2146"/>
                    <a:pt x="1703" y="1733"/>
                  </a:cubicBezTo>
                  <a:cubicBezTo>
                    <a:pt x="1667" y="1697"/>
                    <a:pt x="1622" y="1680"/>
                    <a:pt x="1574" y="1680"/>
                  </a:cubicBezTo>
                  <a:cubicBezTo>
                    <a:pt x="1501" y="1680"/>
                    <a:pt x="1424" y="1720"/>
                    <a:pt x="1369" y="1794"/>
                  </a:cubicBezTo>
                  <a:cubicBezTo>
                    <a:pt x="1212" y="2008"/>
                    <a:pt x="1138" y="2242"/>
                    <a:pt x="1129" y="2476"/>
                  </a:cubicBezTo>
                  <a:lnTo>
                    <a:pt x="1129" y="2476"/>
                  </a:lnTo>
                  <a:cubicBezTo>
                    <a:pt x="1101" y="2497"/>
                    <a:pt x="1072" y="2507"/>
                    <a:pt x="1045" y="2507"/>
                  </a:cubicBezTo>
                  <a:cubicBezTo>
                    <a:pt x="976" y="2507"/>
                    <a:pt x="912" y="2442"/>
                    <a:pt x="852" y="2310"/>
                  </a:cubicBezTo>
                  <a:cubicBezTo>
                    <a:pt x="791" y="2219"/>
                    <a:pt x="761" y="2097"/>
                    <a:pt x="730" y="1976"/>
                  </a:cubicBezTo>
                  <a:cubicBezTo>
                    <a:pt x="669" y="1763"/>
                    <a:pt x="669" y="1550"/>
                    <a:pt x="700" y="1338"/>
                  </a:cubicBezTo>
                  <a:cubicBezTo>
                    <a:pt x="700" y="942"/>
                    <a:pt x="761" y="578"/>
                    <a:pt x="852" y="213"/>
                  </a:cubicBezTo>
                  <a:cubicBezTo>
                    <a:pt x="888" y="85"/>
                    <a:pt x="793" y="1"/>
                    <a:pt x="697" y="1"/>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3" name="Google Shape;3883;p80"/>
            <p:cNvSpPr/>
            <p:nvPr/>
          </p:nvSpPr>
          <p:spPr>
            <a:xfrm>
              <a:off x="-1944270" y="7148935"/>
              <a:ext cx="124625" cy="151895"/>
            </a:xfrm>
            <a:custGeom>
              <a:avLst/>
              <a:gdLst/>
              <a:ahLst/>
              <a:cxnLst/>
              <a:rect l="l" t="t" r="r" b="b"/>
              <a:pathLst>
                <a:path w="4985" h="5533" extrusionOk="0">
                  <a:moveTo>
                    <a:pt x="3131" y="1"/>
                  </a:moveTo>
                  <a:cubicBezTo>
                    <a:pt x="2340" y="882"/>
                    <a:pt x="0" y="1824"/>
                    <a:pt x="0" y="1824"/>
                  </a:cubicBezTo>
                  <a:lnTo>
                    <a:pt x="61" y="3040"/>
                  </a:lnTo>
                  <a:cubicBezTo>
                    <a:pt x="61" y="3040"/>
                    <a:pt x="1905" y="4914"/>
                    <a:pt x="3180" y="5513"/>
                  </a:cubicBezTo>
                  <a:lnTo>
                    <a:pt x="3180" y="5513"/>
                  </a:lnTo>
                  <a:cubicBezTo>
                    <a:pt x="3119" y="5448"/>
                    <a:pt x="3168" y="5158"/>
                    <a:pt x="4985" y="3891"/>
                  </a:cubicBezTo>
                  <a:cubicBezTo>
                    <a:pt x="4134" y="1946"/>
                    <a:pt x="3131" y="1"/>
                    <a:pt x="3131" y="1"/>
                  </a:cubicBezTo>
                  <a:close/>
                  <a:moveTo>
                    <a:pt x="3180" y="5513"/>
                  </a:moveTo>
                  <a:cubicBezTo>
                    <a:pt x="3197" y="5531"/>
                    <a:pt x="3222" y="5533"/>
                    <a:pt x="3222" y="5533"/>
                  </a:cubicBezTo>
                  <a:cubicBezTo>
                    <a:pt x="3208" y="5526"/>
                    <a:pt x="3194" y="5520"/>
                    <a:pt x="3180" y="5513"/>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4" name="Google Shape;3884;p80"/>
            <p:cNvSpPr/>
            <p:nvPr/>
          </p:nvSpPr>
          <p:spPr>
            <a:xfrm>
              <a:off x="-2146175" y="7054963"/>
              <a:ext cx="249275" cy="309450"/>
            </a:xfrm>
            <a:custGeom>
              <a:avLst/>
              <a:gdLst/>
              <a:ahLst/>
              <a:cxnLst/>
              <a:rect l="l" t="t" r="r" b="b"/>
              <a:pathLst>
                <a:path w="9971" h="12378" extrusionOk="0">
                  <a:moveTo>
                    <a:pt x="1490" y="0"/>
                  </a:moveTo>
                  <a:lnTo>
                    <a:pt x="0" y="10031"/>
                  </a:lnTo>
                  <a:cubicBezTo>
                    <a:pt x="0" y="10031"/>
                    <a:pt x="5928" y="12037"/>
                    <a:pt x="7417" y="12371"/>
                  </a:cubicBezTo>
                  <a:cubicBezTo>
                    <a:pt x="7437" y="12375"/>
                    <a:pt x="7457" y="12377"/>
                    <a:pt x="7477" y="12377"/>
                  </a:cubicBezTo>
                  <a:cubicBezTo>
                    <a:pt x="8935" y="12377"/>
                    <a:pt x="9970" y="1490"/>
                    <a:pt x="9970" y="1490"/>
                  </a:cubicBezTo>
                  <a:lnTo>
                    <a:pt x="1490" y="0"/>
                  </a:lnTo>
                  <a:close/>
                </a:path>
              </a:pathLst>
            </a:custGeom>
            <a:solidFill>
              <a:srgbClr val="FCB3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5" name="Google Shape;3885;p80"/>
            <p:cNvSpPr/>
            <p:nvPr/>
          </p:nvSpPr>
          <p:spPr>
            <a:xfrm>
              <a:off x="-2160625" y="7060288"/>
              <a:ext cx="239400" cy="297300"/>
            </a:xfrm>
            <a:custGeom>
              <a:avLst/>
              <a:gdLst/>
              <a:ahLst/>
              <a:cxnLst/>
              <a:rect l="l" t="t" r="r" b="b"/>
              <a:pathLst>
                <a:path w="9576" h="11892" extrusionOk="0">
                  <a:moveTo>
                    <a:pt x="1521" y="0"/>
                  </a:moveTo>
                  <a:lnTo>
                    <a:pt x="1" y="10031"/>
                  </a:lnTo>
                  <a:cubicBezTo>
                    <a:pt x="1" y="10031"/>
                    <a:pt x="6232" y="11581"/>
                    <a:pt x="7721" y="11885"/>
                  </a:cubicBezTo>
                  <a:cubicBezTo>
                    <a:pt x="7743" y="11889"/>
                    <a:pt x="7763" y="11891"/>
                    <a:pt x="7784" y="11891"/>
                  </a:cubicBezTo>
                  <a:cubicBezTo>
                    <a:pt x="9221" y="11891"/>
                    <a:pt x="9576" y="1641"/>
                    <a:pt x="9576" y="1641"/>
                  </a:cubicBezTo>
                  <a:lnTo>
                    <a:pt x="1521" y="0"/>
                  </a:ln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6" name="Google Shape;3886;p80"/>
            <p:cNvSpPr/>
            <p:nvPr/>
          </p:nvSpPr>
          <p:spPr>
            <a:xfrm>
              <a:off x="-2169725" y="7069388"/>
              <a:ext cx="250025" cy="294275"/>
            </a:xfrm>
            <a:custGeom>
              <a:avLst/>
              <a:gdLst/>
              <a:ahLst/>
              <a:cxnLst/>
              <a:rect l="l" t="t" r="r" b="b"/>
              <a:pathLst>
                <a:path w="10001" h="11771" extrusionOk="0">
                  <a:moveTo>
                    <a:pt x="1520" y="1"/>
                  </a:moveTo>
                  <a:lnTo>
                    <a:pt x="0" y="10062"/>
                  </a:lnTo>
                  <a:cubicBezTo>
                    <a:pt x="0" y="10062"/>
                    <a:pt x="6657" y="11429"/>
                    <a:pt x="8146" y="11764"/>
                  </a:cubicBezTo>
                  <a:cubicBezTo>
                    <a:pt x="8167" y="11768"/>
                    <a:pt x="8188" y="11770"/>
                    <a:pt x="8209" y="11770"/>
                  </a:cubicBezTo>
                  <a:cubicBezTo>
                    <a:pt x="9646" y="11770"/>
                    <a:pt x="10000" y="1490"/>
                    <a:pt x="10000" y="1490"/>
                  </a:cubicBezTo>
                  <a:lnTo>
                    <a:pt x="1520" y="1"/>
                  </a:lnTo>
                  <a:close/>
                </a:path>
              </a:pathLst>
            </a:custGeom>
            <a:solidFill>
              <a:srgbClr val="FFCC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7" name="Google Shape;3887;p80"/>
            <p:cNvSpPr/>
            <p:nvPr/>
          </p:nvSpPr>
          <p:spPr>
            <a:xfrm>
              <a:off x="-2115025" y="7128338"/>
              <a:ext cx="333875" cy="298400"/>
            </a:xfrm>
            <a:custGeom>
              <a:avLst/>
              <a:gdLst/>
              <a:ahLst/>
              <a:cxnLst/>
              <a:rect l="l" t="t" r="r" b="b"/>
              <a:pathLst>
                <a:path w="13355" h="11936" extrusionOk="0">
                  <a:moveTo>
                    <a:pt x="2201" y="1"/>
                  </a:moveTo>
                  <a:cubicBezTo>
                    <a:pt x="2116" y="1"/>
                    <a:pt x="2040" y="23"/>
                    <a:pt x="1976" y="74"/>
                  </a:cubicBezTo>
                  <a:cubicBezTo>
                    <a:pt x="1551" y="378"/>
                    <a:pt x="2250" y="1351"/>
                    <a:pt x="2250" y="1351"/>
                  </a:cubicBezTo>
                  <a:cubicBezTo>
                    <a:pt x="2250" y="1351"/>
                    <a:pt x="1616" y="670"/>
                    <a:pt x="1236" y="670"/>
                  </a:cubicBezTo>
                  <a:cubicBezTo>
                    <a:pt x="1183" y="670"/>
                    <a:pt x="1135" y="683"/>
                    <a:pt x="1095" y="713"/>
                  </a:cubicBezTo>
                  <a:cubicBezTo>
                    <a:pt x="791" y="986"/>
                    <a:pt x="1399" y="1929"/>
                    <a:pt x="1399" y="1929"/>
                  </a:cubicBezTo>
                  <a:cubicBezTo>
                    <a:pt x="1399" y="1929"/>
                    <a:pt x="842" y="1297"/>
                    <a:pt x="482" y="1297"/>
                  </a:cubicBezTo>
                  <a:cubicBezTo>
                    <a:pt x="382" y="1297"/>
                    <a:pt x="297" y="1346"/>
                    <a:pt x="244" y="1473"/>
                  </a:cubicBezTo>
                  <a:cubicBezTo>
                    <a:pt x="1" y="2050"/>
                    <a:pt x="1672" y="4178"/>
                    <a:pt x="1672" y="4178"/>
                  </a:cubicBezTo>
                  <a:cubicBezTo>
                    <a:pt x="2159" y="5090"/>
                    <a:pt x="2949" y="5850"/>
                    <a:pt x="2949" y="5850"/>
                  </a:cubicBezTo>
                  <a:cubicBezTo>
                    <a:pt x="5776" y="9406"/>
                    <a:pt x="8663" y="11564"/>
                    <a:pt x="10396" y="11898"/>
                  </a:cubicBezTo>
                  <a:cubicBezTo>
                    <a:pt x="10525" y="11923"/>
                    <a:pt x="10651" y="11935"/>
                    <a:pt x="10774" y="11935"/>
                  </a:cubicBezTo>
                  <a:cubicBezTo>
                    <a:pt x="12306" y="11935"/>
                    <a:pt x="13354" y="10093"/>
                    <a:pt x="13101" y="8433"/>
                  </a:cubicBezTo>
                  <a:cubicBezTo>
                    <a:pt x="12980" y="7734"/>
                    <a:pt x="12463" y="6397"/>
                    <a:pt x="11855" y="5059"/>
                  </a:cubicBezTo>
                  <a:cubicBezTo>
                    <a:pt x="10031" y="6336"/>
                    <a:pt x="9970" y="6609"/>
                    <a:pt x="10031" y="6701"/>
                  </a:cubicBezTo>
                  <a:cubicBezTo>
                    <a:pt x="8724" y="6032"/>
                    <a:pt x="4682" y="2020"/>
                    <a:pt x="4682" y="2020"/>
                  </a:cubicBezTo>
                  <a:cubicBezTo>
                    <a:pt x="4682" y="2020"/>
                    <a:pt x="4773" y="1625"/>
                    <a:pt x="4682" y="956"/>
                  </a:cubicBezTo>
                  <a:cubicBezTo>
                    <a:pt x="4640" y="738"/>
                    <a:pt x="4567" y="659"/>
                    <a:pt x="4476" y="659"/>
                  </a:cubicBezTo>
                  <a:cubicBezTo>
                    <a:pt x="4301" y="659"/>
                    <a:pt x="4061" y="958"/>
                    <a:pt x="3861" y="1138"/>
                  </a:cubicBezTo>
                  <a:cubicBezTo>
                    <a:pt x="3573" y="851"/>
                    <a:pt x="2724" y="1"/>
                    <a:pt x="2201" y="1"/>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8" name="Google Shape;3888;p80"/>
            <p:cNvSpPr/>
            <p:nvPr/>
          </p:nvSpPr>
          <p:spPr>
            <a:xfrm>
              <a:off x="-2564875" y="7555138"/>
              <a:ext cx="367800" cy="500525"/>
            </a:xfrm>
            <a:custGeom>
              <a:avLst/>
              <a:gdLst/>
              <a:ahLst/>
              <a:cxnLst/>
              <a:rect l="l" t="t" r="r" b="b"/>
              <a:pathLst>
                <a:path w="14712" h="20021" extrusionOk="0">
                  <a:moveTo>
                    <a:pt x="8070" y="1"/>
                  </a:moveTo>
                  <a:cubicBezTo>
                    <a:pt x="7589" y="1"/>
                    <a:pt x="7059" y="18"/>
                    <a:pt x="6475" y="54"/>
                  </a:cubicBezTo>
                  <a:cubicBezTo>
                    <a:pt x="6475" y="54"/>
                    <a:pt x="395" y="358"/>
                    <a:pt x="578" y="4036"/>
                  </a:cubicBezTo>
                  <a:cubicBezTo>
                    <a:pt x="730" y="7714"/>
                    <a:pt x="0" y="16012"/>
                    <a:pt x="1824" y="19143"/>
                  </a:cubicBezTo>
                  <a:cubicBezTo>
                    <a:pt x="2180" y="19781"/>
                    <a:pt x="3959" y="20021"/>
                    <a:pt x="5993" y="20021"/>
                  </a:cubicBezTo>
                  <a:cubicBezTo>
                    <a:pt x="8123" y="20021"/>
                    <a:pt x="10533" y="19758"/>
                    <a:pt x="11885" y="19416"/>
                  </a:cubicBezTo>
                  <a:cubicBezTo>
                    <a:pt x="14529" y="18778"/>
                    <a:pt x="14712" y="16346"/>
                    <a:pt x="14560" y="13854"/>
                  </a:cubicBezTo>
                  <a:cubicBezTo>
                    <a:pt x="14378" y="11361"/>
                    <a:pt x="13861" y="5434"/>
                    <a:pt x="13131" y="2729"/>
                  </a:cubicBezTo>
                  <a:cubicBezTo>
                    <a:pt x="12697" y="1184"/>
                    <a:pt x="12046" y="1"/>
                    <a:pt x="8070" y="1"/>
                  </a:cubicBezTo>
                  <a:close/>
                </a:path>
              </a:pathLst>
            </a:custGeom>
            <a:solidFill>
              <a:srgbClr val="0095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9" name="Google Shape;3889;p80"/>
            <p:cNvSpPr/>
            <p:nvPr/>
          </p:nvSpPr>
          <p:spPr>
            <a:xfrm>
              <a:off x="-2548150" y="7555138"/>
              <a:ext cx="367800" cy="500525"/>
            </a:xfrm>
            <a:custGeom>
              <a:avLst/>
              <a:gdLst/>
              <a:ahLst/>
              <a:cxnLst/>
              <a:rect l="l" t="t" r="r" b="b"/>
              <a:pathLst>
                <a:path w="14712" h="20021" extrusionOk="0">
                  <a:moveTo>
                    <a:pt x="8069" y="1"/>
                  </a:moveTo>
                  <a:cubicBezTo>
                    <a:pt x="7588" y="1"/>
                    <a:pt x="7058" y="18"/>
                    <a:pt x="6474" y="54"/>
                  </a:cubicBezTo>
                  <a:cubicBezTo>
                    <a:pt x="6474" y="54"/>
                    <a:pt x="395" y="358"/>
                    <a:pt x="547" y="4036"/>
                  </a:cubicBezTo>
                  <a:cubicBezTo>
                    <a:pt x="730" y="7714"/>
                    <a:pt x="0" y="16012"/>
                    <a:pt x="1824" y="19143"/>
                  </a:cubicBezTo>
                  <a:cubicBezTo>
                    <a:pt x="2180" y="19781"/>
                    <a:pt x="3959" y="20021"/>
                    <a:pt x="5993" y="20021"/>
                  </a:cubicBezTo>
                  <a:cubicBezTo>
                    <a:pt x="8122" y="20021"/>
                    <a:pt x="10532" y="19758"/>
                    <a:pt x="11885" y="19416"/>
                  </a:cubicBezTo>
                  <a:cubicBezTo>
                    <a:pt x="14529" y="18778"/>
                    <a:pt x="14712" y="16346"/>
                    <a:pt x="14529" y="13854"/>
                  </a:cubicBezTo>
                  <a:cubicBezTo>
                    <a:pt x="14377" y="11361"/>
                    <a:pt x="13860" y="5434"/>
                    <a:pt x="13131" y="2729"/>
                  </a:cubicBezTo>
                  <a:cubicBezTo>
                    <a:pt x="12697" y="1184"/>
                    <a:pt x="12046" y="1"/>
                    <a:pt x="8069"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0" name="Google Shape;3890;p80"/>
            <p:cNvSpPr/>
            <p:nvPr/>
          </p:nvSpPr>
          <p:spPr>
            <a:xfrm>
              <a:off x="-2514725" y="7802488"/>
              <a:ext cx="320700" cy="81475"/>
            </a:xfrm>
            <a:custGeom>
              <a:avLst/>
              <a:gdLst/>
              <a:ahLst/>
              <a:cxnLst/>
              <a:rect l="l" t="t" r="r" b="b"/>
              <a:pathLst>
                <a:path w="12828" h="3259" extrusionOk="0">
                  <a:moveTo>
                    <a:pt x="7380" y="1"/>
                  </a:moveTo>
                  <a:cubicBezTo>
                    <a:pt x="6780" y="1"/>
                    <a:pt x="6107" y="13"/>
                    <a:pt x="5350" y="39"/>
                  </a:cubicBezTo>
                  <a:cubicBezTo>
                    <a:pt x="5350" y="39"/>
                    <a:pt x="700" y="464"/>
                    <a:pt x="0" y="2197"/>
                  </a:cubicBezTo>
                  <a:cubicBezTo>
                    <a:pt x="2270" y="2937"/>
                    <a:pt x="4601" y="3259"/>
                    <a:pt x="6932" y="3259"/>
                  </a:cubicBezTo>
                  <a:cubicBezTo>
                    <a:pt x="8910" y="3259"/>
                    <a:pt x="10888" y="3027"/>
                    <a:pt x="12827" y="2623"/>
                  </a:cubicBezTo>
                  <a:cubicBezTo>
                    <a:pt x="12706" y="2075"/>
                    <a:pt x="12554" y="1589"/>
                    <a:pt x="12372" y="1255"/>
                  </a:cubicBezTo>
                  <a:cubicBezTo>
                    <a:pt x="11953" y="470"/>
                    <a:pt x="11063" y="1"/>
                    <a:pt x="7380" y="1"/>
                  </a:cubicBezTo>
                  <a:close/>
                </a:path>
              </a:pathLst>
            </a:custGeom>
            <a:solidFill>
              <a:srgbClr val="FFCC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1" name="Google Shape;3891;p80"/>
            <p:cNvSpPr/>
            <p:nvPr/>
          </p:nvSpPr>
          <p:spPr>
            <a:xfrm>
              <a:off x="-2521575" y="7857388"/>
              <a:ext cx="331350" cy="53175"/>
            </a:xfrm>
            <a:custGeom>
              <a:avLst/>
              <a:gdLst/>
              <a:ahLst/>
              <a:cxnLst/>
              <a:rect l="l" t="t" r="r" b="b"/>
              <a:pathLst>
                <a:path w="13254" h="2127" extrusionOk="0">
                  <a:moveTo>
                    <a:pt x="274" y="1"/>
                  </a:moveTo>
                  <a:cubicBezTo>
                    <a:pt x="244" y="92"/>
                    <a:pt x="214" y="153"/>
                    <a:pt x="214" y="244"/>
                  </a:cubicBezTo>
                  <a:cubicBezTo>
                    <a:pt x="153" y="609"/>
                    <a:pt x="62" y="1034"/>
                    <a:pt x="1" y="1521"/>
                  </a:cubicBezTo>
                  <a:cubicBezTo>
                    <a:pt x="1888" y="1915"/>
                    <a:pt x="3867" y="2126"/>
                    <a:pt x="5866" y="2126"/>
                  </a:cubicBezTo>
                  <a:cubicBezTo>
                    <a:pt x="8342" y="2126"/>
                    <a:pt x="10849" y="1802"/>
                    <a:pt x="13253" y="1095"/>
                  </a:cubicBezTo>
                  <a:cubicBezTo>
                    <a:pt x="13193" y="882"/>
                    <a:pt x="13162" y="639"/>
                    <a:pt x="13101" y="427"/>
                  </a:cubicBezTo>
                  <a:cubicBezTo>
                    <a:pt x="11162" y="831"/>
                    <a:pt x="9184" y="1063"/>
                    <a:pt x="7206" y="1063"/>
                  </a:cubicBezTo>
                  <a:cubicBezTo>
                    <a:pt x="4875" y="1063"/>
                    <a:pt x="2544" y="741"/>
                    <a:pt x="274" y="1"/>
                  </a:cubicBezTo>
                  <a:close/>
                </a:path>
              </a:pathLst>
            </a:custGeom>
            <a:solidFill>
              <a:srgbClr val="FCB3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2" name="Google Shape;3892;p80"/>
            <p:cNvSpPr/>
            <p:nvPr/>
          </p:nvSpPr>
          <p:spPr>
            <a:xfrm>
              <a:off x="-2523850" y="7884763"/>
              <a:ext cx="346550" cy="146675"/>
            </a:xfrm>
            <a:custGeom>
              <a:avLst/>
              <a:gdLst/>
              <a:ahLst/>
              <a:cxnLst/>
              <a:rect l="l" t="t" r="r" b="b"/>
              <a:pathLst>
                <a:path w="13862" h="5867" extrusionOk="0">
                  <a:moveTo>
                    <a:pt x="13344" y="0"/>
                  </a:moveTo>
                  <a:cubicBezTo>
                    <a:pt x="10940" y="707"/>
                    <a:pt x="8433" y="1031"/>
                    <a:pt x="5957" y="1031"/>
                  </a:cubicBezTo>
                  <a:cubicBezTo>
                    <a:pt x="3958" y="1031"/>
                    <a:pt x="1979" y="820"/>
                    <a:pt x="92" y="426"/>
                  </a:cubicBezTo>
                  <a:cubicBezTo>
                    <a:pt x="62" y="608"/>
                    <a:pt x="31" y="821"/>
                    <a:pt x="1" y="1003"/>
                  </a:cubicBezTo>
                  <a:cubicBezTo>
                    <a:pt x="3466" y="4529"/>
                    <a:pt x="8512" y="5806"/>
                    <a:pt x="13344" y="5867"/>
                  </a:cubicBezTo>
                  <a:cubicBezTo>
                    <a:pt x="13861" y="5350"/>
                    <a:pt x="13861" y="4620"/>
                    <a:pt x="13770" y="3891"/>
                  </a:cubicBezTo>
                  <a:cubicBezTo>
                    <a:pt x="13679" y="3070"/>
                    <a:pt x="13588" y="1429"/>
                    <a:pt x="13344" y="0"/>
                  </a:cubicBezTo>
                  <a:close/>
                </a:path>
              </a:pathLst>
            </a:custGeom>
            <a:solidFill>
              <a:srgbClr val="4FC1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3" name="Google Shape;3893;p80"/>
            <p:cNvSpPr/>
            <p:nvPr/>
          </p:nvSpPr>
          <p:spPr>
            <a:xfrm>
              <a:off x="-2530675" y="7909838"/>
              <a:ext cx="340450" cy="151900"/>
            </a:xfrm>
            <a:custGeom>
              <a:avLst/>
              <a:gdLst/>
              <a:ahLst/>
              <a:cxnLst/>
              <a:rect l="l" t="t" r="r" b="b"/>
              <a:pathLst>
                <a:path w="13618" h="6076" extrusionOk="0">
                  <a:moveTo>
                    <a:pt x="274" y="0"/>
                  </a:moveTo>
                  <a:cubicBezTo>
                    <a:pt x="31" y="1976"/>
                    <a:pt x="0" y="4438"/>
                    <a:pt x="1307" y="5623"/>
                  </a:cubicBezTo>
                  <a:cubicBezTo>
                    <a:pt x="1681" y="5953"/>
                    <a:pt x="3493" y="6076"/>
                    <a:pt x="5551" y="6076"/>
                  </a:cubicBezTo>
                  <a:cubicBezTo>
                    <a:pt x="7673" y="6076"/>
                    <a:pt x="10056" y="5945"/>
                    <a:pt x="11399" y="5775"/>
                  </a:cubicBezTo>
                  <a:cubicBezTo>
                    <a:pt x="12554" y="5623"/>
                    <a:pt x="13222" y="5289"/>
                    <a:pt x="13617" y="4864"/>
                  </a:cubicBezTo>
                  <a:cubicBezTo>
                    <a:pt x="8785" y="4803"/>
                    <a:pt x="3739" y="3526"/>
                    <a:pt x="274" y="0"/>
                  </a:cubicBezTo>
                  <a:close/>
                </a:path>
              </a:pathLst>
            </a:custGeom>
            <a:solidFill>
              <a:srgbClr val="43AF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4" name="Google Shape;3894;p80"/>
            <p:cNvSpPr/>
            <p:nvPr/>
          </p:nvSpPr>
          <p:spPr>
            <a:xfrm>
              <a:off x="-2417450" y="7640963"/>
              <a:ext cx="94250" cy="93225"/>
            </a:xfrm>
            <a:custGeom>
              <a:avLst/>
              <a:gdLst/>
              <a:ahLst/>
              <a:cxnLst/>
              <a:rect l="l" t="t" r="r" b="b"/>
              <a:pathLst>
                <a:path w="3770" h="3729" extrusionOk="0">
                  <a:moveTo>
                    <a:pt x="2310" y="1089"/>
                  </a:moveTo>
                  <a:cubicBezTo>
                    <a:pt x="2401" y="1089"/>
                    <a:pt x="2493" y="1424"/>
                    <a:pt x="2493" y="1849"/>
                  </a:cubicBezTo>
                  <a:cubicBezTo>
                    <a:pt x="2493" y="2305"/>
                    <a:pt x="2401" y="2640"/>
                    <a:pt x="2310" y="2640"/>
                  </a:cubicBezTo>
                  <a:cubicBezTo>
                    <a:pt x="2189" y="2640"/>
                    <a:pt x="2097" y="2305"/>
                    <a:pt x="2097" y="1849"/>
                  </a:cubicBezTo>
                  <a:cubicBezTo>
                    <a:pt x="2097" y="1424"/>
                    <a:pt x="2189" y="1089"/>
                    <a:pt x="2310" y="1089"/>
                  </a:cubicBezTo>
                  <a:close/>
                  <a:moveTo>
                    <a:pt x="1368" y="1241"/>
                  </a:moveTo>
                  <a:cubicBezTo>
                    <a:pt x="1459" y="1241"/>
                    <a:pt x="1550" y="1576"/>
                    <a:pt x="1550" y="2001"/>
                  </a:cubicBezTo>
                  <a:cubicBezTo>
                    <a:pt x="1550" y="2427"/>
                    <a:pt x="1459" y="2792"/>
                    <a:pt x="1368" y="2792"/>
                  </a:cubicBezTo>
                  <a:cubicBezTo>
                    <a:pt x="1246" y="2792"/>
                    <a:pt x="1155" y="2427"/>
                    <a:pt x="1155" y="2001"/>
                  </a:cubicBezTo>
                  <a:cubicBezTo>
                    <a:pt x="1155" y="1576"/>
                    <a:pt x="1246" y="1241"/>
                    <a:pt x="1368" y="1241"/>
                  </a:cubicBezTo>
                  <a:close/>
                  <a:moveTo>
                    <a:pt x="1808" y="1"/>
                  </a:moveTo>
                  <a:cubicBezTo>
                    <a:pt x="1738" y="1"/>
                    <a:pt x="1664" y="33"/>
                    <a:pt x="1611" y="86"/>
                  </a:cubicBezTo>
                  <a:lnTo>
                    <a:pt x="61" y="1819"/>
                  </a:lnTo>
                  <a:cubicBezTo>
                    <a:pt x="0" y="1910"/>
                    <a:pt x="0" y="2062"/>
                    <a:pt x="91" y="2153"/>
                  </a:cubicBezTo>
                  <a:lnTo>
                    <a:pt x="1793" y="3673"/>
                  </a:lnTo>
                  <a:cubicBezTo>
                    <a:pt x="1832" y="3711"/>
                    <a:pt x="1881" y="3728"/>
                    <a:pt x="1931" y="3728"/>
                  </a:cubicBezTo>
                  <a:cubicBezTo>
                    <a:pt x="2001" y="3728"/>
                    <a:pt x="2075" y="3696"/>
                    <a:pt x="2128" y="3643"/>
                  </a:cubicBezTo>
                  <a:lnTo>
                    <a:pt x="3678" y="1910"/>
                  </a:lnTo>
                  <a:cubicBezTo>
                    <a:pt x="3769" y="1819"/>
                    <a:pt x="3739" y="1667"/>
                    <a:pt x="3648" y="1576"/>
                  </a:cubicBezTo>
                  <a:lnTo>
                    <a:pt x="1945" y="56"/>
                  </a:lnTo>
                  <a:cubicBezTo>
                    <a:pt x="1907" y="18"/>
                    <a:pt x="1858" y="1"/>
                    <a:pt x="1808" y="1"/>
                  </a:cubicBezTo>
                  <a:close/>
                </a:path>
              </a:pathLst>
            </a:custGeom>
            <a:solidFill>
              <a:srgbClr val="0095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5" name="Google Shape;3895;p80"/>
            <p:cNvSpPr/>
            <p:nvPr/>
          </p:nvSpPr>
          <p:spPr>
            <a:xfrm>
              <a:off x="-2415175" y="7637613"/>
              <a:ext cx="94250" cy="93100"/>
            </a:xfrm>
            <a:custGeom>
              <a:avLst/>
              <a:gdLst/>
              <a:ahLst/>
              <a:cxnLst/>
              <a:rect l="l" t="t" r="r" b="b"/>
              <a:pathLst>
                <a:path w="3770" h="3724" extrusionOk="0">
                  <a:moveTo>
                    <a:pt x="2310" y="1071"/>
                  </a:moveTo>
                  <a:cubicBezTo>
                    <a:pt x="2432" y="1071"/>
                    <a:pt x="2523" y="1436"/>
                    <a:pt x="2523" y="1862"/>
                  </a:cubicBezTo>
                  <a:cubicBezTo>
                    <a:pt x="2523" y="2287"/>
                    <a:pt x="2432" y="2652"/>
                    <a:pt x="2310" y="2652"/>
                  </a:cubicBezTo>
                  <a:cubicBezTo>
                    <a:pt x="2189" y="2652"/>
                    <a:pt x="2128" y="2287"/>
                    <a:pt x="2128" y="1862"/>
                  </a:cubicBezTo>
                  <a:cubicBezTo>
                    <a:pt x="2128" y="1436"/>
                    <a:pt x="2219" y="1071"/>
                    <a:pt x="2310" y="1071"/>
                  </a:cubicBezTo>
                  <a:close/>
                  <a:moveTo>
                    <a:pt x="1368" y="1223"/>
                  </a:moveTo>
                  <a:cubicBezTo>
                    <a:pt x="1490" y="1223"/>
                    <a:pt x="1581" y="1588"/>
                    <a:pt x="1581" y="2014"/>
                  </a:cubicBezTo>
                  <a:cubicBezTo>
                    <a:pt x="1581" y="2439"/>
                    <a:pt x="1490" y="2774"/>
                    <a:pt x="1368" y="2774"/>
                  </a:cubicBezTo>
                  <a:cubicBezTo>
                    <a:pt x="1277" y="2774"/>
                    <a:pt x="1186" y="2439"/>
                    <a:pt x="1186" y="2014"/>
                  </a:cubicBezTo>
                  <a:cubicBezTo>
                    <a:pt x="1186" y="1588"/>
                    <a:pt x="1277" y="1223"/>
                    <a:pt x="1368" y="1223"/>
                  </a:cubicBezTo>
                  <a:close/>
                  <a:moveTo>
                    <a:pt x="1809" y="0"/>
                  </a:moveTo>
                  <a:cubicBezTo>
                    <a:pt x="1748" y="0"/>
                    <a:pt x="1687" y="23"/>
                    <a:pt x="1642" y="68"/>
                  </a:cubicBezTo>
                  <a:lnTo>
                    <a:pt x="91" y="1801"/>
                  </a:lnTo>
                  <a:cubicBezTo>
                    <a:pt x="0" y="1892"/>
                    <a:pt x="31" y="2044"/>
                    <a:pt x="122" y="2135"/>
                  </a:cubicBezTo>
                  <a:lnTo>
                    <a:pt x="1824" y="3655"/>
                  </a:lnTo>
                  <a:cubicBezTo>
                    <a:pt x="1870" y="3701"/>
                    <a:pt x="1930" y="3724"/>
                    <a:pt x="1991" y="3724"/>
                  </a:cubicBezTo>
                  <a:cubicBezTo>
                    <a:pt x="2052" y="3724"/>
                    <a:pt x="2113" y="3701"/>
                    <a:pt x="2158" y="3655"/>
                  </a:cubicBezTo>
                  <a:lnTo>
                    <a:pt x="3709" y="1892"/>
                  </a:lnTo>
                  <a:cubicBezTo>
                    <a:pt x="3769" y="1801"/>
                    <a:pt x="3769" y="1649"/>
                    <a:pt x="3678" y="1588"/>
                  </a:cubicBezTo>
                  <a:lnTo>
                    <a:pt x="1976" y="68"/>
                  </a:lnTo>
                  <a:cubicBezTo>
                    <a:pt x="1930" y="23"/>
                    <a:pt x="1870" y="0"/>
                    <a:pt x="1809" y="0"/>
                  </a:cubicBezTo>
                  <a:close/>
                </a:path>
              </a:pathLst>
            </a:custGeom>
            <a:solidFill>
              <a:srgbClr val="FFCC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96" name="Google Shape;3896;p80"/>
          <p:cNvGrpSpPr/>
          <p:nvPr/>
        </p:nvGrpSpPr>
        <p:grpSpPr>
          <a:xfrm>
            <a:off x="5458668" y="2507684"/>
            <a:ext cx="1310033" cy="2339200"/>
            <a:chOff x="-1254075" y="6362388"/>
            <a:chExt cx="982525" cy="1754400"/>
          </a:xfrm>
        </p:grpSpPr>
        <p:sp>
          <p:nvSpPr>
            <p:cNvPr id="3897" name="Google Shape;3897;p80"/>
            <p:cNvSpPr/>
            <p:nvPr/>
          </p:nvSpPr>
          <p:spPr>
            <a:xfrm>
              <a:off x="-1254075" y="6613863"/>
              <a:ext cx="982525" cy="813825"/>
            </a:xfrm>
            <a:custGeom>
              <a:avLst/>
              <a:gdLst/>
              <a:ahLst/>
              <a:cxnLst/>
              <a:rect l="l" t="t" r="r" b="b"/>
              <a:pathLst>
                <a:path w="39301" h="32553" extrusionOk="0">
                  <a:moveTo>
                    <a:pt x="17888" y="0"/>
                  </a:moveTo>
                  <a:cubicBezTo>
                    <a:pt x="12440" y="0"/>
                    <a:pt x="7022" y="908"/>
                    <a:pt x="5807" y="4301"/>
                  </a:cubicBezTo>
                  <a:cubicBezTo>
                    <a:pt x="5807" y="4301"/>
                    <a:pt x="7752" y="15760"/>
                    <a:pt x="4651" y="18678"/>
                  </a:cubicBezTo>
                  <a:cubicBezTo>
                    <a:pt x="1582" y="21596"/>
                    <a:pt x="1" y="24301"/>
                    <a:pt x="3253" y="26733"/>
                  </a:cubicBezTo>
                  <a:cubicBezTo>
                    <a:pt x="4189" y="27432"/>
                    <a:pt x="4941" y="27681"/>
                    <a:pt x="5538" y="27681"/>
                  </a:cubicBezTo>
                  <a:cubicBezTo>
                    <a:pt x="7002" y="27681"/>
                    <a:pt x="7530" y="26181"/>
                    <a:pt x="7539" y="26155"/>
                  </a:cubicBezTo>
                  <a:lnTo>
                    <a:pt x="7539" y="26155"/>
                  </a:lnTo>
                  <a:cubicBezTo>
                    <a:pt x="7522" y="26205"/>
                    <a:pt x="5653" y="31638"/>
                    <a:pt x="9754" y="31638"/>
                  </a:cubicBezTo>
                  <a:cubicBezTo>
                    <a:pt x="9863" y="31638"/>
                    <a:pt x="9975" y="31634"/>
                    <a:pt x="10092" y="31626"/>
                  </a:cubicBezTo>
                  <a:cubicBezTo>
                    <a:pt x="14652" y="31322"/>
                    <a:pt x="17266" y="27523"/>
                    <a:pt x="17266" y="27523"/>
                  </a:cubicBezTo>
                  <a:cubicBezTo>
                    <a:pt x="17266" y="27523"/>
                    <a:pt x="22172" y="32553"/>
                    <a:pt x="27034" y="32553"/>
                  </a:cubicBezTo>
                  <a:cubicBezTo>
                    <a:pt x="27570" y="32553"/>
                    <a:pt x="28105" y="32492"/>
                    <a:pt x="28634" y="32356"/>
                  </a:cubicBezTo>
                  <a:cubicBezTo>
                    <a:pt x="31126" y="31991"/>
                    <a:pt x="32068" y="29802"/>
                    <a:pt x="32798" y="27766"/>
                  </a:cubicBezTo>
                  <a:cubicBezTo>
                    <a:pt x="33057" y="27996"/>
                    <a:pt x="33448" y="28214"/>
                    <a:pt x="33885" y="28214"/>
                  </a:cubicBezTo>
                  <a:cubicBezTo>
                    <a:pt x="34832" y="28214"/>
                    <a:pt x="35988" y="27186"/>
                    <a:pt x="36445" y="23024"/>
                  </a:cubicBezTo>
                  <a:cubicBezTo>
                    <a:pt x="36445" y="23024"/>
                    <a:pt x="36597" y="23055"/>
                    <a:pt x="36818" y="23055"/>
                  </a:cubicBezTo>
                  <a:cubicBezTo>
                    <a:pt x="37610" y="23055"/>
                    <a:pt x="39301" y="22665"/>
                    <a:pt x="38208" y="19103"/>
                  </a:cubicBezTo>
                  <a:cubicBezTo>
                    <a:pt x="36780" y="14514"/>
                    <a:pt x="32828" y="16003"/>
                    <a:pt x="31704" y="11687"/>
                  </a:cubicBezTo>
                  <a:cubicBezTo>
                    <a:pt x="30579" y="7371"/>
                    <a:pt x="30457" y="1200"/>
                    <a:pt x="30457" y="1200"/>
                  </a:cubicBezTo>
                  <a:cubicBezTo>
                    <a:pt x="30457" y="1200"/>
                    <a:pt x="24153" y="0"/>
                    <a:pt x="17888"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8" name="Google Shape;3898;p80"/>
            <p:cNvSpPr/>
            <p:nvPr/>
          </p:nvSpPr>
          <p:spPr>
            <a:xfrm>
              <a:off x="-977475" y="6981763"/>
              <a:ext cx="459775" cy="501850"/>
            </a:xfrm>
            <a:custGeom>
              <a:avLst/>
              <a:gdLst/>
              <a:ahLst/>
              <a:cxnLst/>
              <a:rect l="l" t="t" r="r" b="b"/>
              <a:pathLst>
                <a:path w="18391" h="20074" extrusionOk="0">
                  <a:moveTo>
                    <a:pt x="9316" y="0"/>
                  </a:moveTo>
                  <a:cubicBezTo>
                    <a:pt x="8299" y="0"/>
                    <a:pt x="7203" y="62"/>
                    <a:pt x="6050" y="193"/>
                  </a:cubicBezTo>
                  <a:cubicBezTo>
                    <a:pt x="6050" y="193"/>
                    <a:pt x="1" y="770"/>
                    <a:pt x="335" y="4448"/>
                  </a:cubicBezTo>
                  <a:cubicBezTo>
                    <a:pt x="700" y="8126"/>
                    <a:pt x="396" y="16454"/>
                    <a:pt x="2341" y="19494"/>
                  </a:cubicBezTo>
                  <a:cubicBezTo>
                    <a:pt x="2617" y="19912"/>
                    <a:pt x="3923" y="20074"/>
                    <a:pt x="5635" y="20074"/>
                  </a:cubicBezTo>
                  <a:cubicBezTo>
                    <a:pt x="9023" y="20074"/>
                    <a:pt x="13999" y="19441"/>
                    <a:pt x="15716" y="18916"/>
                  </a:cubicBezTo>
                  <a:cubicBezTo>
                    <a:pt x="18330" y="18126"/>
                    <a:pt x="18390" y="15694"/>
                    <a:pt x="18117" y="13232"/>
                  </a:cubicBezTo>
                  <a:cubicBezTo>
                    <a:pt x="17813" y="10740"/>
                    <a:pt x="17023" y="4843"/>
                    <a:pt x="16141" y="2168"/>
                  </a:cubicBezTo>
                  <a:cubicBezTo>
                    <a:pt x="15687" y="831"/>
                    <a:pt x="13039" y="0"/>
                    <a:pt x="9316"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9" name="Google Shape;3899;p80"/>
            <p:cNvSpPr/>
            <p:nvPr/>
          </p:nvSpPr>
          <p:spPr>
            <a:xfrm>
              <a:off x="-961500" y="6980638"/>
              <a:ext cx="460525" cy="502050"/>
            </a:xfrm>
            <a:custGeom>
              <a:avLst/>
              <a:gdLst/>
              <a:ahLst/>
              <a:cxnLst/>
              <a:rect l="l" t="t" r="r" b="b"/>
              <a:pathLst>
                <a:path w="18421" h="20082" extrusionOk="0">
                  <a:moveTo>
                    <a:pt x="9244" y="0"/>
                  </a:moveTo>
                  <a:cubicBezTo>
                    <a:pt x="8257" y="0"/>
                    <a:pt x="7195" y="57"/>
                    <a:pt x="6079" y="177"/>
                  </a:cubicBezTo>
                  <a:cubicBezTo>
                    <a:pt x="6079" y="177"/>
                    <a:pt x="0" y="785"/>
                    <a:pt x="365" y="4463"/>
                  </a:cubicBezTo>
                  <a:cubicBezTo>
                    <a:pt x="730" y="8140"/>
                    <a:pt x="395" y="16438"/>
                    <a:pt x="2371" y="19508"/>
                  </a:cubicBezTo>
                  <a:cubicBezTo>
                    <a:pt x="2644" y="19922"/>
                    <a:pt x="3922" y="20081"/>
                    <a:pt x="5605" y="20081"/>
                  </a:cubicBezTo>
                  <a:cubicBezTo>
                    <a:pt x="8987" y="20081"/>
                    <a:pt x="14000" y="19438"/>
                    <a:pt x="15745" y="18931"/>
                  </a:cubicBezTo>
                  <a:cubicBezTo>
                    <a:pt x="18359" y="18141"/>
                    <a:pt x="18420" y="15709"/>
                    <a:pt x="18147" y="13217"/>
                  </a:cubicBezTo>
                  <a:cubicBezTo>
                    <a:pt x="17843" y="10755"/>
                    <a:pt x="17052" y="4858"/>
                    <a:pt x="16171" y="2183"/>
                  </a:cubicBezTo>
                  <a:cubicBezTo>
                    <a:pt x="15713" y="834"/>
                    <a:pt x="13021" y="0"/>
                    <a:pt x="9244"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0" name="Google Shape;3900;p80"/>
            <p:cNvSpPr/>
            <p:nvPr/>
          </p:nvSpPr>
          <p:spPr>
            <a:xfrm>
              <a:off x="-701875" y="8078438"/>
              <a:ext cx="214575" cy="38350"/>
            </a:xfrm>
            <a:custGeom>
              <a:avLst/>
              <a:gdLst/>
              <a:ahLst/>
              <a:cxnLst/>
              <a:rect l="l" t="t" r="r" b="b"/>
              <a:pathLst>
                <a:path w="8583" h="1534" extrusionOk="0">
                  <a:moveTo>
                    <a:pt x="2204" y="1"/>
                  </a:moveTo>
                  <a:cubicBezTo>
                    <a:pt x="943" y="1"/>
                    <a:pt x="0" y="55"/>
                    <a:pt x="11" y="217"/>
                  </a:cubicBezTo>
                  <a:cubicBezTo>
                    <a:pt x="71" y="703"/>
                    <a:pt x="132" y="1007"/>
                    <a:pt x="132" y="1007"/>
                  </a:cubicBezTo>
                  <a:cubicBezTo>
                    <a:pt x="132" y="1007"/>
                    <a:pt x="922" y="1190"/>
                    <a:pt x="2625" y="1433"/>
                  </a:cubicBezTo>
                  <a:cubicBezTo>
                    <a:pt x="3123" y="1504"/>
                    <a:pt x="3653" y="1533"/>
                    <a:pt x="4181" y="1533"/>
                  </a:cubicBezTo>
                  <a:cubicBezTo>
                    <a:pt x="5454" y="1533"/>
                    <a:pt x="6714" y="1361"/>
                    <a:pt x="7488" y="1190"/>
                  </a:cubicBezTo>
                  <a:cubicBezTo>
                    <a:pt x="8582" y="916"/>
                    <a:pt x="8521" y="217"/>
                    <a:pt x="8521" y="217"/>
                  </a:cubicBezTo>
                  <a:cubicBezTo>
                    <a:pt x="8521" y="217"/>
                    <a:pt x="4725" y="1"/>
                    <a:pt x="2204"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1" name="Google Shape;3901;p80"/>
            <p:cNvSpPr/>
            <p:nvPr/>
          </p:nvSpPr>
          <p:spPr>
            <a:xfrm>
              <a:off x="-567125" y="8051163"/>
              <a:ext cx="80575" cy="56275"/>
            </a:xfrm>
            <a:custGeom>
              <a:avLst/>
              <a:gdLst/>
              <a:ahLst/>
              <a:cxnLst/>
              <a:rect l="l" t="t" r="r" b="b"/>
              <a:pathLst>
                <a:path w="3223" h="2251" extrusionOk="0">
                  <a:moveTo>
                    <a:pt x="1186" y="1"/>
                  </a:moveTo>
                  <a:cubicBezTo>
                    <a:pt x="609" y="670"/>
                    <a:pt x="244" y="1429"/>
                    <a:pt x="1" y="2250"/>
                  </a:cubicBezTo>
                  <a:cubicBezTo>
                    <a:pt x="1794" y="2159"/>
                    <a:pt x="3223" y="1825"/>
                    <a:pt x="3131" y="1308"/>
                  </a:cubicBezTo>
                  <a:cubicBezTo>
                    <a:pt x="3010" y="761"/>
                    <a:pt x="2068" y="305"/>
                    <a:pt x="1186"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2" name="Google Shape;3902;p80"/>
            <p:cNvSpPr/>
            <p:nvPr/>
          </p:nvSpPr>
          <p:spPr>
            <a:xfrm>
              <a:off x="-706950" y="8032938"/>
              <a:ext cx="169500" cy="75125"/>
            </a:xfrm>
            <a:custGeom>
              <a:avLst/>
              <a:gdLst/>
              <a:ahLst/>
              <a:cxnLst/>
              <a:rect l="l" t="t" r="r" b="b"/>
              <a:pathLst>
                <a:path w="6780" h="3005" extrusionOk="0">
                  <a:moveTo>
                    <a:pt x="274" y="0"/>
                  </a:moveTo>
                  <a:cubicBezTo>
                    <a:pt x="1" y="1034"/>
                    <a:pt x="274" y="2523"/>
                    <a:pt x="274" y="2523"/>
                  </a:cubicBezTo>
                  <a:cubicBezTo>
                    <a:pt x="1361" y="2844"/>
                    <a:pt x="2989" y="3005"/>
                    <a:pt x="4540" y="3005"/>
                  </a:cubicBezTo>
                  <a:cubicBezTo>
                    <a:pt x="4898" y="3005"/>
                    <a:pt x="5252" y="2996"/>
                    <a:pt x="5594" y="2979"/>
                  </a:cubicBezTo>
                  <a:cubicBezTo>
                    <a:pt x="5837" y="2158"/>
                    <a:pt x="6232" y="1399"/>
                    <a:pt x="6779" y="730"/>
                  </a:cubicBezTo>
                  <a:cubicBezTo>
                    <a:pt x="5989" y="426"/>
                    <a:pt x="5229" y="274"/>
                    <a:pt x="5229" y="274"/>
                  </a:cubicBezTo>
                  <a:cubicBezTo>
                    <a:pt x="4499" y="468"/>
                    <a:pt x="3807" y="540"/>
                    <a:pt x="3183" y="540"/>
                  </a:cubicBezTo>
                  <a:cubicBezTo>
                    <a:pt x="1468" y="540"/>
                    <a:pt x="274" y="0"/>
                    <a:pt x="274"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3" name="Google Shape;3903;p80"/>
            <p:cNvSpPr/>
            <p:nvPr/>
          </p:nvSpPr>
          <p:spPr>
            <a:xfrm>
              <a:off x="-573900" y="8004038"/>
              <a:ext cx="43500" cy="46975"/>
            </a:xfrm>
            <a:custGeom>
              <a:avLst/>
              <a:gdLst/>
              <a:ahLst/>
              <a:cxnLst/>
              <a:rect l="l" t="t" r="r" b="b"/>
              <a:pathLst>
                <a:path w="1740" h="1879" extrusionOk="0">
                  <a:moveTo>
                    <a:pt x="673" y="183"/>
                  </a:moveTo>
                  <a:cubicBezTo>
                    <a:pt x="900" y="183"/>
                    <a:pt x="600" y="953"/>
                    <a:pt x="545" y="1035"/>
                  </a:cubicBezTo>
                  <a:cubicBezTo>
                    <a:pt x="481" y="1162"/>
                    <a:pt x="418" y="1281"/>
                    <a:pt x="350" y="1397"/>
                  </a:cubicBezTo>
                  <a:lnTo>
                    <a:pt x="350" y="1397"/>
                  </a:lnTo>
                  <a:cubicBezTo>
                    <a:pt x="346" y="1401"/>
                    <a:pt x="343" y="1406"/>
                    <a:pt x="340" y="1411"/>
                  </a:cubicBezTo>
                  <a:lnTo>
                    <a:pt x="340" y="1411"/>
                  </a:lnTo>
                  <a:cubicBezTo>
                    <a:pt x="340" y="1285"/>
                    <a:pt x="347" y="1160"/>
                    <a:pt x="363" y="1035"/>
                  </a:cubicBezTo>
                  <a:cubicBezTo>
                    <a:pt x="363" y="822"/>
                    <a:pt x="363" y="336"/>
                    <a:pt x="576" y="214"/>
                  </a:cubicBezTo>
                  <a:cubicBezTo>
                    <a:pt x="616" y="193"/>
                    <a:pt x="648" y="183"/>
                    <a:pt x="673" y="183"/>
                  </a:cubicBezTo>
                  <a:close/>
                  <a:moveTo>
                    <a:pt x="1181" y="901"/>
                  </a:moveTo>
                  <a:cubicBezTo>
                    <a:pt x="1296" y="901"/>
                    <a:pt x="1354" y="1055"/>
                    <a:pt x="1275" y="1187"/>
                  </a:cubicBezTo>
                  <a:cubicBezTo>
                    <a:pt x="1080" y="1454"/>
                    <a:pt x="749" y="1566"/>
                    <a:pt x="437" y="1647"/>
                  </a:cubicBezTo>
                  <a:lnTo>
                    <a:pt x="437" y="1647"/>
                  </a:lnTo>
                  <a:cubicBezTo>
                    <a:pt x="474" y="1585"/>
                    <a:pt x="517" y="1512"/>
                    <a:pt x="562" y="1432"/>
                  </a:cubicBezTo>
                  <a:lnTo>
                    <a:pt x="562" y="1432"/>
                  </a:lnTo>
                  <a:cubicBezTo>
                    <a:pt x="632" y="1331"/>
                    <a:pt x="707" y="1238"/>
                    <a:pt x="788" y="1156"/>
                  </a:cubicBezTo>
                  <a:cubicBezTo>
                    <a:pt x="880" y="1065"/>
                    <a:pt x="1001" y="944"/>
                    <a:pt x="1123" y="913"/>
                  </a:cubicBezTo>
                  <a:cubicBezTo>
                    <a:pt x="1143" y="905"/>
                    <a:pt x="1163" y="901"/>
                    <a:pt x="1181" y="901"/>
                  </a:cubicBezTo>
                  <a:close/>
                  <a:moveTo>
                    <a:pt x="616" y="1"/>
                  </a:moveTo>
                  <a:cubicBezTo>
                    <a:pt x="1" y="1"/>
                    <a:pt x="120" y="1373"/>
                    <a:pt x="120" y="1764"/>
                  </a:cubicBezTo>
                  <a:cubicBezTo>
                    <a:pt x="120" y="1840"/>
                    <a:pt x="180" y="1878"/>
                    <a:pt x="241" y="1878"/>
                  </a:cubicBezTo>
                  <a:cubicBezTo>
                    <a:pt x="287" y="1878"/>
                    <a:pt x="333" y="1857"/>
                    <a:pt x="353" y="1813"/>
                  </a:cubicBezTo>
                  <a:lnTo>
                    <a:pt x="353" y="1813"/>
                  </a:lnTo>
                  <a:cubicBezTo>
                    <a:pt x="830" y="1749"/>
                    <a:pt x="1740" y="1469"/>
                    <a:pt x="1487" y="852"/>
                  </a:cubicBezTo>
                  <a:cubicBezTo>
                    <a:pt x="1452" y="746"/>
                    <a:pt x="1333" y="701"/>
                    <a:pt x="1210" y="701"/>
                  </a:cubicBezTo>
                  <a:cubicBezTo>
                    <a:pt x="1123" y="701"/>
                    <a:pt x="1034" y="723"/>
                    <a:pt x="971" y="761"/>
                  </a:cubicBezTo>
                  <a:cubicBezTo>
                    <a:pt x="930" y="785"/>
                    <a:pt x="892" y="810"/>
                    <a:pt x="854" y="838"/>
                  </a:cubicBezTo>
                  <a:lnTo>
                    <a:pt x="854" y="838"/>
                  </a:lnTo>
                  <a:cubicBezTo>
                    <a:pt x="1023" y="414"/>
                    <a:pt x="1067" y="17"/>
                    <a:pt x="636" y="1"/>
                  </a:cubicBezTo>
                  <a:cubicBezTo>
                    <a:pt x="630" y="1"/>
                    <a:pt x="623" y="1"/>
                    <a:pt x="616"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4" name="Google Shape;3904;p80"/>
            <p:cNvSpPr/>
            <p:nvPr/>
          </p:nvSpPr>
          <p:spPr>
            <a:xfrm>
              <a:off x="-997975" y="8078438"/>
              <a:ext cx="215325" cy="38350"/>
            </a:xfrm>
            <a:custGeom>
              <a:avLst/>
              <a:gdLst/>
              <a:ahLst/>
              <a:cxnLst/>
              <a:rect l="l" t="t" r="r" b="b"/>
              <a:pathLst>
                <a:path w="8613" h="1534" extrusionOk="0">
                  <a:moveTo>
                    <a:pt x="6409" y="1"/>
                  </a:moveTo>
                  <a:cubicBezTo>
                    <a:pt x="3888" y="1"/>
                    <a:pt x="91" y="217"/>
                    <a:pt x="91" y="217"/>
                  </a:cubicBezTo>
                  <a:cubicBezTo>
                    <a:pt x="91" y="217"/>
                    <a:pt x="0" y="916"/>
                    <a:pt x="1095" y="1190"/>
                  </a:cubicBezTo>
                  <a:cubicBezTo>
                    <a:pt x="1868" y="1361"/>
                    <a:pt x="3128" y="1533"/>
                    <a:pt x="4402" y="1533"/>
                  </a:cubicBezTo>
                  <a:cubicBezTo>
                    <a:pt x="4929" y="1533"/>
                    <a:pt x="5459" y="1504"/>
                    <a:pt x="5958" y="1433"/>
                  </a:cubicBezTo>
                  <a:cubicBezTo>
                    <a:pt x="7690" y="1190"/>
                    <a:pt x="8481" y="1007"/>
                    <a:pt x="8481" y="1007"/>
                  </a:cubicBezTo>
                  <a:cubicBezTo>
                    <a:pt x="8481" y="1007"/>
                    <a:pt x="8541" y="703"/>
                    <a:pt x="8602" y="217"/>
                  </a:cubicBezTo>
                  <a:cubicBezTo>
                    <a:pt x="8612" y="55"/>
                    <a:pt x="7670" y="1"/>
                    <a:pt x="6409"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5" name="Google Shape;3905;p80"/>
            <p:cNvSpPr/>
            <p:nvPr/>
          </p:nvSpPr>
          <p:spPr>
            <a:xfrm>
              <a:off x="-998750" y="8051163"/>
              <a:ext cx="80575" cy="56275"/>
            </a:xfrm>
            <a:custGeom>
              <a:avLst/>
              <a:gdLst/>
              <a:ahLst/>
              <a:cxnLst/>
              <a:rect l="l" t="t" r="r" b="b"/>
              <a:pathLst>
                <a:path w="3223" h="2251" extrusionOk="0">
                  <a:moveTo>
                    <a:pt x="2037" y="1"/>
                  </a:moveTo>
                  <a:cubicBezTo>
                    <a:pt x="1186" y="305"/>
                    <a:pt x="244" y="761"/>
                    <a:pt x="122" y="1308"/>
                  </a:cubicBezTo>
                  <a:cubicBezTo>
                    <a:pt x="1" y="1825"/>
                    <a:pt x="1429" y="2159"/>
                    <a:pt x="3223" y="2250"/>
                  </a:cubicBezTo>
                  <a:cubicBezTo>
                    <a:pt x="3010" y="1429"/>
                    <a:pt x="2615" y="670"/>
                    <a:pt x="2037"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6" name="Google Shape;3906;p80"/>
            <p:cNvSpPr/>
            <p:nvPr/>
          </p:nvSpPr>
          <p:spPr>
            <a:xfrm>
              <a:off x="-947825" y="8032938"/>
              <a:ext cx="169475" cy="75125"/>
            </a:xfrm>
            <a:custGeom>
              <a:avLst/>
              <a:gdLst/>
              <a:ahLst/>
              <a:cxnLst/>
              <a:rect l="l" t="t" r="r" b="b"/>
              <a:pathLst>
                <a:path w="6779" h="3005" extrusionOk="0">
                  <a:moveTo>
                    <a:pt x="6505" y="0"/>
                  </a:moveTo>
                  <a:cubicBezTo>
                    <a:pt x="6505" y="0"/>
                    <a:pt x="5328" y="540"/>
                    <a:pt x="3622" y="540"/>
                  </a:cubicBezTo>
                  <a:cubicBezTo>
                    <a:pt x="3001" y="540"/>
                    <a:pt x="2310" y="468"/>
                    <a:pt x="1581" y="274"/>
                  </a:cubicBezTo>
                  <a:cubicBezTo>
                    <a:pt x="1581" y="274"/>
                    <a:pt x="821" y="426"/>
                    <a:pt x="0" y="730"/>
                  </a:cubicBezTo>
                  <a:cubicBezTo>
                    <a:pt x="578" y="1399"/>
                    <a:pt x="973" y="2158"/>
                    <a:pt x="1186" y="2979"/>
                  </a:cubicBezTo>
                  <a:cubicBezTo>
                    <a:pt x="1528" y="2996"/>
                    <a:pt x="1883" y="3005"/>
                    <a:pt x="2242" y="3005"/>
                  </a:cubicBezTo>
                  <a:cubicBezTo>
                    <a:pt x="3799" y="3005"/>
                    <a:pt x="5443" y="2844"/>
                    <a:pt x="6505" y="2523"/>
                  </a:cubicBezTo>
                  <a:cubicBezTo>
                    <a:pt x="6505" y="2523"/>
                    <a:pt x="6779" y="1034"/>
                    <a:pt x="6505"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7" name="Google Shape;3907;p80"/>
            <p:cNvSpPr/>
            <p:nvPr/>
          </p:nvSpPr>
          <p:spPr>
            <a:xfrm>
              <a:off x="-954125" y="8004038"/>
              <a:ext cx="43500" cy="46975"/>
            </a:xfrm>
            <a:custGeom>
              <a:avLst/>
              <a:gdLst/>
              <a:ahLst/>
              <a:cxnLst/>
              <a:rect l="l" t="t" r="r" b="b"/>
              <a:pathLst>
                <a:path w="1740" h="1879" extrusionOk="0">
                  <a:moveTo>
                    <a:pt x="1059" y="183"/>
                  </a:moveTo>
                  <a:cubicBezTo>
                    <a:pt x="1087" y="183"/>
                    <a:pt x="1121" y="193"/>
                    <a:pt x="1164" y="214"/>
                  </a:cubicBezTo>
                  <a:cubicBezTo>
                    <a:pt x="1377" y="336"/>
                    <a:pt x="1377" y="822"/>
                    <a:pt x="1377" y="1035"/>
                  </a:cubicBezTo>
                  <a:cubicBezTo>
                    <a:pt x="1392" y="1157"/>
                    <a:pt x="1392" y="1279"/>
                    <a:pt x="1388" y="1402"/>
                  </a:cubicBezTo>
                  <a:lnTo>
                    <a:pt x="1388" y="1402"/>
                  </a:lnTo>
                  <a:cubicBezTo>
                    <a:pt x="1362" y="1364"/>
                    <a:pt x="1334" y="1327"/>
                    <a:pt x="1307" y="1290"/>
                  </a:cubicBezTo>
                  <a:lnTo>
                    <a:pt x="1307" y="1290"/>
                  </a:lnTo>
                  <a:cubicBezTo>
                    <a:pt x="1257" y="1208"/>
                    <a:pt x="1209" y="1123"/>
                    <a:pt x="1164" y="1035"/>
                  </a:cubicBezTo>
                  <a:cubicBezTo>
                    <a:pt x="1137" y="953"/>
                    <a:pt x="815" y="183"/>
                    <a:pt x="1059" y="183"/>
                  </a:cubicBezTo>
                  <a:close/>
                  <a:moveTo>
                    <a:pt x="550" y="901"/>
                  </a:moveTo>
                  <a:cubicBezTo>
                    <a:pt x="570" y="901"/>
                    <a:pt x="592" y="905"/>
                    <a:pt x="617" y="913"/>
                  </a:cubicBezTo>
                  <a:cubicBezTo>
                    <a:pt x="739" y="944"/>
                    <a:pt x="860" y="1065"/>
                    <a:pt x="921" y="1156"/>
                  </a:cubicBezTo>
                  <a:cubicBezTo>
                    <a:pt x="1084" y="1296"/>
                    <a:pt x="1194" y="1471"/>
                    <a:pt x="1304" y="1655"/>
                  </a:cubicBezTo>
                  <a:lnTo>
                    <a:pt x="1304" y="1655"/>
                  </a:lnTo>
                  <a:cubicBezTo>
                    <a:pt x="984" y="1574"/>
                    <a:pt x="641" y="1464"/>
                    <a:pt x="465" y="1187"/>
                  </a:cubicBezTo>
                  <a:cubicBezTo>
                    <a:pt x="386" y="1055"/>
                    <a:pt x="421" y="901"/>
                    <a:pt x="550" y="901"/>
                  </a:cubicBezTo>
                  <a:close/>
                  <a:moveTo>
                    <a:pt x="1094" y="1"/>
                  </a:moveTo>
                  <a:cubicBezTo>
                    <a:pt x="1087" y="1"/>
                    <a:pt x="1080" y="1"/>
                    <a:pt x="1073" y="1"/>
                  </a:cubicBezTo>
                  <a:cubicBezTo>
                    <a:pt x="656" y="17"/>
                    <a:pt x="710" y="417"/>
                    <a:pt x="884" y="843"/>
                  </a:cubicBezTo>
                  <a:lnTo>
                    <a:pt x="884" y="843"/>
                  </a:lnTo>
                  <a:cubicBezTo>
                    <a:pt x="847" y="814"/>
                    <a:pt x="808" y="786"/>
                    <a:pt x="769" y="761"/>
                  </a:cubicBezTo>
                  <a:cubicBezTo>
                    <a:pt x="706" y="723"/>
                    <a:pt x="617" y="701"/>
                    <a:pt x="530" y="701"/>
                  </a:cubicBezTo>
                  <a:cubicBezTo>
                    <a:pt x="407" y="701"/>
                    <a:pt x="288" y="746"/>
                    <a:pt x="252" y="852"/>
                  </a:cubicBezTo>
                  <a:cubicBezTo>
                    <a:pt x="1" y="1468"/>
                    <a:pt x="908" y="1749"/>
                    <a:pt x="1386" y="1813"/>
                  </a:cubicBezTo>
                  <a:lnTo>
                    <a:pt x="1386" y="1813"/>
                  </a:lnTo>
                  <a:cubicBezTo>
                    <a:pt x="1403" y="1857"/>
                    <a:pt x="1444" y="1878"/>
                    <a:pt x="1487" y="1878"/>
                  </a:cubicBezTo>
                  <a:cubicBezTo>
                    <a:pt x="1544" y="1878"/>
                    <a:pt x="1605" y="1840"/>
                    <a:pt x="1620" y="1764"/>
                  </a:cubicBezTo>
                  <a:cubicBezTo>
                    <a:pt x="1620" y="1373"/>
                    <a:pt x="1739" y="1"/>
                    <a:pt x="1094"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8" name="Google Shape;3908;p80"/>
            <p:cNvSpPr/>
            <p:nvPr/>
          </p:nvSpPr>
          <p:spPr>
            <a:xfrm>
              <a:off x="-920475" y="7539013"/>
              <a:ext cx="347300" cy="517525"/>
            </a:xfrm>
            <a:custGeom>
              <a:avLst/>
              <a:gdLst/>
              <a:ahLst/>
              <a:cxnLst/>
              <a:rect l="l" t="t" r="r" b="b"/>
              <a:pathLst>
                <a:path w="13892" h="20701" extrusionOk="0">
                  <a:moveTo>
                    <a:pt x="13466" y="0"/>
                  </a:moveTo>
                  <a:lnTo>
                    <a:pt x="13466" y="0"/>
                  </a:lnTo>
                  <a:cubicBezTo>
                    <a:pt x="9180" y="2006"/>
                    <a:pt x="4651" y="3222"/>
                    <a:pt x="31" y="3435"/>
                  </a:cubicBezTo>
                  <a:cubicBezTo>
                    <a:pt x="1" y="6718"/>
                    <a:pt x="761" y="18572"/>
                    <a:pt x="973" y="20001"/>
                  </a:cubicBezTo>
                  <a:cubicBezTo>
                    <a:pt x="973" y="20001"/>
                    <a:pt x="2065" y="20395"/>
                    <a:pt x="3280" y="20395"/>
                  </a:cubicBezTo>
                  <a:cubicBezTo>
                    <a:pt x="4030" y="20395"/>
                    <a:pt x="4826" y="20245"/>
                    <a:pt x="5441" y="19757"/>
                  </a:cubicBezTo>
                  <a:cubicBezTo>
                    <a:pt x="5441" y="19757"/>
                    <a:pt x="6080" y="5958"/>
                    <a:pt x="5958" y="5228"/>
                  </a:cubicBezTo>
                  <a:lnTo>
                    <a:pt x="5958" y="5228"/>
                  </a:lnTo>
                  <a:cubicBezTo>
                    <a:pt x="5958" y="5228"/>
                    <a:pt x="6282" y="5267"/>
                    <a:pt x="6723" y="5267"/>
                  </a:cubicBezTo>
                  <a:cubicBezTo>
                    <a:pt x="7238" y="5267"/>
                    <a:pt x="7913" y="5214"/>
                    <a:pt x="8420" y="4985"/>
                  </a:cubicBezTo>
                  <a:cubicBezTo>
                    <a:pt x="8420" y="4985"/>
                    <a:pt x="8511" y="19180"/>
                    <a:pt x="8785" y="20092"/>
                  </a:cubicBezTo>
                  <a:cubicBezTo>
                    <a:pt x="8785" y="20092"/>
                    <a:pt x="9990" y="20700"/>
                    <a:pt x="11190" y="20700"/>
                  </a:cubicBezTo>
                  <a:cubicBezTo>
                    <a:pt x="11828" y="20700"/>
                    <a:pt x="12465" y="20528"/>
                    <a:pt x="12919" y="20001"/>
                  </a:cubicBezTo>
                  <a:cubicBezTo>
                    <a:pt x="12919" y="20001"/>
                    <a:pt x="13891" y="3648"/>
                    <a:pt x="13466" y="0"/>
                  </a:cubicBezTo>
                  <a:close/>
                </a:path>
              </a:pathLst>
            </a:custGeom>
            <a:solidFill>
              <a:srgbClr val="C4B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9" name="Google Shape;3909;p80"/>
            <p:cNvSpPr/>
            <p:nvPr/>
          </p:nvSpPr>
          <p:spPr>
            <a:xfrm>
              <a:off x="-919700" y="7468638"/>
              <a:ext cx="336650" cy="156250"/>
            </a:xfrm>
            <a:custGeom>
              <a:avLst/>
              <a:gdLst/>
              <a:ahLst/>
              <a:cxnLst/>
              <a:rect l="l" t="t" r="r" b="b"/>
              <a:pathLst>
                <a:path w="13466" h="6250" extrusionOk="0">
                  <a:moveTo>
                    <a:pt x="8711" y="0"/>
                  </a:moveTo>
                  <a:cubicBezTo>
                    <a:pt x="4932" y="0"/>
                    <a:pt x="213" y="323"/>
                    <a:pt x="213" y="323"/>
                  </a:cubicBezTo>
                  <a:cubicBezTo>
                    <a:pt x="213" y="323"/>
                    <a:pt x="61" y="3636"/>
                    <a:pt x="0" y="6250"/>
                  </a:cubicBezTo>
                  <a:cubicBezTo>
                    <a:pt x="4620" y="6037"/>
                    <a:pt x="9149" y="4821"/>
                    <a:pt x="13435" y="2815"/>
                  </a:cubicBezTo>
                  <a:cubicBezTo>
                    <a:pt x="13344" y="1843"/>
                    <a:pt x="13465" y="779"/>
                    <a:pt x="13313" y="536"/>
                  </a:cubicBezTo>
                  <a:cubicBezTo>
                    <a:pt x="13068" y="126"/>
                    <a:pt x="11073" y="0"/>
                    <a:pt x="8711"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0" name="Google Shape;3910;p80"/>
            <p:cNvSpPr/>
            <p:nvPr/>
          </p:nvSpPr>
          <p:spPr>
            <a:xfrm>
              <a:off x="-620325" y="7520763"/>
              <a:ext cx="39550" cy="75250"/>
            </a:xfrm>
            <a:custGeom>
              <a:avLst/>
              <a:gdLst/>
              <a:ahLst/>
              <a:cxnLst/>
              <a:rect l="l" t="t" r="r" b="b"/>
              <a:pathLst>
                <a:path w="1582" h="3010" extrusionOk="0">
                  <a:moveTo>
                    <a:pt x="1" y="1"/>
                  </a:moveTo>
                  <a:cubicBezTo>
                    <a:pt x="335" y="973"/>
                    <a:pt x="882" y="2220"/>
                    <a:pt x="1582" y="3010"/>
                  </a:cubicBezTo>
                  <a:lnTo>
                    <a:pt x="1" y="1"/>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1" name="Google Shape;3911;p80"/>
            <p:cNvSpPr/>
            <p:nvPr/>
          </p:nvSpPr>
          <p:spPr>
            <a:xfrm>
              <a:off x="-622325" y="7519213"/>
              <a:ext cx="44825" cy="80100"/>
            </a:xfrm>
            <a:custGeom>
              <a:avLst/>
              <a:gdLst/>
              <a:ahLst/>
              <a:cxnLst/>
              <a:rect l="l" t="t" r="r" b="b"/>
              <a:pathLst>
                <a:path w="1793" h="3204" extrusionOk="0">
                  <a:moveTo>
                    <a:pt x="64" y="1"/>
                  </a:moveTo>
                  <a:cubicBezTo>
                    <a:pt x="32" y="1"/>
                    <a:pt x="1" y="34"/>
                    <a:pt x="20" y="93"/>
                  </a:cubicBezTo>
                  <a:cubicBezTo>
                    <a:pt x="111" y="640"/>
                    <a:pt x="385" y="1157"/>
                    <a:pt x="598" y="1643"/>
                  </a:cubicBezTo>
                  <a:cubicBezTo>
                    <a:pt x="871" y="2190"/>
                    <a:pt x="1175" y="2738"/>
                    <a:pt x="1570" y="3163"/>
                  </a:cubicBezTo>
                  <a:cubicBezTo>
                    <a:pt x="1599" y="3191"/>
                    <a:pt x="1627" y="3203"/>
                    <a:pt x="1652" y="3203"/>
                  </a:cubicBezTo>
                  <a:cubicBezTo>
                    <a:pt x="1737" y="3203"/>
                    <a:pt x="1792" y="3074"/>
                    <a:pt x="1722" y="2981"/>
                  </a:cubicBezTo>
                  <a:cubicBezTo>
                    <a:pt x="1388" y="2525"/>
                    <a:pt x="1054" y="2038"/>
                    <a:pt x="780" y="1491"/>
                  </a:cubicBezTo>
                  <a:cubicBezTo>
                    <a:pt x="537" y="1035"/>
                    <a:pt x="385" y="488"/>
                    <a:pt x="111" y="32"/>
                  </a:cubicBezTo>
                  <a:cubicBezTo>
                    <a:pt x="101" y="11"/>
                    <a:pt x="82" y="1"/>
                    <a:pt x="64"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2" name="Google Shape;3912;p80"/>
            <p:cNvSpPr/>
            <p:nvPr/>
          </p:nvSpPr>
          <p:spPr>
            <a:xfrm>
              <a:off x="-914400" y="7532938"/>
              <a:ext cx="28150" cy="57000"/>
            </a:xfrm>
            <a:custGeom>
              <a:avLst/>
              <a:gdLst/>
              <a:ahLst/>
              <a:cxnLst/>
              <a:rect l="l" t="t" r="r" b="b"/>
              <a:pathLst>
                <a:path w="1126" h="2280" extrusionOk="0">
                  <a:moveTo>
                    <a:pt x="1125" y="0"/>
                  </a:moveTo>
                  <a:lnTo>
                    <a:pt x="1" y="2280"/>
                  </a:lnTo>
                  <a:cubicBezTo>
                    <a:pt x="670" y="1793"/>
                    <a:pt x="821" y="851"/>
                    <a:pt x="1125"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3" name="Google Shape;3913;p80"/>
            <p:cNvSpPr/>
            <p:nvPr/>
          </p:nvSpPr>
          <p:spPr>
            <a:xfrm>
              <a:off x="-917950" y="7530413"/>
              <a:ext cx="33975" cy="62700"/>
            </a:xfrm>
            <a:custGeom>
              <a:avLst/>
              <a:gdLst/>
              <a:ahLst/>
              <a:cxnLst/>
              <a:rect l="l" t="t" r="r" b="b"/>
              <a:pathLst>
                <a:path w="1359" h="2508" extrusionOk="0">
                  <a:moveTo>
                    <a:pt x="1276" y="0"/>
                  </a:moveTo>
                  <a:cubicBezTo>
                    <a:pt x="1247" y="0"/>
                    <a:pt x="1219" y="15"/>
                    <a:pt x="1207" y="40"/>
                  </a:cubicBezTo>
                  <a:cubicBezTo>
                    <a:pt x="994" y="375"/>
                    <a:pt x="903" y="861"/>
                    <a:pt x="751" y="1226"/>
                  </a:cubicBezTo>
                  <a:cubicBezTo>
                    <a:pt x="599" y="1682"/>
                    <a:pt x="356" y="1986"/>
                    <a:pt x="82" y="2320"/>
                  </a:cubicBezTo>
                  <a:cubicBezTo>
                    <a:pt x="1" y="2401"/>
                    <a:pt x="65" y="2507"/>
                    <a:pt x="144" y="2507"/>
                  </a:cubicBezTo>
                  <a:cubicBezTo>
                    <a:pt x="154" y="2507"/>
                    <a:pt x="163" y="2506"/>
                    <a:pt x="173" y="2502"/>
                  </a:cubicBezTo>
                  <a:cubicBezTo>
                    <a:pt x="842" y="2138"/>
                    <a:pt x="1267" y="922"/>
                    <a:pt x="1359" y="101"/>
                  </a:cubicBezTo>
                  <a:cubicBezTo>
                    <a:pt x="1359" y="30"/>
                    <a:pt x="1317" y="0"/>
                    <a:pt x="1276"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4" name="Google Shape;3914;p80"/>
            <p:cNvSpPr/>
            <p:nvPr/>
          </p:nvSpPr>
          <p:spPr>
            <a:xfrm>
              <a:off x="-821675" y="7662863"/>
              <a:ext cx="147425" cy="7075"/>
            </a:xfrm>
            <a:custGeom>
              <a:avLst/>
              <a:gdLst/>
              <a:ahLst/>
              <a:cxnLst/>
              <a:rect l="l" t="t" r="r" b="b"/>
              <a:pathLst>
                <a:path w="5897" h="283" extrusionOk="0">
                  <a:moveTo>
                    <a:pt x="0" y="1"/>
                  </a:moveTo>
                  <a:lnTo>
                    <a:pt x="1569" y="73"/>
                  </a:lnTo>
                  <a:lnTo>
                    <a:pt x="1569" y="73"/>
                  </a:lnTo>
                  <a:cubicBezTo>
                    <a:pt x="1037" y="38"/>
                    <a:pt x="513" y="9"/>
                    <a:pt x="0" y="1"/>
                  </a:cubicBezTo>
                  <a:close/>
                  <a:moveTo>
                    <a:pt x="1569" y="73"/>
                  </a:moveTo>
                  <a:cubicBezTo>
                    <a:pt x="2812" y="158"/>
                    <a:pt x="4094" y="282"/>
                    <a:pt x="5359" y="282"/>
                  </a:cubicBezTo>
                  <a:cubicBezTo>
                    <a:pt x="5539" y="282"/>
                    <a:pt x="5718" y="280"/>
                    <a:pt x="5897" y="274"/>
                  </a:cubicBezTo>
                  <a:lnTo>
                    <a:pt x="1569" y="73"/>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5" name="Google Shape;3915;p80"/>
            <p:cNvSpPr/>
            <p:nvPr/>
          </p:nvSpPr>
          <p:spPr>
            <a:xfrm>
              <a:off x="-825475" y="7659063"/>
              <a:ext cx="156550" cy="17350"/>
            </a:xfrm>
            <a:custGeom>
              <a:avLst/>
              <a:gdLst/>
              <a:ahLst/>
              <a:cxnLst/>
              <a:rect l="l" t="t" r="r" b="b"/>
              <a:pathLst>
                <a:path w="6262" h="694" extrusionOk="0">
                  <a:moveTo>
                    <a:pt x="152" y="1"/>
                  </a:moveTo>
                  <a:cubicBezTo>
                    <a:pt x="0" y="1"/>
                    <a:pt x="0" y="305"/>
                    <a:pt x="152" y="305"/>
                  </a:cubicBezTo>
                  <a:cubicBezTo>
                    <a:pt x="1615" y="396"/>
                    <a:pt x="3146" y="694"/>
                    <a:pt x="4630" y="694"/>
                  </a:cubicBezTo>
                  <a:cubicBezTo>
                    <a:pt x="5119" y="694"/>
                    <a:pt x="5604" y="661"/>
                    <a:pt x="6079" y="578"/>
                  </a:cubicBezTo>
                  <a:cubicBezTo>
                    <a:pt x="6262" y="548"/>
                    <a:pt x="6201" y="274"/>
                    <a:pt x="6049" y="244"/>
                  </a:cubicBezTo>
                  <a:cubicBezTo>
                    <a:pt x="4104" y="31"/>
                    <a:pt x="2097" y="1"/>
                    <a:pt x="152"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6" name="Google Shape;3916;p80"/>
            <p:cNvSpPr/>
            <p:nvPr/>
          </p:nvSpPr>
          <p:spPr>
            <a:xfrm>
              <a:off x="-762425" y="7505563"/>
              <a:ext cx="3075" cy="161900"/>
            </a:xfrm>
            <a:custGeom>
              <a:avLst/>
              <a:gdLst/>
              <a:ahLst/>
              <a:cxnLst/>
              <a:rect l="l" t="t" r="r" b="b"/>
              <a:pathLst>
                <a:path w="123" h="6476" extrusionOk="0">
                  <a:moveTo>
                    <a:pt x="31" y="1"/>
                  </a:moveTo>
                  <a:cubicBezTo>
                    <a:pt x="1" y="2189"/>
                    <a:pt x="31" y="4317"/>
                    <a:pt x="123" y="6475"/>
                  </a:cubicBezTo>
                  <a:lnTo>
                    <a:pt x="31" y="1"/>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7" name="Google Shape;3917;p80"/>
            <p:cNvSpPr/>
            <p:nvPr/>
          </p:nvSpPr>
          <p:spPr>
            <a:xfrm>
              <a:off x="-767725" y="7501588"/>
              <a:ext cx="11425" cy="168725"/>
            </a:xfrm>
            <a:custGeom>
              <a:avLst/>
              <a:gdLst/>
              <a:ahLst/>
              <a:cxnLst/>
              <a:rect l="l" t="t" r="r" b="b"/>
              <a:pathLst>
                <a:path w="457" h="6749" extrusionOk="0">
                  <a:moveTo>
                    <a:pt x="243" y="0"/>
                  </a:moveTo>
                  <a:cubicBezTo>
                    <a:pt x="183" y="0"/>
                    <a:pt x="122" y="53"/>
                    <a:pt x="122" y="160"/>
                  </a:cubicBezTo>
                  <a:cubicBezTo>
                    <a:pt x="0" y="2288"/>
                    <a:pt x="31" y="4506"/>
                    <a:pt x="243" y="6634"/>
                  </a:cubicBezTo>
                  <a:cubicBezTo>
                    <a:pt x="259" y="6710"/>
                    <a:pt x="304" y="6748"/>
                    <a:pt x="346" y="6748"/>
                  </a:cubicBezTo>
                  <a:cubicBezTo>
                    <a:pt x="388" y="6748"/>
                    <a:pt x="426" y="6710"/>
                    <a:pt x="426" y="6634"/>
                  </a:cubicBezTo>
                  <a:cubicBezTo>
                    <a:pt x="456" y="4476"/>
                    <a:pt x="456" y="2288"/>
                    <a:pt x="365" y="160"/>
                  </a:cubicBezTo>
                  <a:cubicBezTo>
                    <a:pt x="365" y="53"/>
                    <a:pt x="304" y="0"/>
                    <a:pt x="243"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8" name="Google Shape;3918;p80"/>
            <p:cNvSpPr/>
            <p:nvPr/>
          </p:nvSpPr>
          <p:spPr>
            <a:xfrm>
              <a:off x="-753875" y="7511638"/>
              <a:ext cx="51525" cy="158925"/>
            </a:xfrm>
            <a:custGeom>
              <a:avLst/>
              <a:gdLst/>
              <a:ahLst/>
              <a:cxnLst/>
              <a:rect l="l" t="t" r="r" b="b"/>
              <a:pathLst>
                <a:path w="2061" h="6357" extrusionOk="0">
                  <a:moveTo>
                    <a:pt x="1046" y="1"/>
                  </a:moveTo>
                  <a:cubicBezTo>
                    <a:pt x="974" y="1"/>
                    <a:pt x="905" y="62"/>
                    <a:pt x="905" y="183"/>
                  </a:cubicBezTo>
                  <a:cubicBezTo>
                    <a:pt x="905" y="1703"/>
                    <a:pt x="1787" y="5472"/>
                    <a:pt x="115" y="6110"/>
                  </a:cubicBezTo>
                  <a:cubicBezTo>
                    <a:pt x="0" y="6139"/>
                    <a:pt x="48" y="6356"/>
                    <a:pt x="155" y="6356"/>
                  </a:cubicBezTo>
                  <a:cubicBezTo>
                    <a:pt x="162" y="6356"/>
                    <a:pt x="169" y="6355"/>
                    <a:pt x="176" y="6354"/>
                  </a:cubicBezTo>
                  <a:cubicBezTo>
                    <a:pt x="2060" y="5837"/>
                    <a:pt x="1331" y="1764"/>
                    <a:pt x="1209" y="183"/>
                  </a:cubicBezTo>
                  <a:cubicBezTo>
                    <a:pt x="1194" y="62"/>
                    <a:pt x="1118" y="1"/>
                    <a:pt x="104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9" name="Google Shape;3919;p80"/>
            <p:cNvSpPr/>
            <p:nvPr/>
          </p:nvSpPr>
          <p:spPr>
            <a:xfrm>
              <a:off x="-939475" y="7295838"/>
              <a:ext cx="384525" cy="217250"/>
            </a:xfrm>
            <a:custGeom>
              <a:avLst/>
              <a:gdLst/>
              <a:ahLst/>
              <a:cxnLst/>
              <a:rect l="l" t="t" r="r" b="b"/>
              <a:pathLst>
                <a:path w="15381" h="8690" extrusionOk="0">
                  <a:moveTo>
                    <a:pt x="183" y="1"/>
                  </a:moveTo>
                  <a:lnTo>
                    <a:pt x="1" y="7903"/>
                  </a:lnTo>
                  <a:cubicBezTo>
                    <a:pt x="1" y="7903"/>
                    <a:pt x="3551" y="8690"/>
                    <a:pt x="7916" y="8690"/>
                  </a:cubicBezTo>
                  <a:cubicBezTo>
                    <a:pt x="10309" y="8690"/>
                    <a:pt x="12948" y="8453"/>
                    <a:pt x="15381" y="7721"/>
                  </a:cubicBezTo>
                  <a:lnTo>
                    <a:pt x="15351" y="7204"/>
                  </a:lnTo>
                  <a:cubicBezTo>
                    <a:pt x="9879" y="6232"/>
                    <a:pt x="4621" y="3557"/>
                    <a:pt x="183" y="1"/>
                  </a:cubicBezTo>
                  <a:close/>
                </a:path>
              </a:pathLst>
            </a:custGeom>
            <a:solidFill>
              <a:srgbClr val="FCB3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0" name="Google Shape;3920;p80"/>
            <p:cNvSpPr/>
            <p:nvPr/>
          </p:nvSpPr>
          <p:spPr>
            <a:xfrm>
              <a:off x="-1016975" y="7029138"/>
              <a:ext cx="538775" cy="446825"/>
            </a:xfrm>
            <a:custGeom>
              <a:avLst/>
              <a:gdLst/>
              <a:ahLst/>
              <a:cxnLst/>
              <a:rect l="l" t="t" r="r" b="b"/>
              <a:pathLst>
                <a:path w="21551" h="17873" extrusionOk="0">
                  <a:moveTo>
                    <a:pt x="11165" y="1"/>
                  </a:moveTo>
                  <a:cubicBezTo>
                    <a:pt x="7989" y="1"/>
                    <a:pt x="6566" y="851"/>
                    <a:pt x="6566" y="851"/>
                  </a:cubicBezTo>
                  <a:cubicBezTo>
                    <a:pt x="6566" y="851"/>
                    <a:pt x="3131" y="1246"/>
                    <a:pt x="1581" y="3799"/>
                  </a:cubicBezTo>
                  <a:cubicBezTo>
                    <a:pt x="0" y="6352"/>
                    <a:pt x="61" y="8389"/>
                    <a:pt x="61" y="8389"/>
                  </a:cubicBezTo>
                  <a:cubicBezTo>
                    <a:pt x="61" y="8389"/>
                    <a:pt x="1034" y="9149"/>
                    <a:pt x="3070" y="9301"/>
                  </a:cubicBezTo>
                  <a:cubicBezTo>
                    <a:pt x="3162" y="9301"/>
                    <a:pt x="3253" y="9301"/>
                    <a:pt x="3314" y="9331"/>
                  </a:cubicBezTo>
                  <a:lnTo>
                    <a:pt x="3283" y="10669"/>
                  </a:lnTo>
                  <a:cubicBezTo>
                    <a:pt x="7721" y="14225"/>
                    <a:pt x="12979" y="16869"/>
                    <a:pt x="18451" y="17872"/>
                  </a:cubicBezTo>
                  <a:lnTo>
                    <a:pt x="17964" y="9210"/>
                  </a:lnTo>
                  <a:cubicBezTo>
                    <a:pt x="17964" y="9210"/>
                    <a:pt x="19940" y="8815"/>
                    <a:pt x="21551" y="6808"/>
                  </a:cubicBezTo>
                  <a:cubicBezTo>
                    <a:pt x="21551" y="6808"/>
                    <a:pt x="19636" y="1003"/>
                    <a:pt x="14286" y="243"/>
                  </a:cubicBezTo>
                  <a:cubicBezTo>
                    <a:pt x="13101" y="69"/>
                    <a:pt x="12063" y="1"/>
                    <a:pt x="11165" y="1"/>
                  </a:cubicBezTo>
                  <a:close/>
                </a:path>
              </a:pathLst>
            </a:custGeom>
            <a:solidFill>
              <a:srgbClr val="FFBD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1" name="Google Shape;3921;p80"/>
            <p:cNvSpPr/>
            <p:nvPr/>
          </p:nvSpPr>
          <p:spPr>
            <a:xfrm>
              <a:off x="-927000" y="7136863"/>
              <a:ext cx="333125" cy="290575"/>
            </a:xfrm>
            <a:custGeom>
              <a:avLst/>
              <a:gdLst/>
              <a:ahLst/>
              <a:cxnLst/>
              <a:rect l="l" t="t" r="r" b="b"/>
              <a:pathLst>
                <a:path w="13325" h="11623" extrusionOk="0">
                  <a:moveTo>
                    <a:pt x="10432" y="1"/>
                  </a:moveTo>
                  <a:cubicBezTo>
                    <a:pt x="10386" y="1"/>
                    <a:pt x="10340" y="3"/>
                    <a:pt x="10292" y="7"/>
                  </a:cubicBezTo>
                  <a:cubicBezTo>
                    <a:pt x="7253" y="281"/>
                    <a:pt x="6918" y="4961"/>
                    <a:pt x="6918" y="4961"/>
                  </a:cubicBezTo>
                  <a:cubicBezTo>
                    <a:pt x="6918" y="4961"/>
                    <a:pt x="5887" y="2216"/>
                    <a:pt x="4208" y="2216"/>
                  </a:cubicBezTo>
                  <a:cubicBezTo>
                    <a:pt x="3673" y="2216"/>
                    <a:pt x="3073" y="2495"/>
                    <a:pt x="2420" y="3229"/>
                  </a:cubicBezTo>
                  <a:cubicBezTo>
                    <a:pt x="1" y="7469"/>
                    <a:pt x="6589" y="11622"/>
                    <a:pt x="7052" y="11622"/>
                  </a:cubicBezTo>
                  <a:cubicBezTo>
                    <a:pt x="7060" y="11622"/>
                    <a:pt x="7066" y="11621"/>
                    <a:pt x="7070" y="11618"/>
                  </a:cubicBezTo>
                  <a:cubicBezTo>
                    <a:pt x="12098" y="8446"/>
                    <a:pt x="13325" y="1"/>
                    <a:pt x="10432"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2" name="Google Shape;3922;p80"/>
            <p:cNvSpPr/>
            <p:nvPr/>
          </p:nvSpPr>
          <p:spPr>
            <a:xfrm>
              <a:off x="-683375" y="7017013"/>
              <a:ext cx="124625" cy="405000"/>
            </a:xfrm>
            <a:custGeom>
              <a:avLst/>
              <a:gdLst/>
              <a:ahLst/>
              <a:cxnLst/>
              <a:rect l="l" t="t" r="r" b="b"/>
              <a:pathLst>
                <a:path w="4985" h="16200" extrusionOk="0">
                  <a:moveTo>
                    <a:pt x="1112" y="1"/>
                  </a:moveTo>
                  <a:cubicBezTo>
                    <a:pt x="986" y="1"/>
                    <a:pt x="868" y="10"/>
                    <a:pt x="760" y="29"/>
                  </a:cubicBezTo>
                  <a:cubicBezTo>
                    <a:pt x="486" y="1366"/>
                    <a:pt x="0" y="4315"/>
                    <a:pt x="274" y="6685"/>
                  </a:cubicBezTo>
                  <a:cubicBezTo>
                    <a:pt x="821" y="11701"/>
                    <a:pt x="2523" y="13555"/>
                    <a:pt x="4894" y="16199"/>
                  </a:cubicBezTo>
                  <a:cubicBezTo>
                    <a:pt x="4985" y="14832"/>
                    <a:pt x="4559" y="12278"/>
                    <a:pt x="4559" y="12278"/>
                  </a:cubicBezTo>
                  <a:cubicBezTo>
                    <a:pt x="4559" y="12278"/>
                    <a:pt x="3465" y="7871"/>
                    <a:pt x="3252" y="5956"/>
                  </a:cubicBezTo>
                  <a:cubicBezTo>
                    <a:pt x="3009" y="4011"/>
                    <a:pt x="3678" y="819"/>
                    <a:pt x="3678" y="819"/>
                  </a:cubicBezTo>
                  <a:cubicBezTo>
                    <a:pt x="2727" y="280"/>
                    <a:pt x="1799" y="1"/>
                    <a:pt x="1112"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3" name="Google Shape;3923;p80"/>
            <p:cNvSpPr/>
            <p:nvPr/>
          </p:nvSpPr>
          <p:spPr>
            <a:xfrm>
              <a:off x="-710750" y="7017713"/>
              <a:ext cx="149725" cy="423300"/>
            </a:xfrm>
            <a:custGeom>
              <a:avLst/>
              <a:gdLst/>
              <a:ahLst/>
              <a:cxnLst/>
              <a:rect l="l" t="t" r="r" b="b"/>
              <a:pathLst>
                <a:path w="5989" h="16932" extrusionOk="0">
                  <a:moveTo>
                    <a:pt x="1855" y="1"/>
                  </a:moveTo>
                  <a:cubicBezTo>
                    <a:pt x="1490" y="92"/>
                    <a:pt x="1217" y="244"/>
                    <a:pt x="1126" y="548"/>
                  </a:cubicBezTo>
                  <a:cubicBezTo>
                    <a:pt x="882" y="1399"/>
                    <a:pt x="1" y="4743"/>
                    <a:pt x="1095" y="9363"/>
                  </a:cubicBezTo>
                  <a:cubicBezTo>
                    <a:pt x="2159" y="13983"/>
                    <a:pt x="5837" y="16931"/>
                    <a:pt x="5837" y="16931"/>
                  </a:cubicBezTo>
                  <a:cubicBezTo>
                    <a:pt x="5928" y="16779"/>
                    <a:pt x="5989" y="16536"/>
                    <a:pt x="5989" y="16202"/>
                  </a:cubicBezTo>
                  <a:cubicBezTo>
                    <a:pt x="3618" y="13527"/>
                    <a:pt x="1916" y="11673"/>
                    <a:pt x="1369" y="6688"/>
                  </a:cubicBezTo>
                  <a:cubicBezTo>
                    <a:pt x="1095" y="4287"/>
                    <a:pt x="1581" y="1338"/>
                    <a:pt x="1855"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4" name="Google Shape;3924;p80"/>
            <p:cNvSpPr/>
            <p:nvPr/>
          </p:nvSpPr>
          <p:spPr>
            <a:xfrm>
              <a:off x="-567875" y="7216813"/>
              <a:ext cx="117050" cy="129975"/>
            </a:xfrm>
            <a:custGeom>
              <a:avLst/>
              <a:gdLst/>
              <a:ahLst/>
              <a:cxnLst/>
              <a:rect l="l" t="t" r="r" b="b"/>
              <a:pathLst>
                <a:path w="4682" h="5199" extrusionOk="0">
                  <a:moveTo>
                    <a:pt x="2918" y="1"/>
                  </a:moveTo>
                  <a:cubicBezTo>
                    <a:pt x="2189" y="852"/>
                    <a:pt x="0" y="1703"/>
                    <a:pt x="0" y="1703"/>
                  </a:cubicBezTo>
                  <a:lnTo>
                    <a:pt x="61" y="2858"/>
                  </a:lnTo>
                  <a:cubicBezTo>
                    <a:pt x="61" y="2858"/>
                    <a:pt x="1785" y="4612"/>
                    <a:pt x="2970" y="5180"/>
                  </a:cubicBezTo>
                  <a:lnTo>
                    <a:pt x="2970" y="5180"/>
                  </a:lnTo>
                  <a:cubicBezTo>
                    <a:pt x="2912" y="5117"/>
                    <a:pt x="2962" y="4842"/>
                    <a:pt x="4681" y="3648"/>
                  </a:cubicBezTo>
                  <a:cubicBezTo>
                    <a:pt x="3861" y="1824"/>
                    <a:pt x="2918" y="1"/>
                    <a:pt x="2918" y="1"/>
                  </a:cubicBezTo>
                  <a:close/>
                  <a:moveTo>
                    <a:pt x="2970" y="5180"/>
                  </a:moveTo>
                  <a:cubicBezTo>
                    <a:pt x="2986" y="5197"/>
                    <a:pt x="3009" y="5198"/>
                    <a:pt x="3009" y="5198"/>
                  </a:cubicBezTo>
                  <a:cubicBezTo>
                    <a:pt x="2996" y="5192"/>
                    <a:pt x="2983" y="5186"/>
                    <a:pt x="2970" y="518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5" name="Google Shape;3925;p80"/>
            <p:cNvSpPr/>
            <p:nvPr/>
          </p:nvSpPr>
          <p:spPr>
            <a:xfrm>
              <a:off x="-728975" y="7189338"/>
              <a:ext cx="313400" cy="279850"/>
            </a:xfrm>
            <a:custGeom>
              <a:avLst/>
              <a:gdLst/>
              <a:ahLst/>
              <a:cxnLst/>
              <a:rect l="l" t="t" r="r" b="b"/>
              <a:pathLst>
                <a:path w="12536" h="11194" extrusionOk="0">
                  <a:moveTo>
                    <a:pt x="2069" y="0"/>
                  </a:moveTo>
                  <a:cubicBezTo>
                    <a:pt x="1989" y="0"/>
                    <a:pt x="1917" y="20"/>
                    <a:pt x="1855" y="66"/>
                  </a:cubicBezTo>
                  <a:cubicBezTo>
                    <a:pt x="1459" y="370"/>
                    <a:pt x="2128" y="1282"/>
                    <a:pt x="2128" y="1282"/>
                  </a:cubicBezTo>
                  <a:cubicBezTo>
                    <a:pt x="2128" y="1282"/>
                    <a:pt x="1523" y="630"/>
                    <a:pt x="1168" y="630"/>
                  </a:cubicBezTo>
                  <a:cubicBezTo>
                    <a:pt x="1117" y="630"/>
                    <a:pt x="1072" y="644"/>
                    <a:pt x="1034" y="674"/>
                  </a:cubicBezTo>
                  <a:cubicBezTo>
                    <a:pt x="760" y="917"/>
                    <a:pt x="1307" y="1829"/>
                    <a:pt x="1307" y="1829"/>
                  </a:cubicBezTo>
                  <a:cubicBezTo>
                    <a:pt x="1307" y="1829"/>
                    <a:pt x="801" y="1210"/>
                    <a:pt x="466" y="1210"/>
                  </a:cubicBezTo>
                  <a:cubicBezTo>
                    <a:pt x="374" y="1210"/>
                    <a:pt x="296" y="1256"/>
                    <a:pt x="244" y="1373"/>
                  </a:cubicBezTo>
                  <a:cubicBezTo>
                    <a:pt x="0" y="1920"/>
                    <a:pt x="1551" y="3926"/>
                    <a:pt x="1551" y="3926"/>
                  </a:cubicBezTo>
                  <a:cubicBezTo>
                    <a:pt x="2037" y="4747"/>
                    <a:pt x="2766" y="5476"/>
                    <a:pt x="2766" y="5476"/>
                  </a:cubicBezTo>
                  <a:cubicBezTo>
                    <a:pt x="5411" y="8820"/>
                    <a:pt x="8146" y="10856"/>
                    <a:pt x="9757" y="11160"/>
                  </a:cubicBezTo>
                  <a:cubicBezTo>
                    <a:pt x="9876" y="11183"/>
                    <a:pt x="9991" y="11193"/>
                    <a:pt x="10105" y="11193"/>
                  </a:cubicBezTo>
                  <a:cubicBezTo>
                    <a:pt x="11535" y="11193"/>
                    <a:pt x="12536" y="9488"/>
                    <a:pt x="12311" y="7939"/>
                  </a:cubicBezTo>
                  <a:cubicBezTo>
                    <a:pt x="12189" y="7270"/>
                    <a:pt x="11703" y="5993"/>
                    <a:pt x="11125" y="4747"/>
                  </a:cubicBezTo>
                  <a:cubicBezTo>
                    <a:pt x="9423" y="5932"/>
                    <a:pt x="9362" y="6206"/>
                    <a:pt x="9423" y="6297"/>
                  </a:cubicBezTo>
                  <a:cubicBezTo>
                    <a:pt x="8177" y="5659"/>
                    <a:pt x="4377" y="1890"/>
                    <a:pt x="4377" y="1890"/>
                  </a:cubicBezTo>
                  <a:cubicBezTo>
                    <a:pt x="4377" y="1890"/>
                    <a:pt x="4499" y="1525"/>
                    <a:pt x="4377" y="917"/>
                  </a:cubicBezTo>
                  <a:cubicBezTo>
                    <a:pt x="4346" y="708"/>
                    <a:pt x="4279" y="632"/>
                    <a:pt x="4194" y="632"/>
                  </a:cubicBezTo>
                  <a:cubicBezTo>
                    <a:pt x="4032" y="632"/>
                    <a:pt x="3807" y="910"/>
                    <a:pt x="3648" y="1069"/>
                  </a:cubicBezTo>
                  <a:cubicBezTo>
                    <a:pt x="3359" y="807"/>
                    <a:pt x="2572" y="0"/>
                    <a:pt x="2069"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6" name="Google Shape;3926;p80"/>
            <p:cNvSpPr/>
            <p:nvPr/>
          </p:nvSpPr>
          <p:spPr>
            <a:xfrm>
              <a:off x="-1115000" y="6757763"/>
              <a:ext cx="107925" cy="68575"/>
            </a:xfrm>
            <a:custGeom>
              <a:avLst/>
              <a:gdLst/>
              <a:ahLst/>
              <a:cxnLst/>
              <a:rect l="l" t="t" r="r" b="b"/>
              <a:pathLst>
                <a:path w="4317" h="2743" extrusionOk="0">
                  <a:moveTo>
                    <a:pt x="2360" y="1"/>
                  </a:moveTo>
                  <a:cubicBezTo>
                    <a:pt x="1524" y="1"/>
                    <a:pt x="688" y="247"/>
                    <a:pt x="0" y="733"/>
                  </a:cubicBezTo>
                  <a:cubicBezTo>
                    <a:pt x="139" y="1746"/>
                    <a:pt x="975" y="2742"/>
                    <a:pt x="2562" y="2742"/>
                  </a:cubicBezTo>
                  <a:cubicBezTo>
                    <a:pt x="3069" y="2742"/>
                    <a:pt x="3654" y="2640"/>
                    <a:pt x="4317" y="2405"/>
                  </a:cubicBezTo>
                  <a:lnTo>
                    <a:pt x="4317" y="490"/>
                  </a:lnTo>
                  <a:cubicBezTo>
                    <a:pt x="3717" y="163"/>
                    <a:pt x="3038" y="1"/>
                    <a:pt x="236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7" name="Google Shape;3927;p80"/>
            <p:cNvSpPr/>
            <p:nvPr/>
          </p:nvSpPr>
          <p:spPr>
            <a:xfrm>
              <a:off x="-1118050" y="6719013"/>
              <a:ext cx="110975" cy="57100"/>
            </a:xfrm>
            <a:custGeom>
              <a:avLst/>
              <a:gdLst/>
              <a:ahLst/>
              <a:cxnLst/>
              <a:rect l="l" t="t" r="r" b="b"/>
              <a:pathLst>
                <a:path w="4439" h="2284" extrusionOk="0">
                  <a:moveTo>
                    <a:pt x="2298" y="1"/>
                  </a:moveTo>
                  <a:cubicBezTo>
                    <a:pt x="1859" y="1"/>
                    <a:pt x="1386" y="99"/>
                    <a:pt x="913" y="368"/>
                  </a:cubicBezTo>
                  <a:cubicBezTo>
                    <a:pt x="274" y="763"/>
                    <a:pt x="1" y="1523"/>
                    <a:pt x="122" y="2283"/>
                  </a:cubicBezTo>
                  <a:cubicBezTo>
                    <a:pt x="810" y="1797"/>
                    <a:pt x="1646" y="1551"/>
                    <a:pt x="2482" y="1551"/>
                  </a:cubicBezTo>
                  <a:cubicBezTo>
                    <a:pt x="3160" y="1551"/>
                    <a:pt x="3839" y="1713"/>
                    <a:pt x="4439" y="2040"/>
                  </a:cubicBezTo>
                  <a:lnTo>
                    <a:pt x="4439" y="733"/>
                  </a:lnTo>
                  <a:cubicBezTo>
                    <a:pt x="4439" y="733"/>
                    <a:pt x="3495" y="1"/>
                    <a:pt x="2298"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8" name="Google Shape;3928;p80"/>
            <p:cNvSpPr/>
            <p:nvPr/>
          </p:nvSpPr>
          <p:spPr>
            <a:xfrm>
              <a:off x="-1083100" y="6760788"/>
              <a:ext cx="66900" cy="57100"/>
            </a:xfrm>
            <a:custGeom>
              <a:avLst/>
              <a:gdLst/>
              <a:ahLst/>
              <a:cxnLst/>
              <a:rect l="l" t="t" r="r" b="b"/>
              <a:pathLst>
                <a:path w="2676" h="2284" extrusionOk="0">
                  <a:moveTo>
                    <a:pt x="1146" y="0"/>
                  </a:moveTo>
                  <a:cubicBezTo>
                    <a:pt x="766" y="0"/>
                    <a:pt x="373" y="82"/>
                    <a:pt x="31" y="156"/>
                  </a:cubicBezTo>
                  <a:cubicBezTo>
                    <a:pt x="1" y="187"/>
                    <a:pt x="1" y="217"/>
                    <a:pt x="31" y="217"/>
                  </a:cubicBezTo>
                  <a:cubicBezTo>
                    <a:pt x="388" y="217"/>
                    <a:pt x="796" y="137"/>
                    <a:pt x="1179" y="137"/>
                  </a:cubicBezTo>
                  <a:cubicBezTo>
                    <a:pt x="1580" y="137"/>
                    <a:pt x="1956" y="224"/>
                    <a:pt x="2220" y="582"/>
                  </a:cubicBezTo>
                  <a:cubicBezTo>
                    <a:pt x="2554" y="1038"/>
                    <a:pt x="2493" y="1676"/>
                    <a:pt x="2524" y="2193"/>
                  </a:cubicBezTo>
                  <a:cubicBezTo>
                    <a:pt x="2524" y="2253"/>
                    <a:pt x="2562" y="2284"/>
                    <a:pt x="2600" y="2284"/>
                  </a:cubicBezTo>
                  <a:cubicBezTo>
                    <a:pt x="2638" y="2284"/>
                    <a:pt x="2676" y="2253"/>
                    <a:pt x="2676" y="2193"/>
                  </a:cubicBezTo>
                  <a:cubicBezTo>
                    <a:pt x="2676" y="1585"/>
                    <a:pt x="2676" y="855"/>
                    <a:pt x="2220" y="369"/>
                  </a:cubicBezTo>
                  <a:cubicBezTo>
                    <a:pt x="1925" y="89"/>
                    <a:pt x="1542" y="0"/>
                    <a:pt x="114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9" name="Google Shape;3929;p80"/>
            <p:cNvSpPr/>
            <p:nvPr/>
          </p:nvSpPr>
          <p:spPr>
            <a:xfrm>
              <a:off x="-1054700" y="6776563"/>
              <a:ext cx="39100" cy="23575"/>
            </a:xfrm>
            <a:custGeom>
              <a:avLst/>
              <a:gdLst/>
              <a:ahLst/>
              <a:cxnLst/>
              <a:rect l="l" t="t" r="r" b="b"/>
              <a:pathLst>
                <a:path w="1564" h="943" extrusionOk="0">
                  <a:moveTo>
                    <a:pt x="552" y="1"/>
                  </a:moveTo>
                  <a:cubicBezTo>
                    <a:pt x="390" y="1"/>
                    <a:pt x="220" y="58"/>
                    <a:pt x="50" y="194"/>
                  </a:cubicBezTo>
                  <a:cubicBezTo>
                    <a:pt x="1" y="243"/>
                    <a:pt x="32" y="293"/>
                    <a:pt x="78" y="293"/>
                  </a:cubicBezTo>
                  <a:cubicBezTo>
                    <a:pt x="89" y="293"/>
                    <a:pt x="100" y="291"/>
                    <a:pt x="111" y="285"/>
                  </a:cubicBezTo>
                  <a:cubicBezTo>
                    <a:pt x="264" y="229"/>
                    <a:pt x="404" y="193"/>
                    <a:pt x="535" y="193"/>
                  </a:cubicBezTo>
                  <a:cubicBezTo>
                    <a:pt x="689" y="193"/>
                    <a:pt x="830" y="244"/>
                    <a:pt x="962" y="376"/>
                  </a:cubicBezTo>
                  <a:cubicBezTo>
                    <a:pt x="1145" y="528"/>
                    <a:pt x="1266" y="741"/>
                    <a:pt x="1388" y="923"/>
                  </a:cubicBezTo>
                  <a:cubicBezTo>
                    <a:pt x="1402" y="937"/>
                    <a:pt x="1418" y="943"/>
                    <a:pt x="1436" y="943"/>
                  </a:cubicBezTo>
                  <a:cubicBezTo>
                    <a:pt x="1496" y="943"/>
                    <a:pt x="1563" y="872"/>
                    <a:pt x="1540" y="802"/>
                  </a:cubicBezTo>
                  <a:cubicBezTo>
                    <a:pt x="1343" y="385"/>
                    <a:pt x="971" y="1"/>
                    <a:pt x="55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0" name="Google Shape;3930;p80"/>
            <p:cNvSpPr/>
            <p:nvPr/>
          </p:nvSpPr>
          <p:spPr>
            <a:xfrm>
              <a:off x="-517725" y="6757763"/>
              <a:ext cx="107925" cy="68575"/>
            </a:xfrm>
            <a:custGeom>
              <a:avLst/>
              <a:gdLst/>
              <a:ahLst/>
              <a:cxnLst/>
              <a:rect l="l" t="t" r="r" b="b"/>
              <a:pathLst>
                <a:path w="4317" h="2743" extrusionOk="0">
                  <a:moveTo>
                    <a:pt x="1970" y="1"/>
                  </a:moveTo>
                  <a:cubicBezTo>
                    <a:pt x="1294" y="1"/>
                    <a:pt x="613" y="163"/>
                    <a:pt x="0" y="490"/>
                  </a:cubicBezTo>
                  <a:lnTo>
                    <a:pt x="0" y="2405"/>
                  </a:lnTo>
                  <a:cubicBezTo>
                    <a:pt x="663" y="2640"/>
                    <a:pt x="1248" y="2742"/>
                    <a:pt x="1755" y="2742"/>
                  </a:cubicBezTo>
                  <a:cubicBezTo>
                    <a:pt x="3342" y="2742"/>
                    <a:pt x="4178" y="1746"/>
                    <a:pt x="4317" y="733"/>
                  </a:cubicBezTo>
                  <a:cubicBezTo>
                    <a:pt x="3629" y="247"/>
                    <a:pt x="2802" y="1"/>
                    <a:pt x="197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1" name="Google Shape;3931;p80"/>
            <p:cNvSpPr/>
            <p:nvPr/>
          </p:nvSpPr>
          <p:spPr>
            <a:xfrm>
              <a:off x="-517725" y="6725613"/>
              <a:ext cx="110975" cy="50500"/>
            </a:xfrm>
            <a:custGeom>
              <a:avLst/>
              <a:gdLst/>
              <a:ahLst/>
              <a:cxnLst/>
              <a:rect l="l" t="t" r="r" b="b"/>
              <a:pathLst>
                <a:path w="4439" h="2020" extrusionOk="0">
                  <a:moveTo>
                    <a:pt x="1472" y="0"/>
                  </a:moveTo>
                  <a:cubicBezTo>
                    <a:pt x="565" y="0"/>
                    <a:pt x="0" y="469"/>
                    <a:pt x="0" y="469"/>
                  </a:cubicBezTo>
                  <a:lnTo>
                    <a:pt x="0" y="1776"/>
                  </a:lnTo>
                  <a:cubicBezTo>
                    <a:pt x="613" y="1449"/>
                    <a:pt x="1294" y="1287"/>
                    <a:pt x="1972" y="1287"/>
                  </a:cubicBezTo>
                  <a:cubicBezTo>
                    <a:pt x="2808" y="1287"/>
                    <a:pt x="3642" y="1533"/>
                    <a:pt x="4347" y="2019"/>
                  </a:cubicBezTo>
                  <a:cubicBezTo>
                    <a:pt x="4438" y="1259"/>
                    <a:pt x="3648" y="803"/>
                    <a:pt x="3010" y="439"/>
                  </a:cubicBezTo>
                  <a:cubicBezTo>
                    <a:pt x="2434" y="111"/>
                    <a:pt x="1913" y="0"/>
                    <a:pt x="1472"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2" name="Google Shape;3932;p80"/>
            <p:cNvSpPr/>
            <p:nvPr/>
          </p:nvSpPr>
          <p:spPr>
            <a:xfrm>
              <a:off x="-508600" y="6760788"/>
              <a:ext cx="66875" cy="57100"/>
            </a:xfrm>
            <a:custGeom>
              <a:avLst/>
              <a:gdLst/>
              <a:ahLst/>
              <a:cxnLst/>
              <a:rect l="l" t="t" r="r" b="b"/>
              <a:pathLst>
                <a:path w="2675" h="2284" extrusionOk="0">
                  <a:moveTo>
                    <a:pt x="1542" y="0"/>
                  </a:moveTo>
                  <a:cubicBezTo>
                    <a:pt x="1142" y="0"/>
                    <a:pt x="751" y="89"/>
                    <a:pt x="456" y="369"/>
                  </a:cubicBezTo>
                  <a:cubicBezTo>
                    <a:pt x="0" y="855"/>
                    <a:pt x="0" y="1585"/>
                    <a:pt x="0" y="2193"/>
                  </a:cubicBezTo>
                  <a:cubicBezTo>
                    <a:pt x="15" y="2253"/>
                    <a:pt x="61" y="2284"/>
                    <a:pt x="103" y="2284"/>
                  </a:cubicBezTo>
                  <a:cubicBezTo>
                    <a:pt x="145" y="2284"/>
                    <a:pt x="182" y="2253"/>
                    <a:pt x="182" y="2193"/>
                  </a:cubicBezTo>
                  <a:cubicBezTo>
                    <a:pt x="182" y="1676"/>
                    <a:pt x="152" y="1038"/>
                    <a:pt x="456" y="582"/>
                  </a:cubicBezTo>
                  <a:cubicBezTo>
                    <a:pt x="714" y="217"/>
                    <a:pt x="1087" y="126"/>
                    <a:pt x="1482" y="126"/>
                  </a:cubicBezTo>
                  <a:cubicBezTo>
                    <a:pt x="1877" y="126"/>
                    <a:pt x="2295" y="217"/>
                    <a:pt x="2645" y="217"/>
                  </a:cubicBezTo>
                  <a:cubicBezTo>
                    <a:pt x="2675" y="217"/>
                    <a:pt x="2675" y="187"/>
                    <a:pt x="2645" y="156"/>
                  </a:cubicBezTo>
                  <a:cubicBezTo>
                    <a:pt x="2318" y="82"/>
                    <a:pt x="1925" y="0"/>
                    <a:pt x="1542"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3" name="Google Shape;3933;p80"/>
            <p:cNvSpPr/>
            <p:nvPr/>
          </p:nvSpPr>
          <p:spPr>
            <a:xfrm>
              <a:off x="-508450" y="6776888"/>
              <a:ext cx="38350" cy="23250"/>
            </a:xfrm>
            <a:custGeom>
              <a:avLst/>
              <a:gdLst/>
              <a:ahLst/>
              <a:cxnLst/>
              <a:rect l="l" t="t" r="r" b="b"/>
              <a:pathLst>
                <a:path w="1534" h="930" extrusionOk="0">
                  <a:moveTo>
                    <a:pt x="1000" y="1"/>
                  </a:moveTo>
                  <a:cubicBezTo>
                    <a:pt x="583" y="1"/>
                    <a:pt x="200" y="371"/>
                    <a:pt x="25" y="789"/>
                  </a:cubicBezTo>
                  <a:cubicBezTo>
                    <a:pt x="1" y="859"/>
                    <a:pt x="50" y="930"/>
                    <a:pt x="102" y="930"/>
                  </a:cubicBezTo>
                  <a:cubicBezTo>
                    <a:pt x="117" y="930"/>
                    <a:pt x="132" y="924"/>
                    <a:pt x="146" y="910"/>
                  </a:cubicBezTo>
                  <a:cubicBezTo>
                    <a:pt x="298" y="728"/>
                    <a:pt x="389" y="515"/>
                    <a:pt x="572" y="363"/>
                  </a:cubicBezTo>
                  <a:cubicBezTo>
                    <a:pt x="720" y="231"/>
                    <a:pt x="868" y="180"/>
                    <a:pt x="1022" y="180"/>
                  </a:cubicBezTo>
                  <a:cubicBezTo>
                    <a:pt x="1151" y="180"/>
                    <a:pt x="1284" y="216"/>
                    <a:pt x="1423" y="272"/>
                  </a:cubicBezTo>
                  <a:cubicBezTo>
                    <a:pt x="1434" y="278"/>
                    <a:pt x="1445" y="280"/>
                    <a:pt x="1455" y="280"/>
                  </a:cubicBezTo>
                  <a:cubicBezTo>
                    <a:pt x="1502" y="280"/>
                    <a:pt x="1533" y="230"/>
                    <a:pt x="1484" y="181"/>
                  </a:cubicBezTo>
                  <a:cubicBezTo>
                    <a:pt x="1324" y="55"/>
                    <a:pt x="1160" y="1"/>
                    <a:pt x="100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4" name="Google Shape;3934;p80"/>
            <p:cNvSpPr/>
            <p:nvPr/>
          </p:nvSpPr>
          <p:spPr>
            <a:xfrm>
              <a:off x="-813325" y="7000238"/>
              <a:ext cx="126175" cy="64675"/>
            </a:xfrm>
            <a:custGeom>
              <a:avLst/>
              <a:gdLst/>
              <a:ahLst/>
              <a:cxnLst/>
              <a:rect l="l" t="t" r="r" b="b"/>
              <a:pathLst>
                <a:path w="5047" h="2587" extrusionOk="0">
                  <a:moveTo>
                    <a:pt x="5046" y="1"/>
                  </a:moveTo>
                  <a:lnTo>
                    <a:pt x="5046" y="1"/>
                  </a:lnTo>
                  <a:cubicBezTo>
                    <a:pt x="3374" y="122"/>
                    <a:pt x="1763" y="396"/>
                    <a:pt x="183" y="943"/>
                  </a:cubicBezTo>
                  <a:cubicBezTo>
                    <a:pt x="122" y="1095"/>
                    <a:pt x="92" y="1277"/>
                    <a:pt x="0" y="1429"/>
                  </a:cubicBezTo>
                  <a:cubicBezTo>
                    <a:pt x="0" y="1429"/>
                    <a:pt x="1083" y="2587"/>
                    <a:pt x="2708" y="2587"/>
                  </a:cubicBezTo>
                  <a:cubicBezTo>
                    <a:pt x="3394" y="2587"/>
                    <a:pt x="4177" y="2381"/>
                    <a:pt x="5016" y="1794"/>
                  </a:cubicBezTo>
                  <a:cubicBezTo>
                    <a:pt x="5016" y="1794"/>
                    <a:pt x="4955" y="973"/>
                    <a:pt x="5046"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5" name="Google Shape;3935;p80"/>
            <p:cNvSpPr/>
            <p:nvPr/>
          </p:nvSpPr>
          <p:spPr>
            <a:xfrm>
              <a:off x="-813325" y="6953138"/>
              <a:ext cx="135275" cy="70675"/>
            </a:xfrm>
            <a:custGeom>
              <a:avLst/>
              <a:gdLst/>
              <a:ahLst/>
              <a:cxnLst/>
              <a:rect l="l" t="t" r="r" b="b"/>
              <a:pathLst>
                <a:path w="5411" h="2827" extrusionOk="0">
                  <a:moveTo>
                    <a:pt x="5411" y="0"/>
                  </a:moveTo>
                  <a:lnTo>
                    <a:pt x="0" y="426"/>
                  </a:lnTo>
                  <a:cubicBezTo>
                    <a:pt x="0" y="426"/>
                    <a:pt x="426" y="1763"/>
                    <a:pt x="183" y="2827"/>
                  </a:cubicBezTo>
                  <a:cubicBezTo>
                    <a:pt x="1763" y="2280"/>
                    <a:pt x="3374" y="2006"/>
                    <a:pt x="5046" y="1885"/>
                  </a:cubicBezTo>
                  <a:cubicBezTo>
                    <a:pt x="5077" y="1277"/>
                    <a:pt x="5198" y="578"/>
                    <a:pt x="5411"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6" name="Google Shape;3936;p80"/>
            <p:cNvSpPr/>
            <p:nvPr/>
          </p:nvSpPr>
          <p:spPr>
            <a:xfrm>
              <a:off x="-1019000" y="6472613"/>
              <a:ext cx="522575" cy="492675"/>
            </a:xfrm>
            <a:custGeom>
              <a:avLst/>
              <a:gdLst/>
              <a:ahLst/>
              <a:cxnLst/>
              <a:rect l="l" t="t" r="r" b="b"/>
              <a:pathLst>
                <a:path w="20903" h="19707" extrusionOk="0">
                  <a:moveTo>
                    <a:pt x="7888" y="0"/>
                  </a:moveTo>
                  <a:cubicBezTo>
                    <a:pt x="3785" y="0"/>
                    <a:pt x="1" y="2090"/>
                    <a:pt x="203" y="9920"/>
                  </a:cubicBezTo>
                  <a:cubicBezTo>
                    <a:pt x="203" y="9920"/>
                    <a:pt x="81" y="13598"/>
                    <a:pt x="963" y="15422"/>
                  </a:cubicBezTo>
                  <a:cubicBezTo>
                    <a:pt x="1844" y="17246"/>
                    <a:pt x="4823" y="19282"/>
                    <a:pt x="8805" y="19647"/>
                  </a:cubicBezTo>
                  <a:cubicBezTo>
                    <a:pt x="9238" y="19687"/>
                    <a:pt x="9687" y="19707"/>
                    <a:pt x="10144" y="19707"/>
                  </a:cubicBezTo>
                  <a:cubicBezTo>
                    <a:pt x="13866" y="19707"/>
                    <a:pt x="18175" y="18392"/>
                    <a:pt x="19231" y="15847"/>
                  </a:cubicBezTo>
                  <a:cubicBezTo>
                    <a:pt x="20447" y="12960"/>
                    <a:pt x="20902" y="10984"/>
                    <a:pt x="20538" y="8066"/>
                  </a:cubicBezTo>
                  <a:cubicBezTo>
                    <a:pt x="20173" y="5148"/>
                    <a:pt x="20021" y="3841"/>
                    <a:pt x="17316" y="2534"/>
                  </a:cubicBezTo>
                  <a:cubicBezTo>
                    <a:pt x="15996" y="1896"/>
                    <a:pt x="11797" y="0"/>
                    <a:pt x="7888"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7" name="Google Shape;3937;p80"/>
            <p:cNvSpPr/>
            <p:nvPr/>
          </p:nvSpPr>
          <p:spPr>
            <a:xfrm>
              <a:off x="-898425" y="6736563"/>
              <a:ext cx="28900" cy="34975"/>
            </a:xfrm>
            <a:custGeom>
              <a:avLst/>
              <a:gdLst/>
              <a:ahLst/>
              <a:cxnLst/>
              <a:rect l="l" t="t" r="r" b="b"/>
              <a:pathLst>
                <a:path w="1156" h="1399" extrusionOk="0">
                  <a:moveTo>
                    <a:pt x="578" y="1"/>
                  </a:moveTo>
                  <a:cubicBezTo>
                    <a:pt x="243" y="1"/>
                    <a:pt x="0" y="304"/>
                    <a:pt x="0" y="700"/>
                  </a:cubicBezTo>
                  <a:cubicBezTo>
                    <a:pt x="0" y="1095"/>
                    <a:pt x="243" y="1399"/>
                    <a:pt x="578" y="1399"/>
                  </a:cubicBezTo>
                  <a:cubicBezTo>
                    <a:pt x="912" y="1399"/>
                    <a:pt x="1155" y="1095"/>
                    <a:pt x="1155" y="700"/>
                  </a:cubicBezTo>
                  <a:cubicBezTo>
                    <a:pt x="1155" y="304"/>
                    <a:pt x="912" y="1"/>
                    <a:pt x="578"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8" name="Google Shape;3938;p80"/>
            <p:cNvSpPr/>
            <p:nvPr/>
          </p:nvSpPr>
          <p:spPr>
            <a:xfrm>
              <a:off x="-658300" y="6736563"/>
              <a:ext cx="29650" cy="35750"/>
            </a:xfrm>
            <a:custGeom>
              <a:avLst/>
              <a:gdLst/>
              <a:ahLst/>
              <a:cxnLst/>
              <a:rect l="l" t="t" r="r" b="b"/>
              <a:pathLst>
                <a:path w="1186" h="1430" extrusionOk="0">
                  <a:moveTo>
                    <a:pt x="608" y="1"/>
                  </a:moveTo>
                  <a:cubicBezTo>
                    <a:pt x="274" y="1"/>
                    <a:pt x="0" y="335"/>
                    <a:pt x="0" y="700"/>
                  </a:cubicBezTo>
                  <a:cubicBezTo>
                    <a:pt x="0" y="1095"/>
                    <a:pt x="274" y="1429"/>
                    <a:pt x="608" y="1429"/>
                  </a:cubicBezTo>
                  <a:cubicBezTo>
                    <a:pt x="912" y="1429"/>
                    <a:pt x="1186" y="1095"/>
                    <a:pt x="1186" y="700"/>
                  </a:cubicBezTo>
                  <a:cubicBezTo>
                    <a:pt x="1186" y="335"/>
                    <a:pt x="912" y="1"/>
                    <a:pt x="608"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9" name="Google Shape;3939;p80"/>
            <p:cNvSpPr/>
            <p:nvPr/>
          </p:nvSpPr>
          <p:spPr>
            <a:xfrm>
              <a:off x="-779900" y="6720038"/>
              <a:ext cx="36500" cy="63000"/>
            </a:xfrm>
            <a:custGeom>
              <a:avLst/>
              <a:gdLst/>
              <a:ahLst/>
              <a:cxnLst/>
              <a:rect l="l" t="t" r="r" b="b"/>
              <a:pathLst>
                <a:path w="1460" h="2520" extrusionOk="0">
                  <a:moveTo>
                    <a:pt x="324" y="0"/>
                  </a:moveTo>
                  <a:cubicBezTo>
                    <a:pt x="312" y="0"/>
                    <a:pt x="305" y="8"/>
                    <a:pt x="305" y="23"/>
                  </a:cubicBezTo>
                  <a:cubicBezTo>
                    <a:pt x="214" y="327"/>
                    <a:pt x="153" y="692"/>
                    <a:pt x="92" y="1026"/>
                  </a:cubicBezTo>
                  <a:cubicBezTo>
                    <a:pt x="62" y="1239"/>
                    <a:pt x="1" y="1482"/>
                    <a:pt x="122" y="1695"/>
                  </a:cubicBezTo>
                  <a:cubicBezTo>
                    <a:pt x="177" y="1831"/>
                    <a:pt x="304" y="1943"/>
                    <a:pt x="440" y="1943"/>
                  </a:cubicBezTo>
                  <a:cubicBezTo>
                    <a:pt x="455" y="1943"/>
                    <a:pt x="471" y="1941"/>
                    <a:pt x="487" y="1938"/>
                  </a:cubicBezTo>
                  <a:cubicBezTo>
                    <a:pt x="578" y="1938"/>
                    <a:pt x="670" y="1877"/>
                    <a:pt x="730" y="1847"/>
                  </a:cubicBezTo>
                  <a:cubicBezTo>
                    <a:pt x="761" y="1817"/>
                    <a:pt x="822" y="1756"/>
                    <a:pt x="852" y="1756"/>
                  </a:cubicBezTo>
                  <a:cubicBezTo>
                    <a:pt x="903" y="1715"/>
                    <a:pt x="943" y="1695"/>
                    <a:pt x="975" y="1695"/>
                  </a:cubicBezTo>
                  <a:cubicBezTo>
                    <a:pt x="1038" y="1695"/>
                    <a:pt x="1065" y="1776"/>
                    <a:pt x="1065" y="1938"/>
                  </a:cubicBezTo>
                  <a:cubicBezTo>
                    <a:pt x="1217" y="2151"/>
                    <a:pt x="1186" y="2272"/>
                    <a:pt x="943" y="2333"/>
                  </a:cubicBezTo>
                  <a:cubicBezTo>
                    <a:pt x="831" y="2361"/>
                    <a:pt x="848" y="2519"/>
                    <a:pt x="947" y="2519"/>
                  </a:cubicBezTo>
                  <a:cubicBezTo>
                    <a:pt x="955" y="2519"/>
                    <a:pt x="964" y="2518"/>
                    <a:pt x="974" y="2516"/>
                  </a:cubicBezTo>
                  <a:cubicBezTo>
                    <a:pt x="1217" y="2424"/>
                    <a:pt x="1460" y="2181"/>
                    <a:pt x="1460" y="1908"/>
                  </a:cubicBezTo>
                  <a:cubicBezTo>
                    <a:pt x="1429" y="1695"/>
                    <a:pt x="1217" y="1513"/>
                    <a:pt x="1004" y="1513"/>
                  </a:cubicBezTo>
                  <a:cubicBezTo>
                    <a:pt x="852" y="1513"/>
                    <a:pt x="791" y="1634"/>
                    <a:pt x="639" y="1695"/>
                  </a:cubicBezTo>
                  <a:cubicBezTo>
                    <a:pt x="563" y="1724"/>
                    <a:pt x="500" y="1738"/>
                    <a:pt x="448" y="1738"/>
                  </a:cubicBezTo>
                  <a:cubicBezTo>
                    <a:pt x="125" y="1738"/>
                    <a:pt x="222" y="1231"/>
                    <a:pt x="274" y="996"/>
                  </a:cubicBezTo>
                  <a:cubicBezTo>
                    <a:pt x="305" y="722"/>
                    <a:pt x="518" y="297"/>
                    <a:pt x="366" y="23"/>
                  </a:cubicBezTo>
                  <a:cubicBezTo>
                    <a:pt x="350" y="8"/>
                    <a:pt x="335" y="0"/>
                    <a:pt x="324"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0" name="Google Shape;3940;p80"/>
            <p:cNvSpPr/>
            <p:nvPr/>
          </p:nvSpPr>
          <p:spPr>
            <a:xfrm>
              <a:off x="-785200" y="6820163"/>
              <a:ext cx="53975" cy="25900"/>
            </a:xfrm>
            <a:custGeom>
              <a:avLst/>
              <a:gdLst/>
              <a:ahLst/>
              <a:cxnLst/>
              <a:rect l="l" t="t" r="r" b="b"/>
              <a:pathLst>
                <a:path w="2159" h="1036" extrusionOk="0">
                  <a:moveTo>
                    <a:pt x="2048" y="0"/>
                  </a:moveTo>
                  <a:cubicBezTo>
                    <a:pt x="1991" y="0"/>
                    <a:pt x="1930" y="30"/>
                    <a:pt x="1915" y="91"/>
                  </a:cubicBezTo>
                  <a:cubicBezTo>
                    <a:pt x="1857" y="526"/>
                    <a:pt x="1578" y="823"/>
                    <a:pt x="1156" y="823"/>
                  </a:cubicBezTo>
                  <a:cubicBezTo>
                    <a:pt x="1136" y="823"/>
                    <a:pt x="1115" y="822"/>
                    <a:pt x="1094" y="821"/>
                  </a:cubicBezTo>
                  <a:cubicBezTo>
                    <a:pt x="882" y="821"/>
                    <a:pt x="669" y="760"/>
                    <a:pt x="517" y="608"/>
                  </a:cubicBezTo>
                  <a:cubicBezTo>
                    <a:pt x="365" y="486"/>
                    <a:pt x="334" y="304"/>
                    <a:pt x="213" y="152"/>
                  </a:cubicBezTo>
                  <a:cubicBezTo>
                    <a:pt x="213" y="152"/>
                    <a:pt x="182" y="152"/>
                    <a:pt x="152" y="182"/>
                  </a:cubicBezTo>
                  <a:cubicBezTo>
                    <a:pt x="0" y="669"/>
                    <a:pt x="730" y="1033"/>
                    <a:pt x="1125" y="1033"/>
                  </a:cubicBezTo>
                  <a:cubicBezTo>
                    <a:pt x="1144" y="1035"/>
                    <a:pt x="1164" y="1035"/>
                    <a:pt x="1184" y="1035"/>
                  </a:cubicBezTo>
                  <a:cubicBezTo>
                    <a:pt x="1706" y="1035"/>
                    <a:pt x="2158" y="648"/>
                    <a:pt x="2158" y="91"/>
                  </a:cubicBezTo>
                  <a:cubicBezTo>
                    <a:pt x="2158" y="30"/>
                    <a:pt x="2105" y="0"/>
                    <a:pt x="2048"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1" name="Google Shape;3941;p80"/>
            <p:cNvSpPr/>
            <p:nvPr/>
          </p:nvSpPr>
          <p:spPr>
            <a:xfrm>
              <a:off x="-944500" y="6652888"/>
              <a:ext cx="49125" cy="34375"/>
            </a:xfrm>
            <a:custGeom>
              <a:avLst/>
              <a:gdLst/>
              <a:ahLst/>
              <a:cxnLst/>
              <a:rect l="l" t="t" r="r" b="b"/>
              <a:pathLst>
                <a:path w="1965" h="1375" extrusionOk="0">
                  <a:moveTo>
                    <a:pt x="1756" y="0"/>
                  </a:moveTo>
                  <a:cubicBezTo>
                    <a:pt x="1088" y="0"/>
                    <a:pt x="136" y="642"/>
                    <a:pt x="19" y="1311"/>
                  </a:cubicBezTo>
                  <a:cubicBezTo>
                    <a:pt x="1" y="1349"/>
                    <a:pt x="28" y="1375"/>
                    <a:pt x="52" y="1375"/>
                  </a:cubicBezTo>
                  <a:cubicBezTo>
                    <a:pt x="67" y="1375"/>
                    <a:pt x="80" y="1365"/>
                    <a:pt x="80" y="1341"/>
                  </a:cubicBezTo>
                  <a:cubicBezTo>
                    <a:pt x="567" y="703"/>
                    <a:pt x="1083" y="308"/>
                    <a:pt x="1874" y="156"/>
                  </a:cubicBezTo>
                  <a:cubicBezTo>
                    <a:pt x="1965" y="126"/>
                    <a:pt x="1934" y="4"/>
                    <a:pt x="1843" y="4"/>
                  </a:cubicBezTo>
                  <a:cubicBezTo>
                    <a:pt x="1815" y="1"/>
                    <a:pt x="1786" y="0"/>
                    <a:pt x="175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2" name="Google Shape;3942;p80"/>
            <p:cNvSpPr/>
            <p:nvPr/>
          </p:nvSpPr>
          <p:spPr>
            <a:xfrm>
              <a:off x="-652225" y="6647038"/>
              <a:ext cx="52625" cy="23800"/>
            </a:xfrm>
            <a:custGeom>
              <a:avLst/>
              <a:gdLst/>
              <a:ahLst/>
              <a:cxnLst/>
              <a:rect l="l" t="t" r="r" b="b"/>
              <a:pathLst>
                <a:path w="2105" h="952" extrusionOk="0">
                  <a:moveTo>
                    <a:pt x="322" y="0"/>
                  </a:moveTo>
                  <a:cubicBezTo>
                    <a:pt x="222" y="0"/>
                    <a:pt x="124" y="8"/>
                    <a:pt x="31" y="25"/>
                  </a:cubicBezTo>
                  <a:cubicBezTo>
                    <a:pt x="0" y="25"/>
                    <a:pt x="0" y="116"/>
                    <a:pt x="31" y="116"/>
                  </a:cubicBezTo>
                  <a:cubicBezTo>
                    <a:pt x="699" y="299"/>
                    <a:pt x="1368" y="390"/>
                    <a:pt x="1885" y="907"/>
                  </a:cubicBezTo>
                  <a:cubicBezTo>
                    <a:pt x="1909" y="938"/>
                    <a:pt x="1936" y="951"/>
                    <a:pt x="1963" y="951"/>
                  </a:cubicBezTo>
                  <a:cubicBezTo>
                    <a:pt x="2039" y="951"/>
                    <a:pt x="2104" y="845"/>
                    <a:pt x="2037" y="755"/>
                  </a:cubicBezTo>
                  <a:cubicBezTo>
                    <a:pt x="1671" y="310"/>
                    <a:pt x="944" y="0"/>
                    <a:pt x="322"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3" name="Google Shape;3943;p80"/>
            <p:cNvSpPr/>
            <p:nvPr/>
          </p:nvSpPr>
          <p:spPr>
            <a:xfrm>
              <a:off x="-943275" y="6798113"/>
              <a:ext cx="97300" cy="91200"/>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4" name="Google Shape;3944;p80"/>
            <p:cNvSpPr/>
            <p:nvPr/>
          </p:nvSpPr>
          <p:spPr>
            <a:xfrm>
              <a:off x="-677300" y="6798113"/>
              <a:ext cx="97275" cy="91200"/>
            </a:xfrm>
            <a:custGeom>
              <a:avLst/>
              <a:gdLst/>
              <a:ahLst/>
              <a:cxnLst/>
              <a:rect l="l" t="t" r="r" b="b"/>
              <a:pathLst>
                <a:path w="3891" h="3648" extrusionOk="0">
                  <a:moveTo>
                    <a:pt x="1946" y="1"/>
                  </a:moveTo>
                  <a:cubicBezTo>
                    <a:pt x="882" y="1"/>
                    <a:pt x="0" y="821"/>
                    <a:pt x="0" y="1824"/>
                  </a:cubicBezTo>
                  <a:cubicBezTo>
                    <a:pt x="0" y="2827"/>
                    <a:pt x="882" y="3648"/>
                    <a:pt x="1946" y="3648"/>
                  </a:cubicBezTo>
                  <a:cubicBezTo>
                    <a:pt x="3009" y="3648"/>
                    <a:pt x="3891" y="2827"/>
                    <a:pt x="3891" y="1824"/>
                  </a:cubicBezTo>
                  <a:cubicBezTo>
                    <a:pt x="3891" y="821"/>
                    <a:pt x="3009" y="1"/>
                    <a:pt x="1946"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5" name="Google Shape;3945;p80"/>
            <p:cNvSpPr/>
            <p:nvPr/>
          </p:nvSpPr>
          <p:spPr>
            <a:xfrm>
              <a:off x="-915900" y="6823188"/>
              <a:ext cx="8375" cy="10675"/>
            </a:xfrm>
            <a:custGeom>
              <a:avLst/>
              <a:gdLst/>
              <a:ahLst/>
              <a:cxnLst/>
              <a:rect l="l" t="t" r="r" b="b"/>
              <a:pathLst>
                <a:path w="335" h="427" extrusionOk="0">
                  <a:moveTo>
                    <a:pt x="152" y="1"/>
                  </a:moveTo>
                  <a:cubicBezTo>
                    <a:pt x="61" y="1"/>
                    <a:pt x="0" y="92"/>
                    <a:pt x="0" y="213"/>
                  </a:cubicBezTo>
                  <a:cubicBezTo>
                    <a:pt x="0" y="335"/>
                    <a:pt x="61" y="426"/>
                    <a:pt x="152" y="426"/>
                  </a:cubicBezTo>
                  <a:cubicBezTo>
                    <a:pt x="274" y="426"/>
                    <a:pt x="334" y="335"/>
                    <a:pt x="334" y="213"/>
                  </a:cubicBezTo>
                  <a:cubicBezTo>
                    <a:pt x="334" y="92"/>
                    <a:pt x="274" y="1"/>
                    <a:pt x="15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6" name="Google Shape;3946;p80"/>
            <p:cNvSpPr/>
            <p:nvPr/>
          </p:nvSpPr>
          <p:spPr>
            <a:xfrm>
              <a:off x="-884750" y="6852838"/>
              <a:ext cx="9125" cy="9900"/>
            </a:xfrm>
            <a:custGeom>
              <a:avLst/>
              <a:gdLst/>
              <a:ahLst/>
              <a:cxnLst/>
              <a:rect l="l" t="t" r="r" b="b"/>
              <a:pathLst>
                <a:path w="365"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7" name="Google Shape;3947;p80"/>
            <p:cNvSpPr/>
            <p:nvPr/>
          </p:nvSpPr>
          <p:spPr>
            <a:xfrm>
              <a:off x="-922750" y="6872588"/>
              <a:ext cx="9150" cy="9900"/>
            </a:xfrm>
            <a:custGeom>
              <a:avLst/>
              <a:gdLst/>
              <a:ahLst/>
              <a:cxnLst/>
              <a:rect l="l" t="t" r="r" b="b"/>
              <a:pathLst>
                <a:path w="366"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8" name="Google Shape;3948;p80"/>
            <p:cNvSpPr/>
            <p:nvPr/>
          </p:nvSpPr>
          <p:spPr>
            <a:xfrm>
              <a:off x="-862725" y="6815588"/>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9" name="Google Shape;3949;p80"/>
            <p:cNvSpPr/>
            <p:nvPr/>
          </p:nvSpPr>
          <p:spPr>
            <a:xfrm>
              <a:off x="-836125" y="6862713"/>
              <a:ext cx="9150" cy="10650"/>
            </a:xfrm>
            <a:custGeom>
              <a:avLst/>
              <a:gdLst/>
              <a:ahLst/>
              <a:cxnLst/>
              <a:rect l="l" t="t" r="r" b="b"/>
              <a:pathLst>
                <a:path w="366" h="426" extrusionOk="0">
                  <a:moveTo>
                    <a:pt x="183" y="0"/>
                  </a:moveTo>
                  <a:cubicBezTo>
                    <a:pt x="92" y="0"/>
                    <a:pt x="1" y="91"/>
                    <a:pt x="1" y="213"/>
                  </a:cubicBezTo>
                  <a:cubicBezTo>
                    <a:pt x="1" y="335"/>
                    <a:pt x="92"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0" name="Google Shape;3950;p80"/>
            <p:cNvSpPr/>
            <p:nvPr/>
          </p:nvSpPr>
          <p:spPr>
            <a:xfrm>
              <a:off x="-684150" y="6823188"/>
              <a:ext cx="9150" cy="10675"/>
            </a:xfrm>
            <a:custGeom>
              <a:avLst/>
              <a:gdLst/>
              <a:ahLst/>
              <a:cxnLst/>
              <a:rect l="l" t="t" r="r" b="b"/>
              <a:pathLst>
                <a:path w="366" h="427" extrusionOk="0">
                  <a:moveTo>
                    <a:pt x="183" y="1"/>
                  </a:moveTo>
                  <a:cubicBezTo>
                    <a:pt x="62" y="1"/>
                    <a:pt x="1" y="92"/>
                    <a:pt x="1" y="213"/>
                  </a:cubicBezTo>
                  <a:cubicBezTo>
                    <a:pt x="1" y="335"/>
                    <a:pt x="6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1" name="Google Shape;3951;p80"/>
            <p:cNvSpPr/>
            <p:nvPr/>
          </p:nvSpPr>
          <p:spPr>
            <a:xfrm>
              <a:off x="-665900" y="6872588"/>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2" name="Google Shape;3952;p80"/>
            <p:cNvSpPr/>
            <p:nvPr/>
          </p:nvSpPr>
          <p:spPr>
            <a:xfrm>
              <a:off x="-627925" y="6826238"/>
              <a:ext cx="9150" cy="9900"/>
            </a:xfrm>
            <a:custGeom>
              <a:avLst/>
              <a:gdLst/>
              <a:ahLst/>
              <a:cxnLst/>
              <a:rect l="l" t="t" r="r" b="b"/>
              <a:pathLst>
                <a:path w="366" h="396" extrusionOk="0">
                  <a:moveTo>
                    <a:pt x="183" y="0"/>
                  </a:moveTo>
                  <a:cubicBezTo>
                    <a:pt x="92" y="0"/>
                    <a:pt x="1" y="91"/>
                    <a:pt x="1" y="183"/>
                  </a:cubicBezTo>
                  <a:cubicBezTo>
                    <a:pt x="1" y="304"/>
                    <a:pt x="92" y="395"/>
                    <a:pt x="183" y="395"/>
                  </a:cubicBezTo>
                  <a:cubicBezTo>
                    <a:pt x="275" y="395"/>
                    <a:pt x="366" y="304"/>
                    <a:pt x="366" y="183"/>
                  </a:cubicBezTo>
                  <a:cubicBezTo>
                    <a:pt x="366" y="91"/>
                    <a:pt x="275"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3" name="Google Shape;3953;p80"/>
            <p:cNvSpPr/>
            <p:nvPr/>
          </p:nvSpPr>
          <p:spPr>
            <a:xfrm>
              <a:off x="-600550" y="6862713"/>
              <a:ext cx="9125" cy="10650"/>
            </a:xfrm>
            <a:custGeom>
              <a:avLst/>
              <a:gdLst/>
              <a:ahLst/>
              <a:cxnLst/>
              <a:rect l="l" t="t" r="r" b="b"/>
              <a:pathLst>
                <a:path w="365" h="426" extrusionOk="0">
                  <a:moveTo>
                    <a:pt x="183" y="0"/>
                  </a:moveTo>
                  <a:cubicBezTo>
                    <a:pt x="61" y="0"/>
                    <a:pt x="0" y="91"/>
                    <a:pt x="0" y="213"/>
                  </a:cubicBezTo>
                  <a:cubicBezTo>
                    <a:pt x="0" y="335"/>
                    <a:pt x="91"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4" name="Google Shape;3954;p80"/>
            <p:cNvSpPr/>
            <p:nvPr/>
          </p:nvSpPr>
          <p:spPr>
            <a:xfrm>
              <a:off x="-637800" y="6858138"/>
              <a:ext cx="9150" cy="9900"/>
            </a:xfrm>
            <a:custGeom>
              <a:avLst/>
              <a:gdLst/>
              <a:ahLst/>
              <a:cxnLst/>
              <a:rect l="l" t="t" r="r" b="b"/>
              <a:pathLst>
                <a:path w="366" h="396" extrusionOk="0">
                  <a:moveTo>
                    <a:pt x="183" y="1"/>
                  </a:moveTo>
                  <a:cubicBezTo>
                    <a:pt x="6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5" name="Google Shape;3955;p80"/>
            <p:cNvSpPr/>
            <p:nvPr/>
          </p:nvSpPr>
          <p:spPr>
            <a:xfrm>
              <a:off x="-970625" y="6659063"/>
              <a:ext cx="423275" cy="177825"/>
            </a:xfrm>
            <a:custGeom>
              <a:avLst/>
              <a:gdLst/>
              <a:ahLst/>
              <a:cxnLst/>
              <a:rect l="l" t="t" r="r" b="b"/>
              <a:pathLst>
                <a:path w="16931" h="7113" extrusionOk="0">
                  <a:moveTo>
                    <a:pt x="3587" y="335"/>
                  </a:moveTo>
                  <a:cubicBezTo>
                    <a:pt x="5350" y="335"/>
                    <a:pt x="6779" y="1793"/>
                    <a:pt x="6779" y="3556"/>
                  </a:cubicBezTo>
                  <a:cubicBezTo>
                    <a:pt x="6779" y="5319"/>
                    <a:pt x="5350" y="6748"/>
                    <a:pt x="3587" y="6748"/>
                  </a:cubicBezTo>
                  <a:cubicBezTo>
                    <a:pt x="1794" y="6748"/>
                    <a:pt x="365" y="5319"/>
                    <a:pt x="365" y="3556"/>
                  </a:cubicBezTo>
                  <a:cubicBezTo>
                    <a:pt x="365" y="1793"/>
                    <a:pt x="1794" y="335"/>
                    <a:pt x="3587" y="335"/>
                  </a:cubicBezTo>
                  <a:close/>
                  <a:moveTo>
                    <a:pt x="13375" y="335"/>
                  </a:moveTo>
                  <a:cubicBezTo>
                    <a:pt x="15138" y="335"/>
                    <a:pt x="16566" y="1793"/>
                    <a:pt x="16566" y="3556"/>
                  </a:cubicBezTo>
                  <a:cubicBezTo>
                    <a:pt x="16566" y="5319"/>
                    <a:pt x="15138" y="6748"/>
                    <a:pt x="13375" y="6748"/>
                  </a:cubicBezTo>
                  <a:cubicBezTo>
                    <a:pt x="11612" y="6748"/>
                    <a:pt x="10183" y="5319"/>
                    <a:pt x="10183" y="3556"/>
                  </a:cubicBezTo>
                  <a:cubicBezTo>
                    <a:pt x="10183" y="1793"/>
                    <a:pt x="11612" y="335"/>
                    <a:pt x="13375" y="335"/>
                  </a:cubicBezTo>
                  <a:close/>
                  <a:moveTo>
                    <a:pt x="3557" y="0"/>
                  </a:moveTo>
                  <a:cubicBezTo>
                    <a:pt x="1612" y="0"/>
                    <a:pt x="1" y="1581"/>
                    <a:pt x="1" y="3556"/>
                  </a:cubicBezTo>
                  <a:cubicBezTo>
                    <a:pt x="1" y="5502"/>
                    <a:pt x="1612" y="7113"/>
                    <a:pt x="3557" y="7113"/>
                  </a:cubicBezTo>
                  <a:cubicBezTo>
                    <a:pt x="5411" y="7113"/>
                    <a:pt x="6931" y="5684"/>
                    <a:pt x="7113" y="3891"/>
                  </a:cubicBezTo>
                  <a:cubicBezTo>
                    <a:pt x="7223" y="3781"/>
                    <a:pt x="7573" y="3497"/>
                    <a:pt x="8203" y="3497"/>
                  </a:cubicBezTo>
                  <a:cubicBezTo>
                    <a:pt x="8623" y="3497"/>
                    <a:pt x="9168" y="3623"/>
                    <a:pt x="9849" y="4012"/>
                  </a:cubicBezTo>
                  <a:cubicBezTo>
                    <a:pt x="10062" y="5745"/>
                    <a:pt x="11581" y="7113"/>
                    <a:pt x="13375" y="7113"/>
                  </a:cubicBezTo>
                  <a:cubicBezTo>
                    <a:pt x="15350" y="7113"/>
                    <a:pt x="16931" y="5502"/>
                    <a:pt x="16931" y="3556"/>
                  </a:cubicBezTo>
                  <a:cubicBezTo>
                    <a:pt x="16931" y="1581"/>
                    <a:pt x="15350" y="0"/>
                    <a:pt x="13375" y="0"/>
                  </a:cubicBezTo>
                  <a:cubicBezTo>
                    <a:pt x="11399" y="0"/>
                    <a:pt x="9818" y="1581"/>
                    <a:pt x="9818" y="3556"/>
                  </a:cubicBezTo>
                  <a:lnTo>
                    <a:pt x="7113" y="3435"/>
                  </a:lnTo>
                  <a:cubicBezTo>
                    <a:pt x="7052" y="1520"/>
                    <a:pt x="5502" y="0"/>
                    <a:pt x="3557"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6" name="Google Shape;3956;p80"/>
            <p:cNvSpPr/>
            <p:nvPr/>
          </p:nvSpPr>
          <p:spPr>
            <a:xfrm>
              <a:off x="-1109675" y="6510888"/>
              <a:ext cx="172500" cy="168700"/>
            </a:xfrm>
            <a:custGeom>
              <a:avLst/>
              <a:gdLst/>
              <a:ahLst/>
              <a:cxnLst/>
              <a:rect l="l" t="t" r="r" b="b"/>
              <a:pathLst>
                <a:path w="6900" h="6748" extrusionOk="0">
                  <a:moveTo>
                    <a:pt x="1763" y="0"/>
                  </a:moveTo>
                  <a:cubicBezTo>
                    <a:pt x="882" y="881"/>
                    <a:pt x="122" y="2128"/>
                    <a:pt x="0" y="3860"/>
                  </a:cubicBezTo>
                  <a:cubicBezTo>
                    <a:pt x="0" y="3921"/>
                    <a:pt x="0" y="3982"/>
                    <a:pt x="0" y="4073"/>
                  </a:cubicBezTo>
                  <a:cubicBezTo>
                    <a:pt x="1641" y="5471"/>
                    <a:pt x="3708" y="6383"/>
                    <a:pt x="5897" y="6748"/>
                  </a:cubicBezTo>
                  <a:cubicBezTo>
                    <a:pt x="6231" y="6353"/>
                    <a:pt x="6596" y="5927"/>
                    <a:pt x="6900" y="5471"/>
                  </a:cubicBezTo>
                  <a:cubicBezTo>
                    <a:pt x="4863" y="4012"/>
                    <a:pt x="3192" y="2097"/>
                    <a:pt x="1763"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7" name="Google Shape;3957;p80"/>
            <p:cNvSpPr/>
            <p:nvPr/>
          </p:nvSpPr>
          <p:spPr>
            <a:xfrm>
              <a:off x="-1065600" y="6362388"/>
              <a:ext cx="416425" cy="323275"/>
            </a:xfrm>
            <a:custGeom>
              <a:avLst/>
              <a:gdLst/>
              <a:ahLst/>
              <a:cxnLst/>
              <a:rect l="l" t="t" r="r" b="b"/>
              <a:pathLst>
                <a:path w="16657" h="12931" extrusionOk="0">
                  <a:moveTo>
                    <a:pt x="5001" y="0"/>
                  </a:moveTo>
                  <a:cubicBezTo>
                    <a:pt x="4967" y="0"/>
                    <a:pt x="4932" y="4"/>
                    <a:pt x="4894" y="13"/>
                  </a:cubicBezTo>
                  <a:cubicBezTo>
                    <a:pt x="3830" y="286"/>
                    <a:pt x="4164" y="3356"/>
                    <a:pt x="4164" y="3356"/>
                  </a:cubicBezTo>
                  <a:cubicBezTo>
                    <a:pt x="4164" y="3356"/>
                    <a:pt x="3462" y="1251"/>
                    <a:pt x="2924" y="1251"/>
                  </a:cubicBezTo>
                  <a:cubicBezTo>
                    <a:pt x="2869" y="1251"/>
                    <a:pt x="2816" y="1272"/>
                    <a:pt x="2766" y="1320"/>
                  </a:cubicBezTo>
                  <a:cubicBezTo>
                    <a:pt x="2189" y="1806"/>
                    <a:pt x="3374" y="4055"/>
                    <a:pt x="3374" y="4055"/>
                  </a:cubicBezTo>
                  <a:cubicBezTo>
                    <a:pt x="3374" y="4055"/>
                    <a:pt x="1459" y="4481"/>
                    <a:pt x="0" y="5940"/>
                  </a:cubicBezTo>
                  <a:cubicBezTo>
                    <a:pt x="1429" y="8037"/>
                    <a:pt x="3100" y="9952"/>
                    <a:pt x="5137" y="11411"/>
                  </a:cubicBezTo>
                  <a:cubicBezTo>
                    <a:pt x="5745" y="10560"/>
                    <a:pt x="6201" y="9648"/>
                    <a:pt x="6322" y="8858"/>
                  </a:cubicBezTo>
                  <a:cubicBezTo>
                    <a:pt x="6322" y="8858"/>
                    <a:pt x="8389" y="10925"/>
                    <a:pt x="10395" y="11837"/>
                  </a:cubicBezTo>
                  <a:cubicBezTo>
                    <a:pt x="10952" y="12087"/>
                    <a:pt x="11534" y="12236"/>
                    <a:pt x="12048" y="12236"/>
                  </a:cubicBezTo>
                  <a:cubicBezTo>
                    <a:pt x="12096" y="12236"/>
                    <a:pt x="12143" y="12234"/>
                    <a:pt x="12189" y="12232"/>
                  </a:cubicBezTo>
                  <a:cubicBezTo>
                    <a:pt x="14195" y="12080"/>
                    <a:pt x="13526" y="10074"/>
                    <a:pt x="13313" y="9527"/>
                  </a:cubicBezTo>
                  <a:lnTo>
                    <a:pt x="13313" y="9527"/>
                  </a:lnTo>
                  <a:cubicBezTo>
                    <a:pt x="13587" y="10165"/>
                    <a:pt x="14864" y="12809"/>
                    <a:pt x="16657" y="12931"/>
                  </a:cubicBezTo>
                  <a:cubicBezTo>
                    <a:pt x="16049" y="8706"/>
                    <a:pt x="14468" y="4633"/>
                    <a:pt x="11581" y="1502"/>
                  </a:cubicBezTo>
                  <a:cubicBezTo>
                    <a:pt x="7933" y="1745"/>
                    <a:pt x="5167" y="3052"/>
                    <a:pt x="5167" y="3052"/>
                  </a:cubicBezTo>
                  <a:cubicBezTo>
                    <a:pt x="5167" y="3052"/>
                    <a:pt x="5902" y="0"/>
                    <a:pt x="5001"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8" name="Google Shape;3958;p80"/>
            <p:cNvSpPr/>
            <p:nvPr/>
          </p:nvSpPr>
          <p:spPr>
            <a:xfrm>
              <a:off x="-775325" y="6398788"/>
              <a:ext cx="174800" cy="287225"/>
            </a:xfrm>
            <a:custGeom>
              <a:avLst/>
              <a:gdLst/>
              <a:ahLst/>
              <a:cxnLst/>
              <a:rect l="l" t="t" r="r" b="b"/>
              <a:pathLst>
                <a:path w="6992" h="11489" extrusionOk="0">
                  <a:moveTo>
                    <a:pt x="1197" y="1"/>
                  </a:moveTo>
                  <a:cubicBezTo>
                    <a:pt x="783" y="1"/>
                    <a:pt x="380" y="16"/>
                    <a:pt x="0" y="46"/>
                  </a:cubicBezTo>
                  <a:cubicBezTo>
                    <a:pt x="2857" y="3177"/>
                    <a:pt x="4438" y="7250"/>
                    <a:pt x="5046" y="11475"/>
                  </a:cubicBezTo>
                  <a:cubicBezTo>
                    <a:pt x="5107" y="11475"/>
                    <a:pt x="5154" y="11489"/>
                    <a:pt x="5206" y="11489"/>
                  </a:cubicBezTo>
                  <a:cubicBezTo>
                    <a:pt x="5232" y="11489"/>
                    <a:pt x="5259" y="11485"/>
                    <a:pt x="5289" y="11475"/>
                  </a:cubicBezTo>
                  <a:cubicBezTo>
                    <a:pt x="5958" y="11445"/>
                    <a:pt x="6383" y="11201"/>
                    <a:pt x="6657" y="10867"/>
                  </a:cubicBezTo>
                  <a:cubicBezTo>
                    <a:pt x="6991" y="7372"/>
                    <a:pt x="6626" y="3846"/>
                    <a:pt x="5289" y="685"/>
                  </a:cubicBezTo>
                  <a:cubicBezTo>
                    <a:pt x="4438" y="381"/>
                    <a:pt x="3496" y="137"/>
                    <a:pt x="2462" y="46"/>
                  </a:cubicBezTo>
                  <a:cubicBezTo>
                    <a:pt x="2037" y="16"/>
                    <a:pt x="1611" y="1"/>
                    <a:pt x="1197"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9" name="Google Shape;3959;p80"/>
            <p:cNvSpPr/>
            <p:nvPr/>
          </p:nvSpPr>
          <p:spPr>
            <a:xfrm>
              <a:off x="-643875" y="6415888"/>
              <a:ext cx="205200" cy="312475"/>
            </a:xfrm>
            <a:custGeom>
              <a:avLst/>
              <a:gdLst/>
              <a:ahLst/>
              <a:cxnLst/>
              <a:rect l="l" t="t" r="r" b="b"/>
              <a:pathLst>
                <a:path w="8208" h="12499" extrusionOk="0">
                  <a:moveTo>
                    <a:pt x="1" y="1"/>
                  </a:moveTo>
                  <a:lnTo>
                    <a:pt x="1" y="1"/>
                  </a:lnTo>
                  <a:cubicBezTo>
                    <a:pt x="1338" y="3162"/>
                    <a:pt x="1733" y="6688"/>
                    <a:pt x="1399" y="10183"/>
                  </a:cubicBezTo>
                  <a:cubicBezTo>
                    <a:pt x="2007" y="9484"/>
                    <a:pt x="1855" y="8390"/>
                    <a:pt x="1855" y="8390"/>
                  </a:cubicBezTo>
                  <a:lnTo>
                    <a:pt x="1855" y="8390"/>
                  </a:lnTo>
                  <a:cubicBezTo>
                    <a:pt x="1855" y="8390"/>
                    <a:pt x="3079" y="12499"/>
                    <a:pt x="5498" y="12499"/>
                  </a:cubicBezTo>
                  <a:cubicBezTo>
                    <a:pt x="5550" y="12499"/>
                    <a:pt x="5602" y="12497"/>
                    <a:pt x="5654" y="12493"/>
                  </a:cubicBezTo>
                  <a:cubicBezTo>
                    <a:pt x="8208" y="12311"/>
                    <a:pt x="6293" y="6627"/>
                    <a:pt x="5502" y="4925"/>
                  </a:cubicBezTo>
                  <a:cubicBezTo>
                    <a:pt x="4894" y="3587"/>
                    <a:pt x="3101" y="1156"/>
                    <a:pt x="1"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0" name="Google Shape;3960;p80"/>
            <p:cNvSpPr/>
            <p:nvPr/>
          </p:nvSpPr>
          <p:spPr>
            <a:xfrm>
              <a:off x="-1116525" y="6612713"/>
              <a:ext cx="154275" cy="123875"/>
            </a:xfrm>
            <a:custGeom>
              <a:avLst/>
              <a:gdLst/>
              <a:ahLst/>
              <a:cxnLst/>
              <a:rect l="l" t="t" r="r" b="b"/>
              <a:pathLst>
                <a:path w="6171" h="4955" extrusionOk="0">
                  <a:moveTo>
                    <a:pt x="274" y="0"/>
                  </a:moveTo>
                  <a:cubicBezTo>
                    <a:pt x="1" y="4468"/>
                    <a:pt x="456" y="4955"/>
                    <a:pt x="456" y="4955"/>
                  </a:cubicBezTo>
                  <a:cubicBezTo>
                    <a:pt x="456" y="4955"/>
                    <a:pt x="1256" y="4285"/>
                    <a:pt x="2393" y="4285"/>
                  </a:cubicBezTo>
                  <a:cubicBezTo>
                    <a:pt x="2900" y="4285"/>
                    <a:pt x="3474" y="4418"/>
                    <a:pt x="4074" y="4803"/>
                  </a:cubicBezTo>
                  <a:cubicBezTo>
                    <a:pt x="4074" y="4803"/>
                    <a:pt x="5107" y="3891"/>
                    <a:pt x="6171" y="2675"/>
                  </a:cubicBezTo>
                  <a:cubicBezTo>
                    <a:pt x="3982" y="2310"/>
                    <a:pt x="1915" y="1398"/>
                    <a:pt x="274"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1" name="Google Shape;3961;p80"/>
            <p:cNvSpPr/>
            <p:nvPr/>
          </p:nvSpPr>
          <p:spPr>
            <a:xfrm>
              <a:off x="-734300" y="6596738"/>
              <a:ext cx="1550" cy="3825"/>
            </a:xfrm>
            <a:custGeom>
              <a:avLst/>
              <a:gdLst/>
              <a:ahLst/>
              <a:cxnLst/>
              <a:rect l="l" t="t" r="r" b="b"/>
              <a:pathLst>
                <a:path w="62" h="153" extrusionOk="0">
                  <a:moveTo>
                    <a:pt x="61" y="153"/>
                  </a:moveTo>
                  <a:cubicBezTo>
                    <a:pt x="31" y="62"/>
                    <a:pt x="1" y="1"/>
                    <a:pt x="1" y="1"/>
                  </a:cubicBezTo>
                  <a:cubicBezTo>
                    <a:pt x="1"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2" name="Google Shape;3962;p80"/>
            <p:cNvSpPr/>
            <p:nvPr/>
          </p:nvSpPr>
          <p:spPr>
            <a:xfrm>
              <a:off x="-949350" y="7032563"/>
              <a:ext cx="113250" cy="409200"/>
            </a:xfrm>
            <a:custGeom>
              <a:avLst/>
              <a:gdLst/>
              <a:ahLst/>
              <a:cxnLst/>
              <a:rect l="l" t="t" r="r" b="b"/>
              <a:pathLst>
                <a:path w="4530" h="16368" extrusionOk="0">
                  <a:moveTo>
                    <a:pt x="3347" y="0"/>
                  </a:moveTo>
                  <a:cubicBezTo>
                    <a:pt x="2651" y="0"/>
                    <a:pt x="1675" y="330"/>
                    <a:pt x="700" y="927"/>
                  </a:cubicBezTo>
                  <a:cubicBezTo>
                    <a:pt x="700" y="927"/>
                    <a:pt x="1520" y="4088"/>
                    <a:pt x="1368" y="6033"/>
                  </a:cubicBezTo>
                  <a:cubicBezTo>
                    <a:pt x="1216" y="7978"/>
                    <a:pt x="305" y="12416"/>
                    <a:pt x="305" y="12416"/>
                  </a:cubicBezTo>
                  <a:cubicBezTo>
                    <a:pt x="305" y="12416"/>
                    <a:pt x="1" y="15000"/>
                    <a:pt x="153" y="16368"/>
                  </a:cubicBezTo>
                  <a:cubicBezTo>
                    <a:pt x="2402" y="13602"/>
                    <a:pt x="4043" y="11656"/>
                    <a:pt x="4378" y="6641"/>
                  </a:cubicBezTo>
                  <a:cubicBezTo>
                    <a:pt x="4530" y="4270"/>
                    <a:pt x="3922" y="1322"/>
                    <a:pt x="3587" y="15"/>
                  </a:cubicBezTo>
                  <a:cubicBezTo>
                    <a:pt x="3512" y="5"/>
                    <a:pt x="3431" y="0"/>
                    <a:pt x="3347"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3" name="Google Shape;3963;p80"/>
            <p:cNvSpPr/>
            <p:nvPr/>
          </p:nvSpPr>
          <p:spPr>
            <a:xfrm>
              <a:off x="-945550" y="7032913"/>
              <a:ext cx="137575" cy="426325"/>
            </a:xfrm>
            <a:custGeom>
              <a:avLst/>
              <a:gdLst/>
              <a:ahLst/>
              <a:cxnLst/>
              <a:rect l="l" t="t" r="r" b="b"/>
              <a:pathLst>
                <a:path w="5503" h="17053" extrusionOk="0">
                  <a:moveTo>
                    <a:pt x="3435" y="1"/>
                  </a:moveTo>
                  <a:lnTo>
                    <a:pt x="3435" y="1"/>
                  </a:lnTo>
                  <a:cubicBezTo>
                    <a:pt x="3770" y="1308"/>
                    <a:pt x="4378" y="4256"/>
                    <a:pt x="4226" y="6627"/>
                  </a:cubicBezTo>
                  <a:cubicBezTo>
                    <a:pt x="3891" y="11642"/>
                    <a:pt x="2250" y="13588"/>
                    <a:pt x="1" y="16354"/>
                  </a:cubicBezTo>
                  <a:cubicBezTo>
                    <a:pt x="31" y="16688"/>
                    <a:pt x="92" y="16931"/>
                    <a:pt x="183" y="17053"/>
                  </a:cubicBezTo>
                  <a:cubicBezTo>
                    <a:pt x="183" y="17053"/>
                    <a:pt x="3709" y="13983"/>
                    <a:pt x="4590" y="9332"/>
                  </a:cubicBezTo>
                  <a:cubicBezTo>
                    <a:pt x="5502" y="4651"/>
                    <a:pt x="4469" y="1338"/>
                    <a:pt x="4195" y="517"/>
                  </a:cubicBezTo>
                  <a:cubicBezTo>
                    <a:pt x="4104" y="214"/>
                    <a:pt x="3830" y="62"/>
                    <a:pt x="3435"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4" name="Google Shape;3964;p80"/>
            <p:cNvSpPr/>
            <p:nvPr/>
          </p:nvSpPr>
          <p:spPr>
            <a:xfrm>
              <a:off x="-1040525" y="7241888"/>
              <a:ext cx="112475" cy="120100"/>
            </a:xfrm>
            <a:custGeom>
              <a:avLst/>
              <a:gdLst/>
              <a:ahLst/>
              <a:cxnLst/>
              <a:rect l="l" t="t" r="r" b="b"/>
              <a:pathLst>
                <a:path w="4499" h="4804" extrusionOk="0">
                  <a:moveTo>
                    <a:pt x="1216" y="1"/>
                  </a:moveTo>
                  <a:cubicBezTo>
                    <a:pt x="1216" y="1"/>
                    <a:pt x="608" y="1551"/>
                    <a:pt x="0" y="3435"/>
                  </a:cubicBezTo>
                  <a:cubicBezTo>
                    <a:pt x="1828" y="4433"/>
                    <a:pt x="1913" y="4706"/>
                    <a:pt x="1863" y="4778"/>
                  </a:cubicBezTo>
                  <a:lnTo>
                    <a:pt x="1863" y="4778"/>
                  </a:lnTo>
                  <a:cubicBezTo>
                    <a:pt x="2984" y="4059"/>
                    <a:pt x="4499" y="2128"/>
                    <a:pt x="4499" y="2128"/>
                  </a:cubicBezTo>
                  <a:lnTo>
                    <a:pt x="4256" y="821"/>
                  </a:lnTo>
                  <a:cubicBezTo>
                    <a:pt x="4256" y="821"/>
                    <a:pt x="2614" y="608"/>
                    <a:pt x="1216" y="1"/>
                  </a:cubicBezTo>
                  <a:close/>
                  <a:moveTo>
                    <a:pt x="1863" y="4778"/>
                  </a:moveTo>
                  <a:cubicBezTo>
                    <a:pt x="1850" y="4787"/>
                    <a:pt x="1837" y="4795"/>
                    <a:pt x="1824" y="4803"/>
                  </a:cubicBezTo>
                  <a:cubicBezTo>
                    <a:pt x="1824" y="4803"/>
                    <a:pt x="1849" y="4799"/>
                    <a:pt x="1863" y="4778"/>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5" name="Google Shape;3965;p80"/>
            <p:cNvSpPr/>
            <p:nvPr/>
          </p:nvSpPr>
          <p:spPr>
            <a:xfrm>
              <a:off x="-1062400" y="7185363"/>
              <a:ext cx="290900" cy="300275"/>
            </a:xfrm>
            <a:custGeom>
              <a:avLst/>
              <a:gdLst/>
              <a:ahLst/>
              <a:cxnLst/>
              <a:rect l="l" t="t" r="r" b="b"/>
              <a:pathLst>
                <a:path w="11636" h="12011" extrusionOk="0">
                  <a:moveTo>
                    <a:pt x="9430" y="0"/>
                  </a:moveTo>
                  <a:cubicBezTo>
                    <a:pt x="8925" y="0"/>
                    <a:pt x="8171" y="929"/>
                    <a:pt x="7927" y="1228"/>
                  </a:cubicBezTo>
                  <a:cubicBezTo>
                    <a:pt x="7732" y="1091"/>
                    <a:pt x="7486" y="842"/>
                    <a:pt x="7328" y="842"/>
                  </a:cubicBezTo>
                  <a:cubicBezTo>
                    <a:pt x="7239" y="842"/>
                    <a:pt x="7178" y="919"/>
                    <a:pt x="7167" y="1137"/>
                  </a:cubicBezTo>
                  <a:cubicBezTo>
                    <a:pt x="7137" y="1775"/>
                    <a:pt x="7258" y="2140"/>
                    <a:pt x="7258" y="2140"/>
                  </a:cubicBezTo>
                  <a:cubicBezTo>
                    <a:pt x="7258" y="2140"/>
                    <a:pt x="3915" y="6274"/>
                    <a:pt x="2729" y="7034"/>
                  </a:cubicBezTo>
                  <a:cubicBezTo>
                    <a:pt x="2790" y="6973"/>
                    <a:pt x="2699" y="6699"/>
                    <a:pt x="875" y="5696"/>
                  </a:cubicBezTo>
                  <a:cubicBezTo>
                    <a:pt x="450" y="7003"/>
                    <a:pt x="85" y="8310"/>
                    <a:pt x="54" y="8979"/>
                  </a:cubicBezTo>
                  <a:cubicBezTo>
                    <a:pt x="1" y="10483"/>
                    <a:pt x="1062" y="12011"/>
                    <a:pt x="2400" y="12011"/>
                  </a:cubicBezTo>
                  <a:cubicBezTo>
                    <a:pt x="2577" y="12011"/>
                    <a:pt x="2758" y="11984"/>
                    <a:pt x="2942" y="11927"/>
                  </a:cubicBezTo>
                  <a:cubicBezTo>
                    <a:pt x="4523" y="11441"/>
                    <a:pt x="6985" y="9131"/>
                    <a:pt x="9264" y="5514"/>
                  </a:cubicBezTo>
                  <a:cubicBezTo>
                    <a:pt x="9264" y="5514"/>
                    <a:pt x="9933" y="4724"/>
                    <a:pt x="10298" y="3842"/>
                  </a:cubicBezTo>
                  <a:cubicBezTo>
                    <a:pt x="10298" y="3842"/>
                    <a:pt x="11635" y="1684"/>
                    <a:pt x="11331" y="1167"/>
                  </a:cubicBezTo>
                  <a:cubicBezTo>
                    <a:pt x="11278" y="1066"/>
                    <a:pt x="11207" y="1026"/>
                    <a:pt x="11128" y="1026"/>
                  </a:cubicBezTo>
                  <a:cubicBezTo>
                    <a:pt x="10800" y="1026"/>
                    <a:pt x="10328" y="1714"/>
                    <a:pt x="10328" y="1714"/>
                  </a:cubicBezTo>
                  <a:cubicBezTo>
                    <a:pt x="10328" y="1714"/>
                    <a:pt x="10784" y="772"/>
                    <a:pt x="10450" y="559"/>
                  </a:cubicBezTo>
                  <a:cubicBezTo>
                    <a:pt x="10418" y="537"/>
                    <a:pt x="10382" y="527"/>
                    <a:pt x="10344" y="527"/>
                  </a:cubicBezTo>
                  <a:cubicBezTo>
                    <a:pt x="10013" y="527"/>
                    <a:pt x="9477" y="1259"/>
                    <a:pt x="9477" y="1259"/>
                  </a:cubicBezTo>
                  <a:cubicBezTo>
                    <a:pt x="9477" y="1259"/>
                    <a:pt x="10024" y="286"/>
                    <a:pt x="9599" y="43"/>
                  </a:cubicBezTo>
                  <a:cubicBezTo>
                    <a:pt x="9547" y="13"/>
                    <a:pt x="9490" y="0"/>
                    <a:pt x="9430"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966" name="Google Shape;3966;p80"/>
          <p:cNvGrpSpPr/>
          <p:nvPr/>
        </p:nvGrpSpPr>
        <p:grpSpPr>
          <a:xfrm>
            <a:off x="9275367" y="2403151"/>
            <a:ext cx="1143933" cy="2476100"/>
            <a:chOff x="1608450" y="6283988"/>
            <a:chExt cx="857950" cy="1857075"/>
          </a:xfrm>
        </p:grpSpPr>
        <p:sp>
          <p:nvSpPr>
            <p:cNvPr id="3967" name="Google Shape;3967;p80"/>
            <p:cNvSpPr/>
            <p:nvPr/>
          </p:nvSpPr>
          <p:spPr>
            <a:xfrm>
              <a:off x="1796150" y="6841363"/>
              <a:ext cx="449875" cy="498975"/>
            </a:xfrm>
            <a:custGeom>
              <a:avLst/>
              <a:gdLst/>
              <a:ahLst/>
              <a:cxnLst/>
              <a:rect l="l" t="t" r="r" b="b"/>
              <a:pathLst>
                <a:path w="17995" h="19959" extrusionOk="0">
                  <a:moveTo>
                    <a:pt x="7679" y="1"/>
                  </a:moveTo>
                  <a:cubicBezTo>
                    <a:pt x="7562" y="1"/>
                    <a:pt x="7444" y="1"/>
                    <a:pt x="7325" y="3"/>
                  </a:cubicBezTo>
                  <a:cubicBezTo>
                    <a:pt x="7325" y="3"/>
                    <a:pt x="7324" y="3"/>
                    <a:pt x="7321" y="3"/>
                  </a:cubicBezTo>
                  <a:cubicBezTo>
                    <a:pt x="7128" y="3"/>
                    <a:pt x="1215" y="32"/>
                    <a:pt x="1186" y="3650"/>
                  </a:cubicBezTo>
                  <a:cubicBezTo>
                    <a:pt x="1155" y="7328"/>
                    <a:pt x="0" y="15596"/>
                    <a:pt x="1641" y="18818"/>
                  </a:cubicBezTo>
                  <a:cubicBezTo>
                    <a:pt x="2054" y="19642"/>
                    <a:pt x="6015" y="19958"/>
                    <a:pt x="9618" y="19958"/>
                  </a:cubicBezTo>
                  <a:cubicBezTo>
                    <a:pt x="11858" y="19958"/>
                    <a:pt x="13960" y="19836"/>
                    <a:pt x="14985" y="19638"/>
                  </a:cubicBezTo>
                  <a:cubicBezTo>
                    <a:pt x="17660" y="19122"/>
                    <a:pt x="17994" y="16720"/>
                    <a:pt x="17964" y="14228"/>
                  </a:cubicBezTo>
                  <a:cubicBezTo>
                    <a:pt x="17934" y="11705"/>
                    <a:pt x="17751" y="5778"/>
                    <a:pt x="17143" y="3042"/>
                  </a:cubicBezTo>
                  <a:cubicBezTo>
                    <a:pt x="16757" y="1318"/>
                    <a:pt x="12910" y="1"/>
                    <a:pt x="7679"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8" name="Google Shape;3968;p80"/>
            <p:cNvSpPr/>
            <p:nvPr/>
          </p:nvSpPr>
          <p:spPr>
            <a:xfrm>
              <a:off x="1812850" y="6842163"/>
              <a:ext cx="449900" cy="498925"/>
            </a:xfrm>
            <a:custGeom>
              <a:avLst/>
              <a:gdLst/>
              <a:ahLst/>
              <a:cxnLst/>
              <a:rect l="l" t="t" r="r" b="b"/>
              <a:pathLst>
                <a:path w="17996" h="19957" extrusionOk="0">
                  <a:moveTo>
                    <a:pt x="7481" y="1"/>
                  </a:moveTo>
                  <a:cubicBezTo>
                    <a:pt x="7420" y="1"/>
                    <a:pt x="7358" y="1"/>
                    <a:pt x="7296" y="1"/>
                  </a:cubicBezTo>
                  <a:cubicBezTo>
                    <a:pt x="7296" y="1"/>
                    <a:pt x="7294" y="1"/>
                    <a:pt x="7291" y="1"/>
                  </a:cubicBezTo>
                  <a:cubicBezTo>
                    <a:pt x="7100" y="1"/>
                    <a:pt x="1216" y="31"/>
                    <a:pt x="1186" y="3649"/>
                  </a:cubicBezTo>
                  <a:cubicBezTo>
                    <a:pt x="1156" y="7326"/>
                    <a:pt x="1" y="15594"/>
                    <a:pt x="1612" y="18816"/>
                  </a:cubicBezTo>
                  <a:cubicBezTo>
                    <a:pt x="2043" y="19641"/>
                    <a:pt x="6011" y="19957"/>
                    <a:pt x="9617" y="19957"/>
                  </a:cubicBezTo>
                  <a:cubicBezTo>
                    <a:pt x="11859" y="19957"/>
                    <a:pt x="13961" y="19835"/>
                    <a:pt x="14986" y="19637"/>
                  </a:cubicBezTo>
                  <a:cubicBezTo>
                    <a:pt x="17661" y="19120"/>
                    <a:pt x="17995" y="16719"/>
                    <a:pt x="17965" y="14226"/>
                  </a:cubicBezTo>
                  <a:cubicBezTo>
                    <a:pt x="17934" y="11703"/>
                    <a:pt x="17721" y="5776"/>
                    <a:pt x="17144" y="3041"/>
                  </a:cubicBezTo>
                  <a:cubicBezTo>
                    <a:pt x="16753" y="1298"/>
                    <a:pt x="12828" y="1"/>
                    <a:pt x="7481"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9" name="Google Shape;3969;p80"/>
            <p:cNvSpPr/>
            <p:nvPr/>
          </p:nvSpPr>
          <p:spPr>
            <a:xfrm>
              <a:off x="1866800" y="7749488"/>
              <a:ext cx="156575" cy="67100"/>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2" y="2584"/>
                  </a:cubicBezTo>
                  <a:lnTo>
                    <a:pt x="6262" y="0"/>
                  </a:ln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0" name="Google Shape;3970;p80"/>
            <p:cNvSpPr/>
            <p:nvPr/>
          </p:nvSpPr>
          <p:spPr>
            <a:xfrm>
              <a:off x="1866800" y="7806488"/>
              <a:ext cx="155800" cy="260825"/>
            </a:xfrm>
            <a:custGeom>
              <a:avLst/>
              <a:gdLst/>
              <a:ahLst/>
              <a:cxnLst/>
              <a:rect l="l" t="t" r="r" b="b"/>
              <a:pathLst>
                <a:path w="6232" h="10433" extrusionOk="0">
                  <a:moveTo>
                    <a:pt x="1" y="0"/>
                  </a:moveTo>
                  <a:lnTo>
                    <a:pt x="1" y="0"/>
                  </a:lnTo>
                  <a:cubicBezTo>
                    <a:pt x="183" y="4286"/>
                    <a:pt x="518" y="9666"/>
                    <a:pt x="670" y="10091"/>
                  </a:cubicBezTo>
                  <a:cubicBezTo>
                    <a:pt x="670" y="10091"/>
                    <a:pt x="1793" y="10433"/>
                    <a:pt x="3165" y="10433"/>
                  </a:cubicBezTo>
                  <a:cubicBezTo>
                    <a:pt x="4072" y="10433"/>
                    <a:pt x="5087" y="10284"/>
                    <a:pt x="5958" y="9787"/>
                  </a:cubicBezTo>
                  <a:lnTo>
                    <a:pt x="6232" y="304"/>
                  </a:lnTo>
                  <a:lnTo>
                    <a:pt x="6232" y="304"/>
                  </a:lnTo>
                  <a:cubicBezTo>
                    <a:pt x="5660" y="364"/>
                    <a:pt x="5078" y="390"/>
                    <a:pt x="4492" y="390"/>
                  </a:cubicBezTo>
                  <a:cubicBezTo>
                    <a:pt x="2992" y="390"/>
                    <a:pt x="1465" y="219"/>
                    <a:pt x="1" y="0"/>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1" name="Google Shape;3971;p80"/>
            <p:cNvSpPr/>
            <p:nvPr/>
          </p:nvSpPr>
          <p:spPr>
            <a:xfrm>
              <a:off x="1869850" y="7839163"/>
              <a:ext cx="152000" cy="16000"/>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4" y="488"/>
                    <a:pt x="5988" y="213"/>
                  </a:cubicBezTo>
                  <a:cubicBezTo>
                    <a:pt x="6080" y="182"/>
                    <a:pt x="6049" y="61"/>
                    <a:pt x="5958" y="61"/>
                  </a:cubicBezTo>
                  <a:cubicBezTo>
                    <a:pt x="4955" y="285"/>
                    <a:pt x="3997" y="407"/>
                    <a:pt x="3042" y="407"/>
                  </a:cubicBezTo>
                  <a:cubicBezTo>
                    <a:pt x="2059" y="407"/>
                    <a:pt x="1080" y="278"/>
                    <a:pt x="61"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2" name="Google Shape;3972;p80"/>
            <p:cNvSpPr/>
            <p:nvPr/>
          </p:nvSpPr>
          <p:spPr>
            <a:xfrm>
              <a:off x="1874400" y="7808938"/>
              <a:ext cx="6100" cy="32700"/>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2" y="1240"/>
                  </a:cubicBezTo>
                  <a:cubicBezTo>
                    <a:pt x="62" y="1285"/>
                    <a:pt x="92" y="1308"/>
                    <a:pt x="126" y="1308"/>
                  </a:cubicBezTo>
                  <a:cubicBezTo>
                    <a:pt x="160" y="1308"/>
                    <a:pt x="198" y="1285"/>
                    <a:pt x="214" y="1240"/>
                  </a:cubicBezTo>
                  <a:cubicBezTo>
                    <a:pt x="244" y="996"/>
                    <a:pt x="214" y="723"/>
                    <a:pt x="183" y="480"/>
                  </a:cubicBezTo>
                  <a:cubicBezTo>
                    <a:pt x="183" y="328"/>
                    <a:pt x="214" y="145"/>
                    <a:pt x="153" y="24"/>
                  </a:cubicBezTo>
                  <a:cubicBezTo>
                    <a:pt x="153" y="8"/>
                    <a:pt x="138" y="1"/>
                    <a:pt x="122"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3" name="Google Shape;3973;p80"/>
            <p:cNvSpPr/>
            <p:nvPr/>
          </p:nvSpPr>
          <p:spPr>
            <a:xfrm>
              <a:off x="1897975" y="7812563"/>
              <a:ext cx="4575" cy="35350"/>
            </a:xfrm>
            <a:custGeom>
              <a:avLst/>
              <a:gdLst/>
              <a:ahLst/>
              <a:cxnLst/>
              <a:rect l="l" t="t" r="r" b="b"/>
              <a:pathLst>
                <a:path w="183" h="1414" extrusionOk="0">
                  <a:moveTo>
                    <a:pt x="91" y="0"/>
                  </a:moveTo>
                  <a:cubicBezTo>
                    <a:pt x="46" y="0"/>
                    <a:pt x="0" y="31"/>
                    <a:pt x="0" y="91"/>
                  </a:cubicBezTo>
                  <a:cubicBezTo>
                    <a:pt x="0" y="517"/>
                    <a:pt x="30" y="943"/>
                    <a:pt x="30" y="1368"/>
                  </a:cubicBezTo>
                  <a:cubicBezTo>
                    <a:pt x="30" y="1398"/>
                    <a:pt x="61" y="1414"/>
                    <a:pt x="91" y="1414"/>
                  </a:cubicBezTo>
                  <a:cubicBezTo>
                    <a:pt x="122" y="1414"/>
                    <a:pt x="152" y="1398"/>
                    <a:pt x="152" y="1368"/>
                  </a:cubicBezTo>
                  <a:cubicBezTo>
                    <a:pt x="182" y="943"/>
                    <a:pt x="152" y="517"/>
                    <a:pt x="182" y="91"/>
                  </a:cubicBezTo>
                  <a:cubicBezTo>
                    <a:pt x="182" y="31"/>
                    <a:pt x="137" y="0"/>
                    <a:pt x="91"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4" name="Google Shape;3974;p80"/>
            <p:cNvSpPr/>
            <p:nvPr/>
          </p:nvSpPr>
          <p:spPr>
            <a:xfrm>
              <a:off x="1921525" y="7814638"/>
              <a:ext cx="6100" cy="36125"/>
            </a:xfrm>
            <a:custGeom>
              <a:avLst/>
              <a:gdLst/>
              <a:ahLst/>
              <a:cxnLst/>
              <a:rect l="l" t="t" r="r" b="b"/>
              <a:pathLst>
                <a:path w="244" h="1445" extrusionOk="0">
                  <a:moveTo>
                    <a:pt x="126" y="1"/>
                  </a:moveTo>
                  <a:cubicBezTo>
                    <a:pt x="92" y="1"/>
                    <a:pt x="61" y="24"/>
                    <a:pt x="61" y="69"/>
                  </a:cubicBezTo>
                  <a:cubicBezTo>
                    <a:pt x="0" y="495"/>
                    <a:pt x="31" y="951"/>
                    <a:pt x="61" y="1376"/>
                  </a:cubicBezTo>
                  <a:cubicBezTo>
                    <a:pt x="61" y="1422"/>
                    <a:pt x="92" y="1445"/>
                    <a:pt x="122" y="1445"/>
                  </a:cubicBezTo>
                  <a:cubicBezTo>
                    <a:pt x="152" y="1445"/>
                    <a:pt x="183" y="1422"/>
                    <a:pt x="183" y="1376"/>
                  </a:cubicBezTo>
                  <a:cubicBezTo>
                    <a:pt x="213" y="981"/>
                    <a:pt x="244" y="495"/>
                    <a:pt x="213" y="69"/>
                  </a:cubicBezTo>
                  <a:cubicBezTo>
                    <a:pt x="198" y="24"/>
                    <a:pt x="160" y="1"/>
                    <a:pt x="12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5" name="Google Shape;3975;p80"/>
            <p:cNvSpPr/>
            <p:nvPr/>
          </p:nvSpPr>
          <p:spPr>
            <a:xfrm>
              <a:off x="1946600" y="7815788"/>
              <a:ext cx="7625" cy="36650"/>
            </a:xfrm>
            <a:custGeom>
              <a:avLst/>
              <a:gdLst/>
              <a:ahLst/>
              <a:cxnLst/>
              <a:rect l="l" t="t" r="r" b="b"/>
              <a:pathLst>
                <a:path w="305" h="1466" extrusionOk="0">
                  <a:moveTo>
                    <a:pt x="168" y="0"/>
                  </a:moveTo>
                  <a:cubicBezTo>
                    <a:pt x="114" y="0"/>
                    <a:pt x="61" y="38"/>
                    <a:pt x="61" y="114"/>
                  </a:cubicBezTo>
                  <a:cubicBezTo>
                    <a:pt x="92"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8"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6" name="Google Shape;3976;p80"/>
            <p:cNvSpPr/>
            <p:nvPr/>
          </p:nvSpPr>
          <p:spPr>
            <a:xfrm>
              <a:off x="1974725" y="7817113"/>
              <a:ext cx="6100" cy="33525"/>
            </a:xfrm>
            <a:custGeom>
              <a:avLst/>
              <a:gdLst/>
              <a:ahLst/>
              <a:cxnLst/>
              <a:rect l="l" t="t" r="r" b="b"/>
              <a:pathLst>
                <a:path w="244" h="1341" extrusionOk="0">
                  <a:moveTo>
                    <a:pt x="91" y="1"/>
                  </a:moveTo>
                  <a:cubicBezTo>
                    <a:pt x="46" y="1"/>
                    <a:pt x="0" y="31"/>
                    <a:pt x="0" y="92"/>
                  </a:cubicBezTo>
                  <a:cubicBezTo>
                    <a:pt x="0" y="487"/>
                    <a:pt x="30" y="882"/>
                    <a:pt x="91" y="1277"/>
                  </a:cubicBezTo>
                  <a:cubicBezTo>
                    <a:pt x="91" y="1315"/>
                    <a:pt x="126" y="1341"/>
                    <a:pt x="160" y="1341"/>
                  </a:cubicBezTo>
                  <a:cubicBezTo>
                    <a:pt x="181" y="1341"/>
                    <a:pt x="201" y="1331"/>
                    <a:pt x="213" y="1308"/>
                  </a:cubicBezTo>
                  <a:cubicBezTo>
                    <a:pt x="243" y="913"/>
                    <a:pt x="182" y="487"/>
                    <a:pt x="182" y="92"/>
                  </a:cubicBezTo>
                  <a:cubicBezTo>
                    <a:pt x="182" y="31"/>
                    <a:pt x="137" y="1"/>
                    <a:pt x="91"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7" name="Google Shape;3977;p80"/>
            <p:cNvSpPr/>
            <p:nvPr/>
          </p:nvSpPr>
          <p:spPr>
            <a:xfrm>
              <a:off x="1995225" y="7816013"/>
              <a:ext cx="9150" cy="30375"/>
            </a:xfrm>
            <a:custGeom>
              <a:avLst/>
              <a:gdLst/>
              <a:ahLst/>
              <a:cxnLst/>
              <a:rect l="l" t="t" r="r" b="b"/>
              <a:pathLst>
                <a:path w="366" h="1215" extrusionOk="0">
                  <a:moveTo>
                    <a:pt x="243" y="1"/>
                  </a:moveTo>
                  <a:cubicBezTo>
                    <a:pt x="217" y="1"/>
                    <a:pt x="193" y="14"/>
                    <a:pt x="183" y="45"/>
                  </a:cubicBezTo>
                  <a:cubicBezTo>
                    <a:pt x="1" y="409"/>
                    <a:pt x="214" y="805"/>
                    <a:pt x="183" y="1169"/>
                  </a:cubicBezTo>
                  <a:cubicBezTo>
                    <a:pt x="183" y="1200"/>
                    <a:pt x="206" y="1215"/>
                    <a:pt x="229" y="1215"/>
                  </a:cubicBezTo>
                  <a:cubicBezTo>
                    <a:pt x="252" y="1215"/>
                    <a:pt x="274" y="1200"/>
                    <a:pt x="274" y="1169"/>
                  </a:cubicBezTo>
                  <a:cubicBezTo>
                    <a:pt x="365" y="835"/>
                    <a:pt x="244" y="470"/>
                    <a:pt x="335" y="136"/>
                  </a:cubicBezTo>
                  <a:cubicBezTo>
                    <a:pt x="355" y="55"/>
                    <a:pt x="295" y="1"/>
                    <a:pt x="243"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8" name="Google Shape;3978;p80"/>
            <p:cNvSpPr/>
            <p:nvPr/>
          </p:nvSpPr>
          <p:spPr>
            <a:xfrm>
              <a:off x="1864525" y="7804188"/>
              <a:ext cx="160350" cy="15225"/>
            </a:xfrm>
            <a:custGeom>
              <a:avLst/>
              <a:gdLst/>
              <a:ahLst/>
              <a:cxnLst/>
              <a:rect l="l" t="t" r="r" b="b"/>
              <a:pathLst>
                <a:path w="6414" h="609" extrusionOk="0">
                  <a:moveTo>
                    <a:pt x="122" y="1"/>
                  </a:moveTo>
                  <a:cubicBezTo>
                    <a:pt x="31" y="1"/>
                    <a:pt x="1" y="92"/>
                    <a:pt x="92" y="123"/>
                  </a:cubicBezTo>
                  <a:cubicBezTo>
                    <a:pt x="1244" y="495"/>
                    <a:pt x="2469" y="609"/>
                    <a:pt x="3694" y="609"/>
                  </a:cubicBezTo>
                  <a:cubicBezTo>
                    <a:pt x="4569" y="609"/>
                    <a:pt x="5444" y="551"/>
                    <a:pt x="6293" y="487"/>
                  </a:cubicBezTo>
                  <a:cubicBezTo>
                    <a:pt x="6406" y="487"/>
                    <a:pt x="6414" y="302"/>
                    <a:pt x="6315" y="302"/>
                  </a:cubicBezTo>
                  <a:cubicBezTo>
                    <a:pt x="6308" y="302"/>
                    <a:pt x="6301" y="303"/>
                    <a:pt x="6293" y="305"/>
                  </a:cubicBezTo>
                  <a:cubicBezTo>
                    <a:pt x="5609" y="344"/>
                    <a:pt x="4933" y="368"/>
                    <a:pt x="4260" y="368"/>
                  </a:cubicBezTo>
                  <a:cubicBezTo>
                    <a:pt x="2869" y="368"/>
                    <a:pt x="1495" y="267"/>
                    <a:pt x="122"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9" name="Google Shape;3979;p80"/>
            <p:cNvSpPr/>
            <p:nvPr/>
          </p:nvSpPr>
          <p:spPr>
            <a:xfrm>
              <a:off x="1860725" y="7668938"/>
              <a:ext cx="164925" cy="135275"/>
            </a:xfrm>
            <a:custGeom>
              <a:avLst/>
              <a:gdLst/>
              <a:ahLst/>
              <a:cxnLst/>
              <a:rect l="l" t="t" r="r" b="b"/>
              <a:pathLst>
                <a:path w="6597" h="5411" extrusionOk="0">
                  <a:moveTo>
                    <a:pt x="6597" y="1"/>
                  </a:moveTo>
                  <a:lnTo>
                    <a:pt x="1" y="122"/>
                  </a:lnTo>
                  <a:cubicBezTo>
                    <a:pt x="1" y="122"/>
                    <a:pt x="92" y="2493"/>
                    <a:pt x="244" y="5411"/>
                  </a:cubicBezTo>
                  <a:cubicBezTo>
                    <a:pt x="2432" y="5168"/>
                    <a:pt x="4469" y="4256"/>
                    <a:pt x="6505" y="3222"/>
                  </a:cubicBezTo>
                  <a:lnTo>
                    <a:pt x="6597" y="1"/>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0" name="Google Shape;3980;p80"/>
            <p:cNvSpPr/>
            <p:nvPr/>
          </p:nvSpPr>
          <p:spPr>
            <a:xfrm>
              <a:off x="1787775" y="8100138"/>
              <a:ext cx="229275" cy="40925"/>
            </a:xfrm>
            <a:custGeom>
              <a:avLst/>
              <a:gdLst/>
              <a:ahLst/>
              <a:cxnLst/>
              <a:rect l="l" t="t" r="r" b="b"/>
              <a:pathLst>
                <a:path w="9171" h="1637" extrusionOk="0">
                  <a:moveTo>
                    <a:pt x="6828" y="0"/>
                  </a:moveTo>
                  <a:cubicBezTo>
                    <a:pt x="4145" y="0"/>
                    <a:pt x="92" y="230"/>
                    <a:pt x="92" y="230"/>
                  </a:cubicBezTo>
                  <a:cubicBezTo>
                    <a:pt x="92" y="230"/>
                    <a:pt x="1" y="990"/>
                    <a:pt x="1186" y="1263"/>
                  </a:cubicBezTo>
                  <a:cubicBezTo>
                    <a:pt x="2007" y="1458"/>
                    <a:pt x="3350" y="1637"/>
                    <a:pt x="4713" y="1637"/>
                  </a:cubicBezTo>
                  <a:cubicBezTo>
                    <a:pt x="5268" y="1637"/>
                    <a:pt x="5826" y="1607"/>
                    <a:pt x="6353" y="1537"/>
                  </a:cubicBezTo>
                  <a:cubicBezTo>
                    <a:pt x="8208" y="1263"/>
                    <a:pt x="9028" y="1081"/>
                    <a:pt x="9028" y="1081"/>
                  </a:cubicBezTo>
                  <a:cubicBezTo>
                    <a:pt x="9028" y="1081"/>
                    <a:pt x="9119" y="747"/>
                    <a:pt x="9150" y="230"/>
                  </a:cubicBezTo>
                  <a:cubicBezTo>
                    <a:pt x="9170" y="58"/>
                    <a:pt x="8170" y="0"/>
                    <a:pt x="6828" y="0"/>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1" name="Google Shape;3981;p80"/>
            <p:cNvSpPr/>
            <p:nvPr/>
          </p:nvSpPr>
          <p:spPr>
            <a:xfrm>
              <a:off x="1787025" y="8070913"/>
              <a:ext cx="85900" cy="60050"/>
            </a:xfrm>
            <a:custGeom>
              <a:avLst/>
              <a:gdLst/>
              <a:ahLst/>
              <a:cxnLst/>
              <a:rect l="l" t="t" r="r" b="b"/>
              <a:pathLst>
                <a:path w="3436" h="2402" extrusionOk="0">
                  <a:moveTo>
                    <a:pt x="2158" y="1"/>
                  </a:moveTo>
                  <a:cubicBezTo>
                    <a:pt x="1247" y="335"/>
                    <a:pt x="243" y="821"/>
                    <a:pt x="122" y="1399"/>
                  </a:cubicBezTo>
                  <a:cubicBezTo>
                    <a:pt x="0" y="1946"/>
                    <a:pt x="1520" y="2311"/>
                    <a:pt x="3435" y="2402"/>
                  </a:cubicBezTo>
                  <a:cubicBezTo>
                    <a:pt x="3192" y="1521"/>
                    <a:pt x="2797" y="730"/>
                    <a:pt x="2158"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2" name="Google Shape;3982;p80"/>
            <p:cNvSpPr/>
            <p:nvPr/>
          </p:nvSpPr>
          <p:spPr>
            <a:xfrm>
              <a:off x="1841725" y="8051163"/>
              <a:ext cx="180125" cy="80450"/>
            </a:xfrm>
            <a:custGeom>
              <a:avLst/>
              <a:gdLst/>
              <a:ahLst/>
              <a:cxnLst/>
              <a:rect l="l" t="t" r="r" b="b"/>
              <a:pathLst>
                <a:path w="7205" h="3218" extrusionOk="0">
                  <a:moveTo>
                    <a:pt x="6931" y="0"/>
                  </a:moveTo>
                  <a:cubicBezTo>
                    <a:pt x="6931" y="0"/>
                    <a:pt x="5668" y="591"/>
                    <a:pt x="3828" y="591"/>
                  </a:cubicBezTo>
                  <a:cubicBezTo>
                    <a:pt x="3164" y="591"/>
                    <a:pt x="2424" y="514"/>
                    <a:pt x="1642" y="304"/>
                  </a:cubicBezTo>
                  <a:cubicBezTo>
                    <a:pt x="1642" y="304"/>
                    <a:pt x="852" y="487"/>
                    <a:pt x="1" y="791"/>
                  </a:cubicBezTo>
                  <a:cubicBezTo>
                    <a:pt x="609" y="1520"/>
                    <a:pt x="1004" y="2311"/>
                    <a:pt x="1247" y="3192"/>
                  </a:cubicBezTo>
                  <a:cubicBezTo>
                    <a:pt x="1604" y="3209"/>
                    <a:pt x="1973" y="3217"/>
                    <a:pt x="2348" y="3217"/>
                  </a:cubicBezTo>
                  <a:cubicBezTo>
                    <a:pt x="4019" y="3217"/>
                    <a:pt x="5789" y="3048"/>
                    <a:pt x="6931" y="2675"/>
                  </a:cubicBezTo>
                  <a:cubicBezTo>
                    <a:pt x="6931" y="2675"/>
                    <a:pt x="7205" y="1125"/>
                    <a:pt x="6931" y="0"/>
                  </a:cubicBezTo>
                  <a:close/>
                </a:path>
              </a:pathLst>
            </a:custGeom>
            <a:solidFill>
              <a:srgbClr val="FFCC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3" name="Google Shape;3983;p80"/>
            <p:cNvSpPr/>
            <p:nvPr/>
          </p:nvSpPr>
          <p:spPr>
            <a:xfrm>
              <a:off x="1833925" y="8020763"/>
              <a:ext cx="46525" cy="50000"/>
            </a:xfrm>
            <a:custGeom>
              <a:avLst/>
              <a:gdLst/>
              <a:ahLst/>
              <a:cxnLst/>
              <a:rect l="l" t="t" r="r" b="b"/>
              <a:pathLst>
                <a:path w="1861" h="2000" extrusionOk="0">
                  <a:moveTo>
                    <a:pt x="1155" y="184"/>
                  </a:moveTo>
                  <a:cubicBezTo>
                    <a:pt x="1181" y="184"/>
                    <a:pt x="1214" y="193"/>
                    <a:pt x="1255" y="213"/>
                  </a:cubicBezTo>
                  <a:cubicBezTo>
                    <a:pt x="1498" y="335"/>
                    <a:pt x="1468" y="882"/>
                    <a:pt x="1498" y="1095"/>
                  </a:cubicBezTo>
                  <a:cubicBezTo>
                    <a:pt x="1498" y="1229"/>
                    <a:pt x="1498" y="1357"/>
                    <a:pt x="1495" y="1484"/>
                  </a:cubicBezTo>
                  <a:lnTo>
                    <a:pt x="1495" y="1484"/>
                  </a:lnTo>
                  <a:cubicBezTo>
                    <a:pt x="1420" y="1362"/>
                    <a:pt x="1348" y="1237"/>
                    <a:pt x="1285" y="1095"/>
                  </a:cubicBezTo>
                  <a:cubicBezTo>
                    <a:pt x="1230" y="1012"/>
                    <a:pt x="902" y="184"/>
                    <a:pt x="1155" y="184"/>
                  </a:cubicBezTo>
                  <a:close/>
                  <a:moveTo>
                    <a:pt x="609" y="961"/>
                  </a:moveTo>
                  <a:cubicBezTo>
                    <a:pt x="630" y="961"/>
                    <a:pt x="653" y="965"/>
                    <a:pt x="678" y="973"/>
                  </a:cubicBezTo>
                  <a:cubicBezTo>
                    <a:pt x="799" y="1004"/>
                    <a:pt x="921" y="1156"/>
                    <a:pt x="1012" y="1247"/>
                  </a:cubicBezTo>
                  <a:cubicBezTo>
                    <a:pt x="1097" y="1320"/>
                    <a:pt x="1172" y="1407"/>
                    <a:pt x="1241" y="1501"/>
                  </a:cubicBezTo>
                  <a:lnTo>
                    <a:pt x="1241" y="1501"/>
                  </a:lnTo>
                  <a:cubicBezTo>
                    <a:pt x="1297" y="1602"/>
                    <a:pt x="1351" y="1694"/>
                    <a:pt x="1395" y="1770"/>
                  </a:cubicBezTo>
                  <a:lnTo>
                    <a:pt x="1395" y="1770"/>
                  </a:lnTo>
                  <a:cubicBezTo>
                    <a:pt x="1055" y="1680"/>
                    <a:pt x="699" y="1545"/>
                    <a:pt x="526" y="1247"/>
                  </a:cubicBezTo>
                  <a:cubicBezTo>
                    <a:pt x="420" y="1115"/>
                    <a:pt x="474" y="961"/>
                    <a:pt x="609" y="961"/>
                  </a:cubicBezTo>
                  <a:close/>
                  <a:moveTo>
                    <a:pt x="1185" y="0"/>
                  </a:moveTo>
                  <a:cubicBezTo>
                    <a:pt x="1178" y="0"/>
                    <a:pt x="1171" y="0"/>
                    <a:pt x="1164" y="1"/>
                  </a:cubicBezTo>
                  <a:cubicBezTo>
                    <a:pt x="716" y="16"/>
                    <a:pt x="770" y="447"/>
                    <a:pt x="952" y="903"/>
                  </a:cubicBezTo>
                  <a:lnTo>
                    <a:pt x="952" y="903"/>
                  </a:lnTo>
                  <a:cubicBezTo>
                    <a:pt x="912" y="873"/>
                    <a:pt x="871" y="846"/>
                    <a:pt x="830" y="821"/>
                  </a:cubicBezTo>
                  <a:cubicBezTo>
                    <a:pt x="748" y="780"/>
                    <a:pt x="642" y="752"/>
                    <a:pt x="544" y="752"/>
                  </a:cubicBezTo>
                  <a:cubicBezTo>
                    <a:pt x="423" y="752"/>
                    <a:pt x="316" y="795"/>
                    <a:pt x="282" y="913"/>
                  </a:cubicBezTo>
                  <a:cubicBezTo>
                    <a:pt x="1" y="1561"/>
                    <a:pt x="973" y="1869"/>
                    <a:pt x="1480" y="1935"/>
                  </a:cubicBezTo>
                  <a:lnTo>
                    <a:pt x="1480" y="1935"/>
                  </a:lnTo>
                  <a:cubicBezTo>
                    <a:pt x="1502" y="1978"/>
                    <a:pt x="1553" y="1999"/>
                    <a:pt x="1605" y="1999"/>
                  </a:cubicBezTo>
                  <a:cubicBezTo>
                    <a:pt x="1673" y="1999"/>
                    <a:pt x="1741" y="1961"/>
                    <a:pt x="1741" y="1885"/>
                  </a:cubicBezTo>
                  <a:cubicBezTo>
                    <a:pt x="1741" y="1464"/>
                    <a:pt x="1861" y="0"/>
                    <a:pt x="1185" y="0"/>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4" name="Google Shape;3984;p80"/>
            <p:cNvSpPr/>
            <p:nvPr/>
          </p:nvSpPr>
          <p:spPr>
            <a:xfrm>
              <a:off x="2103125" y="7749488"/>
              <a:ext cx="157325" cy="67100"/>
            </a:xfrm>
            <a:custGeom>
              <a:avLst/>
              <a:gdLst/>
              <a:ahLst/>
              <a:cxnLst/>
              <a:rect l="l" t="t" r="r" b="b"/>
              <a:pathLst>
                <a:path w="6293" h="2684" extrusionOk="0">
                  <a:moveTo>
                    <a:pt x="1" y="0"/>
                  </a:moveTo>
                  <a:lnTo>
                    <a:pt x="92" y="2584"/>
                  </a:lnTo>
                  <a:cubicBezTo>
                    <a:pt x="748" y="2653"/>
                    <a:pt x="1409" y="2683"/>
                    <a:pt x="2075" y="2683"/>
                  </a:cubicBezTo>
                  <a:cubicBezTo>
                    <a:pt x="3476" y="2683"/>
                    <a:pt x="4891" y="2547"/>
                    <a:pt x="6293" y="2341"/>
                  </a:cubicBezTo>
                  <a:cubicBezTo>
                    <a:pt x="6293" y="2280"/>
                    <a:pt x="6293" y="2250"/>
                    <a:pt x="6293" y="2189"/>
                  </a:cubicBezTo>
                  <a:cubicBezTo>
                    <a:pt x="4104" y="1946"/>
                    <a:pt x="2037" y="1034"/>
                    <a:pt x="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5" name="Google Shape;3985;p80"/>
            <p:cNvSpPr/>
            <p:nvPr/>
          </p:nvSpPr>
          <p:spPr>
            <a:xfrm>
              <a:off x="2104650" y="7806488"/>
              <a:ext cx="155800" cy="260825"/>
            </a:xfrm>
            <a:custGeom>
              <a:avLst/>
              <a:gdLst/>
              <a:ahLst/>
              <a:cxnLst/>
              <a:rect l="l" t="t" r="r" b="b"/>
              <a:pathLst>
                <a:path w="6232" h="10433" extrusionOk="0">
                  <a:moveTo>
                    <a:pt x="6232" y="0"/>
                  </a:moveTo>
                  <a:cubicBezTo>
                    <a:pt x="4768" y="219"/>
                    <a:pt x="3241" y="390"/>
                    <a:pt x="1741" y="390"/>
                  </a:cubicBezTo>
                  <a:cubicBezTo>
                    <a:pt x="1155" y="390"/>
                    <a:pt x="573" y="364"/>
                    <a:pt x="1" y="304"/>
                  </a:cubicBezTo>
                  <a:lnTo>
                    <a:pt x="1" y="304"/>
                  </a:lnTo>
                  <a:lnTo>
                    <a:pt x="274" y="9787"/>
                  </a:lnTo>
                  <a:cubicBezTo>
                    <a:pt x="1145" y="10284"/>
                    <a:pt x="2156" y="10433"/>
                    <a:pt x="3058" y="10433"/>
                  </a:cubicBezTo>
                  <a:cubicBezTo>
                    <a:pt x="4420" y="10433"/>
                    <a:pt x="5533" y="10091"/>
                    <a:pt x="5533" y="10091"/>
                  </a:cubicBezTo>
                  <a:cubicBezTo>
                    <a:pt x="5715" y="9666"/>
                    <a:pt x="6019" y="4286"/>
                    <a:pt x="6232" y="0"/>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6" name="Google Shape;3986;p80"/>
            <p:cNvSpPr/>
            <p:nvPr/>
          </p:nvSpPr>
          <p:spPr>
            <a:xfrm>
              <a:off x="2104650" y="7839163"/>
              <a:ext cx="152775" cy="16000"/>
            </a:xfrm>
            <a:custGeom>
              <a:avLst/>
              <a:gdLst/>
              <a:ahLst/>
              <a:cxnLst/>
              <a:rect l="l" t="t" r="r" b="b"/>
              <a:pathLst>
                <a:path w="6111" h="640" extrusionOk="0">
                  <a:moveTo>
                    <a:pt x="6019" y="0"/>
                  </a:moveTo>
                  <a:cubicBezTo>
                    <a:pt x="5001" y="278"/>
                    <a:pt x="4022" y="407"/>
                    <a:pt x="3038" y="407"/>
                  </a:cubicBezTo>
                  <a:cubicBezTo>
                    <a:pt x="2084" y="407"/>
                    <a:pt x="1125" y="285"/>
                    <a:pt x="122" y="61"/>
                  </a:cubicBezTo>
                  <a:cubicBezTo>
                    <a:pt x="31" y="61"/>
                    <a:pt x="1" y="182"/>
                    <a:pt x="92" y="213"/>
                  </a:cubicBezTo>
                  <a:cubicBezTo>
                    <a:pt x="977" y="488"/>
                    <a:pt x="1965" y="639"/>
                    <a:pt x="2952" y="639"/>
                  </a:cubicBezTo>
                  <a:cubicBezTo>
                    <a:pt x="4033" y="639"/>
                    <a:pt x="5112" y="458"/>
                    <a:pt x="6049" y="61"/>
                  </a:cubicBezTo>
                  <a:cubicBezTo>
                    <a:pt x="6110" y="61"/>
                    <a:pt x="6080" y="0"/>
                    <a:pt x="6019"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7" name="Google Shape;3987;p80"/>
            <p:cNvSpPr/>
            <p:nvPr/>
          </p:nvSpPr>
          <p:spPr>
            <a:xfrm>
              <a:off x="2246000" y="7808938"/>
              <a:ext cx="6850" cy="32700"/>
            </a:xfrm>
            <a:custGeom>
              <a:avLst/>
              <a:gdLst/>
              <a:ahLst/>
              <a:cxnLst/>
              <a:rect l="l" t="t" r="r" b="b"/>
              <a:pathLst>
                <a:path w="274" h="1308" extrusionOk="0">
                  <a:moveTo>
                    <a:pt x="137" y="1"/>
                  </a:moveTo>
                  <a:cubicBezTo>
                    <a:pt x="122" y="1"/>
                    <a:pt x="107" y="8"/>
                    <a:pt x="92" y="24"/>
                  </a:cubicBezTo>
                  <a:cubicBezTo>
                    <a:pt x="31" y="145"/>
                    <a:pt x="61" y="328"/>
                    <a:pt x="61" y="480"/>
                  </a:cubicBezTo>
                  <a:cubicBezTo>
                    <a:pt x="61" y="723"/>
                    <a:pt x="0" y="996"/>
                    <a:pt x="61" y="1240"/>
                  </a:cubicBezTo>
                  <a:cubicBezTo>
                    <a:pt x="61" y="1285"/>
                    <a:pt x="92" y="1308"/>
                    <a:pt x="126" y="1308"/>
                  </a:cubicBezTo>
                  <a:cubicBezTo>
                    <a:pt x="160" y="1308"/>
                    <a:pt x="198" y="1285"/>
                    <a:pt x="213" y="1240"/>
                  </a:cubicBezTo>
                  <a:cubicBezTo>
                    <a:pt x="274" y="1027"/>
                    <a:pt x="213" y="723"/>
                    <a:pt x="213" y="480"/>
                  </a:cubicBezTo>
                  <a:cubicBezTo>
                    <a:pt x="213" y="328"/>
                    <a:pt x="243" y="145"/>
                    <a:pt x="183" y="24"/>
                  </a:cubicBezTo>
                  <a:cubicBezTo>
                    <a:pt x="168" y="8"/>
                    <a:pt x="152" y="1"/>
                    <a:pt x="137"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8" name="Google Shape;3988;p80"/>
            <p:cNvSpPr/>
            <p:nvPr/>
          </p:nvSpPr>
          <p:spPr>
            <a:xfrm>
              <a:off x="2223950" y="7812563"/>
              <a:ext cx="5350" cy="35350"/>
            </a:xfrm>
            <a:custGeom>
              <a:avLst/>
              <a:gdLst/>
              <a:ahLst/>
              <a:cxnLst/>
              <a:rect l="l" t="t" r="r" b="b"/>
              <a:pathLst>
                <a:path w="214" h="1414" extrusionOk="0">
                  <a:moveTo>
                    <a:pt x="92" y="0"/>
                  </a:moveTo>
                  <a:cubicBezTo>
                    <a:pt x="46" y="0"/>
                    <a:pt x="1" y="31"/>
                    <a:pt x="1" y="91"/>
                  </a:cubicBezTo>
                  <a:cubicBezTo>
                    <a:pt x="31" y="517"/>
                    <a:pt x="1" y="943"/>
                    <a:pt x="31" y="1368"/>
                  </a:cubicBezTo>
                  <a:cubicBezTo>
                    <a:pt x="46" y="1398"/>
                    <a:pt x="77" y="1414"/>
                    <a:pt x="107" y="1414"/>
                  </a:cubicBezTo>
                  <a:cubicBezTo>
                    <a:pt x="138" y="1414"/>
                    <a:pt x="168" y="1398"/>
                    <a:pt x="183" y="1368"/>
                  </a:cubicBezTo>
                  <a:cubicBezTo>
                    <a:pt x="183" y="943"/>
                    <a:pt x="214" y="517"/>
                    <a:pt x="183" y="91"/>
                  </a:cubicBezTo>
                  <a:cubicBezTo>
                    <a:pt x="183" y="31"/>
                    <a:pt x="138" y="0"/>
                    <a:pt x="92"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9" name="Google Shape;3989;p80"/>
            <p:cNvSpPr/>
            <p:nvPr/>
          </p:nvSpPr>
          <p:spPr>
            <a:xfrm>
              <a:off x="2198875" y="7814638"/>
              <a:ext cx="6100" cy="36125"/>
            </a:xfrm>
            <a:custGeom>
              <a:avLst/>
              <a:gdLst/>
              <a:ahLst/>
              <a:cxnLst/>
              <a:rect l="l" t="t" r="r" b="b"/>
              <a:pathLst>
                <a:path w="244" h="1445" extrusionOk="0">
                  <a:moveTo>
                    <a:pt x="138" y="1"/>
                  </a:moveTo>
                  <a:cubicBezTo>
                    <a:pt x="100" y="1"/>
                    <a:pt x="62" y="24"/>
                    <a:pt x="62" y="69"/>
                  </a:cubicBezTo>
                  <a:cubicBezTo>
                    <a:pt x="1" y="495"/>
                    <a:pt x="31" y="951"/>
                    <a:pt x="62" y="1376"/>
                  </a:cubicBezTo>
                  <a:cubicBezTo>
                    <a:pt x="62" y="1422"/>
                    <a:pt x="92" y="1445"/>
                    <a:pt x="122" y="1445"/>
                  </a:cubicBezTo>
                  <a:cubicBezTo>
                    <a:pt x="153" y="1445"/>
                    <a:pt x="183" y="1422"/>
                    <a:pt x="183" y="1376"/>
                  </a:cubicBezTo>
                  <a:cubicBezTo>
                    <a:pt x="244" y="981"/>
                    <a:pt x="244" y="495"/>
                    <a:pt x="214" y="69"/>
                  </a:cubicBezTo>
                  <a:cubicBezTo>
                    <a:pt x="214" y="24"/>
                    <a:pt x="176" y="1"/>
                    <a:pt x="138"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0" name="Google Shape;3990;p80"/>
            <p:cNvSpPr/>
            <p:nvPr/>
          </p:nvSpPr>
          <p:spPr>
            <a:xfrm>
              <a:off x="2172275" y="7815788"/>
              <a:ext cx="7625" cy="36650"/>
            </a:xfrm>
            <a:custGeom>
              <a:avLst/>
              <a:gdLst/>
              <a:ahLst/>
              <a:cxnLst/>
              <a:rect l="l" t="t" r="r" b="b"/>
              <a:pathLst>
                <a:path w="305" h="1466" extrusionOk="0">
                  <a:moveTo>
                    <a:pt x="138" y="0"/>
                  </a:moveTo>
                  <a:cubicBezTo>
                    <a:pt x="85" y="0"/>
                    <a:pt x="31" y="38"/>
                    <a:pt x="31" y="114"/>
                  </a:cubicBezTo>
                  <a:cubicBezTo>
                    <a:pt x="31" y="510"/>
                    <a:pt x="1" y="1057"/>
                    <a:pt x="153" y="1452"/>
                  </a:cubicBezTo>
                  <a:cubicBezTo>
                    <a:pt x="173" y="1452"/>
                    <a:pt x="207" y="1465"/>
                    <a:pt x="227" y="1465"/>
                  </a:cubicBezTo>
                  <a:cubicBezTo>
                    <a:pt x="237" y="1465"/>
                    <a:pt x="244" y="1462"/>
                    <a:pt x="244" y="1452"/>
                  </a:cubicBezTo>
                  <a:cubicBezTo>
                    <a:pt x="305" y="996"/>
                    <a:pt x="244" y="540"/>
                    <a:pt x="244" y="114"/>
                  </a:cubicBezTo>
                  <a:cubicBezTo>
                    <a:pt x="244" y="38"/>
                    <a:pt x="191" y="0"/>
                    <a:pt x="138"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1" name="Google Shape;3991;p80"/>
            <p:cNvSpPr/>
            <p:nvPr/>
          </p:nvSpPr>
          <p:spPr>
            <a:xfrm>
              <a:off x="2145700" y="7817688"/>
              <a:ext cx="6850" cy="32950"/>
            </a:xfrm>
            <a:custGeom>
              <a:avLst/>
              <a:gdLst/>
              <a:ahLst/>
              <a:cxnLst/>
              <a:rect l="l" t="t" r="r" b="b"/>
              <a:pathLst>
                <a:path w="274" h="1318" extrusionOk="0">
                  <a:moveTo>
                    <a:pt x="182" y="0"/>
                  </a:moveTo>
                  <a:cubicBezTo>
                    <a:pt x="137" y="0"/>
                    <a:pt x="91" y="23"/>
                    <a:pt x="91" y="69"/>
                  </a:cubicBezTo>
                  <a:cubicBezTo>
                    <a:pt x="61" y="464"/>
                    <a:pt x="0" y="890"/>
                    <a:pt x="61" y="1285"/>
                  </a:cubicBezTo>
                  <a:cubicBezTo>
                    <a:pt x="61" y="1308"/>
                    <a:pt x="74" y="1318"/>
                    <a:pt x="92" y="1318"/>
                  </a:cubicBezTo>
                  <a:cubicBezTo>
                    <a:pt x="122" y="1318"/>
                    <a:pt x="164" y="1292"/>
                    <a:pt x="182" y="1254"/>
                  </a:cubicBezTo>
                  <a:cubicBezTo>
                    <a:pt x="213" y="890"/>
                    <a:pt x="274" y="464"/>
                    <a:pt x="274" y="69"/>
                  </a:cubicBezTo>
                  <a:cubicBezTo>
                    <a:pt x="274" y="23"/>
                    <a:pt x="228" y="0"/>
                    <a:pt x="182"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2" name="Google Shape;3992;p80"/>
            <p:cNvSpPr/>
            <p:nvPr/>
          </p:nvSpPr>
          <p:spPr>
            <a:xfrm>
              <a:off x="2122125" y="7815988"/>
              <a:ext cx="9150" cy="30400"/>
            </a:xfrm>
            <a:custGeom>
              <a:avLst/>
              <a:gdLst/>
              <a:ahLst/>
              <a:cxnLst/>
              <a:rect l="l" t="t" r="r" b="b"/>
              <a:pathLst>
                <a:path w="366" h="1216" extrusionOk="0">
                  <a:moveTo>
                    <a:pt x="128" y="1"/>
                  </a:moveTo>
                  <a:cubicBezTo>
                    <a:pt x="69" y="1"/>
                    <a:pt x="11" y="47"/>
                    <a:pt x="31" y="106"/>
                  </a:cubicBezTo>
                  <a:cubicBezTo>
                    <a:pt x="122" y="471"/>
                    <a:pt x="1" y="836"/>
                    <a:pt x="92" y="1170"/>
                  </a:cubicBezTo>
                  <a:cubicBezTo>
                    <a:pt x="107" y="1201"/>
                    <a:pt x="130" y="1216"/>
                    <a:pt x="149" y="1216"/>
                  </a:cubicBezTo>
                  <a:cubicBezTo>
                    <a:pt x="168" y="1216"/>
                    <a:pt x="183" y="1201"/>
                    <a:pt x="183" y="1170"/>
                  </a:cubicBezTo>
                  <a:cubicBezTo>
                    <a:pt x="183" y="806"/>
                    <a:pt x="366" y="380"/>
                    <a:pt x="214" y="46"/>
                  </a:cubicBezTo>
                  <a:cubicBezTo>
                    <a:pt x="192" y="14"/>
                    <a:pt x="160" y="1"/>
                    <a:pt x="128"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3" name="Google Shape;3993;p80"/>
            <p:cNvSpPr/>
            <p:nvPr/>
          </p:nvSpPr>
          <p:spPr>
            <a:xfrm>
              <a:off x="2101625" y="7804188"/>
              <a:ext cx="160350" cy="15225"/>
            </a:xfrm>
            <a:custGeom>
              <a:avLst/>
              <a:gdLst/>
              <a:ahLst/>
              <a:cxnLst/>
              <a:rect l="l" t="t" r="r" b="b"/>
              <a:pathLst>
                <a:path w="6414" h="609" extrusionOk="0">
                  <a:moveTo>
                    <a:pt x="6322" y="1"/>
                  </a:moveTo>
                  <a:cubicBezTo>
                    <a:pt x="4929" y="267"/>
                    <a:pt x="3563" y="368"/>
                    <a:pt x="2178" y="368"/>
                  </a:cubicBezTo>
                  <a:cubicBezTo>
                    <a:pt x="1509" y="368"/>
                    <a:pt x="835" y="344"/>
                    <a:pt x="152" y="305"/>
                  </a:cubicBezTo>
                  <a:cubicBezTo>
                    <a:pt x="142" y="303"/>
                    <a:pt x="133" y="302"/>
                    <a:pt x="124" y="302"/>
                  </a:cubicBezTo>
                  <a:cubicBezTo>
                    <a:pt x="1" y="302"/>
                    <a:pt x="10" y="487"/>
                    <a:pt x="152" y="487"/>
                  </a:cubicBezTo>
                  <a:cubicBezTo>
                    <a:pt x="1001" y="551"/>
                    <a:pt x="1876" y="609"/>
                    <a:pt x="2751" y="609"/>
                  </a:cubicBezTo>
                  <a:cubicBezTo>
                    <a:pt x="3975" y="609"/>
                    <a:pt x="5200" y="495"/>
                    <a:pt x="6353" y="123"/>
                  </a:cubicBezTo>
                  <a:cubicBezTo>
                    <a:pt x="6414" y="92"/>
                    <a:pt x="6383" y="1"/>
                    <a:pt x="6322"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4" name="Google Shape;3994;p80"/>
            <p:cNvSpPr/>
            <p:nvPr/>
          </p:nvSpPr>
          <p:spPr>
            <a:xfrm>
              <a:off x="2100850" y="7668938"/>
              <a:ext cx="165700" cy="135275"/>
            </a:xfrm>
            <a:custGeom>
              <a:avLst/>
              <a:gdLst/>
              <a:ahLst/>
              <a:cxnLst/>
              <a:rect l="l" t="t" r="r" b="b"/>
              <a:pathLst>
                <a:path w="6628" h="5411" extrusionOk="0">
                  <a:moveTo>
                    <a:pt x="1" y="1"/>
                  </a:moveTo>
                  <a:lnTo>
                    <a:pt x="92" y="3222"/>
                  </a:lnTo>
                  <a:cubicBezTo>
                    <a:pt x="2128" y="4256"/>
                    <a:pt x="4195" y="5168"/>
                    <a:pt x="6384" y="5411"/>
                  </a:cubicBezTo>
                  <a:cubicBezTo>
                    <a:pt x="6505" y="2493"/>
                    <a:pt x="6627" y="122"/>
                    <a:pt x="6627" y="122"/>
                  </a:cubicBezTo>
                  <a:lnTo>
                    <a:pt x="1" y="1"/>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5" name="Google Shape;3995;p80"/>
            <p:cNvSpPr/>
            <p:nvPr/>
          </p:nvSpPr>
          <p:spPr>
            <a:xfrm>
              <a:off x="2109725" y="8100138"/>
              <a:ext cx="229000" cy="40925"/>
            </a:xfrm>
            <a:custGeom>
              <a:avLst/>
              <a:gdLst/>
              <a:ahLst/>
              <a:cxnLst/>
              <a:rect l="l" t="t" r="r" b="b"/>
              <a:pathLst>
                <a:path w="9160" h="1637" extrusionOk="0">
                  <a:moveTo>
                    <a:pt x="2345" y="0"/>
                  </a:moveTo>
                  <a:cubicBezTo>
                    <a:pt x="1003" y="0"/>
                    <a:pt x="0" y="58"/>
                    <a:pt x="10" y="230"/>
                  </a:cubicBezTo>
                  <a:cubicBezTo>
                    <a:pt x="71" y="747"/>
                    <a:pt x="132" y="1081"/>
                    <a:pt x="132" y="1081"/>
                  </a:cubicBezTo>
                  <a:cubicBezTo>
                    <a:pt x="132" y="1081"/>
                    <a:pt x="983" y="1263"/>
                    <a:pt x="2807" y="1537"/>
                  </a:cubicBezTo>
                  <a:cubicBezTo>
                    <a:pt x="3334" y="1607"/>
                    <a:pt x="3892" y="1637"/>
                    <a:pt x="4448" y="1637"/>
                  </a:cubicBezTo>
                  <a:cubicBezTo>
                    <a:pt x="5813" y="1637"/>
                    <a:pt x="7162" y="1458"/>
                    <a:pt x="8005" y="1263"/>
                  </a:cubicBezTo>
                  <a:cubicBezTo>
                    <a:pt x="9160" y="990"/>
                    <a:pt x="9068" y="230"/>
                    <a:pt x="9068" y="230"/>
                  </a:cubicBezTo>
                  <a:cubicBezTo>
                    <a:pt x="9068" y="230"/>
                    <a:pt x="5029" y="0"/>
                    <a:pt x="2345" y="0"/>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6" name="Google Shape;3996;p80"/>
            <p:cNvSpPr/>
            <p:nvPr/>
          </p:nvSpPr>
          <p:spPr>
            <a:xfrm>
              <a:off x="2253600" y="8070913"/>
              <a:ext cx="85875" cy="60050"/>
            </a:xfrm>
            <a:custGeom>
              <a:avLst/>
              <a:gdLst/>
              <a:ahLst/>
              <a:cxnLst/>
              <a:rect l="l" t="t" r="r" b="b"/>
              <a:pathLst>
                <a:path w="3435" h="2402" extrusionOk="0">
                  <a:moveTo>
                    <a:pt x="1277" y="1"/>
                  </a:moveTo>
                  <a:cubicBezTo>
                    <a:pt x="669" y="730"/>
                    <a:pt x="243" y="1521"/>
                    <a:pt x="0" y="2402"/>
                  </a:cubicBezTo>
                  <a:cubicBezTo>
                    <a:pt x="1915" y="2311"/>
                    <a:pt x="3435" y="1946"/>
                    <a:pt x="3313" y="1399"/>
                  </a:cubicBezTo>
                  <a:cubicBezTo>
                    <a:pt x="3192" y="821"/>
                    <a:pt x="2189" y="335"/>
                    <a:pt x="1277"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7" name="Google Shape;3997;p80"/>
            <p:cNvSpPr/>
            <p:nvPr/>
          </p:nvSpPr>
          <p:spPr>
            <a:xfrm>
              <a:off x="2104650" y="8051163"/>
              <a:ext cx="180875" cy="80450"/>
            </a:xfrm>
            <a:custGeom>
              <a:avLst/>
              <a:gdLst/>
              <a:ahLst/>
              <a:cxnLst/>
              <a:rect l="l" t="t" r="r" b="b"/>
              <a:pathLst>
                <a:path w="7235" h="3218" extrusionOk="0">
                  <a:moveTo>
                    <a:pt x="305" y="0"/>
                  </a:moveTo>
                  <a:cubicBezTo>
                    <a:pt x="1" y="1125"/>
                    <a:pt x="305" y="2675"/>
                    <a:pt x="305" y="2675"/>
                  </a:cubicBezTo>
                  <a:cubicBezTo>
                    <a:pt x="1447" y="3048"/>
                    <a:pt x="3197" y="3217"/>
                    <a:pt x="4860" y="3217"/>
                  </a:cubicBezTo>
                  <a:cubicBezTo>
                    <a:pt x="5233" y="3217"/>
                    <a:pt x="5602" y="3209"/>
                    <a:pt x="5958" y="3192"/>
                  </a:cubicBezTo>
                  <a:cubicBezTo>
                    <a:pt x="6201" y="2311"/>
                    <a:pt x="6627" y="1520"/>
                    <a:pt x="7235" y="791"/>
                  </a:cubicBezTo>
                  <a:cubicBezTo>
                    <a:pt x="6384" y="487"/>
                    <a:pt x="5563" y="304"/>
                    <a:pt x="5563" y="304"/>
                  </a:cubicBezTo>
                  <a:cubicBezTo>
                    <a:pt x="4789" y="514"/>
                    <a:pt x="4055" y="591"/>
                    <a:pt x="3396" y="591"/>
                  </a:cubicBezTo>
                  <a:cubicBezTo>
                    <a:pt x="1568" y="591"/>
                    <a:pt x="305" y="0"/>
                    <a:pt x="305" y="0"/>
                  </a:cubicBezTo>
                  <a:close/>
                </a:path>
              </a:pathLst>
            </a:custGeom>
            <a:solidFill>
              <a:srgbClr val="FFCC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8" name="Google Shape;3998;p80"/>
            <p:cNvSpPr/>
            <p:nvPr/>
          </p:nvSpPr>
          <p:spPr>
            <a:xfrm>
              <a:off x="2246050" y="8020763"/>
              <a:ext cx="46575" cy="50000"/>
            </a:xfrm>
            <a:custGeom>
              <a:avLst/>
              <a:gdLst/>
              <a:ahLst/>
              <a:cxnLst/>
              <a:rect l="l" t="t" r="r" b="b"/>
              <a:pathLst>
                <a:path w="1863" h="2000" extrusionOk="0">
                  <a:moveTo>
                    <a:pt x="714" y="184"/>
                  </a:moveTo>
                  <a:cubicBezTo>
                    <a:pt x="985" y="184"/>
                    <a:pt x="634" y="1012"/>
                    <a:pt x="606" y="1095"/>
                  </a:cubicBezTo>
                  <a:cubicBezTo>
                    <a:pt x="553" y="1215"/>
                    <a:pt x="493" y="1324"/>
                    <a:pt x="431" y="1429"/>
                  </a:cubicBezTo>
                  <a:lnTo>
                    <a:pt x="431" y="1429"/>
                  </a:lnTo>
                  <a:cubicBezTo>
                    <a:pt x="414" y="1452"/>
                    <a:pt x="398" y="1475"/>
                    <a:pt x="382" y="1499"/>
                  </a:cubicBezTo>
                  <a:lnTo>
                    <a:pt x="382" y="1499"/>
                  </a:lnTo>
                  <a:cubicBezTo>
                    <a:pt x="378" y="1367"/>
                    <a:pt x="378" y="1235"/>
                    <a:pt x="393" y="1095"/>
                  </a:cubicBezTo>
                  <a:cubicBezTo>
                    <a:pt x="393" y="882"/>
                    <a:pt x="393" y="335"/>
                    <a:pt x="606" y="213"/>
                  </a:cubicBezTo>
                  <a:cubicBezTo>
                    <a:pt x="650" y="193"/>
                    <a:pt x="685" y="184"/>
                    <a:pt x="714" y="184"/>
                  </a:cubicBezTo>
                  <a:close/>
                  <a:moveTo>
                    <a:pt x="1262" y="961"/>
                  </a:moveTo>
                  <a:cubicBezTo>
                    <a:pt x="1410" y="961"/>
                    <a:pt x="1445" y="1115"/>
                    <a:pt x="1366" y="1247"/>
                  </a:cubicBezTo>
                  <a:cubicBezTo>
                    <a:pt x="1169" y="1543"/>
                    <a:pt x="811" y="1679"/>
                    <a:pt x="472" y="1768"/>
                  </a:cubicBezTo>
                  <a:lnTo>
                    <a:pt x="472" y="1768"/>
                  </a:lnTo>
                  <a:cubicBezTo>
                    <a:pt x="589" y="1577"/>
                    <a:pt x="711" y="1386"/>
                    <a:pt x="849" y="1247"/>
                  </a:cubicBezTo>
                  <a:cubicBezTo>
                    <a:pt x="941" y="1156"/>
                    <a:pt x="1062" y="1004"/>
                    <a:pt x="1184" y="973"/>
                  </a:cubicBezTo>
                  <a:cubicBezTo>
                    <a:pt x="1213" y="965"/>
                    <a:pt x="1239" y="961"/>
                    <a:pt x="1262" y="961"/>
                  </a:cubicBezTo>
                  <a:close/>
                  <a:moveTo>
                    <a:pt x="706" y="0"/>
                  </a:moveTo>
                  <a:cubicBezTo>
                    <a:pt x="1" y="0"/>
                    <a:pt x="120" y="1464"/>
                    <a:pt x="150" y="1885"/>
                  </a:cubicBezTo>
                  <a:cubicBezTo>
                    <a:pt x="150" y="1961"/>
                    <a:pt x="211" y="1999"/>
                    <a:pt x="272" y="1999"/>
                  </a:cubicBezTo>
                  <a:cubicBezTo>
                    <a:pt x="318" y="1999"/>
                    <a:pt x="363" y="1978"/>
                    <a:pt x="383" y="1935"/>
                  </a:cubicBezTo>
                  <a:lnTo>
                    <a:pt x="383" y="1935"/>
                  </a:lnTo>
                  <a:cubicBezTo>
                    <a:pt x="890" y="1869"/>
                    <a:pt x="1863" y="1560"/>
                    <a:pt x="1609" y="913"/>
                  </a:cubicBezTo>
                  <a:cubicBezTo>
                    <a:pt x="1559" y="795"/>
                    <a:pt x="1444" y="752"/>
                    <a:pt x="1325" y="752"/>
                  </a:cubicBezTo>
                  <a:cubicBezTo>
                    <a:pt x="1229" y="752"/>
                    <a:pt x="1130" y="780"/>
                    <a:pt x="1062" y="821"/>
                  </a:cubicBezTo>
                  <a:cubicBezTo>
                    <a:pt x="1014" y="847"/>
                    <a:pt x="967" y="877"/>
                    <a:pt x="922" y="909"/>
                  </a:cubicBezTo>
                  <a:lnTo>
                    <a:pt x="922" y="909"/>
                  </a:lnTo>
                  <a:cubicBezTo>
                    <a:pt x="1113" y="451"/>
                    <a:pt x="1177" y="16"/>
                    <a:pt x="728" y="1"/>
                  </a:cubicBezTo>
                  <a:cubicBezTo>
                    <a:pt x="720" y="0"/>
                    <a:pt x="713" y="0"/>
                    <a:pt x="706" y="0"/>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9" name="Google Shape;3999;p80"/>
            <p:cNvSpPr/>
            <p:nvPr/>
          </p:nvSpPr>
          <p:spPr>
            <a:xfrm>
              <a:off x="1840225" y="7405275"/>
              <a:ext cx="395150" cy="138210"/>
            </a:xfrm>
            <a:custGeom>
              <a:avLst/>
              <a:gdLst/>
              <a:ahLst/>
              <a:cxnLst/>
              <a:rect l="l" t="t" r="r" b="b"/>
              <a:pathLst>
                <a:path w="15806" h="5411" extrusionOk="0">
                  <a:moveTo>
                    <a:pt x="15441" y="0"/>
                  </a:moveTo>
                  <a:lnTo>
                    <a:pt x="730" y="456"/>
                  </a:lnTo>
                  <a:cubicBezTo>
                    <a:pt x="730" y="456"/>
                    <a:pt x="365" y="2705"/>
                    <a:pt x="0" y="5411"/>
                  </a:cubicBezTo>
                  <a:cubicBezTo>
                    <a:pt x="5380" y="4985"/>
                    <a:pt x="10730" y="3739"/>
                    <a:pt x="15806" y="1824"/>
                  </a:cubicBezTo>
                  <a:cubicBezTo>
                    <a:pt x="15593" y="699"/>
                    <a:pt x="15441" y="0"/>
                    <a:pt x="15441"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0" name="Google Shape;4000;p80"/>
            <p:cNvSpPr/>
            <p:nvPr/>
          </p:nvSpPr>
          <p:spPr>
            <a:xfrm>
              <a:off x="1820450" y="7450088"/>
              <a:ext cx="471925" cy="341975"/>
            </a:xfrm>
            <a:custGeom>
              <a:avLst/>
              <a:gdLst/>
              <a:ahLst/>
              <a:cxnLst/>
              <a:rect l="l" t="t" r="r" b="b"/>
              <a:pathLst>
                <a:path w="18877" h="13679" extrusionOk="0">
                  <a:moveTo>
                    <a:pt x="16627" y="1"/>
                  </a:moveTo>
                  <a:cubicBezTo>
                    <a:pt x="11521" y="1946"/>
                    <a:pt x="6201" y="3192"/>
                    <a:pt x="791" y="3618"/>
                  </a:cubicBezTo>
                  <a:cubicBezTo>
                    <a:pt x="365" y="6992"/>
                    <a:pt x="1" y="11095"/>
                    <a:pt x="457" y="12584"/>
                  </a:cubicBezTo>
                  <a:cubicBezTo>
                    <a:pt x="673" y="13377"/>
                    <a:pt x="2022" y="13679"/>
                    <a:pt x="3971" y="13679"/>
                  </a:cubicBezTo>
                  <a:cubicBezTo>
                    <a:pt x="5309" y="13679"/>
                    <a:pt x="6931" y="13537"/>
                    <a:pt x="8664" y="13314"/>
                  </a:cubicBezTo>
                  <a:lnTo>
                    <a:pt x="8208" y="6627"/>
                  </a:lnTo>
                  <a:lnTo>
                    <a:pt x="8208" y="6627"/>
                  </a:lnTo>
                  <a:cubicBezTo>
                    <a:pt x="8208" y="6627"/>
                    <a:pt x="9161" y="7094"/>
                    <a:pt x="10071" y="7094"/>
                  </a:cubicBezTo>
                  <a:cubicBezTo>
                    <a:pt x="10299" y="7094"/>
                    <a:pt x="10524" y="7065"/>
                    <a:pt x="10730" y="6992"/>
                  </a:cubicBezTo>
                  <a:lnTo>
                    <a:pt x="10730" y="6992"/>
                  </a:lnTo>
                  <a:lnTo>
                    <a:pt x="10609" y="13314"/>
                  </a:lnTo>
                  <a:cubicBezTo>
                    <a:pt x="10609" y="13314"/>
                    <a:pt x="11988" y="13477"/>
                    <a:pt x="13605" y="13477"/>
                  </a:cubicBezTo>
                  <a:cubicBezTo>
                    <a:pt x="15685" y="13477"/>
                    <a:pt x="18158" y="13207"/>
                    <a:pt x="18603" y="11976"/>
                  </a:cubicBezTo>
                  <a:cubicBezTo>
                    <a:pt x="18876" y="11247"/>
                    <a:pt x="17357" y="3587"/>
                    <a:pt x="16627"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1" name="Google Shape;4001;p80"/>
            <p:cNvSpPr/>
            <p:nvPr/>
          </p:nvSpPr>
          <p:spPr>
            <a:xfrm>
              <a:off x="1961800" y="7610438"/>
              <a:ext cx="189225" cy="8000"/>
            </a:xfrm>
            <a:custGeom>
              <a:avLst/>
              <a:gdLst/>
              <a:ahLst/>
              <a:cxnLst/>
              <a:rect l="l" t="t" r="r" b="b"/>
              <a:pathLst>
                <a:path w="7569" h="320" extrusionOk="0">
                  <a:moveTo>
                    <a:pt x="0" y="0"/>
                  </a:moveTo>
                  <a:lnTo>
                    <a:pt x="1134" y="46"/>
                  </a:lnTo>
                  <a:lnTo>
                    <a:pt x="1134" y="46"/>
                  </a:lnTo>
                  <a:cubicBezTo>
                    <a:pt x="752" y="26"/>
                    <a:pt x="373" y="10"/>
                    <a:pt x="0" y="0"/>
                  </a:cubicBezTo>
                  <a:close/>
                  <a:moveTo>
                    <a:pt x="1134" y="46"/>
                  </a:moveTo>
                  <a:cubicBezTo>
                    <a:pt x="2920" y="139"/>
                    <a:pt x="4796" y="320"/>
                    <a:pt x="6657" y="320"/>
                  </a:cubicBezTo>
                  <a:cubicBezTo>
                    <a:pt x="6962" y="320"/>
                    <a:pt x="7266" y="315"/>
                    <a:pt x="7569" y="304"/>
                  </a:cubicBezTo>
                  <a:lnTo>
                    <a:pt x="1134" y="46"/>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2" name="Google Shape;4002;p80"/>
            <p:cNvSpPr/>
            <p:nvPr/>
          </p:nvSpPr>
          <p:spPr>
            <a:xfrm>
              <a:off x="1956475" y="7606638"/>
              <a:ext cx="200650" cy="18300"/>
            </a:xfrm>
            <a:custGeom>
              <a:avLst/>
              <a:gdLst/>
              <a:ahLst/>
              <a:cxnLst/>
              <a:rect l="l" t="t" r="r" b="b"/>
              <a:pathLst>
                <a:path w="8026" h="732" extrusionOk="0">
                  <a:moveTo>
                    <a:pt x="213" y="0"/>
                  </a:moveTo>
                  <a:cubicBezTo>
                    <a:pt x="1" y="0"/>
                    <a:pt x="1" y="304"/>
                    <a:pt x="213" y="334"/>
                  </a:cubicBezTo>
                  <a:cubicBezTo>
                    <a:pt x="2095" y="403"/>
                    <a:pt x="4063" y="732"/>
                    <a:pt x="5975" y="732"/>
                  </a:cubicBezTo>
                  <a:cubicBezTo>
                    <a:pt x="6595" y="732"/>
                    <a:pt x="7209" y="697"/>
                    <a:pt x="7812" y="608"/>
                  </a:cubicBezTo>
                  <a:cubicBezTo>
                    <a:pt x="8025" y="578"/>
                    <a:pt x="7964" y="274"/>
                    <a:pt x="7782" y="274"/>
                  </a:cubicBezTo>
                  <a:cubicBezTo>
                    <a:pt x="5289" y="30"/>
                    <a:pt x="2706" y="0"/>
                    <a:pt x="213"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3" name="Google Shape;4003;p80"/>
            <p:cNvSpPr/>
            <p:nvPr/>
          </p:nvSpPr>
          <p:spPr>
            <a:xfrm>
              <a:off x="1840486" y="7161672"/>
              <a:ext cx="327525" cy="276025"/>
            </a:xfrm>
            <a:custGeom>
              <a:avLst/>
              <a:gdLst/>
              <a:ahLst/>
              <a:cxnLst/>
              <a:rect l="l" t="t" r="r" b="b"/>
              <a:pathLst>
                <a:path w="13101" h="11041" extrusionOk="0">
                  <a:moveTo>
                    <a:pt x="791" y="0"/>
                  </a:moveTo>
                  <a:lnTo>
                    <a:pt x="0" y="9970"/>
                  </a:lnTo>
                  <a:cubicBezTo>
                    <a:pt x="0" y="9970"/>
                    <a:pt x="4585" y="11041"/>
                    <a:pt x="9307" y="11041"/>
                  </a:cubicBezTo>
                  <a:cubicBezTo>
                    <a:pt x="10591" y="11041"/>
                    <a:pt x="11886" y="10962"/>
                    <a:pt x="13101" y="10760"/>
                  </a:cubicBezTo>
                  <a:cubicBezTo>
                    <a:pt x="8481" y="7721"/>
                    <a:pt x="4256" y="4255"/>
                    <a:pt x="791" y="0"/>
                  </a:cubicBezTo>
                  <a:close/>
                </a:path>
              </a:pathLst>
            </a:custGeom>
            <a:solidFill>
              <a:srgbClr val="0095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4" name="Google Shape;4004;p80"/>
            <p:cNvSpPr/>
            <p:nvPr/>
          </p:nvSpPr>
          <p:spPr>
            <a:xfrm>
              <a:off x="1873650" y="7038988"/>
              <a:ext cx="306250" cy="49625"/>
            </a:xfrm>
            <a:custGeom>
              <a:avLst/>
              <a:gdLst/>
              <a:ahLst/>
              <a:cxnLst/>
              <a:rect l="l" t="t" r="r" b="b"/>
              <a:pathLst>
                <a:path w="12250" h="1985" extrusionOk="0">
                  <a:moveTo>
                    <a:pt x="11733" y="1"/>
                  </a:moveTo>
                  <a:cubicBezTo>
                    <a:pt x="7873" y="365"/>
                    <a:pt x="4013" y="639"/>
                    <a:pt x="122" y="700"/>
                  </a:cubicBezTo>
                  <a:cubicBezTo>
                    <a:pt x="92" y="1095"/>
                    <a:pt x="61" y="1460"/>
                    <a:pt x="0" y="1794"/>
                  </a:cubicBezTo>
                  <a:cubicBezTo>
                    <a:pt x="2183" y="1924"/>
                    <a:pt x="4366" y="1985"/>
                    <a:pt x="6553" y="1985"/>
                  </a:cubicBezTo>
                  <a:cubicBezTo>
                    <a:pt x="8448" y="1985"/>
                    <a:pt x="10345" y="1939"/>
                    <a:pt x="12250" y="1855"/>
                  </a:cubicBezTo>
                  <a:cubicBezTo>
                    <a:pt x="12068" y="1368"/>
                    <a:pt x="11885" y="760"/>
                    <a:pt x="11733" y="1"/>
                  </a:cubicBezTo>
                  <a:close/>
                </a:path>
              </a:pathLst>
            </a:custGeom>
            <a:solidFill>
              <a:srgbClr val="FFBD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5" name="Google Shape;4005;p80"/>
            <p:cNvSpPr/>
            <p:nvPr/>
          </p:nvSpPr>
          <p:spPr>
            <a:xfrm>
              <a:off x="1858450" y="7131688"/>
              <a:ext cx="350325" cy="80825"/>
            </a:xfrm>
            <a:custGeom>
              <a:avLst/>
              <a:gdLst/>
              <a:ahLst/>
              <a:cxnLst/>
              <a:rect l="l" t="t" r="r" b="b"/>
              <a:pathLst>
                <a:path w="14013" h="3233" extrusionOk="0">
                  <a:moveTo>
                    <a:pt x="122" y="1"/>
                  </a:moveTo>
                  <a:cubicBezTo>
                    <a:pt x="122" y="62"/>
                    <a:pt x="92" y="92"/>
                    <a:pt x="92" y="122"/>
                  </a:cubicBezTo>
                  <a:lnTo>
                    <a:pt x="1" y="1247"/>
                  </a:lnTo>
                  <a:cubicBezTo>
                    <a:pt x="183" y="1490"/>
                    <a:pt x="396" y="1733"/>
                    <a:pt x="608" y="1977"/>
                  </a:cubicBezTo>
                  <a:cubicBezTo>
                    <a:pt x="4736" y="2683"/>
                    <a:pt x="8942" y="3232"/>
                    <a:pt x="13080" y="3232"/>
                  </a:cubicBezTo>
                  <a:cubicBezTo>
                    <a:pt x="13392" y="3232"/>
                    <a:pt x="13702" y="3229"/>
                    <a:pt x="14013" y="3223"/>
                  </a:cubicBezTo>
                  <a:lnTo>
                    <a:pt x="13648" y="518"/>
                  </a:lnTo>
                  <a:cubicBezTo>
                    <a:pt x="12132" y="610"/>
                    <a:pt x="10612" y="661"/>
                    <a:pt x="9091" y="661"/>
                  </a:cubicBezTo>
                  <a:cubicBezTo>
                    <a:pt x="6099" y="661"/>
                    <a:pt x="3104" y="464"/>
                    <a:pt x="122" y="1"/>
                  </a:cubicBezTo>
                  <a:close/>
                </a:path>
              </a:pathLst>
            </a:custGeom>
            <a:solidFill>
              <a:srgbClr val="FFBD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6" name="Google Shape;4006;p80"/>
            <p:cNvSpPr/>
            <p:nvPr/>
          </p:nvSpPr>
          <p:spPr>
            <a:xfrm>
              <a:off x="1873650" y="7181088"/>
              <a:ext cx="362500" cy="250800"/>
            </a:xfrm>
            <a:custGeom>
              <a:avLst/>
              <a:gdLst/>
              <a:ahLst/>
              <a:cxnLst/>
              <a:rect l="l" t="t" r="r" b="b"/>
              <a:pathLst>
                <a:path w="14500" h="10032" extrusionOk="0">
                  <a:moveTo>
                    <a:pt x="0" y="1"/>
                  </a:moveTo>
                  <a:cubicBezTo>
                    <a:pt x="3344" y="3891"/>
                    <a:pt x="7356" y="7174"/>
                    <a:pt x="11703" y="10031"/>
                  </a:cubicBezTo>
                  <a:cubicBezTo>
                    <a:pt x="12706" y="9849"/>
                    <a:pt x="13648" y="9606"/>
                    <a:pt x="14499" y="9241"/>
                  </a:cubicBezTo>
                  <a:lnTo>
                    <a:pt x="13405" y="1247"/>
                  </a:lnTo>
                  <a:cubicBezTo>
                    <a:pt x="13094" y="1253"/>
                    <a:pt x="12784" y="1256"/>
                    <a:pt x="12472" y="1256"/>
                  </a:cubicBezTo>
                  <a:cubicBezTo>
                    <a:pt x="8334" y="1256"/>
                    <a:pt x="4128" y="707"/>
                    <a:pt x="0"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7" name="Google Shape;4007;p80"/>
            <p:cNvSpPr/>
            <p:nvPr/>
          </p:nvSpPr>
          <p:spPr>
            <a:xfrm>
              <a:off x="1861500" y="7083813"/>
              <a:ext cx="338175" cy="64075"/>
            </a:xfrm>
            <a:custGeom>
              <a:avLst/>
              <a:gdLst/>
              <a:ahLst/>
              <a:cxnLst/>
              <a:rect l="l" t="t" r="r" b="b"/>
              <a:pathLst>
                <a:path w="13527" h="2563" extrusionOk="0">
                  <a:moveTo>
                    <a:pt x="486" y="1"/>
                  </a:moveTo>
                  <a:cubicBezTo>
                    <a:pt x="365" y="730"/>
                    <a:pt x="213" y="1399"/>
                    <a:pt x="0" y="1916"/>
                  </a:cubicBezTo>
                  <a:cubicBezTo>
                    <a:pt x="3001" y="2379"/>
                    <a:pt x="5989" y="2562"/>
                    <a:pt x="8972" y="2562"/>
                  </a:cubicBezTo>
                  <a:cubicBezTo>
                    <a:pt x="10491" y="2562"/>
                    <a:pt x="12008" y="2515"/>
                    <a:pt x="13526" y="2433"/>
                  </a:cubicBezTo>
                  <a:lnTo>
                    <a:pt x="13405" y="1460"/>
                  </a:lnTo>
                  <a:cubicBezTo>
                    <a:pt x="13405" y="1460"/>
                    <a:pt x="13070" y="1034"/>
                    <a:pt x="12736" y="62"/>
                  </a:cubicBezTo>
                  <a:cubicBezTo>
                    <a:pt x="10831" y="146"/>
                    <a:pt x="8934" y="192"/>
                    <a:pt x="7039" y="192"/>
                  </a:cubicBezTo>
                  <a:cubicBezTo>
                    <a:pt x="4852" y="192"/>
                    <a:pt x="2669" y="131"/>
                    <a:pt x="486"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8" name="Google Shape;4008;p80"/>
            <p:cNvSpPr/>
            <p:nvPr/>
          </p:nvSpPr>
          <p:spPr>
            <a:xfrm>
              <a:off x="1876700" y="6904663"/>
              <a:ext cx="291050" cy="151825"/>
            </a:xfrm>
            <a:custGeom>
              <a:avLst/>
              <a:gdLst/>
              <a:ahLst/>
              <a:cxnLst/>
              <a:rect l="l" t="t" r="r" b="b"/>
              <a:pathLst>
                <a:path w="11642" h="6073" extrusionOk="0">
                  <a:moveTo>
                    <a:pt x="4269" y="0"/>
                  </a:moveTo>
                  <a:cubicBezTo>
                    <a:pt x="3121" y="0"/>
                    <a:pt x="2249" y="14"/>
                    <a:pt x="2219" y="54"/>
                  </a:cubicBezTo>
                  <a:cubicBezTo>
                    <a:pt x="2158" y="176"/>
                    <a:pt x="0" y="480"/>
                    <a:pt x="0" y="480"/>
                  </a:cubicBezTo>
                  <a:cubicBezTo>
                    <a:pt x="0" y="480"/>
                    <a:pt x="213" y="3428"/>
                    <a:pt x="0" y="6073"/>
                  </a:cubicBezTo>
                  <a:cubicBezTo>
                    <a:pt x="3891" y="6012"/>
                    <a:pt x="7781" y="5738"/>
                    <a:pt x="11642" y="5374"/>
                  </a:cubicBezTo>
                  <a:cubicBezTo>
                    <a:pt x="11398" y="4127"/>
                    <a:pt x="11277" y="2486"/>
                    <a:pt x="11459" y="389"/>
                  </a:cubicBezTo>
                  <a:lnTo>
                    <a:pt x="9970" y="54"/>
                  </a:lnTo>
                  <a:cubicBezTo>
                    <a:pt x="9970" y="54"/>
                    <a:pt x="6565" y="0"/>
                    <a:pt x="4269" y="0"/>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9" name="Google Shape;4009;p80"/>
            <p:cNvSpPr/>
            <p:nvPr/>
          </p:nvSpPr>
          <p:spPr>
            <a:xfrm>
              <a:off x="1932150" y="6812538"/>
              <a:ext cx="196850" cy="93500"/>
            </a:xfrm>
            <a:custGeom>
              <a:avLst/>
              <a:gdLst/>
              <a:ahLst/>
              <a:cxnLst/>
              <a:rect l="l" t="t" r="r" b="b"/>
              <a:pathLst>
                <a:path w="7874" h="3740" extrusionOk="0">
                  <a:moveTo>
                    <a:pt x="7873" y="1"/>
                  </a:moveTo>
                  <a:lnTo>
                    <a:pt x="1" y="244"/>
                  </a:lnTo>
                  <a:cubicBezTo>
                    <a:pt x="1" y="244"/>
                    <a:pt x="730" y="2645"/>
                    <a:pt x="974" y="3739"/>
                  </a:cubicBezTo>
                  <a:cubicBezTo>
                    <a:pt x="3010" y="2858"/>
                    <a:pt x="5259" y="2220"/>
                    <a:pt x="7478" y="1946"/>
                  </a:cubicBezTo>
                  <a:cubicBezTo>
                    <a:pt x="7569" y="1186"/>
                    <a:pt x="7691" y="548"/>
                    <a:pt x="7873"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0" name="Google Shape;4010;p80"/>
            <p:cNvSpPr/>
            <p:nvPr/>
          </p:nvSpPr>
          <p:spPr>
            <a:xfrm>
              <a:off x="1944325" y="6861188"/>
              <a:ext cx="199950" cy="132225"/>
            </a:xfrm>
            <a:custGeom>
              <a:avLst/>
              <a:gdLst/>
              <a:ahLst/>
              <a:cxnLst/>
              <a:rect l="l" t="t" r="r" b="b"/>
              <a:pathLst>
                <a:path w="7998" h="5289" extrusionOk="0">
                  <a:moveTo>
                    <a:pt x="6991" y="0"/>
                  </a:moveTo>
                  <a:lnTo>
                    <a:pt x="6991" y="0"/>
                  </a:lnTo>
                  <a:cubicBezTo>
                    <a:pt x="4772" y="274"/>
                    <a:pt x="2523" y="912"/>
                    <a:pt x="487" y="1793"/>
                  </a:cubicBezTo>
                  <a:cubicBezTo>
                    <a:pt x="547" y="2067"/>
                    <a:pt x="608" y="2280"/>
                    <a:pt x="578" y="2310"/>
                  </a:cubicBezTo>
                  <a:lnTo>
                    <a:pt x="547" y="2310"/>
                  </a:lnTo>
                  <a:cubicBezTo>
                    <a:pt x="547" y="2310"/>
                    <a:pt x="493" y="2301"/>
                    <a:pt x="418" y="2301"/>
                  </a:cubicBezTo>
                  <a:cubicBezTo>
                    <a:pt x="256" y="2301"/>
                    <a:pt x="0" y="2344"/>
                    <a:pt x="0" y="2614"/>
                  </a:cubicBezTo>
                  <a:cubicBezTo>
                    <a:pt x="0" y="2979"/>
                    <a:pt x="1672" y="5289"/>
                    <a:pt x="3192" y="5289"/>
                  </a:cubicBezTo>
                  <a:cubicBezTo>
                    <a:pt x="6292" y="5289"/>
                    <a:pt x="7295" y="3009"/>
                    <a:pt x="7721" y="2310"/>
                  </a:cubicBezTo>
                  <a:cubicBezTo>
                    <a:pt x="7997" y="1876"/>
                    <a:pt x="7606" y="1788"/>
                    <a:pt x="7257" y="1788"/>
                  </a:cubicBezTo>
                  <a:cubicBezTo>
                    <a:pt x="7069" y="1788"/>
                    <a:pt x="6892" y="1813"/>
                    <a:pt x="6839" y="1824"/>
                  </a:cubicBezTo>
                  <a:cubicBezTo>
                    <a:pt x="6870" y="1155"/>
                    <a:pt x="6930" y="547"/>
                    <a:pt x="699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1" name="Google Shape;4011;p80"/>
            <p:cNvSpPr/>
            <p:nvPr/>
          </p:nvSpPr>
          <p:spPr>
            <a:xfrm>
              <a:off x="1677600" y="6632488"/>
              <a:ext cx="103375" cy="65650"/>
            </a:xfrm>
            <a:custGeom>
              <a:avLst/>
              <a:gdLst/>
              <a:ahLst/>
              <a:cxnLst/>
              <a:rect l="l" t="t" r="r" b="b"/>
              <a:pathLst>
                <a:path w="4135" h="2626" extrusionOk="0">
                  <a:moveTo>
                    <a:pt x="2262" y="1"/>
                  </a:moveTo>
                  <a:cubicBezTo>
                    <a:pt x="1467" y="1"/>
                    <a:pt x="669" y="230"/>
                    <a:pt x="0" y="698"/>
                  </a:cubicBezTo>
                  <a:cubicBezTo>
                    <a:pt x="137" y="1679"/>
                    <a:pt x="925" y="2626"/>
                    <a:pt x="2414" y="2626"/>
                  </a:cubicBezTo>
                  <a:cubicBezTo>
                    <a:pt x="2910" y="2626"/>
                    <a:pt x="3482" y="2521"/>
                    <a:pt x="4134" y="2279"/>
                  </a:cubicBezTo>
                  <a:lnTo>
                    <a:pt x="4134" y="455"/>
                  </a:lnTo>
                  <a:cubicBezTo>
                    <a:pt x="3560" y="154"/>
                    <a:pt x="2912" y="1"/>
                    <a:pt x="2262"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2" name="Google Shape;4012;p80"/>
            <p:cNvSpPr/>
            <p:nvPr/>
          </p:nvSpPr>
          <p:spPr>
            <a:xfrm>
              <a:off x="1674550" y="6595338"/>
              <a:ext cx="106425" cy="54625"/>
            </a:xfrm>
            <a:custGeom>
              <a:avLst/>
              <a:gdLst/>
              <a:ahLst/>
              <a:cxnLst/>
              <a:rect l="l" t="t" r="r" b="b"/>
              <a:pathLst>
                <a:path w="4257" h="2185" extrusionOk="0">
                  <a:moveTo>
                    <a:pt x="2228" y="0"/>
                  </a:moveTo>
                  <a:cubicBezTo>
                    <a:pt x="1803" y="0"/>
                    <a:pt x="1344" y="97"/>
                    <a:pt x="882" y="360"/>
                  </a:cubicBezTo>
                  <a:cubicBezTo>
                    <a:pt x="274" y="725"/>
                    <a:pt x="1" y="1455"/>
                    <a:pt x="122" y="2184"/>
                  </a:cubicBezTo>
                  <a:cubicBezTo>
                    <a:pt x="791" y="1716"/>
                    <a:pt x="1589" y="1487"/>
                    <a:pt x="2384" y="1487"/>
                  </a:cubicBezTo>
                  <a:cubicBezTo>
                    <a:pt x="3034" y="1487"/>
                    <a:pt x="3682" y="1640"/>
                    <a:pt x="4256" y="1941"/>
                  </a:cubicBezTo>
                  <a:lnTo>
                    <a:pt x="4256" y="695"/>
                  </a:lnTo>
                  <a:cubicBezTo>
                    <a:pt x="4256" y="695"/>
                    <a:pt x="3368" y="0"/>
                    <a:pt x="2228"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3" name="Google Shape;4013;p80"/>
            <p:cNvSpPr/>
            <p:nvPr/>
          </p:nvSpPr>
          <p:spPr>
            <a:xfrm>
              <a:off x="1708000" y="6635388"/>
              <a:ext cx="64600" cy="54275"/>
            </a:xfrm>
            <a:custGeom>
              <a:avLst/>
              <a:gdLst/>
              <a:ahLst/>
              <a:cxnLst/>
              <a:rect l="l" t="t" r="r" b="b"/>
              <a:pathLst>
                <a:path w="2584" h="2171" extrusionOk="0">
                  <a:moveTo>
                    <a:pt x="1111" y="1"/>
                  </a:moveTo>
                  <a:cubicBezTo>
                    <a:pt x="743" y="1"/>
                    <a:pt x="358" y="82"/>
                    <a:pt x="31" y="157"/>
                  </a:cubicBezTo>
                  <a:cubicBezTo>
                    <a:pt x="0" y="157"/>
                    <a:pt x="0" y="217"/>
                    <a:pt x="61" y="217"/>
                  </a:cubicBezTo>
                  <a:cubicBezTo>
                    <a:pt x="395" y="217"/>
                    <a:pt x="790" y="134"/>
                    <a:pt x="1163" y="134"/>
                  </a:cubicBezTo>
                  <a:cubicBezTo>
                    <a:pt x="1535" y="134"/>
                    <a:pt x="1885" y="217"/>
                    <a:pt x="2128" y="552"/>
                  </a:cubicBezTo>
                  <a:cubicBezTo>
                    <a:pt x="2462" y="1008"/>
                    <a:pt x="2401" y="1585"/>
                    <a:pt x="2432" y="2102"/>
                  </a:cubicBezTo>
                  <a:cubicBezTo>
                    <a:pt x="2432" y="2147"/>
                    <a:pt x="2462" y="2170"/>
                    <a:pt x="2496" y="2170"/>
                  </a:cubicBezTo>
                  <a:cubicBezTo>
                    <a:pt x="2531" y="2170"/>
                    <a:pt x="2569" y="2147"/>
                    <a:pt x="2584" y="2102"/>
                  </a:cubicBezTo>
                  <a:cubicBezTo>
                    <a:pt x="2584" y="1524"/>
                    <a:pt x="2584" y="795"/>
                    <a:pt x="2128" y="369"/>
                  </a:cubicBezTo>
                  <a:cubicBezTo>
                    <a:pt x="1864" y="90"/>
                    <a:pt x="1497" y="1"/>
                    <a:pt x="111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4" name="Google Shape;4014;p80"/>
            <p:cNvSpPr/>
            <p:nvPr/>
          </p:nvSpPr>
          <p:spPr>
            <a:xfrm>
              <a:off x="1735550" y="6650738"/>
              <a:ext cx="37375" cy="22200"/>
            </a:xfrm>
            <a:custGeom>
              <a:avLst/>
              <a:gdLst/>
              <a:ahLst/>
              <a:cxnLst/>
              <a:rect l="l" t="t" r="r" b="b"/>
              <a:pathLst>
                <a:path w="1495" h="888" extrusionOk="0">
                  <a:moveTo>
                    <a:pt x="528" y="0"/>
                  </a:moveTo>
                  <a:cubicBezTo>
                    <a:pt x="374" y="0"/>
                    <a:pt x="214" y="54"/>
                    <a:pt x="53" y="181"/>
                  </a:cubicBezTo>
                  <a:cubicBezTo>
                    <a:pt x="1" y="207"/>
                    <a:pt x="39" y="278"/>
                    <a:pt x="89" y="278"/>
                  </a:cubicBezTo>
                  <a:cubicBezTo>
                    <a:pt x="97" y="278"/>
                    <a:pt x="106" y="276"/>
                    <a:pt x="114" y="272"/>
                  </a:cubicBezTo>
                  <a:cubicBezTo>
                    <a:pt x="260" y="199"/>
                    <a:pt x="392" y="154"/>
                    <a:pt x="520" y="154"/>
                  </a:cubicBezTo>
                  <a:cubicBezTo>
                    <a:pt x="659" y="154"/>
                    <a:pt x="793" y="207"/>
                    <a:pt x="935" y="333"/>
                  </a:cubicBezTo>
                  <a:cubicBezTo>
                    <a:pt x="1087" y="485"/>
                    <a:pt x="1178" y="698"/>
                    <a:pt x="1330" y="850"/>
                  </a:cubicBezTo>
                  <a:cubicBezTo>
                    <a:pt x="1348" y="876"/>
                    <a:pt x="1371" y="887"/>
                    <a:pt x="1393" y="887"/>
                  </a:cubicBezTo>
                  <a:cubicBezTo>
                    <a:pt x="1446" y="887"/>
                    <a:pt x="1494" y="823"/>
                    <a:pt x="1451" y="758"/>
                  </a:cubicBezTo>
                  <a:cubicBezTo>
                    <a:pt x="1276" y="363"/>
                    <a:pt x="926" y="0"/>
                    <a:pt x="528"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5" name="Google Shape;4015;p80"/>
            <p:cNvSpPr/>
            <p:nvPr/>
          </p:nvSpPr>
          <p:spPr>
            <a:xfrm>
              <a:off x="2249800" y="6632488"/>
              <a:ext cx="103375" cy="65650"/>
            </a:xfrm>
            <a:custGeom>
              <a:avLst/>
              <a:gdLst/>
              <a:ahLst/>
              <a:cxnLst/>
              <a:rect l="l" t="t" r="r" b="b"/>
              <a:pathLst>
                <a:path w="4135" h="2626" extrusionOk="0">
                  <a:moveTo>
                    <a:pt x="1873" y="1"/>
                  </a:moveTo>
                  <a:cubicBezTo>
                    <a:pt x="1223" y="1"/>
                    <a:pt x="575" y="154"/>
                    <a:pt x="0" y="455"/>
                  </a:cubicBezTo>
                  <a:lnTo>
                    <a:pt x="0" y="2279"/>
                  </a:lnTo>
                  <a:cubicBezTo>
                    <a:pt x="652" y="2521"/>
                    <a:pt x="1225" y="2626"/>
                    <a:pt x="1720" y="2626"/>
                  </a:cubicBezTo>
                  <a:cubicBezTo>
                    <a:pt x="3210" y="2626"/>
                    <a:pt x="3997" y="1679"/>
                    <a:pt x="4134" y="698"/>
                  </a:cubicBezTo>
                  <a:cubicBezTo>
                    <a:pt x="3465" y="230"/>
                    <a:pt x="2668" y="1"/>
                    <a:pt x="1873"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6" name="Google Shape;4016;p80"/>
            <p:cNvSpPr/>
            <p:nvPr/>
          </p:nvSpPr>
          <p:spPr>
            <a:xfrm>
              <a:off x="2249800" y="6595338"/>
              <a:ext cx="106400" cy="54625"/>
            </a:xfrm>
            <a:custGeom>
              <a:avLst/>
              <a:gdLst/>
              <a:ahLst/>
              <a:cxnLst/>
              <a:rect l="l" t="t" r="r" b="b"/>
              <a:pathLst>
                <a:path w="4256" h="2185" extrusionOk="0">
                  <a:moveTo>
                    <a:pt x="2029" y="0"/>
                  </a:moveTo>
                  <a:cubicBezTo>
                    <a:pt x="888" y="0"/>
                    <a:pt x="0" y="695"/>
                    <a:pt x="0" y="695"/>
                  </a:cubicBezTo>
                  <a:lnTo>
                    <a:pt x="0" y="1941"/>
                  </a:lnTo>
                  <a:cubicBezTo>
                    <a:pt x="575" y="1640"/>
                    <a:pt x="1223" y="1487"/>
                    <a:pt x="1873" y="1487"/>
                  </a:cubicBezTo>
                  <a:cubicBezTo>
                    <a:pt x="2668" y="1487"/>
                    <a:pt x="3465" y="1716"/>
                    <a:pt x="4134" y="2184"/>
                  </a:cubicBezTo>
                  <a:cubicBezTo>
                    <a:pt x="4256" y="1455"/>
                    <a:pt x="3982" y="725"/>
                    <a:pt x="3374" y="360"/>
                  </a:cubicBezTo>
                  <a:cubicBezTo>
                    <a:pt x="2913" y="97"/>
                    <a:pt x="2453" y="0"/>
                    <a:pt x="2029"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7" name="Google Shape;4017;p80"/>
            <p:cNvSpPr/>
            <p:nvPr/>
          </p:nvSpPr>
          <p:spPr>
            <a:xfrm>
              <a:off x="2258150" y="6635388"/>
              <a:ext cx="64625" cy="54275"/>
            </a:xfrm>
            <a:custGeom>
              <a:avLst/>
              <a:gdLst/>
              <a:ahLst/>
              <a:cxnLst/>
              <a:rect l="l" t="t" r="r" b="b"/>
              <a:pathLst>
                <a:path w="2585" h="2171" extrusionOk="0">
                  <a:moveTo>
                    <a:pt x="1473" y="1"/>
                  </a:moveTo>
                  <a:cubicBezTo>
                    <a:pt x="1088" y="1"/>
                    <a:pt x="721" y="90"/>
                    <a:pt x="457" y="369"/>
                  </a:cubicBezTo>
                  <a:cubicBezTo>
                    <a:pt x="1" y="795"/>
                    <a:pt x="1" y="1524"/>
                    <a:pt x="1" y="2102"/>
                  </a:cubicBezTo>
                  <a:cubicBezTo>
                    <a:pt x="16" y="2147"/>
                    <a:pt x="54" y="2170"/>
                    <a:pt x="88" y="2170"/>
                  </a:cubicBezTo>
                  <a:cubicBezTo>
                    <a:pt x="122" y="2170"/>
                    <a:pt x="153" y="2147"/>
                    <a:pt x="153" y="2102"/>
                  </a:cubicBezTo>
                  <a:cubicBezTo>
                    <a:pt x="183" y="1585"/>
                    <a:pt x="153" y="1008"/>
                    <a:pt x="457" y="552"/>
                  </a:cubicBezTo>
                  <a:cubicBezTo>
                    <a:pt x="680" y="210"/>
                    <a:pt x="1019" y="122"/>
                    <a:pt x="1390" y="122"/>
                  </a:cubicBezTo>
                  <a:cubicBezTo>
                    <a:pt x="1777" y="122"/>
                    <a:pt x="2197" y="217"/>
                    <a:pt x="2554" y="217"/>
                  </a:cubicBezTo>
                  <a:cubicBezTo>
                    <a:pt x="2554" y="217"/>
                    <a:pt x="2584" y="157"/>
                    <a:pt x="2554" y="157"/>
                  </a:cubicBezTo>
                  <a:cubicBezTo>
                    <a:pt x="2227" y="82"/>
                    <a:pt x="1842" y="1"/>
                    <a:pt x="147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8" name="Google Shape;4018;p80"/>
            <p:cNvSpPr/>
            <p:nvPr/>
          </p:nvSpPr>
          <p:spPr>
            <a:xfrm>
              <a:off x="2257850" y="6650738"/>
              <a:ext cx="37350" cy="22200"/>
            </a:xfrm>
            <a:custGeom>
              <a:avLst/>
              <a:gdLst/>
              <a:ahLst/>
              <a:cxnLst/>
              <a:rect l="l" t="t" r="r" b="b"/>
              <a:pathLst>
                <a:path w="1494" h="888" extrusionOk="0">
                  <a:moveTo>
                    <a:pt x="967" y="0"/>
                  </a:moveTo>
                  <a:cubicBezTo>
                    <a:pt x="568" y="0"/>
                    <a:pt x="219" y="363"/>
                    <a:pt x="43" y="758"/>
                  </a:cubicBezTo>
                  <a:cubicBezTo>
                    <a:pt x="0" y="823"/>
                    <a:pt x="48" y="887"/>
                    <a:pt x="102" y="887"/>
                  </a:cubicBezTo>
                  <a:cubicBezTo>
                    <a:pt x="124" y="887"/>
                    <a:pt x="147" y="876"/>
                    <a:pt x="165" y="850"/>
                  </a:cubicBezTo>
                  <a:cubicBezTo>
                    <a:pt x="286" y="698"/>
                    <a:pt x="408" y="485"/>
                    <a:pt x="560" y="333"/>
                  </a:cubicBezTo>
                  <a:cubicBezTo>
                    <a:pt x="702" y="207"/>
                    <a:pt x="836" y="154"/>
                    <a:pt x="974" y="154"/>
                  </a:cubicBezTo>
                  <a:cubicBezTo>
                    <a:pt x="1102" y="154"/>
                    <a:pt x="1234" y="199"/>
                    <a:pt x="1380" y="272"/>
                  </a:cubicBezTo>
                  <a:cubicBezTo>
                    <a:pt x="1389" y="276"/>
                    <a:pt x="1397" y="278"/>
                    <a:pt x="1406" y="278"/>
                  </a:cubicBezTo>
                  <a:cubicBezTo>
                    <a:pt x="1456" y="278"/>
                    <a:pt x="1494" y="207"/>
                    <a:pt x="1441" y="181"/>
                  </a:cubicBezTo>
                  <a:cubicBezTo>
                    <a:pt x="1281" y="54"/>
                    <a:pt x="1120" y="0"/>
                    <a:pt x="96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9" name="Google Shape;4019;p80"/>
            <p:cNvSpPr/>
            <p:nvPr/>
          </p:nvSpPr>
          <p:spPr>
            <a:xfrm>
              <a:off x="1769425" y="6359363"/>
              <a:ext cx="500900" cy="472000"/>
            </a:xfrm>
            <a:custGeom>
              <a:avLst/>
              <a:gdLst/>
              <a:ahLst/>
              <a:cxnLst/>
              <a:rect l="l" t="t" r="r" b="b"/>
              <a:pathLst>
                <a:path w="20036" h="18880" extrusionOk="0">
                  <a:moveTo>
                    <a:pt x="7566" y="1"/>
                  </a:moveTo>
                  <a:cubicBezTo>
                    <a:pt x="3633" y="1"/>
                    <a:pt x="1" y="1999"/>
                    <a:pt x="188" y="9495"/>
                  </a:cubicBezTo>
                  <a:cubicBezTo>
                    <a:pt x="188" y="9495"/>
                    <a:pt x="96" y="13021"/>
                    <a:pt x="947" y="14784"/>
                  </a:cubicBezTo>
                  <a:cubicBezTo>
                    <a:pt x="1799" y="16517"/>
                    <a:pt x="4625" y="18462"/>
                    <a:pt x="8425" y="18827"/>
                  </a:cubicBezTo>
                  <a:cubicBezTo>
                    <a:pt x="8828" y="18862"/>
                    <a:pt x="9245" y="18880"/>
                    <a:pt x="9670" y="18880"/>
                  </a:cubicBezTo>
                  <a:cubicBezTo>
                    <a:pt x="13251" y="18880"/>
                    <a:pt x="17393" y="17625"/>
                    <a:pt x="18425" y="15179"/>
                  </a:cubicBezTo>
                  <a:cubicBezTo>
                    <a:pt x="19580" y="12413"/>
                    <a:pt x="20036" y="10529"/>
                    <a:pt x="19671" y="7732"/>
                  </a:cubicBezTo>
                  <a:cubicBezTo>
                    <a:pt x="19337" y="4906"/>
                    <a:pt x="19185" y="3659"/>
                    <a:pt x="16571" y="2413"/>
                  </a:cubicBezTo>
                  <a:cubicBezTo>
                    <a:pt x="15312" y="1806"/>
                    <a:pt x="11303" y="1"/>
                    <a:pt x="7566"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0" name="Google Shape;4020;p80"/>
            <p:cNvSpPr/>
            <p:nvPr/>
          </p:nvSpPr>
          <p:spPr>
            <a:xfrm>
              <a:off x="1998275" y="6596163"/>
              <a:ext cx="35725" cy="60700"/>
            </a:xfrm>
            <a:custGeom>
              <a:avLst/>
              <a:gdLst/>
              <a:ahLst/>
              <a:cxnLst/>
              <a:rect l="l" t="t" r="r" b="b"/>
              <a:pathLst>
                <a:path w="1429" h="2428" extrusionOk="0">
                  <a:moveTo>
                    <a:pt x="323" y="1"/>
                  </a:moveTo>
                  <a:cubicBezTo>
                    <a:pt x="312" y="1"/>
                    <a:pt x="304" y="8"/>
                    <a:pt x="304" y="23"/>
                  </a:cubicBezTo>
                  <a:cubicBezTo>
                    <a:pt x="213" y="327"/>
                    <a:pt x="183" y="662"/>
                    <a:pt x="122" y="966"/>
                  </a:cubicBezTo>
                  <a:cubicBezTo>
                    <a:pt x="61" y="1178"/>
                    <a:pt x="0" y="1422"/>
                    <a:pt x="122" y="1634"/>
                  </a:cubicBezTo>
                  <a:cubicBezTo>
                    <a:pt x="183" y="1786"/>
                    <a:pt x="335" y="1877"/>
                    <a:pt x="487" y="1877"/>
                  </a:cubicBezTo>
                  <a:cubicBezTo>
                    <a:pt x="578" y="1877"/>
                    <a:pt x="639" y="1817"/>
                    <a:pt x="699" y="1756"/>
                  </a:cubicBezTo>
                  <a:cubicBezTo>
                    <a:pt x="760" y="1756"/>
                    <a:pt x="791" y="1695"/>
                    <a:pt x="851" y="1695"/>
                  </a:cubicBezTo>
                  <a:cubicBezTo>
                    <a:pt x="892" y="1655"/>
                    <a:pt x="926" y="1634"/>
                    <a:pt x="953" y="1634"/>
                  </a:cubicBezTo>
                  <a:cubicBezTo>
                    <a:pt x="1007" y="1634"/>
                    <a:pt x="1034" y="1715"/>
                    <a:pt x="1034" y="1877"/>
                  </a:cubicBezTo>
                  <a:cubicBezTo>
                    <a:pt x="1186" y="2060"/>
                    <a:pt x="1125" y="2181"/>
                    <a:pt x="912" y="2242"/>
                  </a:cubicBezTo>
                  <a:cubicBezTo>
                    <a:pt x="800" y="2270"/>
                    <a:pt x="843" y="2428"/>
                    <a:pt x="922" y="2428"/>
                  </a:cubicBezTo>
                  <a:cubicBezTo>
                    <a:pt x="929" y="2428"/>
                    <a:pt x="936" y="2427"/>
                    <a:pt x="943" y="2425"/>
                  </a:cubicBezTo>
                  <a:cubicBezTo>
                    <a:pt x="1186" y="2333"/>
                    <a:pt x="1429" y="2121"/>
                    <a:pt x="1399" y="1817"/>
                  </a:cubicBezTo>
                  <a:cubicBezTo>
                    <a:pt x="1368" y="1604"/>
                    <a:pt x="1186" y="1452"/>
                    <a:pt x="973" y="1452"/>
                  </a:cubicBezTo>
                  <a:cubicBezTo>
                    <a:pt x="821" y="1452"/>
                    <a:pt x="760" y="1574"/>
                    <a:pt x="639" y="1634"/>
                  </a:cubicBezTo>
                  <a:cubicBezTo>
                    <a:pt x="562" y="1664"/>
                    <a:pt x="499" y="1677"/>
                    <a:pt x="447" y="1677"/>
                  </a:cubicBezTo>
                  <a:cubicBezTo>
                    <a:pt x="124" y="1677"/>
                    <a:pt x="217" y="1175"/>
                    <a:pt x="243" y="966"/>
                  </a:cubicBezTo>
                  <a:cubicBezTo>
                    <a:pt x="304" y="692"/>
                    <a:pt x="487" y="297"/>
                    <a:pt x="365" y="23"/>
                  </a:cubicBezTo>
                  <a:cubicBezTo>
                    <a:pt x="350" y="8"/>
                    <a:pt x="335" y="1"/>
                    <a:pt x="32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1" name="Google Shape;4021;p80"/>
            <p:cNvSpPr/>
            <p:nvPr/>
          </p:nvSpPr>
          <p:spPr>
            <a:xfrm>
              <a:off x="1977750" y="6662438"/>
              <a:ext cx="79050" cy="30125"/>
            </a:xfrm>
            <a:custGeom>
              <a:avLst/>
              <a:gdLst/>
              <a:ahLst/>
              <a:cxnLst/>
              <a:rect l="l" t="t" r="r" b="b"/>
              <a:pathLst>
                <a:path w="3162" h="1205" extrusionOk="0">
                  <a:moveTo>
                    <a:pt x="3048" y="0"/>
                  </a:moveTo>
                  <a:cubicBezTo>
                    <a:pt x="3005" y="0"/>
                    <a:pt x="2962" y="24"/>
                    <a:pt x="2949" y="78"/>
                  </a:cubicBezTo>
                  <a:cubicBezTo>
                    <a:pt x="2827" y="777"/>
                    <a:pt x="2189" y="1020"/>
                    <a:pt x="1551" y="1020"/>
                  </a:cubicBezTo>
                  <a:cubicBezTo>
                    <a:pt x="943" y="989"/>
                    <a:pt x="517" y="807"/>
                    <a:pt x="183" y="321"/>
                  </a:cubicBezTo>
                  <a:cubicBezTo>
                    <a:pt x="183" y="306"/>
                    <a:pt x="175" y="298"/>
                    <a:pt x="164" y="298"/>
                  </a:cubicBezTo>
                  <a:cubicBezTo>
                    <a:pt x="153" y="298"/>
                    <a:pt x="137" y="306"/>
                    <a:pt x="122" y="321"/>
                  </a:cubicBezTo>
                  <a:cubicBezTo>
                    <a:pt x="1" y="959"/>
                    <a:pt x="1125" y="1202"/>
                    <a:pt x="1551" y="1202"/>
                  </a:cubicBezTo>
                  <a:cubicBezTo>
                    <a:pt x="1584" y="1204"/>
                    <a:pt x="1616" y="1204"/>
                    <a:pt x="1649" y="1204"/>
                  </a:cubicBezTo>
                  <a:cubicBezTo>
                    <a:pt x="2350" y="1204"/>
                    <a:pt x="3075" y="892"/>
                    <a:pt x="3162" y="108"/>
                  </a:cubicBezTo>
                  <a:cubicBezTo>
                    <a:pt x="3162" y="40"/>
                    <a:pt x="3104" y="0"/>
                    <a:pt x="3048"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2" name="Google Shape;4022;p80"/>
            <p:cNvSpPr/>
            <p:nvPr/>
          </p:nvSpPr>
          <p:spPr>
            <a:xfrm>
              <a:off x="1849325" y="6556438"/>
              <a:ext cx="47150" cy="33225"/>
            </a:xfrm>
            <a:custGeom>
              <a:avLst/>
              <a:gdLst/>
              <a:ahLst/>
              <a:cxnLst/>
              <a:rect l="l" t="t" r="r" b="b"/>
              <a:pathLst>
                <a:path w="1886" h="1329" extrusionOk="0">
                  <a:moveTo>
                    <a:pt x="1719" y="0"/>
                  </a:moveTo>
                  <a:cubicBezTo>
                    <a:pt x="1081" y="0"/>
                    <a:pt x="149" y="625"/>
                    <a:pt x="1" y="1278"/>
                  </a:cubicBezTo>
                  <a:cubicBezTo>
                    <a:pt x="1" y="1314"/>
                    <a:pt x="22" y="1328"/>
                    <a:pt x="45" y="1328"/>
                  </a:cubicBezTo>
                  <a:cubicBezTo>
                    <a:pt x="62" y="1328"/>
                    <a:pt x="79" y="1321"/>
                    <a:pt x="92" y="1308"/>
                  </a:cubicBezTo>
                  <a:cubicBezTo>
                    <a:pt x="548" y="670"/>
                    <a:pt x="1034" y="336"/>
                    <a:pt x="1794" y="184"/>
                  </a:cubicBezTo>
                  <a:cubicBezTo>
                    <a:pt x="1885" y="153"/>
                    <a:pt x="1855" y="32"/>
                    <a:pt x="1764" y="1"/>
                  </a:cubicBezTo>
                  <a:cubicBezTo>
                    <a:pt x="1749" y="1"/>
                    <a:pt x="1734" y="0"/>
                    <a:pt x="171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3" name="Google Shape;4023;p80"/>
            <p:cNvSpPr/>
            <p:nvPr/>
          </p:nvSpPr>
          <p:spPr>
            <a:xfrm>
              <a:off x="2128975" y="6551263"/>
              <a:ext cx="51200" cy="22650"/>
            </a:xfrm>
            <a:custGeom>
              <a:avLst/>
              <a:gdLst/>
              <a:ahLst/>
              <a:cxnLst/>
              <a:rect l="l" t="t" r="r" b="b"/>
              <a:pathLst>
                <a:path w="2048" h="906" extrusionOk="0">
                  <a:moveTo>
                    <a:pt x="330" y="1"/>
                  </a:moveTo>
                  <a:cubicBezTo>
                    <a:pt x="237" y="1"/>
                    <a:pt x="146" y="9"/>
                    <a:pt x="61" y="26"/>
                  </a:cubicBezTo>
                  <a:cubicBezTo>
                    <a:pt x="0" y="26"/>
                    <a:pt x="0" y="117"/>
                    <a:pt x="61" y="117"/>
                  </a:cubicBezTo>
                  <a:cubicBezTo>
                    <a:pt x="699" y="300"/>
                    <a:pt x="1338" y="391"/>
                    <a:pt x="1794" y="877"/>
                  </a:cubicBezTo>
                  <a:cubicBezTo>
                    <a:pt x="1820" y="897"/>
                    <a:pt x="1848" y="905"/>
                    <a:pt x="1874" y="905"/>
                  </a:cubicBezTo>
                  <a:cubicBezTo>
                    <a:pt x="1970" y="905"/>
                    <a:pt x="2048" y="797"/>
                    <a:pt x="1976" y="725"/>
                  </a:cubicBezTo>
                  <a:cubicBezTo>
                    <a:pt x="1610" y="307"/>
                    <a:pt x="907" y="1"/>
                    <a:pt x="33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4" name="Google Shape;4024;p80"/>
            <p:cNvSpPr/>
            <p:nvPr/>
          </p:nvSpPr>
          <p:spPr>
            <a:xfrm>
              <a:off x="1842500" y="6671213"/>
              <a:ext cx="92725" cy="87400"/>
            </a:xfrm>
            <a:custGeom>
              <a:avLst/>
              <a:gdLst/>
              <a:ahLst/>
              <a:cxnLst/>
              <a:rect l="l" t="t" r="r" b="b"/>
              <a:pathLst>
                <a:path w="3709" h="3496" extrusionOk="0">
                  <a:moveTo>
                    <a:pt x="1854" y="0"/>
                  </a:moveTo>
                  <a:cubicBezTo>
                    <a:pt x="821" y="0"/>
                    <a:pt x="0" y="760"/>
                    <a:pt x="0" y="1733"/>
                  </a:cubicBezTo>
                  <a:cubicBezTo>
                    <a:pt x="0" y="2705"/>
                    <a:pt x="821" y="3496"/>
                    <a:pt x="1854" y="3496"/>
                  </a:cubicBezTo>
                  <a:cubicBezTo>
                    <a:pt x="2888" y="3496"/>
                    <a:pt x="3708" y="2705"/>
                    <a:pt x="3708" y="1733"/>
                  </a:cubicBezTo>
                  <a:cubicBezTo>
                    <a:pt x="3708" y="760"/>
                    <a:pt x="2888" y="0"/>
                    <a:pt x="185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5" name="Google Shape;4025;p80"/>
            <p:cNvSpPr/>
            <p:nvPr/>
          </p:nvSpPr>
          <p:spPr>
            <a:xfrm>
              <a:off x="2097050" y="6671213"/>
              <a:ext cx="92750" cy="87400"/>
            </a:xfrm>
            <a:custGeom>
              <a:avLst/>
              <a:gdLst/>
              <a:ahLst/>
              <a:cxnLst/>
              <a:rect l="l" t="t" r="r" b="b"/>
              <a:pathLst>
                <a:path w="3710" h="3496" extrusionOk="0">
                  <a:moveTo>
                    <a:pt x="1855" y="0"/>
                  </a:moveTo>
                  <a:cubicBezTo>
                    <a:pt x="821" y="0"/>
                    <a:pt x="1" y="760"/>
                    <a:pt x="1" y="1733"/>
                  </a:cubicBezTo>
                  <a:cubicBezTo>
                    <a:pt x="1" y="2705"/>
                    <a:pt x="821" y="3496"/>
                    <a:pt x="1855" y="3496"/>
                  </a:cubicBezTo>
                  <a:cubicBezTo>
                    <a:pt x="2888" y="3496"/>
                    <a:pt x="3709" y="2705"/>
                    <a:pt x="3709" y="1733"/>
                  </a:cubicBezTo>
                  <a:cubicBezTo>
                    <a:pt x="3709" y="760"/>
                    <a:pt x="2888" y="0"/>
                    <a:pt x="1855"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6" name="Google Shape;4026;p80"/>
            <p:cNvSpPr/>
            <p:nvPr/>
          </p:nvSpPr>
          <p:spPr>
            <a:xfrm>
              <a:off x="2007400" y="6699938"/>
              <a:ext cx="27175" cy="6725"/>
            </a:xfrm>
            <a:custGeom>
              <a:avLst/>
              <a:gdLst/>
              <a:ahLst/>
              <a:cxnLst/>
              <a:rect l="l" t="t" r="r" b="b"/>
              <a:pathLst>
                <a:path w="1087" h="269" extrusionOk="0">
                  <a:moveTo>
                    <a:pt x="1007" y="0"/>
                  </a:moveTo>
                  <a:cubicBezTo>
                    <a:pt x="997" y="0"/>
                    <a:pt x="985" y="2"/>
                    <a:pt x="973" y="6"/>
                  </a:cubicBezTo>
                  <a:cubicBezTo>
                    <a:pt x="810" y="88"/>
                    <a:pt x="664" y="117"/>
                    <a:pt x="512" y="117"/>
                  </a:cubicBezTo>
                  <a:cubicBezTo>
                    <a:pt x="382" y="117"/>
                    <a:pt x="246" y="95"/>
                    <a:pt x="91" y="67"/>
                  </a:cubicBezTo>
                  <a:cubicBezTo>
                    <a:pt x="61" y="67"/>
                    <a:pt x="0" y="158"/>
                    <a:pt x="61" y="158"/>
                  </a:cubicBezTo>
                  <a:cubicBezTo>
                    <a:pt x="206" y="231"/>
                    <a:pt x="372" y="269"/>
                    <a:pt x="535" y="269"/>
                  </a:cubicBezTo>
                  <a:cubicBezTo>
                    <a:pt x="714" y="269"/>
                    <a:pt x="891" y="223"/>
                    <a:pt x="1034" y="128"/>
                  </a:cubicBezTo>
                  <a:cubicBezTo>
                    <a:pt x="1086" y="75"/>
                    <a:pt x="1071" y="0"/>
                    <a:pt x="100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7" name="Google Shape;4027;p80"/>
            <p:cNvSpPr/>
            <p:nvPr/>
          </p:nvSpPr>
          <p:spPr>
            <a:xfrm>
              <a:off x="1907850" y="6601288"/>
              <a:ext cx="29650" cy="35750"/>
            </a:xfrm>
            <a:custGeom>
              <a:avLst/>
              <a:gdLst/>
              <a:ahLst/>
              <a:cxnLst/>
              <a:rect l="l" t="t" r="r" b="b"/>
              <a:pathLst>
                <a:path w="1186" h="1430" extrusionOk="0">
                  <a:moveTo>
                    <a:pt x="578" y="1"/>
                  </a:moveTo>
                  <a:cubicBezTo>
                    <a:pt x="243" y="31"/>
                    <a:pt x="0" y="335"/>
                    <a:pt x="0" y="730"/>
                  </a:cubicBezTo>
                  <a:cubicBezTo>
                    <a:pt x="0" y="1125"/>
                    <a:pt x="274" y="1429"/>
                    <a:pt x="608" y="1429"/>
                  </a:cubicBezTo>
                  <a:cubicBezTo>
                    <a:pt x="943" y="1399"/>
                    <a:pt x="1186" y="1095"/>
                    <a:pt x="1186" y="700"/>
                  </a:cubicBezTo>
                  <a:cubicBezTo>
                    <a:pt x="1155" y="305"/>
                    <a:pt x="882" y="1"/>
                    <a:pt x="578"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8" name="Google Shape;4028;p80"/>
            <p:cNvSpPr/>
            <p:nvPr/>
          </p:nvSpPr>
          <p:spPr>
            <a:xfrm>
              <a:off x="2090225" y="6595963"/>
              <a:ext cx="29650" cy="35750"/>
            </a:xfrm>
            <a:custGeom>
              <a:avLst/>
              <a:gdLst/>
              <a:ahLst/>
              <a:cxnLst/>
              <a:rect l="l" t="t" r="r" b="b"/>
              <a:pathLst>
                <a:path w="1186" h="1430" extrusionOk="0">
                  <a:moveTo>
                    <a:pt x="578" y="1"/>
                  </a:moveTo>
                  <a:cubicBezTo>
                    <a:pt x="243" y="1"/>
                    <a:pt x="0" y="335"/>
                    <a:pt x="0" y="730"/>
                  </a:cubicBezTo>
                  <a:cubicBezTo>
                    <a:pt x="31" y="1126"/>
                    <a:pt x="274" y="1430"/>
                    <a:pt x="608" y="1430"/>
                  </a:cubicBezTo>
                  <a:cubicBezTo>
                    <a:pt x="942" y="1399"/>
                    <a:pt x="1186" y="1095"/>
                    <a:pt x="1186" y="700"/>
                  </a:cubicBezTo>
                  <a:cubicBezTo>
                    <a:pt x="1155" y="305"/>
                    <a:pt x="912" y="1"/>
                    <a:pt x="578"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9" name="Google Shape;4029;p80"/>
            <p:cNvSpPr/>
            <p:nvPr/>
          </p:nvSpPr>
          <p:spPr>
            <a:xfrm>
              <a:off x="1860725" y="6680313"/>
              <a:ext cx="8400" cy="9900"/>
            </a:xfrm>
            <a:custGeom>
              <a:avLst/>
              <a:gdLst/>
              <a:ahLst/>
              <a:cxnLst/>
              <a:rect l="l" t="t" r="r" b="b"/>
              <a:pathLst>
                <a:path w="336" h="396" extrusionOk="0">
                  <a:moveTo>
                    <a:pt x="183" y="1"/>
                  </a:moveTo>
                  <a:cubicBezTo>
                    <a:pt x="61" y="1"/>
                    <a:pt x="1" y="92"/>
                    <a:pt x="1" y="183"/>
                  </a:cubicBezTo>
                  <a:cubicBezTo>
                    <a:pt x="1" y="305"/>
                    <a:pt x="61" y="396"/>
                    <a:pt x="183" y="396"/>
                  </a:cubicBezTo>
                  <a:cubicBezTo>
                    <a:pt x="274" y="396"/>
                    <a:pt x="335" y="305"/>
                    <a:pt x="335" y="183"/>
                  </a:cubicBezTo>
                  <a:cubicBezTo>
                    <a:pt x="33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0" name="Google Shape;4030;p80"/>
            <p:cNvSpPr/>
            <p:nvPr/>
          </p:nvSpPr>
          <p:spPr>
            <a:xfrm>
              <a:off x="1891875" y="6709188"/>
              <a:ext cx="9150" cy="10675"/>
            </a:xfrm>
            <a:custGeom>
              <a:avLst/>
              <a:gdLst/>
              <a:ahLst/>
              <a:cxnLst/>
              <a:rect l="l" t="t" r="r" b="b"/>
              <a:pathLst>
                <a:path w="366" h="427" extrusionOk="0">
                  <a:moveTo>
                    <a:pt x="183" y="1"/>
                  </a:moveTo>
                  <a:cubicBezTo>
                    <a:pt x="62" y="1"/>
                    <a:pt x="1" y="92"/>
                    <a:pt x="1" y="214"/>
                  </a:cubicBezTo>
                  <a:cubicBezTo>
                    <a:pt x="1" y="335"/>
                    <a:pt x="62" y="426"/>
                    <a:pt x="183" y="426"/>
                  </a:cubicBezTo>
                  <a:cubicBezTo>
                    <a:pt x="274" y="426"/>
                    <a:pt x="366" y="335"/>
                    <a:pt x="366" y="214"/>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1" name="Google Shape;4031;p80"/>
            <p:cNvSpPr/>
            <p:nvPr/>
          </p:nvSpPr>
          <p:spPr>
            <a:xfrm>
              <a:off x="1853900" y="6729713"/>
              <a:ext cx="9125" cy="9900"/>
            </a:xfrm>
            <a:custGeom>
              <a:avLst/>
              <a:gdLst/>
              <a:ahLst/>
              <a:cxnLst/>
              <a:rect l="l" t="t" r="r" b="b"/>
              <a:pathLst>
                <a:path w="365" h="396" extrusionOk="0">
                  <a:moveTo>
                    <a:pt x="183" y="1"/>
                  </a:moveTo>
                  <a:cubicBezTo>
                    <a:pt x="61" y="1"/>
                    <a:pt x="0" y="92"/>
                    <a:pt x="0" y="183"/>
                  </a:cubicBezTo>
                  <a:cubicBezTo>
                    <a:pt x="0" y="305"/>
                    <a:pt x="61" y="396"/>
                    <a:pt x="183" y="396"/>
                  </a:cubicBezTo>
                  <a:cubicBezTo>
                    <a:pt x="274" y="396"/>
                    <a:pt x="365" y="305"/>
                    <a:pt x="365" y="18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2" name="Google Shape;4032;p80"/>
            <p:cNvSpPr/>
            <p:nvPr/>
          </p:nvSpPr>
          <p:spPr>
            <a:xfrm>
              <a:off x="1913925" y="6672713"/>
              <a:ext cx="9150" cy="9925"/>
            </a:xfrm>
            <a:custGeom>
              <a:avLst/>
              <a:gdLst/>
              <a:ahLst/>
              <a:cxnLst/>
              <a:rect l="l" t="t" r="r" b="b"/>
              <a:pathLst>
                <a:path w="366" h="397" extrusionOk="0">
                  <a:moveTo>
                    <a:pt x="183" y="1"/>
                  </a:moveTo>
                  <a:cubicBezTo>
                    <a:pt x="92" y="1"/>
                    <a:pt x="0" y="92"/>
                    <a:pt x="0" y="214"/>
                  </a:cubicBezTo>
                  <a:cubicBezTo>
                    <a:pt x="0" y="305"/>
                    <a:pt x="92" y="396"/>
                    <a:pt x="183" y="396"/>
                  </a:cubicBezTo>
                  <a:cubicBezTo>
                    <a:pt x="274" y="396"/>
                    <a:pt x="365" y="305"/>
                    <a:pt x="365" y="214"/>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3" name="Google Shape;4033;p80"/>
            <p:cNvSpPr/>
            <p:nvPr/>
          </p:nvSpPr>
          <p:spPr>
            <a:xfrm>
              <a:off x="1940525" y="6719838"/>
              <a:ext cx="9125" cy="9900"/>
            </a:xfrm>
            <a:custGeom>
              <a:avLst/>
              <a:gdLst/>
              <a:ahLst/>
              <a:cxnLst/>
              <a:rect l="l" t="t" r="r" b="b"/>
              <a:pathLst>
                <a:path w="365" h="396" extrusionOk="0">
                  <a:moveTo>
                    <a:pt x="183" y="0"/>
                  </a:moveTo>
                  <a:cubicBezTo>
                    <a:pt x="91" y="0"/>
                    <a:pt x="0" y="92"/>
                    <a:pt x="0" y="213"/>
                  </a:cubicBezTo>
                  <a:cubicBezTo>
                    <a:pt x="0" y="304"/>
                    <a:pt x="91" y="396"/>
                    <a:pt x="183" y="396"/>
                  </a:cubicBezTo>
                  <a:cubicBezTo>
                    <a:pt x="274" y="396"/>
                    <a:pt x="365" y="304"/>
                    <a:pt x="365" y="213"/>
                  </a:cubicBezTo>
                  <a:cubicBezTo>
                    <a:pt x="365" y="92"/>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4" name="Google Shape;4034;p80"/>
            <p:cNvSpPr/>
            <p:nvPr/>
          </p:nvSpPr>
          <p:spPr>
            <a:xfrm>
              <a:off x="2092500" y="6680313"/>
              <a:ext cx="9150" cy="9900"/>
            </a:xfrm>
            <a:custGeom>
              <a:avLst/>
              <a:gdLst/>
              <a:ahLst/>
              <a:cxnLst/>
              <a:rect l="l" t="t" r="r" b="b"/>
              <a:pathLst>
                <a:path w="366" h="396" extrusionOk="0">
                  <a:moveTo>
                    <a:pt x="183" y="1"/>
                  </a:moveTo>
                  <a:cubicBezTo>
                    <a:pt x="61" y="1"/>
                    <a:pt x="0" y="92"/>
                    <a:pt x="0" y="183"/>
                  </a:cubicBezTo>
                  <a:cubicBezTo>
                    <a:pt x="0" y="305"/>
                    <a:pt x="61" y="396"/>
                    <a:pt x="183" y="396"/>
                  </a:cubicBezTo>
                  <a:cubicBezTo>
                    <a:pt x="274" y="396"/>
                    <a:pt x="365" y="305"/>
                    <a:pt x="365" y="18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5" name="Google Shape;4035;p80"/>
            <p:cNvSpPr/>
            <p:nvPr/>
          </p:nvSpPr>
          <p:spPr>
            <a:xfrm>
              <a:off x="2110725" y="6729713"/>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4036;p80"/>
            <p:cNvSpPr/>
            <p:nvPr/>
          </p:nvSpPr>
          <p:spPr>
            <a:xfrm>
              <a:off x="2148725" y="6682613"/>
              <a:ext cx="9150" cy="10650"/>
            </a:xfrm>
            <a:custGeom>
              <a:avLst/>
              <a:gdLst/>
              <a:ahLst/>
              <a:cxnLst/>
              <a:rect l="l" t="t" r="r" b="b"/>
              <a:pathLst>
                <a:path w="366" h="426" extrusionOk="0">
                  <a:moveTo>
                    <a:pt x="183" y="0"/>
                  </a:moveTo>
                  <a:cubicBezTo>
                    <a:pt x="92" y="0"/>
                    <a:pt x="1" y="91"/>
                    <a:pt x="1" y="213"/>
                  </a:cubicBezTo>
                  <a:cubicBezTo>
                    <a:pt x="1" y="334"/>
                    <a:pt x="92" y="426"/>
                    <a:pt x="183" y="426"/>
                  </a:cubicBezTo>
                  <a:cubicBezTo>
                    <a:pt x="274" y="426"/>
                    <a:pt x="365" y="33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4037;p80"/>
            <p:cNvSpPr/>
            <p:nvPr/>
          </p:nvSpPr>
          <p:spPr>
            <a:xfrm>
              <a:off x="2176075" y="6719838"/>
              <a:ext cx="9150" cy="9900"/>
            </a:xfrm>
            <a:custGeom>
              <a:avLst/>
              <a:gdLst/>
              <a:ahLst/>
              <a:cxnLst/>
              <a:rect l="l" t="t" r="r" b="b"/>
              <a:pathLst>
                <a:path w="366" h="396" extrusionOk="0">
                  <a:moveTo>
                    <a:pt x="183" y="0"/>
                  </a:moveTo>
                  <a:cubicBezTo>
                    <a:pt x="92" y="0"/>
                    <a:pt x="1" y="92"/>
                    <a:pt x="1" y="213"/>
                  </a:cubicBezTo>
                  <a:cubicBezTo>
                    <a:pt x="1" y="304"/>
                    <a:pt x="92" y="396"/>
                    <a:pt x="183" y="396"/>
                  </a:cubicBezTo>
                  <a:cubicBezTo>
                    <a:pt x="274" y="396"/>
                    <a:pt x="366" y="304"/>
                    <a:pt x="366" y="213"/>
                  </a:cubicBezTo>
                  <a:cubicBezTo>
                    <a:pt x="366" y="92"/>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4038;p80"/>
            <p:cNvSpPr/>
            <p:nvPr/>
          </p:nvSpPr>
          <p:spPr>
            <a:xfrm>
              <a:off x="2138850" y="6714513"/>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4039;p80"/>
            <p:cNvSpPr/>
            <p:nvPr/>
          </p:nvSpPr>
          <p:spPr>
            <a:xfrm>
              <a:off x="1815125" y="6333063"/>
              <a:ext cx="207475" cy="230250"/>
            </a:xfrm>
            <a:custGeom>
              <a:avLst/>
              <a:gdLst/>
              <a:ahLst/>
              <a:cxnLst/>
              <a:rect l="l" t="t" r="r" b="b"/>
              <a:pathLst>
                <a:path w="8299" h="9210" extrusionOk="0">
                  <a:moveTo>
                    <a:pt x="8299" y="0"/>
                  </a:moveTo>
                  <a:lnTo>
                    <a:pt x="8299" y="0"/>
                  </a:lnTo>
                  <a:cubicBezTo>
                    <a:pt x="7326" y="91"/>
                    <a:pt x="6262" y="122"/>
                    <a:pt x="5138" y="122"/>
                  </a:cubicBezTo>
                  <a:cubicBezTo>
                    <a:pt x="2767" y="2614"/>
                    <a:pt x="943" y="5593"/>
                    <a:pt x="1" y="8906"/>
                  </a:cubicBezTo>
                  <a:lnTo>
                    <a:pt x="62" y="9210"/>
                  </a:lnTo>
                  <a:cubicBezTo>
                    <a:pt x="62" y="9210"/>
                    <a:pt x="1399" y="8967"/>
                    <a:pt x="3132" y="8298"/>
                  </a:cubicBezTo>
                  <a:cubicBezTo>
                    <a:pt x="3375" y="8207"/>
                    <a:pt x="3588" y="8116"/>
                    <a:pt x="3800" y="7994"/>
                  </a:cubicBezTo>
                  <a:cubicBezTo>
                    <a:pt x="4530" y="5076"/>
                    <a:pt x="6293" y="2432"/>
                    <a:pt x="8299"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4040;p80"/>
            <p:cNvSpPr/>
            <p:nvPr/>
          </p:nvSpPr>
          <p:spPr>
            <a:xfrm>
              <a:off x="1910125" y="6283988"/>
              <a:ext cx="417975" cy="321900"/>
            </a:xfrm>
            <a:custGeom>
              <a:avLst/>
              <a:gdLst/>
              <a:ahLst/>
              <a:cxnLst/>
              <a:rect l="l" t="t" r="r" b="b"/>
              <a:pathLst>
                <a:path w="16719" h="12876" extrusionOk="0">
                  <a:moveTo>
                    <a:pt x="7596" y="1"/>
                  </a:moveTo>
                  <a:cubicBezTo>
                    <a:pt x="7501" y="1"/>
                    <a:pt x="7410" y="25"/>
                    <a:pt x="7326" y="79"/>
                  </a:cubicBezTo>
                  <a:cubicBezTo>
                    <a:pt x="6536" y="565"/>
                    <a:pt x="7691" y="1264"/>
                    <a:pt x="7691" y="1264"/>
                  </a:cubicBezTo>
                  <a:cubicBezTo>
                    <a:pt x="6809" y="1629"/>
                    <a:pt x="5715" y="1842"/>
                    <a:pt x="4499" y="1963"/>
                  </a:cubicBezTo>
                  <a:cubicBezTo>
                    <a:pt x="2493" y="4425"/>
                    <a:pt x="730" y="7039"/>
                    <a:pt x="0" y="9957"/>
                  </a:cubicBezTo>
                  <a:cubicBezTo>
                    <a:pt x="1490" y="9197"/>
                    <a:pt x="2857" y="7951"/>
                    <a:pt x="2858" y="7951"/>
                  </a:cubicBezTo>
                  <a:lnTo>
                    <a:pt x="2858" y="7951"/>
                  </a:lnTo>
                  <a:cubicBezTo>
                    <a:pt x="2128" y="8893"/>
                    <a:pt x="1855" y="9440"/>
                    <a:pt x="1855" y="9440"/>
                  </a:cubicBezTo>
                  <a:cubicBezTo>
                    <a:pt x="4560" y="9440"/>
                    <a:pt x="7873" y="6431"/>
                    <a:pt x="7873" y="6431"/>
                  </a:cubicBezTo>
                  <a:cubicBezTo>
                    <a:pt x="7873" y="6431"/>
                    <a:pt x="9324" y="9807"/>
                    <a:pt x="9712" y="9807"/>
                  </a:cubicBezTo>
                  <a:cubicBezTo>
                    <a:pt x="9717" y="9807"/>
                    <a:pt x="9722" y="9806"/>
                    <a:pt x="9727" y="9805"/>
                  </a:cubicBezTo>
                  <a:cubicBezTo>
                    <a:pt x="10061" y="9714"/>
                    <a:pt x="9940" y="8498"/>
                    <a:pt x="9940" y="8498"/>
                  </a:cubicBezTo>
                  <a:cubicBezTo>
                    <a:pt x="9940" y="8498"/>
                    <a:pt x="9970" y="8407"/>
                    <a:pt x="10001" y="8346"/>
                  </a:cubicBezTo>
                  <a:lnTo>
                    <a:pt x="10001" y="8346"/>
                  </a:lnTo>
                  <a:cubicBezTo>
                    <a:pt x="9941" y="8494"/>
                    <a:pt x="11178" y="11118"/>
                    <a:pt x="11384" y="11118"/>
                  </a:cubicBezTo>
                  <a:cubicBezTo>
                    <a:pt x="11390" y="11118"/>
                    <a:pt x="11395" y="11116"/>
                    <a:pt x="11399" y="11112"/>
                  </a:cubicBezTo>
                  <a:cubicBezTo>
                    <a:pt x="11581" y="10930"/>
                    <a:pt x="11672" y="10261"/>
                    <a:pt x="11672" y="10261"/>
                  </a:cubicBezTo>
                  <a:cubicBezTo>
                    <a:pt x="12645" y="12419"/>
                    <a:pt x="14165" y="12875"/>
                    <a:pt x="14165" y="12875"/>
                  </a:cubicBezTo>
                  <a:lnTo>
                    <a:pt x="14773" y="11872"/>
                  </a:lnTo>
                  <a:cubicBezTo>
                    <a:pt x="16718" y="8407"/>
                    <a:pt x="15685" y="5489"/>
                    <a:pt x="13223" y="3270"/>
                  </a:cubicBezTo>
                  <a:cubicBezTo>
                    <a:pt x="12402" y="2510"/>
                    <a:pt x="10335" y="2358"/>
                    <a:pt x="10335" y="2358"/>
                  </a:cubicBezTo>
                  <a:cubicBezTo>
                    <a:pt x="10335" y="2358"/>
                    <a:pt x="12493" y="565"/>
                    <a:pt x="11429" y="231"/>
                  </a:cubicBezTo>
                  <a:cubicBezTo>
                    <a:pt x="11334" y="200"/>
                    <a:pt x="11238" y="186"/>
                    <a:pt x="11143" y="186"/>
                  </a:cubicBezTo>
                  <a:cubicBezTo>
                    <a:pt x="10214" y="186"/>
                    <a:pt x="9362" y="1538"/>
                    <a:pt x="9362" y="1538"/>
                  </a:cubicBezTo>
                  <a:cubicBezTo>
                    <a:pt x="9362" y="1538"/>
                    <a:pt x="8354" y="1"/>
                    <a:pt x="7596"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4041;p80"/>
            <p:cNvSpPr/>
            <p:nvPr/>
          </p:nvSpPr>
          <p:spPr>
            <a:xfrm>
              <a:off x="1696600" y="6336038"/>
              <a:ext cx="246975" cy="272125"/>
            </a:xfrm>
            <a:custGeom>
              <a:avLst/>
              <a:gdLst/>
              <a:ahLst/>
              <a:cxnLst/>
              <a:rect l="l" t="t" r="r" b="b"/>
              <a:pathLst>
                <a:path w="9879" h="10885" extrusionOk="0">
                  <a:moveTo>
                    <a:pt x="8151" y="1"/>
                  </a:moveTo>
                  <a:cubicBezTo>
                    <a:pt x="5142" y="1"/>
                    <a:pt x="2615" y="1305"/>
                    <a:pt x="1338" y="5048"/>
                  </a:cubicBezTo>
                  <a:cubicBezTo>
                    <a:pt x="0" y="8878"/>
                    <a:pt x="3101" y="10884"/>
                    <a:pt x="3101" y="10884"/>
                  </a:cubicBezTo>
                  <a:cubicBezTo>
                    <a:pt x="3921" y="10884"/>
                    <a:pt x="4438" y="7571"/>
                    <a:pt x="4438" y="7571"/>
                  </a:cubicBezTo>
                  <a:lnTo>
                    <a:pt x="4742" y="8787"/>
                  </a:lnTo>
                  <a:cubicBezTo>
                    <a:pt x="5684" y="5474"/>
                    <a:pt x="7508" y="2495"/>
                    <a:pt x="9879" y="3"/>
                  </a:cubicBezTo>
                  <a:lnTo>
                    <a:pt x="8359" y="3"/>
                  </a:lnTo>
                  <a:cubicBezTo>
                    <a:pt x="8289" y="1"/>
                    <a:pt x="8220" y="1"/>
                    <a:pt x="8151"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4042;p80"/>
            <p:cNvSpPr/>
            <p:nvPr/>
          </p:nvSpPr>
          <p:spPr>
            <a:xfrm>
              <a:off x="2112250" y="6892738"/>
              <a:ext cx="112500" cy="400850"/>
            </a:xfrm>
            <a:custGeom>
              <a:avLst/>
              <a:gdLst/>
              <a:ahLst/>
              <a:cxnLst/>
              <a:rect l="l" t="t" r="r" b="b"/>
              <a:pathLst>
                <a:path w="4500" h="16034" extrusionOk="0">
                  <a:moveTo>
                    <a:pt x="1061" y="1"/>
                  </a:moveTo>
                  <a:cubicBezTo>
                    <a:pt x="897" y="1"/>
                    <a:pt x="745" y="15"/>
                    <a:pt x="609" y="45"/>
                  </a:cubicBezTo>
                  <a:cubicBezTo>
                    <a:pt x="396" y="1382"/>
                    <a:pt x="1" y="4361"/>
                    <a:pt x="365" y="6732"/>
                  </a:cubicBezTo>
                  <a:cubicBezTo>
                    <a:pt x="1125" y="11687"/>
                    <a:pt x="1976" y="13480"/>
                    <a:pt x="4469" y="16033"/>
                  </a:cubicBezTo>
                  <a:cubicBezTo>
                    <a:pt x="4499" y="14665"/>
                    <a:pt x="4104" y="10805"/>
                    <a:pt x="4104" y="10805"/>
                  </a:cubicBezTo>
                  <a:cubicBezTo>
                    <a:pt x="4104" y="10805"/>
                    <a:pt x="3618" y="7796"/>
                    <a:pt x="3314" y="5851"/>
                  </a:cubicBezTo>
                  <a:cubicBezTo>
                    <a:pt x="3010" y="3936"/>
                    <a:pt x="3557" y="714"/>
                    <a:pt x="3557" y="714"/>
                  </a:cubicBezTo>
                  <a:cubicBezTo>
                    <a:pt x="2627" y="249"/>
                    <a:pt x="1737" y="1"/>
                    <a:pt x="1061"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4043;p80"/>
            <p:cNvSpPr/>
            <p:nvPr/>
          </p:nvSpPr>
          <p:spPr>
            <a:xfrm>
              <a:off x="2085650" y="6893863"/>
              <a:ext cx="138325" cy="418700"/>
            </a:xfrm>
            <a:custGeom>
              <a:avLst/>
              <a:gdLst/>
              <a:ahLst/>
              <a:cxnLst/>
              <a:rect l="l" t="t" r="r" b="b"/>
              <a:pathLst>
                <a:path w="5533" h="16748" extrusionOk="0">
                  <a:moveTo>
                    <a:pt x="1673" y="0"/>
                  </a:moveTo>
                  <a:cubicBezTo>
                    <a:pt x="1308" y="91"/>
                    <a:pt x="1034" y="274"/>
                    <a:pt x="973" y="578"/>
                  </a:cubicBezTo>
                  <a:cubicBezTo>
                    <a:pt x="761" y="1429"/>
                    <a:pt x="1" y="4803"/>
                    <a:pt x="1277" y="9392"/>
                  </a:cubicBezTo>
                  <a:cubicBezTo>
                    <a:pt x="2554" y="13952"/>
                    <a:pt x="5381" y="16748"/>
                    <a:pt x="5381" y="16748"/>
                  </a:cubicBezTo>
                  <a:cubicBezTo>
                    <a:pt x="5472" y="16596"/>
                    <a:pt x="5533" y="16322"/>
                    <a:pt x="5533" y="15988"/>
                  </a:cubicBezTo>
                  <a:cubicBezTo>
                    <a:pt x="3040" y="13435"/>
                    <a:pt x="2189" y="11642"/>
                    <a:pt x="1429" y="6687"/>
                  </a:cubicBezTo>
                  <a:cubicBezTo>
                    <a:pt x="1065" y="4316"/>
                    <a:pt x="1460" y="1337"/>
                    <a:pt x="1673"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4044;p80"/>
            <p:cNvSpPr/>
            <p:nvPr/>
          </p:nvSpPr>
          <p:spPr>
            <a:xfrm>
              <a:off x="1844000" y="6896713"/>
              <a:ext cx="117050" cy="405225"/>
            </a:xfrm>
            <a:custGeom>
              <a:avLst/>
              <a:gdLst/>
              <a:ahLst/>
              <a:cxnLst/>
              <a:rect l="l" t="t" r="r" b="b"/>
              <a:pathLst>
                <a:path w="4682" h="16209" extrusionOk="0">
                  <a:moveTo>
                    <a:pt x="3665" y="0"/>
                  </a:moveTo>
                  <a:cubicBezTo>
                    <a:pt x="2999" y="0"/>
                    <a:pt x="2147" y="211"/>
                    <a:pt x="1278" y="646"/>
                  </a:cubicBezTo>
                  <a:cubicBezTo>
                    <a:pt x="1278" y="646"/>
                    <a:pt x="1703" y="3868"/>
                    <a:pt x="1338" y="5783"/>
                  </a:cubicBezTo>
                  <a:cubicBezTo>
                    <a:pt x="974" y="7667"/>
                    <a:pt x="366" y="10281"/>
                    <a:pt x="366" y="10281"/>
                  </a:cubicBezTo>
                  <a:cubicBezTo>
                    <a:pt x="366" y="10281"/>
                    <a:pt x="31" y="14871"/>
                    <a:pt x="1" y="16208"/>
                  </a:cubicBezTo>
                  <a:cubicBezTo>
                    <a:pt x="2554" y="13746"/>
                    <a:pt x="3314" y="11680"/>
                    <a:pt x="4256" y="6725"/>
                  </a:cubicBezTo>
                  <a:cubicBezTo>
                    <a:pt x="4682" y="4385"/>
                    <a:pt x="4408" y="1406"/>
                    <a:pt x="4256" y="68"/>
                  </a:cubicBezTo>
                  <a:cubicBezTo>
                    <a:pt x="4083" y="23"/>
                    <a:pt x="3884" y="0"/>
                    <a:pt x="3665"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4045;p80"/>
            <p:cNvSpPr/>
            <p:nvPr/>
          </p:nvSpPr>
          <p:spPr>
            <a:xfrm>
              <a:off x="1844000" y="6898413"/>
              <a:ext cx="143650" cy="422525"/>
            </a:xfrm>
            <a:custGeom>
              <a:avLst/>
              <a:gdLst/>
              <a:ahLst/>
              <a:cxnLst/>
              <a:rect l="l" t="t" r="r" b="b"/>
              <a:pathLst>
                <a:path w="5746" h="16901" extrusionOk="0">
                  <a:moveTo>
                    <a:pt x="4256" y="0"/>
                  </a:moveTo>
                  <a:cubicBezTo>
                    <a:pt x="4408" y="1338"/>
                    <a:pt x="4682" y="4317"/>
                    <a:pt x="4256" y="6687"/>
                  </a:cubicBezTo>
                  <a:cubicBezTo>
                    <a:pt x="3314" y="11612"/>
                    <a:pt x="2585" y="13678"/>
                    <a:pt x="1" y="16171"/>
                  </a:cubicBezTo>
                  <a:cubicBezTo>
                    <a:pt x="1" y="16505"/>
                    <a:pt x="31" y="16748"/>
                    <a:pt x="123" y="16900"/>
                  </a:cubicBezTo>
                  <a:cubicBezTo>
                    <a:pt x="123" y="16900"/>
                    <a:pt x="2889" y="13922"/>
                    <a:pt x="4317" y="9393"/>
                  </a:cubicBezTo>
                  <a:cubicBezTo>
                    <a:pt x="5746" y="4864"/>
                    <a:pt x="5107" y="1429"/>
                    <a:pt x="4925" y="578"/>
                  </a:cubicBezTo>
                  <a:cubicBezTo>
                    <a:pt x="4864" y="274"/>
                    <a:pt x="4621" y="92"/>
                    <a:pt x="4256"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4046;p80"/>
            <p:cNvSpPr/>
            <p:nvPr/>
          </p:nvSpPr>
          <p:spPr>
            <a:xfrm>
              <a:off x="1608450" y="6912088"/>
              <a:ext cx="325250" cy="420950"/>
            </a:xfrm>
            <a:custGeom>
              <a:avLst/>
              <a:gdLst/>
              <a:ahLst/>
              <a:cxnLst/>
              <a:rect l="l" t="t" r="r" b="b"/>
              <a:pathLst>
                <a:path w="13010" h="16838" extrusionOk="0">
                  <a:moveTo>
                    <a:pt x="10700" y="1"/>
                  </a:moveTo>
                  <a:cubicBezTo>
                    <a:pt x="10700" y="1"/>
                    <a:pt x="5168" y="3891"/>
                    <a:pt x="3040" y="6140"/>
                  </a:cubicBezTo>
                  <a:cubicBezTo>
                    <a:pt x="943" y="8420"/>
                    <a:pt x="0" y="11976"/>
                    <a:pt x="3040" y="13466"/>
                  </a:cubicBezTo>
                  <a:cubicBezTo>
                    <a:pt x="5259" y="14530"/>
                    <a:pt x="7356" y="15502"/>
                    <a:pt x="8329" y="15958"/>
                  </a:cubicBezTo>
                  <a:cubicBezTo>
                    <a:pt x="8481" y="16049"/>
                    <a:pt x="8633" y="16110"/>
                    <a:pt x="8724" y="16141"/>
                  </a:cubicBezTo>
                  <a:lnTo>
                    <a:pt x="8754" y="16141"/>
                  </a:lnTo>
                  <a:cubicBezTo>
                    <a:pt x="9413" y="16394"/>
                    <a:pt x="10705" y="16837"/>
                    <a:pt x="11469" y="16837"/>
                  </a:cubicBezTo>
                  <a:cubicBezTo>
                    <a:pt x="11622" y="16837"/>
                    <a:pt x="11753" y="16819"/>
                    <a:pt x="11855" y="16779"/>
                  </a:cubicBezTo>
                  <a:cubicBezTo>
                    <a:pt x="12675" y="16475"/>
                    <a:pt x="11125" y="15715"/>
                    <a:pt x="11125" y="15715"/>
                  </a:cubicBezTo>
                  <a:lnTo>
                    <a:pt x="11125" y="15715"/>
                  </a:lnTo>
                  <a:cubicBezTo>
                    <a:pt x="11125" y="15715"/>
                    <a:pt x="11384" y="15791"/>
                    <a:pt x="11691" y="15791"/>
                  </a:cubicBezTo>
                  <a:cubicBezTo>
                    <a:pt x="11999" y="15791"/>
                    <a:pt x="12356" y="15715"/>
                    <a:pt x="12554" y="15411"/>
                  </a:cubicBezTo>
                  <a:cubicBezTo>
                    <a:pt x="12949" y="14803"/>
                    <a:pt x="11490" y="14590"/>
                    <a:pt x="11490" y="14590"/>
                  </a:cubicBezTo>
                  <a:cubicBezTo>
                    <a:pt x="11490" y="14590"/>
                    <a:pt x="12432" y="14408"/>
                    <a:pt x="12706" y="13952"/>
                  </a:cubicBezTo>
                  <a:cubicBezTo>
                    <a:pt x="13010" y="13496"/>
                    <a:pt x="11125" y="12797"/>
                    <a:pt x="11125" y="12797"/>
                  </a:cubicBezTo>
                  <a:cubicBezTo>
                    <a:pt x="11125" y="12797"/>
                    <a:pt x="11855" y="11642"/>
                    <a:pt x="11490" y="11429"/>
                  </a:cubicBezTo>
                  <a:cubicBezTo>
                    <a:pt x="11460" y="11412"/>
                    <a:pt x="11424" y="11404"/>
                    <a:pt x="11384" y="11404"/>
                  </a:cubicBezTo>
                  <a:cubicBezTo>
                    <a:pt x="10938" y="11404"/>
                    <a:pt x="9940" y="12402"/>
                    <a:pt x="9940" y="12402"/>
                  </a:cubicBezTo>
                  <a:cubicBezTo>
                    <a:pt x="9362" y="12068"/>
                    <a:pt x="5836" y="11125"/>
                    <a:pt x="6596" y="10274"/>
                  </a:cubicBezTo>
                  <a:cubicBezTo>
                    <a:pt x="7386" y="9423"/>
                    <a:pt x="10760" y="6779"/>
                    <a:pt x="10760" y="6779"/>
                  </a:cubicBezTo>
                  <a:cubicBezTo>
                    <a:pt x="10760" y="6779"/>
                    <a:pt x="11368" y="2098"/>
                    <a:pt x="1070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4047;p80"/>
            <p:cNvSpPr/>
            <p:nvPr/>
          </p:nvSpPr>
          <p:spPr>
            <a:xfrm>
              <a:off x="2141125" y="6912088"/>
              <a:ext cx="325275" cy="420950"/>
            </a:xfrm>
            <a:custGeom>
              <a:avLst/>
              <a:gdLst/>
              <a:ahLst/>
              <a:cxnLst/>
              <a:rect l="l" t="t" r="r" b="b"/>
              <a:pathLst>
                <a:path w="13011" h="16838" extrusionOk="0">
                  <a:moveTo>
                    <a:pt x="2311" y="1"/>
                  </a:moveTo>
                  <a:cubicBezTo>
                    <a:pt x="1642" y="2098"/>
                    <a:pt x="2250" y="6779"/>
                    <a:pt x="2250" y="6779"/>
                  </a:cubicBezTo>
                  <a:cubicBezTo>
                    <a:pt x="2250" y="6779"/>
                    <a:pt x="5624" y="9423"/>
                    <a:pt x="6384" y="10274"/>
                  </a:cubicBezTo>
                  <a:cubicBezTo>
                    <a:pt x="7174" y="11125"/>
                    <a:pt x="3618" y="12068"/>
                    <a:pt x="3071" y="12402"/>
                  </a:cubicBezTo>
                  <a:cubicBezTo>
                    <a:pt x="3071" y="12402"/>
                    <a:pt x="2047" y="11404"/>
                    <a:pt x="1620" y="11404"/>
                  </a:cubicBezTo>
                  <a:cubicBezTo>
                    <a:pt x="1582" y="11404"/>
                    <a:pt x="1548" y="11412"/>
                    <a:pt x="1521" y="11429"/>
                  </a:cubicBezTo>
                  <a:cubicBezTo>
                    <a:pt x="1156" y="11642"/>
                    <a:pt x="1885" y="12797"/>
                    <a:pt x="1885" y="12797"/>
                  </a:cubicBezTo>
                  <a:cubicBezTo>
                    <a:pt x="1885" y="12797"/>
                    <a:pt x="1" y="13496"/>
                    <a:pt x="305" y="13952"/>
                  </a:cubicBezTo>
                  <a:cubicBezTo>
                    <a:pt x="578" y="14408"/>
                    <a:pt x="1521" y="14590"/>
                    <a:pt x="1521" y="14590"/>
                  </a:cubicBezTo>
                  <a:cubicBezTo>
                    <a:pt x="1521" y="14590"/>
                    <a:pt x="62" y="14803"/>
                    <a:pt x="457" y="15411"/>
                  </a:cubicBezTo>
                  <a:cubicBezTo>
                    <a:pt x="639" y="15715"/>
                    <a:pt x="996" y="15791"/>
                    <a:pt x="1308" y="15791"/>
                  </a:cubicBezTo>
                  <a:cubicBezTo>
                    <a:pt x="1619" y="15791"/>
                    <a:pt x="1885" y="15715"/>
                    <a:pt x="1885" y="15715"/>
                  </a:cubicBezTo>
                  <a:lnTo>
                    <a:pt x="1885" y="15715"/>
                  </a:lnTo>
                  <a:cubicBezTo>
                    <a:pt x="1885" y="15715"/>
                    <a:pt x="335" y="16475"/>
                    <a:pt x="1156" y="16779"/>
                  </a:cubicBezTo>
                  <a:cubicBezTo>
                    <a:pt x="1257" y="16819"/>
                    <a:pt x="1389" y="16837"/>
                    <a:pt x="1542" y="16837"/>
                  </a:cubicBezTo>
                  <a:cubicBezTo>
                    <a:pt x="2306" y="16837"/>
                    <a:pt x="3598" y="16394"/>
                    <a:pt x="4256" y="16141"/>
                  </a:cubicBezTo>
                  <a:lnTo>
                    <a:pt x="4287" y="16141"/>
                  </a:lnTo>
                  <a:cubicBezTo>
                    <a:pt x="4378" y="16110"/>
                    <a:pt x="4530" y="16049"/>
                    <a:pt x="4682" y="15958"/>
                  </a:cubicBezTo>
                  <a:cubicBezTo>
                    <a:pt x="5654" y="15502"/>
                    <a:pt x="7721" y="14530"/>
                    <a:pt x="9940" y="13466"/>
                  </a:cubicBezTo>
                  <a:cubicBezTo>
                    <a:pt x="13010" y="11976"/>
                    <a:pt x="12068" y="8420"/>
                    <a:pt x="9940" y="6140"/>
                  </a:cubicBezTo>
                  <a:cubicBezTo>
                    <a:pt x="7843" y="3891"/>
                    <a:pt x="2311" y="1"/>
                    <a:pt x="2311"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49" name="Google Shape;4049;p80"/>
          <p:cNvGrpSpPr/>
          <p:nvPr/>
        </p:nvGrpSpPr>
        <p:grpSpPr>
          <a:xfrm>
            <a:off x="4796494" y="5301023"/>
            <a:ext cx="1194541" cy="870772"/>
            <a:chOff x="-437750" y="1965325"/>
            <a:chExt cx="1231825" cy="897950"/>
          </a:xfrm>
        </p:grpSpPr>
        <p:sp>
          <p:nvSpPr>
            <p:cNvPr id="4050" name="Google Shape;4050;p80"/>
            <p:cNvSpPr/>
            <p:nvPr/>
          </p:nvSpPr>
          <p:spPr>
            <a:xfrm>
              <a:off x="-267372" y="2214675"/>
              <a:ext cx="461275" cy="525125"/>
            </a:xfrm>
            <a:custGeom>
              <a:avLst/>
              <a:gdLst/>
              <a:ahLst/>
              <a:cxnLst/>
              <a:rect l="l" t="t" r="r" b="b"/>
              <a:pathLst>
                <a:path w="18451" h="21005" extrusionOk="0">
                  <a:moveTo>
                    <a:pt x="15381" y="1"/>
                  </a:moveTo>
                  <a:lnTo>
                    <a:pt x="1" y="3527"/>
                  </a:lnTo>
                  <a:lnTo>
                    <a:pt x="1672" y="17752"/>
                  </a:lnTo>
                  <a:cubicBezTo>
                    <a:pt x="1672" y="17752"/>
                    <a:pt x="15320" y="19545"/>
                    <a:pt x="18238" y="21004"/>
                  </a:cubicBezTo>
                  <a:cubicBezTo>
                    <a:pt x="18238" y="21004"/>
                    <a:pt x="18329" y="20943"/>
                    <a:pt x="18451" y="20852"/>
                  </a:cubicBezTo>
                  <a:cubicBezTo>
                    <a:pt x="17660" y="13800"/>
                    <a:pt x="16597" y="6901"/>
                    <a:pt x="1538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4051;p80"/>
            <p:cNvSpPr/>
            <p:nvPr/>
          </p:nvSpPr>
          <p:spPr>
            <a:xfrm>
              <a:off x="111650" y="2134125"/>
              <a:ext cx="421000" cy="601100"/>
            </a:xfrm>
            <a:custGeom>
              <a:avLst/>
              <a:gdLst/>
              <a:ahLst/>
              <a:cxnLst/>
              <a:rect l="l" t="t" r="r" b="b"/>
              <a:pathLst>
                <a:path w="16840" h="24044" extrusionOk="0">
                  <a:moveTo>
                    <a:pt x="13983" y="1"/>
                  </a:moveTo>
                  <a:lnTo>
                    <a:pt x="1" y="3223"/>
                  </a:lnTo>
                  <a:cubicBezTo>
                    <a:pt x="1217" y="10123"/>
                    <a:pt x="2280" y="17022"/>
                    <a:pt x="3071" y="24044"/>
                  </a:cubicBezTo>
                  <a:cubicBezTo>
                    <a:pt x="4651" y="22828"/>
                    <a:pt x="14378" y="15320"/>
                    <a:pt x="16840" y="15290"/>
                  </a:cubicBezTo>
                  <a:lnTo>
                    <a:pt x="13983" y="1"/>
                  </a:lnTo>
                  <a:close/>
                </a:path>
              </a:pathLst>
            </a:custGeom>
            <a:solidFill>
              <a:srgbClr val="62CF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4052;p80"/>
            <p:cNvSpPr/>
            <p:nvPr/>
          </p:nvSpPr>
          <p:spPr>
            <a:xfrm>
              <a:off x="-437750" y="1965325"/>
              <a:ext cx="1090475" cy="440900"/>
            </a:xfrm>
            <a:custGeom>
              <a:avLst/>
              <a:gdLst/>
              <a:ahLst/>
              <a:cxnLst/>
              <a:rect l="l" t="t" r="r" b="b"/>
              <a:pathLst>
                <a:path w="43619" h="17636" extrusionOk="0">
                  <a:moveTo>
                    <a:pt x="22928" y="1"/>
                  </a:moveTo>
                  <a:cubicBezTo>
                    <a:pt x="22100" y="1"/>
                    <a:pt x="21013" y="134"/>
                    <a:pt x="20092" y="689"/>
                  </a:cubicBezTo>
                  <a:cubicBezTo>
                    <a:pt x="18329" y="1783"/>
                    <a:pt x="3314" y="10355"/>
                    <a:pt x="3314" y="10355"/>
                  </a:cubicBezTo>
                  <a:cubicBezTo>
                    <a:pt x="3314" y="10355"/>
                    <a:pt x="1" y="11784"/>
                    <a:pt x="1551" y="12939"/>
                  </a:cubicBezTo>
                  <a:lnTo>
                    <a:pt x="21399" y="17255"/>
                  </a:lnTo>
                  <a:cubicBezTo>
                    <a:pt x="21399" y="17255"/>
                    <a:pt x="22130" y="17636"/>
                    <a:pt x="23141" y="17636"/>
                  </a:cubicBezTo>
                  <a:cubicBezTo>
                    <a:pt x="23843" y="17636"/>
                    <a:pt x="24680" y="17452"/>
                    <a:pt x="25503" y="16829"/>
                  </a:cubicBezTo>
                  <a:cubicBezTo>
                    <a:pt x="27478" y="15279"/>
                    <a:pt x="41552" y="6495"/>
                    <a:pt x="41552" y="6495"/>
                  </a:cubicBezTo>
                  <a:cubicBezTo>
                    <a:pt x="41552" y="6495"/>
                    <a:pt x="43618" y="4914"/>
                    <a:pt x="42129" y="4094"/>
                  </a:cubicBezTo>
                  <a:cubicBezTo>
                    <a:pt x="40609" y="3242"/>
                    <a:pt x="24226" y="112"/>
                    <a:pt x="24226" y="112"/>
                  </a:cubicBezTo>
                  <a:cubicBezTo>
                    <a:pt x="24226" y="112"/>
                    <a:pt x="23685" y="1"/>
                    <a:pt x="2292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4053;p80"/>
            <p:cNvSpPr/>
            <p:nvPr/>
          </p:nvSpPr>
          <p:spPr>
            <a:xfrm>
              <a:off x="96700" y="2134125"/>
              <a:ext cx="549175" cy="624400"/>
            </a:xfrm>
            <a:custGeom>
              <a:avLst/>
              <a:gdLst/>
              <a:ahLst/>
              <a:cxnLst/>
              <a:rect l="l" t="t" r="r" b="b"/>
              <a:pathLst>
                <a:path w="21967" h="24976" extrusionOk="0">
                  <a:moveTo>
                    <a:pt x="2086" y="0"/>
                  </a:moveTo>
                  <a:cubicBezTo>
                    <a:pt x="1458" y="0"/>
                    <a:pt x="815" y="224"/>
                    <a:pt x="173" y="746"/>
                  </a:cubicBezTo>
                  <a:cubicBezTo>
                    <a:pt x="0" y="890"/>
                    <a:pt x="155" y="1143"/>
                    <a:pt x="353" y="1143"/>
                  </a:cubicBezTo>
                  <a:cubicBezTo>
                    <a:pt x="364" y="1143"/>
                    <a:pt x="375" y="1143"/>
                    <a:pt x="386" y="1141"/>
                  </a:cubicBezTo>
                  <a:cubicBezTo>
                    <a:pt x="854" y="1025"/>
                    <a:pt x="1294" y="971"/>
                    <a:pt x="1708" y="971"/>
                  </a:cubicBezTo>
                  <a:cubicBezTo>
                    <a:pt x="6621" y="971"/>
                    <a:pt x="7873" y="8638"/>
                    <a:pt x="8350" y="12479"/>
                  </a:cubicBezTo>
                  <a:cubicBezTo>
                    <a:pt x="9098" y="18948"/>
                    <a:pt x="14186" y="24975"/>
                    <a:pt x="21053" y="24975"/>
                  </a:cubicBezTo>
                  <a:cubicBezTo>
                    <a:pt x="21154" y="24975"/>
                    <a:pt x="21257" y="24974"/>
                    <a:pt x="21359" y="24971"/>
                  </a:cubicBezTo>
                  <a:cubicBezTo>
                    <a:pt x="21937" y="24971"/>
                    <a:pt x="21967" y="24120"/>
                    <a:pt x="21389" y="24090"/>
                  </a:cubicBezTo>
                  <a:cubicBezTo>
                    <a:pt x="16800" y="23847"/>
                    <a:pt x="12848" y="21324"/>
                    <a:pt x="10629" y="17311"/>
                  </a:cubicBezTo>
                  <a:cubicBezTo>
                    <a:pt x="8836" y="14059"/>
                    <a:pt x="9444" y="10229"/>
                    <a:pt x="8258" y="6825"/>
                  </a:cubicBezTo>
                  <a:cubicBezTo>
                    <a:pt x="7535" y="4704"/>
                    <a:pt x="4967" y="0"/>
                    <a:pt x="208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4054;p80"/>
            <p:cNvSpPr/>
            <p:nvPr/>
          </p:nvSpPr>
          <p:spPr>
            <a:xfrm>
              <a:off x="620175" y="2702925"/>
              <a:ext cx="173900" cy="160350"/>
            </a:xfrm>
            <a:custGeom>
              <a:avLst/>
              <a:gdLst/>
              <a:ahLst/>
              <a:cxnLst/>
              <a:rect l="l" t="t" r="r" b="b"/>
              <a:pathLst>
                <a:path w="6956" h="6414" extrusionOk="0">
                  <a:moveTo>
                    <a:pt x="6621" y="0"/>
                  </a:moveTo>
                  <a:cubicBezTo>
                    <a:pt x="6621" y="0"/>
                    <a:pt x="5739" y="395"/>
                    <a:pt x="4523" y="395"/>
                  </a:cubicBezTo>
                  <a:cubicBezTo>
                    <a:pt x="4413" y="395"/>
                    <a:pt x="4284" y="394"/>
                    <a:pt x="4141" y="394"/>
                  </a:cubicBezTo>
                  <a:cubicBezTo>
                    <a:pt x="2743" y="394"/>
                    <a:pt x="1" y="494"/>
                    <a:pt x="359" y="2645"/>
                  </a:cubicBezTo>
                  <a:cubicBezTo>
                    <a:pt x="359" y="2645"/>
                    <a:pt x="754" y="4104"/>
                    <a:pt x="3216" y="5046"/>
                  </a:cubicBezTo>
                  <a:cubicBezTo>
                    <a:pt x="4311" y="5532"/>
                    <a:pt x="4827" y="6414"/>
                    <a:pt x="4827" y="6414"/>
                  </a:cubicBezTo>
                  <a:cubicBezTo>
                    <a:pt x="4827" y="6414"/>
                    <a:pt x="5770" y="5654"/>
                    <a:pt x="6104" y="4286"/>
                  </a:cubicBezTo>
                  <a:lnTo>
                    <a:pt x="4463" y="3526"/>
                  </a:lnTo>
                  <a:lnTo>
                    <a:pt x="4463" y="3526"/>
                  </a:lnTo>
                  <a:lnTo>
                    <a:pt x="6347" y="3769"/>
                  </a:lnTo>
                  <a:cubicBezTo>
                    <a:pt x="6347" y="3769"/>
                    <a:pt x="6773" y="2705"/>
                    <a:pt x="6682" y="1824"/>
                  </a:cubicBezTo>
                  <a:lnTo>
                    <a:pt x="6682" y="1824"/>
                  </a:lnTo>
                  <a:cubicBezTo>
                    <a:pt x="6627" y="1836"/>
                    <a:pt x="6547" y="1841"/>
                    <a:pt x="6453" y="1841"/>
                  </a:cubicBezTo>
                  <a:cubicBezTo>
                    <a:pt x="6080" y="1841"/>
                    <a:pt x="5496" y="1763"/>
                    <a:pt x="5496" y="1763"/>
                  </a:cubicBezTo>
                  <a:lnTo>
                    <a:pt x="6955" y="1307"/>
                  </a:lnTo>
                  <a:cubicBezTo>
                    <a:pt x="6955" y="1307"/>
                    <a:pt x="6894" y="730"/>
                    <a:pt x="66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Title 1"/>
          <p:cNvSpPr>
            <a:spLocks noGrp="1"/>
          </p:cNvSpPr>
          <p:nvPr>
            <p:ph type="title"/>
          </p:nvPr>
        </p:nvSpPr>
        <p:spPr/>
        <p:txBody>
          <a:bodyPr/>
          <a:lstStyle/>
          <a:p>
            <a:pPr>
              <a:buNone/>
            </a:pPr>
            <a:r>
              <a:rPr lang="en-US" dirty="0"/>
              <a:t>SEE YOU NEXT TIME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8" name="Google Shape;2188;p45"/>
          <p:cNvSpPr txBox="1">
            <a:spLocks noGrp="1"/>
          </p:cNvSpPr>
          <p:nvPr>
            <p:ph type="title"/>
          </p:nvPr>
        </p:nvSpPr>
        <p:spPr>
          <a:xfrm>
            <a:off x="2598800" y="720000"/>
            <a:ext cx="6994400" cy="636800"/>
          </a:xfrm>
          <a:prstGeom prst="rect">
            <a:avLst/>
          </a:prstGeom>
        </p:spPr>
        <p:txBody>
          <a:bodyPr spcFirstLastPara="1" wrap="square" lIns="121900" tIns="121900" rIns="121900" bIns="121900" anchor="t" anchorCtr="0">
            <a:noAutofit/>
          </a:bodyPr>
          <a:lstStyle/>
          <a:p>
            <a:r>
              <a:rPr lang="en" dirty="0"/>
              <a:t>Table of contents</a:t>
            </a:r>
            <a:endParaRPr dirty="0"/>
          </a:p>
        </p:txBody>
      </p:sp>
      <p:sp>
        <p:nvSpPr>
          <p:cNvPr id="2189" name="Google Shape;2189;p45"/>
          <p:cNvSpPr txBox="1">
            <a:spLocks noGrp="1"/>
          </p:cNvSpPr>
          <p:nvPr>
            <p:ph type="title" idx="3"/>
          </p:nvPr>
        </p:nvSpPr>
        <p:spPr>
          <a:xfrm>
            <a:off x="1894000" y="1693436"/>
            <a:ext cx="1220000" cy="586000"/>
          </a:xfrm>
          <a:prstGeom prst="rect">
            <a:avLst/>
          </a:prstGeom>
        </p:spPr>
        <p:txBody>
          <a:bodyPr spcFirstLastPara="1" wrap="square" lIns="121900" tIns="121900" rIns="121900" bIns="121900" anchor="t" anchorCtr="0">
            <a:noAutofit/>
          </a:bodyPr>
          <a:lstStyle/>
          <a:p>
            <a:r>
              <a:rPr lang="en"/>
              <a:t>01</a:t>
            </a:r>
            <a:endParaRPr/>
          </a:p>
        </p:txBody>
      </p:sp>
      <p:sp>
        <p:nvSpPr>
          <p:cNvPr id="2190" name="Google Shape;2190;p45"/>
          <p:cNvSpPr txBox="1">
            <a:spLocks noGrp="1"/>
          </p:cNvSpPr>
          <p:nvPr>
            <p:ph type="title" idx="5"/>
          </p:nvPr>
        </p:nvSpPr>
        <p:spPr>
          <a:xfrm>
            <a:off x="4048000" y="2377600"/>
            <a:ext cx="3982820" cy="586000"/>
          </a:xfrm>
          <a:prstGeom prst="rect">
            <a:avLst/>
          </a:prstGeom>
        </p:spPr>
        <p:txBody>
          <a:bodyPr spcFirstLastPara="1" wrap="square" lIns="121900" tIns="121900" rIns="121900" bIns="121900" anchor="t" anchorCtr="0">
            <a:noAutofit/>
          </a:bodyPr>
          <a:lstStyle/>
          <a:p>
            <a:r>
              <a:rPr lang="en-US"/>
              <a:t>Pre-reading</a:t>
            </a:r>
            <a:endParaRPr lang="en-US" dirty="0"/>
          </a:p>
        </p:txBody>
      </p:sp>
      <p:sp>
        <p:nvSpPr>
          <p:cNvPr id="2192" name="Google Shape;2192;p45"/>
          <p:cNvSpPr txBox="1">
            <a:spLocks noGrp="1"/>
          </p:cNvSpPr>
          <p:nvPr>
            <p:ph type="title" idx="8"/>
          </p:nvPr>
        </p:nvSpPr>
        <p:spPr>
          <a:xfrm>
            <a:off x="2627083" y="4648693"/>
            <a:ext cx="3869600" cy="586000"/>
          </a:xfrm>
          <a:prstGeom prst="rect">
            <a:avLst/>
          </a:prstGeom>
        </p:spPr>
        <p:txBody>
          <a:bodyPr spcFirstLastPara="1" wrap="square" lIns="121900" tIns="121900" rIns="121900" bIns="121900" anchor="t" anchorCtr="0">
            <a:noAutofit/>
          </a:bodyPr>
          <a:lstStyle/>
          <a:p>
            <a:r>
              <a:rPr lang="en-US"/>
              <a:t>Post-reading</a:t>
            </a:r>
          </a:p>
        </p:txBody>
      </p:sp>
      <p:sp>
        <p:nvSpPr>
          <p:cNvPr id="2193" name="Google Shape;2193;p45"/>
          <p:cNvSpPr txBox="1">
            <a:spLocks noGrp="1"/>
          </p:cNvSpPr>
          <p:nvPr>
            <p:ph type="title" idx="9"/>
          </p:nvPr>
        </p:nvSpPr>
        <p:spPr>
          <a:xfrm>
            <a:off x="3951883" y="3940844"/>
            <a:ext cx="1220000" cy="586000"/>
          </a:xfrm>
          <a:prstGeom prst="rect">
            <a:avLst/>
          </a:prstGeom>
        </p:spPr>
        <p:txBody>
          <a:bodyPr spcFirstLastPara="1" wrap="square" lIns="121900" tIns="121900" rIns="121900" bIns="121900" anchor="t" anchorCtr="0">
            <a:noAutofit/>
          </a:bodyPr>
          <a:lstStyle/>
          <a:p>
            <a:r>
              <a:rPr lang="en" dirty="0"/>
              <a:t>04</a:t>
            </a:r>
            <a:endParaRPr dirty="0"/>
          </a:p>
        </p:txBody>
      </p:sp>
      <p:sp>
        <p:nvSpPr>
          <p:cNvPr id="2195" name="Google Shape;2195;p45"/>
          <p:cNvSpPr txBox="1">
            <a:spLocks noGrp="1"/>
          </p:cNvSpPr>
          <p:nvPr>
            <p:ph type="title" idx="14"/>
          </p:nvPr>
        </p:nvSpPr>
        <p:spPr>
          <a:xfrm>
            <a:off x="6609857" y="4647930"/>
            <a:ext cx="3869600" cy="586000"/>
          </a:xfrm>
          <a:prstGeom prst="rect">
            <a:avLst/>
          </a:prstGeom>
        </p:spPr>
        <p:txBody>
          <a:bodyPr spcFirstLastPara="1" wrap="square" lIns="121900" tIns="121900" rIns="121900" bIns="121900" anchor="t" anchorCtr="0">
            <a:noAutofit/>
          </a:bodyPr>
          <a:lstStyle/>
          <a:p>
            <a:r>
              <a:rPr lang="en-US"/>
              <a:t>Consolidation</a:t>
            </a:r>
            <a:endParaRPr lang="en-US" dirty="0"/>
          </a:p>
        </p:txBody>
      </p:sp>
      <p:sp>
        <p:nvSpPr>
          <p:cNvPr id="2196" name="Google Shape;2196;p45"/>
          <p:cNvSpPr txBox="1">
            <a:spLocks noGrp="1"/>
          </p:cNvSpPr>
          <p:nvPr>
            <p:ph type="title" idx="15"/>
          </p:nvPr>
        </p:nvSpPr>
        <p:spPr>
          <a:xfrm>
            <a:off x="7954185" y="3940844"/>
            <a:ext cx="1220000" cy="586000"/>
          </a:xfrm>
          <a:prstGeom prst="rect">
            <a:avLst/>
          </a:prstGeom>
        </p:spPr>
        <p:txBody>
          <a:bodyPr spcFirstLastPara="1" wrap="square" lIns="121900" tIns="121900" rIns="121900" bIns="121900" anchor="t" anchorCtr="0">
            <a:noAutofit/>
          </a:bodyPr>
          <a:lstStyle/>
          <a:p>
            <a:r>
              <a:rPr lang="en" dirty="0"/>
              <a:t>05</a:t>
            </a:r>
            <a:endParaRPr dirty="0"/>
          </a:p>
        </p:txBody>
      </p:sp>
      <p:sp>
        <p:nvSpPr>
          <p:cNvPr id="2198" name="Google Shape;2198;p45"/>
          <p:cNvSpPr txBox="1">
            <a:spLocks noGrp="1"/>
          </p:cNvSpPr>
          <p:nvPr>
            <p:ph type="title" idx="6"/>
          </p:nvPr>
        </p:nvSpPr>
        <p:spPr>
          <a:xfrm>
            <a:off x="5485975" y="1693436"/>
            <a:ext cx="1220000" cy="586000"/>
          </a:xfrm>
          <a:prstGeom prst="rect">
            <a:avLst/>
          </a:prstGeom>
        </p:spPr>
        <p:txBody>
          <a:bodyPr spcFirstLastPara="1" wrap="square" lIns="121900" tIns="121900" rIns="121900" bIns="121900" anchor="t" anchorCtr="0">
            <a:noAutofit/>
          </a:bodyPr>
          <a:lstStyle/>
          <a:p>
            <a:r>
              <a:rPr lang="en"/>
              <a:t>02</a:t>
            </a:r>
            <a:endParaRPr/>
          </a:p>
        </p:txBody>
      </p:sp>
      <p:sp>
        <p:nvSpPr>
          <p:cNvPr id="2200" name="Google Shape;2200;p45"/>
          <p:cNvSpPr txBox="1">
            <a:spLocks noGrp="1"/>
          </p:cNvSpPr>
          <p:nvPr>
            <p:ph type="title" idx="2"/>
          </p:nvPr>
        </p:nvSpPr>
        <p:spPr>
          <a:xfrm>
            <a:off x="569200" y="2377600"/>
            <a:ext cx="3869600" cy="586000"/>
          </a:xfrm>
          <a:prstGeom prst="rect">
            <a:avLst/>
          </a:prstGeom>
        </p:spPr>
        <p:txBody>
          <a:bodyPr spcFirstLastPara="1" wrap="square" lIns="121900" tIns="121900" rIns="121900" bIns="121900" anchor="t" anchorCtr="0">
            <a:noAutofit/>
          </a:bodyPr>
          <a:lstStyle/>
          <a:p>
            <a:r>
              <a:rPr lang="en-US"/>
              <a:t>Warm-up</a:t>
            </a:r>
          </a:p>
        </p:txBody>
      </p:sp>
      <p:grpSp>
        <p:nvGrpSpPr>
          <p:cNvPr id="2201" name="Google Shape;2201;p45"/>
          <p:cNvGrpSpPr/>
          <p:nvPr/>
        </p:nvGrpSpPr>
        <p:grpSpPr>
          <a:xfrm>
            <a:off x="608896" y="437276"/>
            <a:ext cx="1425885" cy="1158005"/>
            <a:chOff x="2914750" y="806019"/>
            <a:chExt cx="530516" cy="430848"/>
          </a:xfrm>
        </p:grpSpPr>
        <p:sp>
          <p:nvSpPr>
            <p:cNvPr id="2202" name="Google Shape;2202;p45"/>
            <p:cNvSpPr/>
            <p:nvPr/>
          </p:nvSpPr>
          <p:spPr>
            <a:xfrm>
              <a:off x="2922494" y="880865"/>
              <a:ext cx="247103" cy="61812"/>
            </a:xfrm>
            <a:custGeom>
              <a:avLst/>
              <a:gdLst/>
              <a:ahLst/>
              <a:cxnLst/>
              <a:rect l="l" t="t" r="r" b="b"/>
              <a:pathLst>
                <a:path w="5137" h="1285" extrusionOk="0">
                  <a:moveTo>
                    <a:pt x="3066" y="1"/>
                  </a:moveTo>
                  <a:cubicBezTo>
                    <a:pt x="1979" y="1"/>
                    <a:pt x="884" y="402"/>
                    <a:pt x="61" y="1139"/>
                  </a:cubicBezTo>
                  <a:cubicBezTo>
                    <a:pt x="1" y="1204"/>
                    <a:pt x="61" y="1284"/>
                    <a:pt x="120" y="1284"/>
                  </a:cubicBezTo>
                  <a:cubicBezTo>
                    <a:pt x="140" y="1284"/>
                    <a:pt x="160" y="1275"/>
                    <a:pt x="175" y="1253"/>
                  </a:cubicBezTo>
                  <a:cubicBezTo>
                    <a:pt x="964" y="547"/>
                    <a:pt x="2030" y="158"/>
                    <a:pt x="3078" y="158"/>
                  </a:cubicBezTo>
                  <a:cubicBezTo>
                    <a:pt x="3736" y="158"/>
                    <a:pt x="4388" y="311"/>
                    <a:pt x="4960" y="635"/>
                  </a:cubicBezTo>
                  <a:cubicBezTo>
                    <a:pt x="4980" y="645"/>
                    <a:pt x="4998" y="650"/>
                    <a:pt x="5015" y="650"/>
                  </a:cubicBezTo>
                  <a:cubicBezTo>
                    <a:pt x="5097" y="650"/>
                    <a:pt x="5137" y="545"/>
                    <a:pt x="5048" y="500"/>
                  </a:cubicBezTo>
                  <a:cubicBezTo>
                    <a:pt x="4438" y="162"/>
                    <a:pt x="3754" y="1"/>
                    <a:pt x="306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3" name="Google Shape;2203;p45"/>
            <p:cNvSpPr/>
            <p:nvPr/>
          </p:nvSpPr>
          <p:spPr>
            <a:xfrm>
              <a:off x="2923553" y="935508"/>
              <a:ext cx="341335" cy="212036"/>
            </a:xfrm>
            <a:custGeom>
              <a:avLst/>
              <a:gdLst/>
              <a:ahLst/>
              <a:cxnLst/>
              <a:rect l="l" t="t" r="r" b="b"/>
              <a:pathLst>
                <a:path w="7096" h="4408" extrusionOk="0">
                  <a:moveTo>
                    <a:pt x="119" y="1"/>
                  </a:moveTo>
                  <a:cubicBezTo>
                    <a:pt x="62" y="1"/>
                    <a:pt x="1" y="67"/>
                    <a:pt x="39" y="144"/>
                  </a:cubicBezTo>
                  <a:cubicBezTo>
                    <a:pt x="852" y="1549"/>
                    <a:pt x="1666" y="2946"/>
                    <a:pt x="2479" y="4371"/>
                  </a:cubicBezTo>
                  <a:cubicBezTo>
                    <a:pt x="2494" y="4390"/>
                    <a:pt x="2518" y="4407"/>
                    <a:pt x="2546" y="4407"/>
                  </a:cubicBezTo>
                  <a:cubicBezTo>
                    <a:pt x="2567" y="4407"/>
                    <a:pt x="2590" y="4397"/>
                    <a:pt x="2613" y="4371"/>
                  </a:cubicBezTo>
                  <a:cubicBezTo>
                    <a:pt x="3204" y="3867"/>
                    <a:pt x="3877" y="3531"/>
                    <a:pt x="4629" y="3363"/>
                  </a:cubicBezTo>
                  <a:cubicBezTo>
                    <a:pt x="4999" y="3282"/>
                    <a:pt x="5389" y="3282"/>
                    <a:pt x="5778" y="3282"/>
                  </a:cubicBezTo>
                  <a:cubicBezTo>
                    <a:pt x="5973" y="3309"/>
                    <a:pt x="6202" y="3336"/>
                    <a:pt x="6397" y="3363"/>
                  </a:cubicBezTo>
                  <a:cubicBezTo>
                    <a:pt x="6459" y="3389"/>
                    <a:pt x="6758" y="3427"/>
                    <a:pt x="6891" y="3443"/>
                  </a:cubicBezTo>
                  <a:lnTo>
                    <a:pt x="6891" y="3443"/>
                  </a:lnTo>
                  <a:cubicBezTo>
                    <a:pt x="6839" y="3464"/>
                    <a:pt x="6810" y="3547"/>
                    <a:pt x="6874" y="3591"/>
                  </a:cubicBezTo>
                  <a:cubicBezTo>
                    <a:pt x="6901" y="3591"/>
                    <a:pt x="6901" y="3618"/>
                    <a:pt x="6928" y="3618"/>
                  </a:cubicBezTo>
                  <a:cubicBezTo>
                    <a:pt x="6937" y="3627"/>
                    <a:pt x="6945" y="3630"/>
                    <a:pt x="6955" y="3630"/>
                  </a:cubicBezTo>
                  <a:cubicBezTo>
                    <a:pt x="6973" y="3630"/>
                    <a:pt x="6993" y="3618"/>
                    <a:pt x="7015" y="3618"/>
                  </a:cubicBezTo>
                  <a:cubicBezTo>
                    <a:pt x="7042" y="3591"/>
                    <a:pt x="7042" y="3591"/>
                    <a:pt x="7069" y="3565"/>
                  </a:cubicBezTo>
                  <a:cubicBezTo>
                    <a:pt x="7069" y="3531"/>
                    <a:pt x="7096" y="3504"/>
                    <a:pt x="7069" y="3477"/>
                  </a:cubicBezTo>
                  <a:cubicBezTo>
                    <a:pt x="6847" y="3114"/>
                    <a:pt x="5973" y="3141"/>
                    <a:pt x="5610" y="3114"/>
                  </a:cubicBezTo>
                  <a:cubicBezTo>
                    <a:pt x="5564" y="3113"/>
                    <a:pt x="5518" y="3112"/>
                    <a:pt x="5472" y="3112"/>
                  </a:cubicBezTo>
                  <a:cubicBezTo>
                    <a:pt x="4768" y="3112"/>
                    <a:pt x="4084" y="3301"/>
                    <a:pt x="3453" y="3591"/>
                  </a:cubicBezTo>
                  <a:cubicBezTo>
                    <a:pt x="3151" y="3733"/>
                    <a:pt x="2895" y="3954"/>
                    <a:pt x="2613" y="4149"/>
                  </a:cubicBezTo>
                  <a:cubicBezTo>
                    <a:pt x="2612" y="4150"/>
                    <a:pt x="2610" y="4151"/>
                    <a:pt x="2609" y="4151"/>
                  </a:cubicBezTo>
                  <a:cubicBezTo>
                    <a:pt x="2531" y="4151"/>
                    <a:pt x="1913" y="3025"/>
                    <a:pt x="1860" y="2946"/>
                  </a:cubicBezTo>
                  <a:cubicBezTo>
                    <a:pt x="1303" y="1965"/>
                    <a:pt x="738" y="1011"/>
                    <a:pt x="180" y="36"/>
                  </a:cubicBezTo>
                  <a:cubicBezTo>
                    <a:pt x="165" y="11"/>
                    <a:pt x="142" y="1"/>
                    <a:pt x="11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4" name="Google Shape;2204;p45"/>
            <p:cNvSpPr/>
            <p:nvPr/>
          </p:nvSpPr>
          <p:spPr>
            <a:xfrm>
              <a:off x="3159491" y="906551"/>
              <a:ext cx="114003" cy="207370"/>
            </a:xfrm>
            <a:custGeom>
              <a:avLst/>
              <a:gdLst/>
              <a:ahLst/>
              <a:cxnLst/>
              <a:rect l="l" t="t" r="r" b="b"/>
              <a:pathLst>
                <a:path w="2370" h="4311" extrusionOk="0">
                  <a:moveTo>
                    <a:pt x="99" y="0"/>
                  </a:moveTo>
                  <a:cubicBezTo>
                    <a:pt x="50" y="0"/>
                    <a:pt x="1" y="36"/>
                    <a:pt x="33" y="101"/>
                  </a:cubicBezTo>
                  <a:cubicBezTo>
                    <a:pt x="510" y="1613"/>
                    <a:pt x="1572" y="2823"/>
                    <a:pt x="2191" y="4274"/>
                  </a:cubicBezTo>
                  <a:cubicBezTo>
                    <a:pt x="2206" y="4300"/>
                    <a:pt x="2230" y="4311"/>
                    <a:pt x="2254" y="4311"/>
                  </a:cubicBezTo>
                  <a:cubicBezTo>
                    <a:pt x="2311" y="4311"/>
                    <a:pt x="2370" y="4250"/>
                    <a:pt x="2332" y="4193"/>
                  </a:cubicBezTo>
                  <a:cubicBezTo>
                    <a:pt x="1713" y="2762"/>
                    <a:pt x="678" y="1559"/>
                    <a:pt x="174" y="47"/>
                  </a:cubicBezTo>
                  <a:cubicBezTo>
                    <a:pt x="164" y="15"/>
                    <a:pt x="131" y="0"/>
                    <a:pt x="9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5" name="Google Shape;2205;p45"/>
            <p:cNvSpPr/>
            <p:nvPr/>
          </p:nvSpPr>
          <p:spPr>
            <a:xfrm>
              <a:off x="3159010" y="806019"/>
              <a:ext cx="143634" cy="106595"/>
            </a:xfrm>
            <a:custGeom>
              <a:avLst/>
              <a:gdLst/>
              <a:ahLst/>
              <a:cxnLst/>
              <a:rect l="l" t="t" r="r" b="b"/>
              <a:pathLst>
                <a:path w="2986" h="2216" extrusionOk="0">
                  <a:moveTo>
                    <a:pt x="2721" y="1"/>
                  </a:moveTo>
                  <a:cubicBezTo>
                    <a:pt x="2112" y="1"/>
                    <a:pt x="1578" y="294"/>
                    <a:pt x="1112" y="679"/>
                  </a:cubicBezTo>
                  <a:cubicBezTo>
                    <a:pt x="803" y="907"/>
                    <a:pt x="547" y="1216"/>
                    <a:pt x="352" y="1519"/>
                  </a:cubicBezTo>
                  <a:cubicBezTo>
                    <a:pt x="238" y="1687"/>
                    <a:pt x="43" y="1915"/>
                    <a:pt x="16" y="2110"/>
                  </a:cubicBezTo>
                  <a:cubicBezTo>
                    <a:pt x="0" y="2179"/>
                    <a:pt x="54" y="2216"/>
                    <a:pt x="106" y="2216"/>
                  </a:cubicBezTo>
                  <a:cubicBezTo>
                    <a:pt x="140" y="2216"/>
                    <a:pt x="174" y="2199"/>
                    <a:pt x="184" y="2164"/>
                  </a:cubicBezTo>
                  <a:cubicBezTo>
                    <a:pt x="238" y="1774"/>
                    <a:pt x="715" y="1270"/>
                    <a:pt x="971" y="1015"/>
                  </a:cubicBezTo>
                  <a:cubicBezTo>
                    <a:pt x="1444" y="542"/>
                    <a:pt x="2088" y="170"/>
                    <a:pt x="2743" y="170"/>
                  </a:cubicBezTo>
                  <a:cubicBezTo>
                    <a:pt x="2786" y="170"/>
                    <a:pt x="2829" y="171"/>
                    <a:pt x="2873" y="175"/>
                  </a:cubicBezTo>
                  <a:cubicBezTo>
                    <a:pt x="2883" y="178"/>
                    <a:pt x="2892" y="179"/>
                    <a:pt x="2901" y="179"/>
                  </a:cubicBezTo>
                  <a:cubicBezTo>
                    <a:pt x="2986" y="179"/>
                    <a:pt x="2977" y="37"/>
                    <a:pt x="2873" y="7"/>
                  </a:cubicBezTo>
                  <a:cubicBezTo>
                    <a:pt x="2821" y="3"/>
                    <a:pt x="2771" y="1"/>
                    <a:pt x="272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6" name="Google Shape;2206;p45"/>
            <p:cNvSpPr/>
            <p:nvPr/>
          </p:nvSpPr>
          <p:spPr>
            <a:xfrm>
              <a:off x="3264208" y="993711"/>
              <a:ext cx="172207" cy="120016"/>
            </a:xfrm>
            <a:custGeom>
              <a:avLst/>
              <a:gdLst/>
              <a:ahLst/>
              <a:cxnLst/>
              <a:rect l="l" t="t" r="r" b="b"/>
              <a:pathLst>
                <a:path w="3580" h="2495" extrusionOk="0">
                  <a:moveTo>
                    <a:pt x="2980" y="0"/>
                  </a:moveTo>
                  <a:cubicBezTo>
                    <a:pt x="2507" y="0"/>
                    <a:pt x="1909" y="298"/>
                    <a:pt x="1613" y="446"/>
                  </a:cubicBezTo>
                  <a:cubicBezTo>
                    <a:pt x="827" y="869"/>
                    <a:pt x="40" y="1515"/>
                    <a:pt x="14" y="2408"/>
                  </a:cubicBezTo>
                  <a:cubicBezTo>
                    <a:pt x="0" y="2466"/>
                    <a:pt x="35" y="2494"/>
                    <a:pt x="77" y="2494"/>
                  </a:cubicBezTo>
                  <a:cubicBezTo>
                    <a:pt x="119" y="2494"/>
                    <a:pt x="168" y="2466"/>
                    <a:pt x="182" y="2408"/>
                  </a:cubicBezTo>
                  <a:cubicBezTo>
                    <a:pt x="208" y="1649"/>
                    <a:pt x="800" y="1205"/>
                    <a:pt x="1385" y="782"/>
                  </a:cubicBezTo>
                  <a:cubicBezTo>
                    <a:pt x="1634" y="617"/>
                    <a:pt x="2453" y="175"/>
                    <a:pt x="2986" y="175"/>
                  </a:cubicBezTo>
                  <a:cubicBezTo>
                    <a:pt x="3171" y="175"/>
                    <a:pt x="3321" y="229"/>
                    <a:pt x="3401" y="365"/>
                  </a:cubicBezTo>
                  <a:cubicBezTo>
                    <a:pt x="3418" y="389"/>
                    <a:pt x="3442" y="399"/>
                    <a:pt x="3466" y="399"/>
                  </a:cubicBezTo>
                  <a:cubicBezTo>
                    <a:pt x="3523" y="399"/>
                    <a:pt x="3580" y="340"/>
                    <a:pt x="3542" y="278"/>
                  </a:cubicBezTo>
                  <a:cubicBezTo>
                    <a:pt x="3421" y="75"/>
                    <a:pt x="3216" y="0"/>
                    <a:pt x="29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7" name="Google Shape;2207;p45"/>
            <p:cNvSpPr/>
            <p:nvPr/>
          </p:nvSpPr>
          <p:spPr>
            <a:xfrm>
              <a:off x="3292732" y="807702"/>
              <a:ext cx="141469" cy="195825"/>
            </a:xfrm>
            <a:custGeom>
              <a:avLst/>
              <a:gdLst/>
              <a:ahLst/>
              <a:cxnLst/>
              <a:rect l="l" t="t" r="r" b="b"/>
              <a:pathLst>
                <a:path w="2941" h="4071" extrusionOk="0">
                  <a:moveTo>
                    <a:pt x="123" y="1"/>
                  </a:moveTo>
                  <a:cubicBezTo>
                    <a:pt x="62" y="1"/>
                    <a:pt x="1" y="80"/>
                    <a:pt x="66" y="140"/>
                  </a:cubicBezTo>
                  <a:cubicBezTo>
                    <a:pt x="1188" y="1289"/>
                    <a:pt x="2136" y="2579"/>
                    <a:pt x="2781" y="4037"/>
                  </a:cubicBezTo>
                  <a:cubicBezTo>
                    <a:pt x="2789" y="4061"/>
                    <a:pt x="2806" y="4071"/>
                    <a:pt x="2826" y="4071"/>
                  </a:cubicBezTo>
                  <a:cubicBezTo>
                    <a:pt x="2875" y="4071"/>
                    <a:pt x="2941" y="4012"/>
                    <a:pt x="2922" y="3950"/>
                  </a:cubicBezTo>
                  <a:cubicBezTo>
                    <a:pt x="2277" y="2465"/>
                    <a:pt x="1322" y="1181"/>
                    <a:pt x="180" y="32"/>
                  </a:cubicBezTo>
                  <a:cubicBezTo>
                    <a:pt x="165" y="10"/>
                    <a:pt x="144" y="1"/>
                    <a:pt x="12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8" name="Google Shape;2208;p45"/>
            <p:cNvSpPr/>
            <p:nvPr/>
          </p:nvSpPr>
          <p:spPr>
            <a:xfrm>
              <a:off x="3054052" y="1097370"/>
              <a:ext cx="219444" cy="70663"/>
            </a:xfrm>
            <a:custGeom>
              <a:avLst/>
              <a:gdLst/>
              <a:ahLst/>
              <a:cxnLst/>
              <a:rect l="l" t="t" r="r" b="b"/>
              <a:pathLst>
                <a:path w="4562" h="1469" extrusionOk="0">
                  <a:moveTo>
                    <a:pt x="3501" y="0"/>
                  </a:moveTo>
                  <a:cubicBezTo>
                    <a:pt x="2286" y="0"/>
                    <a:pt x="947" y="658"/>
                    <a:pt x="68" y="1315"/>
                  </a:cubicBezTo>
                  <a:cubicBezTo>
                    <a:pt x="0" y="1366"/>
                    <a:pt x="46" y="1469"/>
                    <a:pt x="114" y="1469"/>
                  </a:cubicBezTo>
                  <a:cubicBezTo>
                    <a:pt x="128" y="1469"/>
                    <a:pt x="141" y="1465"/>
                    <a:pt x="155" y="1456"/>
                  </a:cubicBezTo>
                  <a:cubicBezTo>
                    <a:pt x="1007" y="820"/>
                    <a:pt x="2307" y="168"/>
                    <a:pt x="3489" y="168"/>
                  </a:cubicBezTo>
                  <a:cubicBezTo>
                    <a:pt x="3818" y="168"/>
                    <a:pt x="4138" y="218"/>
                    <a:pt x="4436" y="334"/>
                  </a:cubicBezTo>
                  <a:cubicBezTo>
                    <a:pt x="4449" y="343"/>
                    <a:pt x="4462" y="347"/>
                    <a:pt x="4473" y="347"/>
                  </a:cubicBezTo>
                  <a:cubicBezTo>
                    <a:pt x="4536" y="347"/>
                    <a:pt x="4561" y="218"/>
                    <a:pt x="4470" y="166"/>
                  </a:cubicBezTo>
                  <a:cubicBezTo>
                    <a:pt x="4165" y="51"/>
                    <a:pt x="3838" y="0"/>
                    <a:pt x="350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9" name="Google Shape;2209;p45"/>
            <p:cNvSpPr/>
            <p:nvPr/>
          </p:nvSpPr>
          <p:spPr>
            <a:xfrm>
              <a:off x="3050060" y="1105355"/>
              <a:ext cx="222907" cy="90673"/>
            </a:xfrm>
            <a:custGeom>
              <a:avLst/>
              <a:gdLst/>
              <a:ahLst/>
              <a:cxnLst/>
              <a:rect l="l" t="t" r="r" b="b"/>
              <a:pathLst>
                <a:path w="4634" h="1885" extrusionOk="0">
                  <a:moveTo>
                    <a:pt x="4553" y="0"/>
                  </a:moveTo>
                  <a:cubicBezTo>
                    <a:pt x="3652" y="0"/>
                    <a:pt x="2785" y="370"/>
                    <a:pt x="1972" y="706"/>
                  </a:cubicBezTo>
                  <a:cubicBezTo>
                    <a:pt x="1583" y="874"/>
                    <a:pt x="1220" y="1042"/>
                    <a:pt x="857" y="1210"/>
                  </a:cubicBezTo>
                  <a:cubicBezTo>
                    <a:pt x="548" y="1378"/>
                    <a:pt x="212" y="1458"/>
                    <a:pt x="44" y="1767"/>
                  </a:cubicBezTo>
                  <a:cubicBezTo>
                    <a:pt x="1" y="1824"/>
                    <a:pt x="58" y="1884"/>
                    <a:pt x="117" y="1884"/>
                  </a:cubicBezTo>
                  <a:cubicBezTo>
                    <a:pt x="142" y="1884"/>
                    <a:pt x="167" y="1874"/>
                    <a:pt x="185" y="1848"/>
                  </a:cubicBezTo>
                  <a:cubicBezTo>
                    <a:pt x="353" y="1546"/>
                    <a:pt x="884" y="1405"/>
                    <a:pt x="1193" y="1237"/>
                  </a:cubicBezTo>
                  <a:cubicBezTo>
                    <a:pt x="1556" y="1069"/>
                    <a:pt x="1945" y="901"/>
                    <a:pt x="2308" y="733"/>
                  </a:cubicBezTo>
                  <a:cubicBezTo>
                    <a:pt x="3007" y="450"/>
                    <a:pt x="3767" y="168"/>
                    <a:pt x="4553" y="168"/>
                  </a:cubicBezTo>
                  <a:cubicBezTo>
                    <a:pt x="4634" y="168"/>
                    <a:pt x="4634" y="0"/>
                    <a:pt x="455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0" name="Google Shape;2210;p45"/>
            <p:cNvSpPr/>
            <p:nvPr/>
          </p:nvSpPr>
          <p:spPr>
            <a:xfrm>
              <a:off x="3263005" y="1000108"/>
              <a:ext cx="161769" cy="113811"/>
            </a:xfrm>
            <a:custGeom>
              <a:avLst/>
              <a:gdLst/>
              <a:ahLst/>
              <a:cxnLst/>
              <a:rect l="l" t="t" r="r" b="b"/>
              <a:pathLst>
                <a:path w="3363" h="2366" extrusionOk="0">
                  <a:moveTo>
                    <a:pt x="3204" y="1"/>
                  </a:moveTo>
                  <a:cubicBezTo>
                    <a:pt x="3195" y="1"/>
                    <a:pt x="3186" y="2"/>
                    <a:pt x="3177" y="4"/>
                  </a:cubicBezTo>
                  <a:cubicBezTo>
                    <a:pt x="2612" y="259"/>
                    <a:pt x="2028" y="454"/>
                    <a:pt x="1497" y="736"/>
                  </a:cubicBezTo>
                  <a:cubicBezTo>
                    <a:pt x="879" y="1099"/>
                    <a:pt x="401" y="1657"/>
                    <a:pt x="39" y="2248"/>
                  </a:cubicBezTo>
                  <a:cubicBezTo>
                    <a:pt x="1" y="2305"/>
                    <a:pt x="60" y="2366"/>
                    <a:pt x="117" y="2366"/>
                  </a:cubicBezTo>
                  <a:cubicBezTo>
                    <a:pt x="140" y="2366"/>
                    <a:pt x="164" y="2355"/>
                    <a:pt x="180" y="2329"/>
                  </a:cubicBezTo>
                  <a:cubicBezTo>
                    <a:pt x="569" y="1684"/>
                    <a:pt x="1047" y="1180"/>
                    <a:pt x="1692" y="817"/>
                  </a:cubicBezTo>
                  <a:cubicBezTo>
                    <a:pt x="2196" y="542"/>
                    <a:pt x="2754" y="400"/>
                    <a:pt x="3258" y="145"/>
                  </a:cubicBezTo>
                  <a:cubicBezTo>
                    <a:pt x="3362" y="120"/>
                    <a:pt x="3298" y="1"/>
                    <a:pt x="320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45"/>
            <p:cNvSpPr/>
            <p:nvPr/>
          </p:nvSpPr>
          <p:spPr>
            <a:xfrm>
              <a:off x="3262957" y="1009777"/>
              <a:ext cx="175478" cy="108567"/>
            </a:xfrm>
            <a:custGeom>
              <a:avLst/>
              <a:gdLst/>
              <a:ahLst/>
              <a:cxnLst/>
              <a:rect l="l" t="t" r="r" b="b"/>
              <a:pathLst>
                <a:path w="3648" h="2257" extrusionOk="0">
                  <a:moveTo>
                    <a:pt x="3541" y="0"/>
                  </a:moveTo>
                  <a:cubicBezTo>
                    <a:pt x="3533" y="0"/>
                    <a:pt x="3524" y="1"/>
                    <a:pt x="3514" y="5"/>
                  </a:cubicBezTo>
                  <a:cubicBezTo>
                    <a:pt x="2224" y="394"/>
                    <a:pt x="1021" y="1207"/>
                    <a:pt x="66" y="2101"/>
                  </a:cubicBezTo>
                  <a:cubicBezTo>
                    <a:pt x="1" y="2172"/>
                    <a:pt x="60" y="2257"/>
                    <a:pt x="131" y="2257"/>
                  </a:cubicBezTo>
                  <a:cubicBezTo>
                    <a:pt x="147" y="2257"/>
                    <a:pt x="164" y="2252"/>
                    <a:pt x="181" y="2242"/>
                  </a:cubicBezTo>
                  <a:cubicBezTo>
                    <a:pt x="1135" y="1349"/>
                    <a:pt x="2311" y="535"/>
                    <a:pt x="3568" y="173"/>
                  </a:cubicBezTo>
                  <a:cubicBezTo>
                    <a:pt x="3647" y="142"/>
                    <a:pt x="3627" y="0"/>
                    <a:pt x="354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2" name="Google Shape;2212;p45"/>
            <p:cNvSpPr/>
            <p:nvPr/>
          </p:nvSpPr>
          <p:spPr>
            <a:xfrm>
              <a:off x="2988153" y="920933"/>
              <a:ext cx="168744" cy="48920"/>
            </a:xfrm>
            <a:custGeom>
              <a:avLst/>
              <a:gdLst/>
              <a:ahLst/>
              <a:cxnLst/>
              <a:rect l="l" t="t" r="r" b="b"/>
              <a:pathLst>
                <a:path w="3508" h="1017" extrusionOk="0">
                  <a:moveTo>
                    <a:pt x="3178" y="0"/>
                  </a:moveTo>
                  <a:cubicBezTo>
                    <a:pt x="2847" y="0"/>
                    <a:pt x="2492" y="247"/>
                    <a:pt x="2186" y="247"/>
                  </a:cubicBezTo>
                  <a:cubicBezTo>
                    <a:pt x="2080" y="247"/>
                    <a:pt x="1980" y="218"/>
                    <a:pt x="1888" y="138"/>
                  </a:cubicBezTo>
                  <a:cubicBezTo>
                    <a:pt x="1875" y="124"/>
                    <a:pt x="1855" y="118"/>
                    <a:pt x="1834" y="118"/>
                  </a:cubicBezTo>
                  <a:cubicBezTo>
                    <a:pt x="1813" y="118"/>
                    <a:pt x="1791" y="124"/>
                    <a:pt x="1774" y="138"/>
                  </a:cubicBezTo>
                  <a:cubicBezTo>
                    <a:pt x="1747" y="171"/>
                    <a:pt x="1693" y="225"/>
                    <a:pt x="1667" y="252"/>
                  </a:cubicBezTo>
                  <a:cubicBezTo>
                    <a:pt x="1560" y="378"/>
                    <a:pt x="1424" y="440"/>
                    <a:pt x="1266" y="440"/>
                  </a:cubicBezTo>
                  <a:cubicBezTo>
                    <a:pt x="1227" y="440"/>
                    <a:pt x="1188" y="437"/>
                    <a:pt x="1147" y="429"/>
                  </a:cubicBezTo>
                  <a:lnTo>
                    <a:pt x="1147" y="429"/>
                  </a:lnTo>
                  <a:cubicBezTo>
                    <a:pt x="1152" y="409"/>
                    <a:pt x="1158" y="388"/>
                    <a:pt x="1163" y="366"/>
                  </a:cubicBezTo>
                  <a:cubicBezTo>
                    <a:pt x="1186" y="314"/>
                    <a:pt x="1149" y="247"/>
                    <a:pt x="1099" y="247"/>
                  </a:cubicBezTo>
                  <a:cubicBezTo>
                    <a:pt x="1092" y="247"/>
                    <a:pt x="1083" y="248"/>
                    <a:pt x="1075" y="252"/>
                  </a:cubicBezTo>
                  <a:cubicBezTo>
                    <a:pt x="893" y="330"/>
                    <a:pt x="869" y="440"/>
                    <a:pt x="927" y="525"/>
                  </a:cubicBezTo>
                  <a:lnTo>
                    <a:pt x="927" y="525"/>
                  </a:lnTo>
                  <a:cubicBezTo>
                    <a:pt x="834" y="672"/>
                    <a:pt x="698" y="764"/>
                    <a:pt x="546" y="764"/>
                  </a:cubicBezTo>
                  <a:cubicBezTo>
                    <a:pt x="421" y="764"/>
                    <a:pt x="286" y="703"/>
                    <a:pt x="155" y="561"/>
                  </a:cubicBezTo>
                  <a:cubicBezTo>
                    <a:pt x="139" y="539"/>
                    <a:pt x="121" y="530"/>
                    <a:pt x="103" y="530"/>
                  </a:cubicBezTo>
                  <a:cubicBezTo>
                    <a:pt x="50" y="530"/>
                    <a:pt x="0" y="610"/>
                    <a:pt x="40" y="675"/>
                  </a:cubicBezTo>
                  <a:cubicBezTo>
                    <a:pt x="237" y="906"/>
                    <a:pt x="434" y="1017"/>
                    <a:pt x="610" y="1017"/>
                  </a:cubicBezTo>
                  <a:cubicBezTo>
                    <a:pt x="800" y="1017"/>
                    <a:pt x="965" y="885"/>
                    <a:pt x="1077" y="632"/>
                  </a:cubicBezTo>
                  <a:lnTo>
                    <a:pt x="1077" y="632"/>
                  </a:lnTo>
                  <a:cubicBezTo>
                    <a:pt x="1120" y="648"/>
                    <a:pt x="1169" y="657"/>
                    <a:pt x="1220" y="657"/>
                  </a:cubicBezTo>
                  <a:cubicBezTo>
                    <a:pt x="1256" y="657"/>
                    <a:pt x="1294" y="652"/>
                    <a:pt x="1331" y="642"/>
                  </a:cubicBezTo>
                  <a:cubicBezTo>
                    <a:pt x="1588" y="597"/>
                    <a:pt x="1687" y="393"/>
                    <a:pt x="1893" y="393"/>
                  </a:cubicBezTo>
                  <a:cubicBezTo>
                    <a:pt x="1933" y="393"/>
                    <a:pt x="1978" y="401"/>
                    <a:pt x="2029" y="420"/>
                  </a:cubicBezTo>
                  <a:cubicBezTo>
                    <a:pt x="2080" y="435"/>
                    <a:pt x="2128" y="441"/>
                    <a:pt x="2175" y="441"/>
                  </a:cubicBezTo>
                  <a:cubicBezTo>
                    <a:pt x="2493" y="441"/>
                    <a:pt x="2755" y="150"/>
                    <a:pt x="3061" y="150"/>
                  </a:cubicBezTo>
                  <a:cubicBezTo>
                    <a:pt x="3144" y="150"/>
                    <a:pt x="3229" y="172"/>
                    <a:pt x="3320" y="225"/>
                  </a:cubicBezTo>
                  <a:cubicBezTo>
                    <a:pt x="3329" y="227"/>
                    <a:pt x="3338" y="229"/>
                    <a:pt x="3347" y="229"/>
                  </a:cubicBezTo>
                  <a:cubicBezTo>
                    <a:pt x="3441" y="229"/>
                    <a:pt x="3507" y="106"/>
                    <a:pt x="3427" y="57"/>
                  </a:cubicBezTo>
                  <a:cubicBezTo>
                    <a:pt x="3347" y="16"/>
                    <a:pt x="3263" y="0"/>
                    <a:pt x="31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3" name="Google Shape;2213;p45"/>
            <p:cNvSpPr/>
            <p:nvPr/>
          </p:nvSpPr>
          <p:spPr>
            <a:xfrm>
              <a:off x="3010713" y="976010"/>
              <a:ext cx="139738" cy="40262"/>
            </a:xfrm>
            <a:custGeom>
              <a:avLst/>
              <a:gdLst/>
              <a:ahLst/>
              <a:cxnLst/>
              <a:rect l="l" t="t" r="r" b="b"/>
              <a:pathLst>
                <a:path w="2905" h="837" extrusionOk="0">
                  <a:moveTo>
                    <a:pt x="2790" y="1"/>
                  </a:moveTo>
                  <a:cubicBezTo>
                    <a:pt x="2496" y="26"/>
                    <a:pt x="2151" y="255"/>
                    <a:pt x="1832" y="255"/>
                  </a:cubicBezTo>
                  <a:cubicBezTo>
                    <a:pt x="1729" y="255"/>
                    <a:pt x="1629" y="231"/>
                    <a:pt x="1534" y="169"/>
                  </a:cubicBezTo>
                  <a:cubicBezTo>
                    <a:pt x="1526" y="161"/>
                    <a:pt x="1516" y="158"/>
                    <a:pt x="1504" y="158"/>
                  </a:cubicBezTo>
                  <a:cubicBezTo>
                    <a:pt x="1475" y="158"/>
                    <a:pt x="1439" y="178"/>
                    <a:pt x="1419" y="202"/>
                  </a:cubicBezTo>
                  <a:cubicBezTo>
                    <a:pt x="1224" y="256"/>
                    <a:pt x="1030" y="310"/>
                    <a:pt x="835" y="370"/>
                  </a:cubicBezTo>
                  <a:cubicBezTo>
                    <a:pt x="825" y="360"/>
                    <a:pt x="815" y="356"/>
                    <a:pt x="806" y="356"/>
                  </a:cubicBezTo>
                  <a:cubicBezTo>
                    <a:pt x="785" y="356"/>
                    <a:pt x="766" y="379"/>
                    <a:pt x="747" y="397"/>
                  </a:cubicBezTo>
                  <a:cubicBezTo>
                    <a:pt x="628" y="573"/>
                    <a:pt x="496" y="669"/>
                    <a:pt x="338" y="669"/>
                  </a:cubicBezTo>
                  <a:cubicBezTo>
                    <a:pt x="273" y="669"/>
                    <a:pt x="204" y="652"/>
                    <a:pt x="129" y="619"/>
                  </a:cubicBezTo>
                  <a:cubicBezTo>
                    <a:pt x="121" y="617"/>
                    <a:pt x="114" y="616"/>
                    <a:pt x="107" y="616"/>
                  </a:cubicBezTo>
                  <a:cubicBezTo>
                    <a:pt x="18" y="616"/>
                    <a:pt x="1" y="762"/>
                    <a:pt x="75" y="787"/>
                  </a:cubicBezTo>
                  <a:cubicBezTo>
                    <a:pt x="161" y="815"/>
                    <a:pt x="261" y="837"/>
                    <a:pt x="356" y="837"/>
                  </a:cubicBezTo>
                  <a:cubicBezTo>
                    <a:pt x="449" y="837"/>
                    <a:pt x="537" y="816"/>
                    <a:pt x="606" y="760"/>
                  </a:cubicBezTo>
                  <a:cubicBezTo>
                    <a:pt x="694" y="733"/>
                    <a:pt x="774" y="673"/>
                    <a:pt x="835" y="592"/>
                  </a:cubicBezTo>
                  <a:cubicBezTo>
                    <a:pt x="862" y="538"/>
                    <a:pt x="1110" y="565"/>
                    <a:pt x="1137" y="538"/>
                  </a:cubicBezTo>
                  <a:cubicBezTo>
                    <a:pt x="1322" y="490"/>
                    <a:pt x="1428" y="410"/>
                    <a:pt x="1583" y="410"/>
                  </a:cubicBezTo>
                  <a:cubicBezTo>
                    <a:pt x="1619" y="410"/>
                    <a:pt x="1658" y="414"/>
                    <a:pt x="1702" y="424"/>
                  </a:cubicBezTo>
                  <a:cubicBezTo>
                    <a:pt x="1744" y="434"/>
                    <a:pt x="1786" y="438"/>
                    <a:pt x="1829" y="438"/>
                  </a:cubicBezTo>
                  <a:cubicBezTo>
                    <a:pt x="2149" y="438"/>
                    <a:pt x="2470" y="199"/>
                    <a:pt x="2790" y="169"/>
                  </a:cubicBezTo>
                  <a:cubicBezTo>
                    <a:pt x="2905" y="169"/>
                    <a:pt x="2905" y="1"/>
                    <a:pt x="27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4" name="Google Shape;2214;p45"/>
            <p:cNvSpPr/>
            <p:nvPr/>
          </p:nvSpPr>
          <p:spPr>
            <a:xfrm>
              <a:off x="3147802" y="977645"/>
              <a:ext cx="10727" cy="8129"/>
            </a:xfrm>
            <a:custGeom>
              <a:avLst/>
              <a:gdLst/>
              <a:ahLst/>
              <a:cxnLst/>
              <a:rect l="l" t="t" r="r" b="b"/>
              <a:pathLst>
                <a:path w="223" h="169" extrusionOk="0">
                  <a:moveTo>
                    <a:pt x="108" y="0"/>
                  </a:moveTo>
                  <a:cubicBezTo>
                    <a:pt x="1" y="0"/>
                    <a:pt x="1" y="168"/>
                    <a:pt x="108" y="168"/>
                  </a:cubicBezTo>
                  <a:cubicBezTo>
                    <a:pt x="223" y="168"/>
                    <a:pt x="223" y="0"/>
                    <a:pt x="10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5" name="Google Shape;2215;p45"/>
            <p:cNvSpPr/>
            <p:nvPr/>
          </p:nvSpPr>
          <p:spPr>
            <a:xfrm>
              <a:off x="3046645" y="1013865"/>
              <a:ext cx="148108" cy="43388"/>
            </a:xfrm>
            <a:custGeom>
              <a:avLst/>
              <a:gdLst/>
              <a:ahLst/>
              <a:cxnLst/>
              <a:rect l="l" t="t" r="r" b="b"/>
              <a:pathLst>
                <a:path w="3079" h="902" extrusionOk="0">
                  <a:moveTo>
                    <a:pt x="2910" y="0"/>
                  </a:moveTo>
                  <a:cubicBezTo>
                    <a:pt x="2440" y="114"/>
                    <a:pt x="1936" y="222"/>
                    <a:pt x="1459" y="336"/>
                  </a:cubicBezTo>
                  <a:cubicBezTo>
                    <a:pt x="1264" y="390"/>
                    <a:pt x="1062" y="450"/>
                    <a:pt x="867" y="477"/>
                  </a:cubicBezTo>
                  <a:cubicBezTo>
                    <a:pt x="613" y="552"/>
                    <a:pt x="421" y="730"/>
                    <a:pt x="176" y="730"/>
                  </a:cubicBezTo>
                  <a:cubicBezTo>
                    <a:pt x="156" y="730"/>
                    <a:pt x="135" y="728"/>
                    <a:pt x="115" y="726"/>
                  </a:cubicBezTo>
                  <a:cubicBezTo>
                    <a:pt x="0" y="726"/>
                    <a:pt x="0" y="894"/>
                    <a:pt x="115" y="894"/>
                  </a:cubicBezTo>
                  <a:cubicBezTo>
                    <a:pt x="149" y="899"/>
                    <a:pt x="183" y="902"/>
                    <a:pt x="218" y="902"/>
                  </a:cubicBezTo>
                  <a:cubicBezTo>
                    <a:pt x="573" y="902"/>
                    <a:pt x="929" y="638"/>
                    <a:pt x="1291" y="558"/>
                  </a:cubicBezTo>
                  <a:cubicBezTo>
                    <a:pt x="1848" y="424"/>
                    <a:pt x="2406" y="309"/>
                    <a:pt x="2971" y="168"/>
                  </a:cubicBezTo>
                  <a:cubicBezTo>
                    <a:pt x="3078" y="141"/>
                    <a:pt x="3024" y="0"/>
                    <a:pt x="291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45"/>
            <p:cNvSpPr/>
            <p:nvPr/>
          </p:nvSpPr>
          <p:spPr>
            <a:xfrm>
              <a:off x="3203408" y="859604"/>
              <a:ext cx="110780" cy="63207"/>
            </a:xfrm>
            <a:custGeom>
              <a:avLst/>
              <a:gdLst/>
              <a:ahLst/>
              <a:cxnLst/>
              <a:rect l="l" t="t" r="r" b="b"/>
              <a:pathLst>
                <a:path w="2303" h="1314" extrusionOk="0">
                  <a:moveTo>
                    <a:pt x="2167" y="1"/>
                  </a:moveTo>
                  <a:cubicBezTo>
                    <a:pt x="2151" y="1"/>
                    <a:pt x="2134" y="5"/>
                    <a:pt x="2118" y="15"/>
                  </a:cubicBezTo>
                  <a:cubicBezTo>
                    <a:pt x="1835" y="270"/>
                    <a:pt x="1331" y="42"/>
                    <a:pt x="1136" y="465"/>
                  </a:cubicBezTo>
                  <a:cubicBezTo>
                    <a:pt x="1110" y="519"/>
                    <a:pt x="1110" y="573"/>
                    <a:pt x="1083" y="633"/>
                  </a:cubicBezTo>
                  <a:cubicBezTo>
                    <a:pt x="1047" y="744"/>
                    <a:pt x="999" y="775"/>
                    <a:pt x="947" y="775"/>
                  </a:cubicBezTo>
                  <a:cubicBezTo>
                    <a:pt x="885" y="775"/>
                    <a:pt x="817" y="732"/>
                    <a:pt x="760" y="732"/>
                  </a:cubicBezTo>
                  <a:cubicBezTo>
                    <a:pt x="746" y="732"/>
                    <a:pt x="732" y="735"/>
                    <a:pt x="720" y="741"/>
                  </a:cubicBezTo>
                  <a:cubicBezTo>
                    <a:pt x="576" y="793"/>
                    <a:pt x="412" y="1106"/>
                    <a:pt x="242" y="1106"/>
                  </a:cubicBezTo>
                  <a:cubicBezTo>
                    <a:pt x="213" y="1106"/>
                    <a:pt x="184" y="1097"/>
                    <a:pt x="155" y="1077"/>
                  </a:cubicBezTo>
                  <a:cubicBezTo>
                    <a:pt x="143" y="1068"/>
                    <a:pt x="130" y="1065"/>
                    <a:pt x="118" y="1065"/>
                  </a:cubicBezTo>
                  <a:cubicBezTo>
                    <a:pt x="52" y="1065"/>
                    <a:pt x="1" y="1173"/>
                    <a:pt x="75" y="1218"/>
                  </a:cubicBezTo>
                  <a:cubicBezTo>
                    <a:pt x="149" y="1278"/>
                    <a:pt x="245" y="1314"/>
                    <a:pt x="341" y="1314"/>
                  </a:cubicBezTo>
                  <a:cubicBezTo>
                    <a:pt x="427" y="1314"/>
                    <a:pt x="512" y="1285"/>
                    <a:pt x="579" y="1218"/>
                  </a:cubicBezTo>
                  <a:cubicBezTo>
                    <a:pt x="606" y="1191"/>
                    <a:pt x="747" y="909"/>
                    <a:pt x="800" y="909"/>
                  </a:cubicBezTo>
                  <a:cubicBezTo>
                    <a:pt x="882" y="933"/>
                    <a:pt x="933" y="953"/>
                    <a:pt x="997" y="953"/>
                  </a:cubicBezTo>
                  <a:cubicBezTo>
                    <a:pt x="1022" y="953"/>
                    <a:pt x="1050" y="950"/>
                    <a:pt x="1083" y="942"/>
                  </a:cubicBezTo>
                  <a:cubicBezTo>
                    <a:pt x="1304" y="828"/>
                    <a:pt x="1224" y="492"/>
                    <a:pt x="1472" y="378"/>
                  </a:cubicBezTo>
                  <a:cubicBezTo>
                    <a:pt x="1755" y="270"/>
                    <a:pt x="2003" y="351"/>
                    <a:pt x="2259" y="156"/>
                  </a:cubicBezTo>
                  <a:cubicBezTo>
                    <a:pt x="2303" y="85"/>
                    <a:pt x="2239" y="1"/>
                    <a:pt x="216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45"/>
            <p:cNvSpPr/>
            <p:nvPr/>
          </p:nvSpPr>
          <p:spPr>
            <a:xfrm>
              <a:off x="3223899" y="916027"/>
              <a:ext cx="109866" cy="51470"/>
            </a:xfrm>
            <a:custGeom>
              <a:avLst/>
              <a:gdLst/>
              <a:ahLst/>
              <a:cxnLst/>
              <a:rect l="l" t="t" r="r" b="b"/>
              <a:pathLst>
                <a:path w="2284" h="1070" extrusionOk="0">
                  <a:moveTo>
                    <a:pt x="1918" y="0"/>
                  </a:moveTo>
                  <a:cubicBezTo>
                    <a:pt x="1593" y="0"/>
                    <a:pt x="1226" y="90"/>
                    <a:pt x="1046" y="354"/>
                  </a:cubicBezTo>
                  <a:cubicBezTo>
                    <a:pt x="954" y="498"/>
                    <a:pt x="1065" y="767"/>
                    <a:pt x="863" y="767"/>
                  </a:cubicBezTo>
                  <a:cubicBezTo>
                    <a:pt x="831" y="767"/>
                    <a:pt x="789" y="760"/>
                    <a:pt x="737" y="744"/>
                  </a:cubicBezTo>
                  <a:cubicBezTo>
                    <a:pt x="686" y="725"/>
                    <a:pt x="634" y="717"/>
                    <a:pt x="580" y="717"/>
                  </a:cubicBezTo>
                  <a:cubicBezTo>
                    <a:pt x="403" y="717"/>
                    <a:pt x="220" y="808"/>
                    <a:pt x="65" y="912"/>
                  </a:cubicBezTo>
                  <a:cubicBezTo>
                    <a:pt x="0" y="982"/>
                    <a:pt x="79" y="1070"/>
                    <a:pt x="154" y="1070"/>
                  </a:cubicBezTo>
                  <a:cubicBezTo>
                    <a:pt x="173" y="1070"/>
                    <a:pt x="191" y="1065"/>
                    <a:pt x="206" y="1053"/>
                  </a:cubicBezTo>
                  <a:cubicBezTo>
                    <a:pt x="325" y="947"/>
                    <a:pt x="423" y="915"/>
                    <a:pt x="516" y="915"/>
                  </a:cubicBezTo>
                  <a:cubicBezTo>
                    <a:pt x="665" y="915"/>
                    <a:pt x="802" y="999"/>
                    <a:pt x="993" y="999"/>
                  </a:cubicBezTo>
                  <a:cubicBezTo>
                    <a:pt x="1073" y="999"/>
                    <a:pt x="1134" y="945"/>
                    <a:pt x="1161" y="858"/>
                  </a:cubicBezTo>
                  <a:cubicBezTo>
                    <a:pt x="1188" y="690"/>
                    <a:pt x="1134" y="468"/>
                    <a:pt x="1329" y="327"/>
                  </a:cubicBezTo>
                  <a:cubicBezTo>
                    <a:pt x="1465" y="210"/>
                    <a:pt x="1684" y="161"/>
                    <a:pt x="1891" y="161"/>
                  </a:cubicBezTo>
                  <a:cubicBezTo>
                    <a:pt x="1979" y="161"/>
                    <a:pt x="2065" y="170"/>
                    <a:pt x="2142" y="186"/>
                  </a:cubicBezTo>
                  <a:cubicBezTo>
                    <a:pt x="2223" y="186"/>
                    <a:pt x="2283" y="18"/>
                    <a:pt x="2169" y="18"/>
                  </a:cubicBezTo>
                  <a:cubicBezTo>
                    <a:pt x="2091" y="7"/>
                    <a:pt x="2006" y="0"/>
                    <a:pt x="191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45"/>
            <p:cNvSpPr/>
            <p:nvPr/>
          </p:nvSpPr>
          <p:spPr>
            <a:xfrm>
              <a:off x="3052705" y="1114302"/>
              <a:ext cx="205782" cy="122565"/>
            </a:xfrm>
            <a:custGeom>
              <a:avLst/>
              <a:gdLst/>
              <a:ahLst/>
              <a:cxnLst/>
              <a:rect l="l" t="t" r="r" b="b"/>
              <a:pathLst>
                <a:path w="4278" h="2548" extrusionOk="0">
                  <a:moveTo>
                    <a:pt x="4156" y="1"/>
                  </a:moveTo>
                  <a:cubicBezTo>
                    <a:pt x="4140" y="1"/>
                    <a:pt x="4121" y="5"/>
                    <a:pt x="4101" y="16"/>
                  </a:cubicBezTo>
                  <a:cubicBezTo>
                    <a:pt x="2704" y="688"/>
                    <a:pt x="1360" y="1467"/>
                    <a:pt x="69" y="2368"/>
                  </a:cubicBezTo>
                  <a:cubicBezTo>
                    <a:pt x="1" y="2436"/>
                    <a:pt x="48" y="2548"/>
                    <a:pt x="117" y="2548"/>
                  </a:cubicBezTo>
                  <a:cubicBezTo>
                    <a:pt x="130" y="2548"/>
                    <a:pt x="143" y="2544"/>
                    <a:pt x="157" y="2536"/>
                  </a:cubicBezTo>
                  <a:cubicBezTo>
                    <a:pt x="1440" y="1608"/>
                    <a:pt x="2784" y="822"/>
                    <a:pt x="4189" y="150"/>
                  </a:cubicBezTo>
                  <a:cubicBezTo>
                    <a:pt x="4278" y="105"/>
                    <a:pt x="4238" y="1"/>
                    <a:pt x="415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45"/>
            <p:cNvSpPr/>
            <p:nvPr/>
          </p:nvSpPr>
          <p:spPr>
            <a:xfrm>
              <a:off x="3251990" y="984427"/>
              <a:ext cx="193276" cy="136515"/>
            </a:xfrm>
            <a:custGeom>
              <a:avLst/>
              <a:gdLst/>
              <a:ahLst/>
              <a:cxnLst/>
              <a:rect l="l" t="t" r="r" b="b"/>
              <a:pathLst>
                <a:path w="4018" h="2838" extrusionOk="0">
                  <a:moveTo>
                    <a:pt x="3582" y="1"/>
                  </a:moveTo>
                  <a:cubicBezTo>
                    <a:pt x="3528" y="1"/>
                    <a:pt x="3478" y="63"/>
                    <a:pt x="3514" y="135"/>
                  </a:cubicBezTo>
                  <a:cubicBezTo>
                    <a:pt x="3715" y="498"/>
                    <a:pt x="3991" y="868"/>
                    <a:pt x="3514" y="1062"/>
                  </a:cubicBezTo>
                  <a:cubicBezTo>
                    <a:pt x="3124" y="1230"/>
                    <a:pt x="2734" y="1398"/>
                    <a:pt x="2371" y="1593"/>
                  </a:cubicBezTo>
                  <a:cubicBezTo>
                    <a:pt x="1585" y="1929"/>
                    <a:pt x="825" y="2292"/>
                    <a:pt x="73" y="2682"/>
                  </a:cubicBezTo>
                  <a:cubicBezTo>
                    <a:pt x="0" y="2732"/>
                    <a:pt x="48" y="2838"/>
                    <a:pt x="112" y="2838"/>
                  </a:cubicBezTo>
                  <a:cubicBezTo>
                    <a:pt x="126" y="2838"/>
                    <a:pt x="140" y="2833"/>
                    <a:pt x="153" y="2823"/>
                  </a:cubicBezTo>
                  <a:cubicBezTo>
                    <a:pt x="1417" y="2212"/>
                    <a:pt x="2707" y="1593"/>
                    <a:pt x="3991" y="1036"/>
                  </a:cubicBezTo>
                  <a:cubicBezTo>
                    <a:pt x="4018" y="1036"/>
                    <a:pt x="4018" y="975"/>
                    <a:pt x="4018" y="948"/>
                  </a:cubicBezTo>
                  <a:cubicBezTo>
                    <a:pt x="3910" y="639"/>
                    <a:pt x="3823" y="330"/>
                    <a:pt x="3655" y="54"/>
                  </a:cubicBezTo>
                  <a:cubicBezTo>
                    <a:pt x="3637" y="16"/>
                    <a:pt x="3609" y="1"/>
                    <a:pt x="358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45"/>
            <p:cNvSpPr/>
            <p:nvPr/>
          </p:nvSpPr>
          <p:spPr>
            <a:xfrm>
              <a:off x="2922831" y="959270"/>
              <a:ext cx="135168" cy="236279"/>
            </a:xfrm>
            <a:custGeom>
              <a:avLst/>
              <a:gdLst/>
              <a:ahLst/>
              <a:cxnLst/>
              <a:rect l="l" t="t" r="r" b="b"/>
              <a:pathLst>
                <a:path w="2810" h="4912" extrusionOk="0">
                  <a:moveTo>
                    <a:pt x="316" y="1"/>
                  </a:moveTo>
                  <a:cubicBezTo>
                    <a:pt x="303" y="1"/>
                    <a:pt x="290" y="4"/>
                    <a:pt x="276" y="13"/>
                  </a:cubicBezTo>
                  <a:cubicBezTo>
                    <a:pt x="0" y="181"/>
                    <a:pt x="27" y="268"/>
                    <a:pt x="168" y="577"/>
                  </a:cubicBezTo>
                  <a:cubicBezTo>
                    <a:pt x="417" y="1135"/>
                    <a:pt x="726" y="1727"/>
                    <a:pt x="1008" y="2257"/>
                  </a:cubicBezTo>
                  <a:cubicBezTo>
                    <a:pt x="1513" y="3151"/>
                    <a:pt x="2158" y="3964"/>
                    <a:pt x="2628" y="4858"/>
                  </a:cubicBezTo>
                  <a:cubicBezTo>
                    <a:pt x="2648" y="4896"/>
                    <a:pt x="2677" y="4912"/>
                    <a:pt x="2705" y="4912"/>
                  </a:cubicBezTo>
                  <a:cubicBezTo>
                    <a:pt x="2760" y="4912"/>
                    <a:pt x="2810" y="4849"/>
                    <a:pt x="2769" y="4778"/>
                  </a:cubicBezTo>
                  <a:cubicBezTo>
                    <a:pt x="2406" y="4045"/>
                    <a:pt x="1929" y="3407"/>
                    <a:pt x="1486" y="2701"/>
                  </a:cubicBezTo>
                  <a:cubicBezTo>
                    <a:pt x="1230" y="2311"/>
                    <a:pt x="27" y="409"/>
                    <a:pt x="363" y="154"/>
                  </a:cubicBezTo>
                  <a:cubicBezTo>
                    <a:pt x="431" y="109"/>
                    <a:pt x="385" y="1"/>
                    <a:pt x="31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45"/>
            <p:cNvSpPr/>
            <p:nvPr/>
          </p:nvSpPr>
          <p:spPr>
            <a:xfrm>
              <a:off x="2914750" y="977164"/>
              <a:ext cx="143249" cy="258840"/>
            </a:xfrm>
            <a:custGeom>
              <a:avLst/>
              <a:gdLst/>
              <a:ahLst/>
              <a:cxnLst/>
              <a:rect l="l" t="t" r="r" b="b"/>
              <a:pathLst>
                <a:path w="2978" h="5381" extrusionOk="0">
                  <a:moveTo>
                    <a:pt x="285" y="1"/>
                  </a:moveTo>
                  <a:cubicBezTo>
                    <a:pt x="262" y="1"/>
                    <a:pt x="238" y="12"/>
                    <a:pt x="222" y="37"/>
                  </a:cubicBezTo>
                  <a:cubicBezTo>
                    <a:pt x="0" y="400"/>
                    <a:pt x="54" y="427"/>
                    <a:pt x="249" y="790"/>
                  </a:cubicBezTo>
                  <a:cubicBezTo>
                    <a:pt x="531" y="1294"/>
                    <a:pt x="814" y="1798"/>
                    <a:pt x="1089" y="2302"/>
                  </a:cubicBezTo>
                  <a:cubicBezTo>
                    <a:pt x="1681" y="3310"/>
                    <a:pt x="2265" y="4318"/>
                    <a:pt x="2796" y="5326"/>
                  </a:cubicBezTo>
                  <a:cubicBezTo>
                    <a:pt x="2816" y="5364"/>
                    <a:pt x="2845" y="5380"/>
                    <a:pt x="2873" y="5380"/>
                  </a:cubicBezTo>
                  <a:cubicBezTo>
                    <a:pt x="2928" y="5380"/>
                    <a:pt x="2978" y="5317"/>
                    <a:pt x="2937" y="5246"/>
                  </a:cubicBezTo>
                  <a:cubicBezTo>
                    <a:pt x="2494" y="4379"/>
                    <a:pt x="1990" y="3539"/>
                    <a:pt x="1486" y="2665"/>
                  </a:cubicBezTo>
                  <a:cubicBezTo>
                    <a:pt x="1257" y="2221"/>
                    <a:pt x="1008" y="1798"/>
                    <a:pt x="753" y="1355"/>
                  </a:cubicBezTo>
                  <a:cubicBezTo>
                    <a:pt x="558" y="985"/>
                    <a:pt x="142" y="514"/>
                    <a:pt x="363" y="118"/>
                  </a:cubicBezTo>
                  <a:cubicBezTo>
                    <a:pt x="401" y="61"/>
                    <a:pt x="342" y="1"/>
                    <a:pt x="28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2" name="Google Shape;2222;p45"/>
          <p:cNvGrpSpPr/>
          <p:nvPr/>
        </p:nvGrpSpPr>
        <p:grpSpPr>
          <a:xfrm>
            <a:off x="273857" y="5495283"/>
            <a:ext cx="1072556" cy="1113023"/>
            <a:chOff x="4372469" y="2020378"/>
            <a:chExt cx="399056" cy="414112"/>
          </a:xfrm>
        </p:grpSpPr>
        <p:sp>
          <p:nvSpPr>
            <p:cNvPr id="2223" name="Google Shape;2223;p45"/>
            <p:cNvSpPr/>
            <p:nvPr/>
          </p:nvSpPr>
          <p:spPr>
            <a:xfrm>
              <a:off x="4396231" y="2156505"/>
              <a:ext cx="374189" cy="277984"/>
            </a:xfrm>
            <a:custGeom>
              <a:avLst/>
              <a:gdLst/>
              <a:ahLst/>
              <a:cxnLst/>
              <a:rect l="l" t="t" r="r" b="b"/>
              <a:pathLst>
                <a:path w="7779" h="5779" extrusionOk="0">
                  <a:moveTo>
                    <a:pt x="108" y="1"/>
                  </a:moveTo>
                  <a:cubicBezTo>
                    <a:pt x="45" y="1"/>
                    <a:pt x="0" y="81"/>
                    <a:pt x="60" y="146"/>
                  </a:cubicBezTo>
                  <a:cubicBezTo>
                    <a:pt x="1404" y="1853"/>
                    <a:pt x="3172" y="3137"/>
                    <a:pt x="4738" y="4683"/>
                  </a:cubicBezTo>
                  <a:cubicBezTo>
                    <a:pt x="5163" y="5102"/>
                    <a:pt x="5582" y="5778"/>
                    <a:pt x="6245" y="5778"/>
                  </a:cubicBezTo>
                  <a:cubicBezTo>
                    <a:pt x="6284" y="5778"/>
                    <a:pt x="6324" y="5776"/>
                    <a:pt x="6364" y="5771"/>
                  </a:cubicBezTo>
                  <a:cubicBezTo>
                    <a:pt x="7003" y="5718"/>
                    <a:pt x="7621" y="5187"/>
                    <a:pt x="7762" y="4568"/>
                  </a:cubicBezTo>
                  <a:cubicBezTo>
                    <a:pt x="7778" y="4498"/>
                    <a:pt x="7732" y="4451"/>
                    <a:pt x="7687" y="4451"/>
                  </a:cubicBezTo>
                  <a:cubicBezTo>
                    <a:pt x="7659" y="4451"/>
                    <a:pt x="7631" y="4470"/>
                    <a:pt x="7621" y="4515"/>
                  </a:cubicBezTo>
                  <a:cubicBezTo>
                    <a:pt x="7466" y="5119"/>
                    <a:pt x="6887" y="5586"/>
                    <a:pt x="6305" y="5586"/>
                  </a:cubicBezTo>
                  <a:cubicBezTo>
                    <a:pt x="6052" y="5586"/>
                    <a:pt x="5798" y="5498"/>
                    <a:pt x="5578" y="5294"/>
                  </a:cubicBezTo>
                  <a:cubicBezTo>
                    <a:pt x="4986" y="4763"/>
                    <a:pt x="4456" y="4145"/>
                    <a:pt x="3844" y="3614"/>
                  </a:cubicBezTo>
                  <a:cubicBezTo>
                    <a:pt x="2554" y="2465"/>
                    <a:pt x="1236" y="1376"/>
                    <a:pt x="175" y="32"/>
                  </a:cubicBezTo>
                  <a:cubicBezTo>
                    <a:pt x="153" y="10"/>
                    <a:pt x="129" y="1"/>
                    <a:pt x="108" y="1"/>
                  </a:cubicBezTo>
                  <a:close/>
                </a:path>
              </a:pathLst>
            </a:custGeom>
            <a:solidFill>
              <a:schemeClr val="dk2"/>
            </a:solid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2224;p45"/>
            <p:cNvSpPr/>
            <p:nvPr/>
          </p:nvSpPr>
          <p:spPr>
            <a:xfrm>
              <a:off x="4372469" y="2020378"/>
              <a:ext cx="128434" cy="144404"/>
            </a:xfrm>
            <a:custGeom>
              <a:avLst/>
              <a:gdLst/>
              <a:ahLst/>
              <a:cxnLst/>
              <a:rect l="l" t="t" r="r" b="b"/>
              <a:pathLst>
                <a:path w="2670" h="3002" extrusionOk="0">
                  <a:moveTo>
                    <a:pt x="112" y="1"/>
                  </a:moveTo>
                  <a:cubicBezTo>
                    <a:pt x="57" y="1"/>
                    <a:pt x="0" y="68"/>
                    <a:pt x="23" y="120"/>
                  </a:cubicBezTo>
                  <a:cubicBezTo>
                    <a:pt x="333" y="1014"/>
                    <a:pt x="528" y="1935"/>
                    <a:pt x="528" y="2916"/>
                  </a:cubicBezTo>
                  <a:cubicBezTo>
                    <a:pt x="528" y="2973"/>
                    <a:pt x="570" y="3002"/>
                    <a:pt x="612" y="3002"/>
                  </a:cubicBezTo>
                  <a:cubicBezTo>
                    <a:pt x="654" y="3002"/>
                    <a:pt x="696" y="2973"/>
                    <a:pt x="696" y="2916"/>
                  </a:cubicBezTo>
                  <a:cubicBezTo>
                    <a:pt x="696" y="2000"/>
                    <a:pt x="526" y="1113"/>
                    <a:pt x="252" y="245"/>
                  </a:cubicBezTo>
                  <a:lnTo>
                    <a:pt x="252" y="245"/>
                  </a:lnTo>
                  <a:cubicBezTo>
                    <a:pt x="1027" y="564"/>
                    <a:pt x="1758" y="931"/>
                    <a:pt x="2490" y="1350"/>
                  </a:cubicBezTo>
                  <a:cubicBezTo>
                    <a:pt x="2505" y="1357"/>
                    <a:pt x="2519" y="1361"/>
                    <a:pt x="2532" y="1361"/>
                  </a:cubicBezTo>
                  <a:cubicBezTo>
                    <a:pt x="2617" y="1361"/>
                    <a:pt x="2669" y="1232"/>
                    <a:pt x="2571" y="1209"/>
                  </a:cubicBezTo>
                  <a:cubicBezTo>
                    <a:pt x="1784" y="759"/>
                    <a:pt x="978" y="342"/>
                    <a:pt x="138" y="6"/>
                  </a:cubicBezTo>
                  <a:cubicBezTo>
                    <a:pt x="130" y="2"/>
                    <a:pt x="121" y="1"/>
                    <a:pt x="112" y="1"/>
                  </a:cubicBezTo>
                  <a:close/>
                </a:path>
              </a:pathLst>
            </a:custGeom>
            <a:solidFill>
              <a:schemeClr val="dk2"/>
            </a:solid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2225;p45"/>
            <p:cNvSpPr/>
            <p:nvPr/>
          </p:nvSpPr>
          <p:spPr>
            <a:xfrm>
              <a:off x="4495561" y="2081900"/>
              <a:ext cx="275964" cy="292463"/>
            </a:xfrm>
            <a:custGeom>
              <a:avLst/>
              <a:gdLst/>
              <a:ahLst/>
              <a:cxnLst/>
              <a:rect l="l" t="t" r="r" b="b"/>
              <a:pathLst>
                <a:path w="5737" h="6080" extrusionOk="0">
                  <a:moveTo>
                    <a:pt x="139" y="0"/>
                  </a:moveTo>
                  <a:cubicBezTo>
                    <a:pt x="78" y="0"/>
                    <a:pt x="1" y="82"/>
                    <a:pt x="65" y="125"/>
                  </a:cubicBezTo>
                  <a:cubicBezTo>
                    <a:pt x="2081" y="1919"/>
                    <a:pt x="3761" y="4076"/>
                    <a:pt x="5556" y="6066"/>
                  </a:cubicBezTo>
                  <a:cubicBezTo>
                    <a:pt x="5565" y="6075"/>
                    <a:pt x="5578" y="6080"/>
                    <a:pt x="5591" y="6080"/>
                  </a:cubicBezTo>
                  <a:cubicBezTo>
                    <a:pt x="5653" y="6080"/>
                    <a:pt x="5736" y="5991"/>
                    <a:pt x="5670" y="5924"/>
                  </a:cubicBezTo>
                  <a:cubicBezTo>
                    <a:pt x="3876" y="3935"/>
                    <a:pt x="2196" y="1805"/>
                    <a:pt x="180" y="17"/>
                  </a:cubicBezTo>
                  <a:cubicBezTo>
                    <a:pt x="169" y="5"/>
                    <a:pt x="155" y="0"/>
                    <a:pt x="139" y="0"/>
                  </a:cubicBezTo>
                  <a:close/>
                </a:path>
              </a:pathLst>
            </a:custGeom>
            <a:solidFill>
              <a:schemeClr val="dk2"/>
            </a:solid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45"/>
            <p:cNvSpPr/>
            <p:nvPr/>
          </p:nvSpPr>
          <p:spPr>
            <a:xfrm>
              <a:off x="4645782" y="2340878"/>
              <a:ext cx="100486" cy="65131"/>
            </a:xfrm>
            <a:custGeom>
              <a:avLst/>
              <a:gdLst/>
              <a:ahLst/>
              <a:cxnLst/>
              <a:rect l="l" t="t" r="r" b="b"/>
              <a:pathLst>
                <a:path w="2089" h="1354" extrusionOk="0">
                  <a:moveTo>
                    <a:pt x="1966" y="0"/>
                  </a:moveTo>
                  <a:cubicBezTo>
                    <a:pt x="1941" y="0"/>
                    <a:pt x="1918" y="11"/>
                    <a:pt x="1902" y="36"/>
                  </a:cubicBezTo>
                  <a:cubicBezTo>
                    <a:pt x="1566" y="735"/>
                    <a:pt x="894" y="1152"/>
                    <a:pt x="108" y="1186"/>
                  </a:cubicBezTo>
                  <a:cubicBezTo>
                    <a:pt x="0" y="1186"/>
                    <a:pt x="0" y="1354"/>
                    <a:pt x="108" y="1354"/>
                  </a:cubicBezTo>
                  <a:cubicBezTo>
                    <a:pt x="948" y="1320"/>
                    <a:pt x="1680" y="877"/>
                    <a:pt x="2070" y="117"/>
                  </a:cubicBezTo>
                  <a:cubicBezTo>
                    <a:pt x="2089" y="60"/>
                    <a:pt x="2024" y="0"/>
                    <a:pt x="1966" y="0"/>
                  </a:cubicBezTo>
                  <a:close/>
                </a:path>
              </a:pathLst>
            </a:custGeom>
            <a:solidFill>
              <a:schemeClr val="dk2"/>
            </a:solid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45"/>
            <p:cNvSpPr/>
            <p:nvPr/>
          </p:nvSpPr>
          <p:spPr>
            <a:xfrm>
              <a:off x="4626974" y="2316635"/>
              <a:ext cx="95964" cy="69171"/>
            </a:xfrm>
            <a:custGeom>
              <a:avLst/>
              <a:gdLst/>
              <a:ahLst/>
              <a:cxnLst/>
              <a:rect l="l" t="t" r="r" b="b"/>
              <a:pathLst>
                <a:path w="1995" h="1438" extrusionOk="0">
                  <a:moveTo>
                    <a:pt x="1879" y="0"/>
                  </a:moveTo>
                  <a:cubicBezTo>
                    <a:pt x="1855" y="0"/>
                    <a:pt x="1832" y="11"/>
                    <a:pt x="1816" y="36"/>
                  </a:cubicBezTo>
                  <a:cubicBezTo>
                    <a:pt x="1365" y="682"/>
                    <a:pt x="808" y="1018"/>
                    <a:pt x="82" y="1266"/>
                  </a:cubicBezTo>
                  <a:cubicBezTo>
                    <a:pt x="1" y="1291"/>
                    <a:pt x="18" y="1437"/>
                    <a:pt x="112" y="1437"/>
                  </a:cubicBezTo>
                  <a:cubicBezTo>
                    <a:pt x="119" y="1437"/>
                    <a:pt x="127" y="1436"/>
                    <a:pt x="136" y="1434"/>
                  </a:cubicBezTo>
                  <a:cubicBezTo>
                    <a:pt x="895" y="1152"/>
                    <a:pt x="1480" y="789"/>
                    <a:pt x="1957" y="117"/>
                  </a:cubicBezTo>
                  <a:cubicBezTo>
                    <a:pt x="1995" y="60"/>
                    <a:pt x="1936" y="0"/>
                    <a:pt x="1879" y="0"/>
                  </a:cubicBezTo>
                  <a:close/>
                </a:path>
              </a:pathLst>
            </a:custGeom>
            <a:solidFill>
              <a:schemeClr val="dk2"/>
            </a:solid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45"/>
            <p:cNvSpPr/>
            <p:nvPr/>
          </p:nvSpPr>
          <p:spPr>
            <a:xfrm>
              <a:off x="4397145" y="2079927"/>
              <a:ext cx="112560" cy="93319"/>
            </a:xfrm>
            <a:custGeom>
              <a:avLst/>
              <a:gdLst/>
              <a:ahLst/>
              <a:cxnLst/>
              <a:rect l="l" t="t" r="r" b="b"/>
              <a:pathLst>
                <a:path w="2340" h="1940" extrusionOk="0">
                  <a:moveTo>
                    <a:pt x="2087" y="0"/>
                  </a:moveTo>
                  <a:cubicBezTo>
                    <a:pt x="2018" y="0"/>
                    <a:pt x="1962" y="97"/>
                    <a:pt x="2031" y="139"/>
                  </a:cubicBezTo>
                  <a:cubicBezTo>
                    <a:pt x="2145" y="253"/>
                    <a:pt x="2111" y="475"/>
                    <a:pt x="2058" y="616"/>
                  </a:cubicBezTo>
                  <a:cubicBezTo>
                    <a:pt x="2022" y="677"/>
                    <a:pt x="1959" y="700"/>
                    <a:pt x="1887" y="700"/>
                  </a:cubicBezTo>
                  <a:cubicBezTo>
                    <a:pt x="1727" y="700"/>
                    <a:pt x="1518" y="589"/>
                    <a:pt x="1439" y="529"/>
                  </a:cubicBezTo>
                  <a:cubicBezTo>
                    <a:pt x="1425" y="519"/>
                    <a:pt x="1411" y="515"/>
                    <a:pt x="1398" y="515"/>
                  </a:cubicBezTo>
                  <a:cubicBezTo>
                    <a:pt x="1342" y="515"/>
                    <a:pt x="1310" y="599"/>
                    <a:pt x="1332" y="643"/>
                  </a:cubicBezTo>
                  <a:cubicBezTo>
                    <a:pt x="1412" y="838"/>
                    <a:pt x="1580" y="1261"/>
                    <a:pt x="1191" y="1261"/>
                  </a:cubicBezTo>
                  <a:cubicBezTo>
                    <a:pt x="1171" y="1264"/>
                    <a:pt x="1151" y="1265"/>
                    <a:pt x="1132" y="1265"/>
                  </a:cubicBezTo>
                  <a:cubicBezTo>
                    <a:pt x="957" y="1265"/>
                    <a:pt x="784" y="1163"/>
                    <a:pt x="633" y="1066"/>
                  </a:cubicBezTo>
                  <a:cubicBezTo>
                    <a:pt x="616" y="1055"/>
                    <a:pt x="599" y="1049"/>
                    <a:pt x="583" y="1049"/>
                  </a:cubicBezTo>
                  <a:cubicBezTo>
                    <a:pt x="519" y="1049"/>
                    <a:pt x="475" y="1136"/>
                    <a:pt x="519" y="1201"/>
                  </a:cubicBezTo>
                  <a:cubicBezTo>
                    <a:pt x="599" y="1288"/>
                    <a:pt x="660" y="1369"/>
                    <a:pt x="687" y="1483"/>
                  </a:cubicBezTo>
                  <a:cubicBezTo>
                    <a:pt x="562" y="1646"/>
                    <a:pt x="448" y="1727"/>
                    <a:pt x="338" y="1727"/>
                  </a:cubicBezTo>
                  <a:cubicBezTo>
                    <a:pt x="277" y="1727"/>
                    <a:pt x="216" y="1702"/>
                    <a:pt x="156" y="1651"/>
                  </a:cubicBezTo>
                  <a:cubicBezTo>
                    <a:pt x="142" y="1643"/>
                    <a:pt x="129" y="1639"/>
                    <a:pt x="116" y="1639"/>
                  </a:cubicBezTo>
                  <a:cubicBezTo>
                    <a:pt x="47" y="1639"/>
                    <a:pt x="0" y="1747"/>
                    <a:pt x="68" y="1792"/>
                  </a:cubicBezTo>
                  <a:cubicBezTo>
                    <a:pt x="190" y="1882"/>
                    <a:pt x="333" y="1939"/>
                    <a:pt x="471" y="1939"/>
                  </a:cubicBezTo>
                  <a:cubicBezTo>
                    <a:pt x="591" y="1939"/>
                    <a:pt x="707" y="1895"/>
                    <a:pt x="801" y="1792"/>
                  </a:cubicBezTo>
                  <a:cubicBezTo>
                    <a:pt x="903" y="1674"/>
                    <a:pt x="869" y="1494"/>
                    <a:pt x="802" y="1339"/>
                  </a:cubicBezTo>
                  <a:lnTo>
                    <a:pt x="802" y="1339"/>
                  </a:lnTo>
                  <a:cubicBezTo>
                    <a:pt x="927" y="1391"/>
                    <a:pt x="1063" y="1427"/>
                    <a:pt x="1197" y="1427"/>
                  </a:cubicBezTo>
                  <a:cubicBezTo>
                    <a:pt x="1291" y="1427"/>
                    <a:pt x="1384" y="1409"/>
                    <a:pt x="1473" y="1369"/>
                  </a:cubicBezTo>
                  <a:cubicBezTo>
                    <a:pt x="1649" y="1250"/>
                    <a:pt x="1616" y="994"/>
                    <a:pt x="1554" y="785"/>
                  </a:cubicBezTo>
                  <a:lnTo>
                    <a:pt x="1554" y="785"/>
                  </a:lnTo>
                  <a:cubicBezTo>
                    <a:pt x="1652" y="827"/>
                    <a:pt x="1765" y="858"/>
                    <a:pt x="1869" y="858"/>
                  </a:cubicBezTo>
                  <a:cubicBezTo>
                    <a:pt x="1981" y="858"/>
                    <a:pt x="2082" y="823"/>
                    <a:pt x="2145" y="730"/>
                  </a:cubicBezTo>
                  <a:cubicBezTo>
                    <a:pt x="2279" y="562"/>
                    <a:pt x="2340" y="193"/>
                    <a:pt x="2145" y="25"/>
                  </a:cubicBezTo>
                  <a:cubicBezTo>
                    <a:pt x="2126" y="7"/>
                    <a:pt x="2106" y="0"/>
                    <a:pt x="2087" y="0"/>
                  </a:cubicBezTo>
                  <a:close/>
                </a:path>
              </a:pathLst>
            </a:custGeom>
            <a:solidFill>
              <a:schemeClr val="dk2"/>
            </a:solid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45"/>
            <p:cNvSpPr/>
            <p:nvPr/>
          </p:nvSpPr>
          <p:spPr>
            <a:xfrm>
              <a:off x="4420138" y="2130963"/>
              <a:ext cx="239647" cy="241186"/>
            </a:xfrm>
            <a:custGeom>
              <a:avLst/>
              <a:gdLst/>
              <a:ahLst/>
              <a:cxnLst/>
              <a:rect l="l" t="t" r="r" b="b"/>
              <a:pathLst>
                <a:path w="4982" h="5014" extrusionOk="0">
                  <a:moveTo>
                    <a:pt x="114" y="1"/>
                  </a:moveTo>
                  <a:cubicBezTo>
                    <a:pt x="50" y="1"/>
                    <a:pt x="0" y="80"/>
                    <a:pt x="41" y="140"/>
                  </a:cubicBezTo>
                  <a:cubicBezTo>
                    <a:pt x="793" y="1013"/>
                    <a:pt x="1606" y="1853"/>
                    <a:pt x="2420" y="2633"/>
                  </a:cubicBezTo>
                  <a:cubicBezTo>
                    <a:pt x="3233" y="3419"/>
                    <a:pt x="4100" y="4118"/>
                    <a:pt x="4825" y="4985"/>
                  </a:cubicBezTo>
                  <a:cubicBezTo>
                    <a:pt x="4839" y="5005"/>
                    <a:pt x="4855" y="5013"/>
                    <a:pt x="4871" y="5013"/>
                  </a:cubicBezTo>
                  <a:cubicBezTo>
                    <a:pt x="4926" y="5013"/>
                    <a:pt x="4981" y="4919"/>
                    <a:pt x="4940" y="4878"/>
                  </a:cubicBezTo>
                  <a:cubicBezTo>
                    <a:pt x="4214" y="4004"/>
                    <a:pt x="3347" y="3278"/>
                    <a:pt x="2534" y="2525"/>
                  </a:cubicBezTo>
                  <a:cubicBezTo>
                    <a:pt x="1721" y="1712"/>
                    <a:pt x="934" y="899"/>
                    <a:pt x="182" y="32"/>
                  </a:cubicBezTo>
                  <a:cubicBezTo>
                    <a:pt x="159" y="10"/>
                    <a:pt x="136" y="1"/>
                    <a:pt x="114" y="1"/>
                  </a:cubicBezTo>
                  <a:close/>
                </a:path>
              </a:pathLst>
            </a:custGeom>
            <a:solidFill>
              <a:schemeClr val="dk2"/>
            </a:solid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45"/>
            <p:cNvSpPr/>
            <p:nvPr/>
          </p:nvSpPr>
          <p:spPr>
            <a:xfrm>
              <a:off x="4456599" y="2104171"/>
              <a:ext cx="247584" cy="234740"/>
            </a:xfrm>
            <a:custGeom>
              <a:avLst/>
              <a:gdLst/>
              <a:ahLst/>
              <a:cxnLst/>
              <a:rect l="l" t="t" r="r" b="b"/>
              <a:pathLst>
                <a:path w="5147" h="4880" extrusionOk="0">
                  <a:moveTo>
                    <a:pt x="146" y="0"/>
                  </a:moveTo>
                  <a:cubicBezTo>
                    <a:pt x="73" y="0"/>
                    <a:pt x="0" y="97"/>
                    <a:pt x="69" y="139"/>
                  </a:cubicBezTo>
                  <a:cubicBezTo>
                    <a:pt x="936" y="898"/>
                    <a:pt x="1776" y="1651"/>
                    <a:pt x="2589" y="2437"/>
                  </a:cubicBezTo>
                  <a:cubicBezTo>
                    <a:pt x="3006" y="2827"/>
                    <a:pt x="3429" y="3217"/>
                    <a:pt x="3819" y="3640"/>
                  </a:cubicBezTo>
                  <a:cubicBezTo>
                    <a:pt x="4209" y="4003"/>
                    <a:pt x="4659" y="4366"/>
                    <a:pt x="4968" y="4843"/>
                  </a:cubicBezTo>
                  <a:cubicBezTo>
                    <a:pt x="4976" y="4869"/>
                    <a:pt x="4996" y="4880"/>
                    <a:pt x="5019" y="4880"/>
                  </a:cubicBezTo>
                  <a:cubicBezTo>
                    <a:pt x="5075" y="4880"/>
                    <a:pt x="5147" y="4819"/>
                    <a:pt x="5109" y="4763"/>
                  </a:cubicBezTo>
                  <a:cubicBezTo>
                    <a:pt x="4881" y="4393"/>
                    <a:pt x="4605" y="4144"/>
                    <a:pt x="4323" y="3862"/>
                  </a:cubicBezTo>
                  <a:cubicBezTo>
                    <a:pt x="3873" y="3472"/>
                    <a:pt x="3456" y="3022"/>
                    <a:pt x="3033" y="2632"/>
                  </a:cubicBezTo>
                  <a:cubicBezTo>
                    <a:pt x="2112" y="1738"/>
                    <a:pt x="1158" y="865"/>
                    <a:pt x="203" y="25"/>
                  </a:cubicBezTo>
                  <a:cubicBezTo>
                    <a:pt x="186" y="7"/>
                    <a:pt x="166" y="0"/>
                    <a:pt x="146" y="0"/>
                  </a:cubicBezTo>
                  <a:close/>
                </a:path>
              </a:pathLst>
            </a:custGeom>
            <a:solidFill>
              <a:schemeClr val="dk2"/>
            </a:solid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45"/>
            <p:cNvSpPr/>
            <p:nvPr/>
          </p:nvSpPr>
          <p:spPr>
            <a:xfrm>
              <a:off x="4388920" y="2050008"/>
              <a:ext cx="48872" cy="32662"/>
            </a:xfrm>
            <a:custGeom>
              <a:avLst/>
              <a:gdLst/>
              <a:ahLst/>
              <a:cxnLst/>
              <a:rect l="l" t="t" r="r" b="b"/>
              <a:pathLst>
                <a:path w="1016" h="679" extrusionOk="0">
                  <a:moveTo>
                    <a:pt x="904" y="0"/>
                  </a:moveTo>
                  <a:cubicBezTo>
                    <a:pt x="871" y="0"/>
                    <a:pt x="841" y="19"/>
                    <a:pt x="831" y="62"/>
                  </a:cubicBezTo>
                  <a:cubicBezTo>
                    <a:pt x="778" y="375"/>
                    <a:pt x="566" y="523"/>
                    <a:pt x="293" y="523"/>
                  </a:cubicBezTo>
                  <a:cubicBezTo>
                    <a:pt x="249" y="523"/>
                    <a:pt x="205" y="520"/>
                    <a:pt x="159" y="512"/>
                  </a:cubicBezTo>
                  <a:cubicBezTo>
                    <a:pt x="148" y="509"/>
                    <a:pt x="138" y="508"/>
                    <a:pt x="129" y="508"/>
                  </a:cubicBezTo>
                  <a:cubicBezTo>
                    <a:pt x="36" y="508"/>
                    <a:pt x="0" y="647"/>
                    <a:pt x="98" y="647"/>
                  </a:cubicBezTo>
                  <a:cubicBezTo>
                    <a:pt x="178" y="668"/>
                    <a:pt x="257" y="679"/>
                    <a:pt x="334" y="679"/>
                  </a:cubicBezTo>
                  <a:cubicBezTo>
                    <a:pt x="666" y="679"/>
                    <a:pt x="950" y="481"/>
                    <a:pt x="999" y="116"/>
                  </a:cubicBezTo>
                  <a:cubicBezTo>
                    <a:pt x="1015" y="49"/>
                    <a:pt x="957" y="0"/>
                    <a:pt x="904" y="0"/>
                  </a:cubicBezTo>
                  <a:close/>
                </a:path>
              </a:pathLst>
            </a:custGeom>
            <a:solidFill>
              <a:schemeClr val="dk2"/>
            </a:solid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2" name="Google Shape;2232;p45"/>
          <p:cNvGrpSpPr/>
          <p:nvPr/>
        </p:nvGrpSpPr>
        <p:grpSpPr>
          <a:xfrm>
            <a:off x="10116891" y="348253"/>
            <a:ext cx="1879488" cy="1380289"/>
            <a:chOff x="3765486" y="1507629"/>
            <a:chExt cx="586753" cy="430946"/>
          </a:xfrm>
        </p:grpSpPr>
        <p:sp>
          <p:nvSpPr>
            <p:cNvPr id="2233" name="Google Shape;2233;p45"/>
            <p:cNvSpPr/>
            <p:nvPr/>
          </p:nvSpPr>
          <p:spPr>
            <a:xfrm>
              <a:off x="3765486" y="1507629"/>
              <a:ext cx="405408" cy="279812"/>
            </a:xfrm>
            <a:custGeom>
              <a:avLst/>
              <a:gdLst/>
              <a:ahLst/>
              <a:cxnLst/>
              <a:rect l="l" t="t" r="r" b="b"/>
              <a:pathLst>
                <a:path w="8428" h="5817" extrusionOk="0">
                  <a:moveTo>
                    <a:pt x="7419" y="0"/>
                  </a:moveTo>
                  <a:cubicBezTo>
                    <a:pt x="6331" y="108"/>
                    <a:pt x="5262" y="222"/>
                    <a:pt x="4174" y="363"/>
                  </a:cubicBezTo>
                  <a:cubicBezTo>
                    <a:pt x="3051" y="531"/>
                    <a:pt x="1848" y="612"/>
                    <a:pt x="786" y="948"/>
                  </a:cubicBezTo>
                  <a:cubicBezTo>
                    <a:pt x="114" y="1149"/>
                    <a:pt x="0" y="1653"/>
                    <a:pt x="195" y="2265"/>
                  </a:cubicBezTo>
                  <a:cubicBezTo>
                    <a:pt x="531" y="3441"/>
                    <a:pt x="921" y="4590"/>
                    <a:pt x="1290" y="5766"/>
                  </a:cubicBezTo>
                  <a:cubicBezTo>
                    <a:pt x="1301" y="5800"/>
                    <a:pt x="1333" y="5816"/>
                    <a:pt x="1365" y="5816"/>
                  </a:cubicBezTo>
                  <a:cubicBezTo>
                    <a:pt x="1414" y="5816"/>
                    <a:pt x="1462" y="5778"/>
                    <a:pt x="1425" y="5712"/>
                  </a:cubicBezTo>
                  <a:cubicBezTo>
                    <a:pt x="1062" y="4536"/>
                    <a:pt x="699" y="3387"/>
                    <a:pt x="336" y="2211"/>
                  </a:cubicBezTo>
                  <a:cubicBezTo>
                    <a:pt x="27" y="1176"/>
                    <a:pt x="921" y="1062"/>
                    <a:pt x="1653" y="921"/>
                  </a:cubicBezTo>
                  <a:cubicBezTo>
                    <a:pt x="2299" y="813"/>
                    <a:pt x="2937" y="726"/>
                    <a:pt x="3582" y="612"/>
                  </a:cubicBezTo>
                  <a:cubicBezTo>
                    <a:pt x="4200" y="531"/>
                    <a:pt x="4846" y="444"/>
                    <a:pt x="5491" y="363"/>
                  </a:cubicBezTo>
                  <a:cubicBezTo>
                    <a:pt x="5662" y="344"/>
                    <a:pt x="6463" y="191"/>
                    <a:pt x="6970" y="191"/>
                  </a:cubicBezTo>
                  <a:cubicBezTo>
                    <a:pt x="7197" y="191"/>
                    <a:pt x="7366" y="222"/>
                    <a:pt x="7393" y="309"/>
                  </a:cubicBezTo>
                  <a:cubicBezTo>
                    <a:pt x="7870" y="1566"/>
                    <a:pt x="8118" y="2883"/>
                    <a:pt x="8259" y="4227"/>
                  </a:cubicBezTo>
                  <a:cubicBezTo>
                    <a:pt x="8259" y="4268"/>
                    <a:pt x="8302" y="4288"/>
                    <a:pt x="8344" y="4288"/>
                  </a:cubicBezTo>
                  <a:cubicBezTo>
                    <a:pt x="8386" y="4288"/>
                    <a:pt x="8428" y="4268"/>
                    <a:pt x="8428" y="4227"/>
                  </a:cubicBezTo>
                  <a:cubicBezTo>
                    <a:pt x="8286" y="2796"/>
                    <a:pt x="7977" y="1398"/>
                    <a:pt x="7507" y="81"/>
                  </a:cubicBezTo>
                  <a:cubicBezTo>
                    <a:pt x="7473" y="27"/>
                    <a:pt x="7446" y="0"/>
                    <a:pt x="741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4" name="Google Shape;2234;p45"/>
            <p:cNvSpPr/>
            <p:nvPr/>
          </p:nvSpPr>
          <p:spPr>
            <a:xfrm>
              <a:off x="3830520" y="1705327"/>
              <a:ext cx="338690" cy="87931"/>
            </a:xfrm>
            <a:custGeom>
              <a:avLst/>
              <a:gdLst/>
              <a:ahLst/>
              <a:cxnLst/>
              <a:rect l="l" t="t" r="r" b="b"/>
              <a:pathLst>
                <a:path w="7041" h="1828" extrusionOk="0">
                  <a:moveTo>
                    <a:pt x="6926" y="0"/>
                  </a:moveTo>
                  <a:cubicBezTo>
                    <a:pt x="6920" y="0"/>
                    <a:pt x="6914" y="1"/>
                    <a:pt x="6907" y="3"/>
                  </a:cubicBezTo>
                  <a:cubicBezTo>
                    <a:pt x="4670" y="648"/>
                    <a:pt x="2398" y="1206"/>
                    <a:pt x="106" y="1656"/>
                  </a:cubicBezTo>
                  <a:cubicBezTo>
                    <a:pt x="1" y="1681"/>
                    <a:pt x="39" y="1827"/>
                    <a:pt x="136" y="1827"/>
                  </a:cubicBezTo>
                  <a:cubicBezTo>
                    <a:pt x="144" y="1827"/>
                    <a:pt x="152" y="1826"/>
                    <a:pt x="160" y="1824"/>
                  </a:cubicBezTo>
                  <a:cubicBezTo>
                    <a:pt x="2459" y="1374"/>
                    <a:pt x="4696" y="816"/>
                    <a:pt x="6934" y="171"/>
                  </a:cubicBezTo>
                  <a:cubicBezTo>
                    <a:pt x="7040" y="146"/>
                    <a:pt x="7002" y="0"/>
                    <a:pt x="692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2235;p45"/>
            <p:cNvSpPr/>
            <p:nvPr/>
          </p:nvSpPr>
          <p:spPr>
            <a:xfrm>
              <a:off x="4155157" y="1708165"/>
              <a:ext cx="193035" cy="44735"/>
            </a:xfrm>
            <a:custGeom>
              <a:avLst/>
              <a:gdLst/>
              <a:ahLst/>
              <a:cxnLst/>
              <a:rect l="l" t="t" r="r" b="b"/>
              <a:pathLst>
                <a:path w="4013" h="930" extrusionOk="0">
                  <a:moveTo>
                    <a:pt x="103" y="0"/>
                  </a:moveTo>
                  <a:cubicBezTo>
                    <a:pt x="14" y="0"/>
                    <a:pt x="1" y="142"/>
                    <a:pt x="105" y="172"/>
                  </a:cubicBezTo>
                  <a:cubicBezTo>
                    <a:pt x="663" y="253"/>
                    <a:pt x="1220" y="307"/>
                    <a:pt x="1812" y="341"/>
                  </a:cubicBezTo>
                  <a:cubicBezTo>
                    <a:pt x="2082" y="341"/>
                    <a:pt x="2463" y="276"/>
                    <a:pt x="2824" y="276"/>
                  </a:cubicBezTo>
                  <a:cubicBezTo>
                    <a:pt x="3288" y="276"/>
                    <a:pt x="3718" y="383"/>
                    <a:pt x="3828" y="871"/>
                  </a:cubicBezTo>
                  <a:cubicBezTo>
                    <a:pt x="3838" y="912"/>
                    <a:pt x="3868" y="930"/>
                    <a:pt x="3901" y="930"/>
                  </a:cubicBezTo>
                  <a:cubicBezTo>
                    <a:pt x="3954" y="930"/>
                    <a:pt x="4013" y="882"/>
                    <a:pt x="3996" y="811"/>
                  </a:cubicBezTo>
                  <a:cubicBezTo>
                    <a:pt x="3882" y="341"/>
                    <a:pt x="3438" y="139"/>
                    <a:pt x="2988" y="112"/>
                  </a:cubicBezTo>
                  <a:cubicBezTo>
                    <a:pt x="2936" y="108"/>
                    <a:pt x="2883" y="107"/>
                    <a:pt x="2830" y="107"/>
                  </a:cubicBezTo>
                  <a:cubicBezTo>
                    <a:pt x="2486" y="107"/>
                    <a:pt x="2126" y="172"/>
                    <a:pt x="1812" y="172"/>
                  </a:cubicBezTo>
                  <a:cubicBezTo>
                    <a:pt x="1254" y="172"/>
                    <a:pt x="689" y="85"/>
                    <a:pt x="132" y="4"/>
                  </a:cubicBezTo>
                  <a:cubicBezTo>
                    <a:pt x="121" y="1"/>
                    <a:pt x="112" y="0"/>
                    <a:pt x="10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45"/>
            <p:cNvSpPr/>
            <p:nvPr/>
          </p:nvSpPr>
          <p:spPr>
            <a:xfrm>
              <a:off x="3826575" y="1750735"/>
              <a:ext cx="525664" cy="187840"/>
            </a:xfrm>
            <a:custGeom>
              <a:avLst/>
              <a:gdLst/>
              <a:ahLst/>
              <a:cxnLst/>
              <a:rect l="l" t="t" r="r" b="b"/>
              <a:pathLst>
                <a:path w="10928" h="3905" extrusionOk="0">
                  <a:moveTo>
                    <a:pt x="10812" y="1"/>
                  </a:moveTo>
                  <a:cubicBezTo>
                    <a:pt x="10799" y="1"/>
                    <a:pt x="10786" y="5"/>
                    <a:pt x="10773" y="13"/>
                  </a:cubicBezTo>
                  <a:cubicBezTo>
                    <a:pt x="9093" y="1021"/>
                    <a:pt x="7352" y="1942"/>
                    <a:pt x="5592" y="2755"/>
                  </a:cubicBezTo>
                  <a:cubicBezTo>
                    <a:pt x="5141" y="2984"/>
                    <a:pt x="4691" y="3179"/>
                    <a:pt x="4248" y="3373"/>
                  </a:cubicBezTo>
                  <a:cubicBezTo>
                    <a:pt x="3992" y="3454"/>
                    <a:pt x="3744" y="3568"/>
                    <a:pt x="3488" y="3683"/>
                  </a:cubicBezTo>
                  <a:cubicBezTo>
                    <a:pt x="3391" y="3717"/>
                    <a:pt x="3300" y="3732"/>
                    <a:pt x="3217" y="3732"/>
                  </a:cubicBezTo>
                  <a:cubicBezTo>
                    <a:pt x="2822" y="3732"/>
                    <a:pt x="2567" y="3395"/>
                    <a:pt x="2312" y="3118"/>
                  </a:cubicBezTo>
                  <a:cubicBezTo>
                    <a:pt x="1613" y="2312"/>
                    <a:pt x="887" y="1525"/>
                    <a:pt x="155" y="712"/>
                  </a:cubicBezTo>
                  <a:cubicBezTo>
                    <a:pt x="143" y="694"/>
                    <a:pt x="128" y="687"/>
                    <a:pt x="113" y="687"/>
                  </a:cubicBezTo>
                  <a:cubicBezTo>
                    <a:pt x="59" y="687"/>
                    <a:pt x="0" y="779"/>
                    <a:pt x="47" y="826"/>
                  </a:cubicBezTo>
                  <a:cubicBezTo>
                    <a:pt x="800" y="1693"/>
                    <a:pt x="1586" y="2533"/>
                    <a:pt x="2339" y="3400"/>
                  </a:cubicBezTo>
                  <a:cubicBezTo>
                    <a:pt x="2541" y="3595"/>
                    <a:pt x="2816" y="3904"/>
                    <a:pt x="3125" y="3904"/>
                  </a:cubicBezTo>
                  <a:cubicBezTo>
                    <a:pt x="3602" y="3878"/>
                    <a:pt x="4080" y="3622"/>
                    <a:pt x="4523" y="3427"/>
                  </a:cubicBezTo>
                  <a:cubicBezTo>
                    <a:pt x="6707" y="2480"/>
                    <a:pt x="8811" y="1384"/>
                    <a:pt x="10854" y="154"/>
                  </a:cubicBezTo>
                  <a:cubicBezTo>
                    <a:pt x="10927" y="104"/>
                    <a:pt x="10877" y="1"/>
                    <a:pt x="108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45"/>
            <p:cNvSpPr/>
            <p:nvPr/>
          </p:nvSpPr>
          <p:spPr>
            <a:xfrm>
              <a:off x="3856543" y="1786378"/>
              <a:ext cx="135264" cy="134639"/>
            </a:xfrm>
            <a:custGeom>
              <a:avLst/>
              <a:gdLst/>
              <a:ahLst/>
              <a:cxnLst/>
              <a:rect l="l" t="t" r="r" b="b"/>
              <a:pathLst>
                <a:path w="2812" h="2799" extrusionOk="0">
                  <a:moveTo>
                    <a:pt x="123" y="1"/>
                  </a:moveTo>
                  <a:cubicBezTo>
                    <a:pt x="57" y="1"/>
                    <a:pt x="1" y="97"/>
                    <a:pt x="70" y="139"/>
                  </a:cubicBezTo>
                  <a:cubicBezTo>
                    <a:pt x="486" y="475"/>
                    <a:pt x="910" y="811"/>
                    <a:pt x="1326" y="1120"/>
                  </a:cubicBezTo>
                  <a:cubicBezTo>
                    <a:pt x="1830" y="1537"/>
                    <a:pt x="2643" y="1960"/>
                    <a:pt x="2617" y="2713"/>
                  </a:cubicBezTo>
                  <a:cubicBezTo>
                    <a:pt x="2617" y="2770"/>
                    <a:pt x="2659" y="2799"/>
                    <a:pt x="2701" y="2799"/>
                  </a:cubicBezTo>
                  <a:cubicBezTo>
                    <a:pt x="2743" y="2799"/>
                    <a:pt x="2785" y="2770"/>
                    <a:pt x="2785" y="2713"/>
                  </a:cubicBezTo>
                  <a:cubicBezTo>
                    <a:pt x="2811" y="2128"/>
                    <a:pt x="2502" y="1846"/>
                    <a:pt x="2052" y="1510"/>
                  </a:cubicBezTo>
                  <a:cubicBezTo>
                    <a:pt x="1440" y="1006"/>
                    <a:pt x="822" y="502"/>
                    <a:pt x="177" y="25"/>
                  </a:cubicBezTo>
                  <a:cubicBezTo>
                    <a:pt x="160" y="8"/>
                    <a:pt x="141" y="1"/>
                    <a:pt x="12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45"/>
            <p:cNvSpPr/>
            <p:nvPr/>
          </p:nvSpPr>
          <p:spPr>
            <a:xfrm>
              <a:off x="3971938" y="1739960"/>
              <a:ext cx="324932" cy="162923"/>
            </a:xfrm>
            <a:custGeom>
              <a:avLst/>
              <a:gdLst/>
              <a:ahLst/>
              <a:cxnLst/>
              <a:rect l="l" t="t" r="r" b="b"/>
              <a:pathLst>
                <a:path w="6755" h="3387" extrusionOk="0">
                  <a:moveTo>
                    <a:pt x="6643" y="1"/>
                  </a:moveTo>
                  <a:cubicBezTo>
                    <a:pt x="6630" y="1"/>
                    <a:pt x="6616" y="5"/>
                    <a:pt x="6602" y="16"/>
                  </a:cubicBezTo>
                  <a:cubicBezTo>
                    <a:pt x="4525" y="1272"/>
                    <a:pt x="2341" y="2334"/>
                    <a:pt x="76" y="3208"/>
                  </a:cubicBezTo>
                  <a:cubicBezTo>
                    <a:pt x="1" y="3254"/>
                    <a:pt x="16" y="3386"/>
                    <a:pt x="91" y="3386"/>
                  </a:cubicBezTo>
                  <a:cubicBezTo>
                    <a:pt x="102" y="3386"/>
                    <a:pt x="116" y="3383"/>
                    <a:pt x="130" y="3376"/>
                  </a:cubicBezTo>
                  <a:cubicBezTo>
                    <a:pt x="2402" y="2502"/>
                    <a:pt x="4613" y="1413"/>
                    <a:pt x="6683" y="150"/>
                  </a:cubicBezTo>
                  <a:cubicBezTo>
                    <a:pt x="6755" y="105"/>
                    <a:pt x="6707" y="1"/>
                    <a:pt x="664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45"/>
            <p:cNvSpPr/>
            <p:nvPr/>
          </p:nvSpPr>
          <p:spPr>
            <a:xfrm>
              <a:off x="3913062" y="1804127"/>
              <a:ext cx="75232" cy="57531"/>
            </a:xfrm>
            <a:custGeom>
              <a:avLst/>
              <a:gdLst/>
              <a:ahLst/>
              <a:cxnLst/>
              <a:rect l="l" t="t" r="r" b="b"/>
              <a:pathLst>
                <a:path w="1564" h="1196" extrusionOk="0">
                  <a:moveTo>
                    <a:pt x="103" y="1"/>
                  </a:moveTo>
                  <a:cubicBezTo>
                    <a:pt x="43" y="1"/>
                    <a:pt x="1" y="117"/>
                    <a:pt x="71" y="160"/>
                  </a:cubicBezTo>
                  <a:cubicBezTo>
                    <a:pt x="514" y="496"/>
                    <a:pt x="964" y="866"/>
                    <a:pt x="1415" y="1168"/>
                  </a:cubicBezTo>
                  <a:cubicBezTo>
                    <a:pt x="1433" y="1187"/>
                    <a:pt x="1451" y="1196"/>
                    <a:pt x="1467" y="1196"/>
                  </a:cubicBezTo>
                  <a:cubicBezTo>
                    <a:pt x="1526" y="1196"/>
                    <a:pt x="1563" y="1096"/>
                    <a:pt x="1495" y="1034"/>
                  </a:cubicBezTo>
                  <a:cubicBezTo>
                    <a:pt x="1045" y="698"/>
                    <a:pt x="628" y="362"/>
                    <a:pt x="151" y="26"/>
                  </a:cubicBezTo>
                  <a:cubicBezTo>
                    <a:pt x="135" y="8"/>
                    <a:pt x="119" y="1"/>
                    <a:pt x="10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45"/>
            <p:cNvSpPr/>
            <p:nvPr/>
          </p:nvSpPr>
          <p:spPr>
            <a:xfrm>
              <a:off x="3912822" y="1736352"/>
              <a:ext cx="241523" cy="75761"/>
            </a:xfrm>
            <a:custGeom>
              <a:avLst/>
              <a:gdLst/>
              <a:ahLst/>
              <a:cxnLst/>
              <a:rect l="l" t="t" r="r" b="b"/>
              <a:pathLst>
                <a:path w="5021" h="1575" extrusionOk="0">
                  <a:moveTo>
                    <a:pt x="4906" y="0"/>
                  </a:moveTo>
                  <a:cubicBezTo>
                    <a:pt x="4900" y="0"/>
                    <a:pt x="4894" y="1"/>
                    <a:pt x="4887" y="3"/>
                  </a:cubicBezTo>
                  <a:cubicBezTo>
                    <a:pt x="3268" y="453"/>
                    <a:pt x="1695" y="931"/>
                    <a:pt x="102" y="1401"/>
                  </a:cubicBezTo>
                  <a:cubicBezTo>
                    <a:pt x="0" y="1455"/>
                    <a:pt x="33" y="1574"/>
                    <a:pt x="123" y="1574"/>
                  </a:cubicBezTo>
                  <a:cubicBezTo>
                    <a:pt x="133" y="1574"/>
                    <a:pt x="144" y="1573"/>
                    <a:pt x="156" y="1569"/>
                  </a:cubicBezTo>
                  <a:cubicBezTo>
                    <a:pt x="1722" y="1065"/>
                    <a:pt x="3322" y="595"/>
                    <a:pt x="4914" y="171"/>
                  </a:cubicBezTo>
                  <a:cubicBezTo>
                    <a:pt x="5020" y="146"/>
                    <a:pt x="4982" y="0"/>
                    <a:pt x="490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45"/>
            <p:cNvSpPr/>
            <p:nvPr/>
          </p:nvSpPr>
          <p:spPr>
            <a:xfrm>
              <a:off x="3943751" y="1742750"/>
              <a:ext cx="220935" cy="95147"/>
            </a:xfrm>
            <a:custGeom>
              <a:avLst/>
              <a:gdLst/>
              <a:ahLst/>
              <a:cxnLst/>
              <a:rect l="l" t="t" r="r" b="b"/>
              <a:pathLst>
                <a:path w="4593" h="1978" extrusionOk="0">
                  <a:moveTo>
                    <a:pt x="4504" y="1"/>
                  </a:moveTo>
                  <a:cubicBezTo>
                    <a:pt x="4494" y="1"/>
                    <a:pt x="4484" y="4"/>
                    <a:pt x="4473" y="11"/>
                  </a:cubicBezTo>
                  <a:cubicBezTo>
                    <a:pt x="2988" y="542"/>
                    <a:pt x="1529" y="1160"/>
                    <a:pt x="105" y="1806"/>
                  </a:cubicBezTo>
                  <a:cubicBezTo>
                    <a:pt x="0" y="1855"/>
                    <a:pt x="87" y="1977"/>
                    <a:pt x="164" y="1977"/>
                  </a:cubicBezTo>
                  <a:cubicBezTo>
                    <a:pt x="171" y="1977"/>
                    <a:pt x="178" y="1976"/>
                    <a:pt x="185" y="1974"/>
                  </a:cubicBezTo>
                  <a:cubicBezTo>
                    <a:pt x="1617" y="1302"/>
                    <a:pt x="3041" y="710"/>
                    <a:pt x="4500" y="152"/>
                  </a:cubicBezTo>
                  <a:cubicBezTo>
                    <a:pt x="4593" y="129"/>
                    <a:pt x="4565" y="1"/>
                    <a:pt x="450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45"/>
            <p:cNvSpPr/>
            <p:nvPr/>
          </p:nvSpPr>
          <p:spPr>
            <a:xfrm>
              <a:off x="3966936" y="1742654"/>
              <a:ext cx="200684" cy="106210"/>
            </a:xfrm>
            <a:custGeom>
              <a:avLst/>
              <a:gdLst/>
              <a:ahLst/>
              <a:cxnLst/>
              <a:rect l="l" t="t" r="r" b="b"/>
              <a:pathLst>
                <a:path w="4172" h="2208" extrusionOk="0">
                  <a:moveTo>
                    <a:pt x="4056" y="1"/>
                  </a:moveTo>
                  <a:cubicBezTo>
                    <a:pt x="4043" y="1"/>
                    <a:pt x="4031" y="5"/>
                    <a:pt x="4018" y="13"/>
                  </a:cubicBezTo>
                  <a:cubicBezTo>
                    <a:pt x="2754" y="826"/>
                    <a:pt x="1471" y="1498"/>
                    <a:pt x="93" y="2029"/>
                  </a:cubicBezTo>
                  <a:cubicBezTo>
                    <a:pt x="0" y="2076"/>
                    <a:pt x="28" y="2208"/>
                    <a:pt x="93" y="2208"/>
                  </a:cubicBezTo>
                  <a:cubicBezTo>
                    <a:pt x="104" y="2208"/>
                    <a:pt x="115" y="2205"/>
                    <a:pt x="127" y="2197"/>
                  </a:cubicBezTo>
                  <a:cubicBezTo>
                    <a:pt x="1524" y="1640"/>
                    <a:pt x="2842" y="968"/>
                    <a:pt x="4098" y="181"/>
                  </a:cubicBezTo>
                  <a:cubicBezTo>
                    <a:pt x="4172" y="108"/>
                    <a:pt x="4122" y="1"/>
                    <a:pt x="405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45"/>
            <p:cNvSpPr/>
            <p:nvPr/>
          </p:nvSpPr>
          <p:spPr>
            <a:xfrm>
              <a:off x="3977614" y="1744000"/>
              <a:ext cx="222185" cy="117033"/>
            </a:xfrm>
            <a:custGeom>
              <a:avLst/>
              <a:gdLst/>
              <a:ahLst/>
              <a:cxnLst/>
              <a:rect l="l" t="t" r="r" b="b"/>
              <a:pathLst>
                <a:path w="4619" h="2433" extrusionOk="0">
                  <a:moveTo>
                    <a:pt x="4489" y="0"/>
                  </a:moveTo>
                  <a:cubicBezTo>
                    <a:pt x="4474" y="0"/>
                    <a:pt x="4458" y="4"/>
                    <a:pt x="4441" y="12"/>
                  </a:cubicBezTo>
                  <a:cubicBezTo>
                    <a:pt x="2983" y="738"/>
                    <a:pt x="1524" y="1497"/>
                    <a:pt x="73" y="2284"/>
                  </a:cubicBezTo>
                  <a:cubicBezTo>
                    <a:pt x="0" y="2328"/>
                    <a:pt x="48" y="2433"/>
                    <a:pt x="112" y="2433"/>
                  </a:cubicBezTo>
                  <a:cubicBezTo>
                    <a:pt x="126" y="2433"/>
                    <a:pt x="140" y="2428"/>
                    <a:pt x="153" y="2418"/>
                  </a:cubicBezTo>
                  <a:cubicBezTo>
                    <a:pt x="1612" y="1638"/>
                    <a:pt x="3063" y="879"/>
                    <a:pt x="4522" y="153"/>
                  </a:cubicBezTo>
                  <a:cubicBezTo>
                    <a:pt x="4618" y="108"/>
                    <a:pt x="4571" y="0"/>
                    <a:pt x="448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45"/>
            <p:cNvSpPr/>
            <p:nvPr/>
          </p:nvSpPr>
          <p:spPr>
            <a:xfrm>
              <a:off x="3939710" y="1793786"/>
              <a:ext cx="75569" cy="44447"/>
            </a:xfrm>
            <a:custGeom>
              <a:avLst/>
              <a:gdLst/>
              <a:ahLst/>
              <a:cxnLst/>
              <a:rect l="l" t="t" r="r" b="b"/>
              <a:pathLst>
                <a:path w="1571" h="924" extrusionOk="0">
                  <a:moveTo>
                    <a:pt x="118" y="0"/>
                  </a:moveTo>
                  <a:cubicBezTo>
                    <a:pt x="51" y="0"/>
                    <a:pt x="1" y="108"/>
                    <a:pt x="74" y="153"/>
                  </a:cubicBezTo>
                  <a:cubicBezTo>
                    <a:pt x="491" y="489"/>
                    <a:pt x="941" y="745"/>
                    <a:pt x="1445" y="913"/>
                  </a:cubicBezTo>
                  <a:cubicBezTo>
                    <a:pt x="1457" y="920"/>
                    <a:pt x="1469" y="923"/>
                    <a:pt x="1479" y="923"/>
                  </a:cubicBezTo>
                  <a:cubicBezTo>
                    <a:pt x="1544" y="923"/>
                    <a:pt x="1571" y="795"/>
                    <a:pt x="1472" y="772"/>
                  </a:cubicBezTo>
                  <a:cubicBezTo>
                    <a:pt x="995" y="577"/>
                    <a:pt x="578" y="321"/>
                    <a:pt x="155" y="12"/>
                  </a:cubicBezTo>
                  <a:cubicBezTo>
                    <a:pt x="142" y="4"/>
                    <a:pt x="130" y="0"/>
                    <a:pt x="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5" name="Google Shape;2245;p45"/>
            <p:cNvSpPr/>
            <p:nvPr/>
          </p:nvSpPr>
          <p:spPr>
            <a:xfrm>
              <a:off x="3976508" y="1781664"/>
              <a:ext cx="74126" cy="42619"/>
            </a:xfrm>
            <a:custGeom>
              <a:avLst/>
              <a:gdLst/>
              <a:ahLst/>
              <a:cxnLst/>
              <a:rect l="l" t="t" r="r" b="b"/>
              <a:pathLst>
                <a:path w="1541" h="886" extrusionOk="0">
                  <a:moveTo>
                    <a:pt x="122" y="1"/>
                  </a:moveTo>
                  <a:cubicBezTo>
                    <a:pt x="40" y="1"/>
                    <a:pt x="1" y="106"/>
                    <a:pt x="96" y="157"/>
                  </a:cubicBezTo>
                  <a:cubicBezTo>
                    <a:pt x="485" y="432"/>
                    <a:pt x="936" y="661"/>
                    <a:pt x="1379" y="882"/>
                  </a:cubicBezTo>
                  <a:cubicBezTo>
                    <a:pt x="1387" y="885"/>
                    <a:pt x="1394" y="886"/>
                    <a:pt x="1401" y="886"/>
                  </a:cubicBezTo>
                  <a:cubicBezTo>
                    <a:pt x="1479" y="886"/>
                    <a:pt x="1540" y="764"/>
                    <a:pt x="1467" y="714"/>
                  </a:cubicBezTo>
                  <a:cubicBezTo>
                    <a:pt x="1016" y="519"/>
                    <a:pt x="566" y="264"/>
                    <a:pt x="176" y="15"/>
                  </a:cubicBezTo>
                  <a:cubicBezTo>
                    <a:pt x="157" y="5"/>
                    <a:pt x="138" y="1"/>
                    <a:pt x="12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6" name="Google Shape;2246;p45"/>
            <p:cNvSpPr/>
            <p:nvPr/>
          </p:nvSpPr>
          <p:spPr>
            <a:xfrm>
              <a:off x="4023407" y="1770793"/>
              <a:ext cx="64794" cy="36365"/>
            </a:xfrm>
            <a:custGeom>
              <a:avLst/>
              <a:gdLst/>
              <a:ahLst/>
              <a:cxnLst/>
              <a:rect l="l" t="t" r="r" b="b"/>
              <a:pathLst>
                <a:path w="1347" h="756" extrusionOk="0">
                  <a:moveTo>
                    <a:pt x="116" y="1"/>
                  </a:moveTo>
                  <a:cubicBezTo>
                    <a:pt x="47" y="1"/>
                    <a:pt x="0" y="109"/>
                    <a:pt x="68" y="154"/>
                  </a:cubicBezTo>
                  <a:cubicBezTo>
                    <a:pt x="431" y="409"/>
                    <a:pt x="828" y="604"/>
                    <a:pt x="1217" y="745"/>
                  </a:cubicBezTo>
                  <a:cubicBezTo>
                    <a:pt x="1233" y="753"/>
                    <a:pt x="1247" y="756"/>
                    <a:pt x="1259" y="756"/>
                  </a:cubicBezTo>
                  <a:cubicBezTo>
                    <a:pt x="1337" y="756"/>
                    <a:pt x="1347" y="624"/>
                    <a:pt x="1271" y="577"/>
                  </a:cubicBezTo>
                  <a:cubicBezTo>
                    <a:pt x="881" y="436"/>
                    <a:pt x="518" y="241"/>
                    <a:pt x="156" y="13"/>
                  </a:cubicBezTo>
                  <a:cubicBezTo>
                    <a:pt x="142" y="5"/>
                    <a:pt x="129" y="1"/>
                    <a:pt x="11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45"/>
            <p:cNvSpPr/>
            <p:nvPr/>
          </p:nvSpPr>
          <p:spPr>
            <a:xfrm>
              <a:off x="4059483" y="1761846"/>
              <a:ext cx="55606" cy="30449"/>
            </a:xfrm>
            <a:custGeom>
              <a:avLst/>
              <a:gdLst/>
              <a:ahLst/>
              <a:cxnLst/>
              <a:rect l="l" t="t" r="r" b="b"/>
              <a:pathLst>
                <a:path w="1156" h="633" extrusionOk="0">
                  <a:moveTo>
                    <a:pt x="158" y="1"/>
                  </a:moveTo>
                  <a:cubicBezTo>
                    <a:pt x="64" y="1"/>
                    <a:pt x="0" y="121"/>
                    <a:pt x="105" y="145"/>
                  </a:cubicBezTo>
                  <a:cubicBezTo>
                    <a:pt x="387" y="313"/>
                    <a:pt x="689" y="454"/>
                    <a:pt x="998" y="622"/>
                  </a:cubicBezTo>
                  <a:cubicBezTo>
                    <a:pt x="1010" y="630"/>
                    <a:pt x="1022" y="633"/>
                    <a:pt x="1033" y="633"/>
                  </a:cubicBezTo>
                  <a:cubicBezTo>
                    <a:pt x="1105" y="633"/>
                    <a:pt x="1155" y="504"/>
                    <a:pt x="1086" y="481"/>
                  </a:cubicBezTo>
                  <a:cubicBezTo>
                    <a:pt x="777" y="313"/>
                    <a:pt x="467" y="172"/>
                    <a:pt x="185" y="4"/>
                  </a:cubicBezTo>
                  <a:cubicBezTo>
                    <a:pt x="176" y="2"/>
                    <a:pt x="167" y="1"/>
                    <a:pt x="15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45"/>
            <p:cNvSpPr/>
            <p:nvPr/>
          </p:nvSpPr>
          <p:spPr>
            <a:xfrm>
              <a:off x="4083726" y="1748570"/>
              <a:ext cx="58396" cy="27659"/>
            </a:xfrm>
            <a:custGeom>
              <a:avLst/>
              <a:gdLst/>
              <a:ahLst/>
              <a:cxnLst/>
              <a:rect l="l" t="t" r="r" b="b"/>
              <a:pathLst>
                <a:path w="1214" h="575" extrusionOk="0">
                  <a:moveTo>
                    <a:pt x="130" y="0"/>
                  </a:moveTo>
                  <a:cubicBezTo>
                    <a:pt x="41" y="0"/>
                    <a:pt x="1" y="142"/>
                    <a:pt x="105" y="173"/>
                  </a:cubicBezTo>
                  <a:cubicBezTo>
                    <a:pt x="441" y="253"/>
                    <a:pt x="750" y="394"/>
                    <a:pt x="1059" y="562"/>
                  </a:cubicBezTo>
                  <a:cubicBezTo>
                    <a:pt x="1071" y="571"/>
                    <a:pt x="1084" y="574"/>
                    <a:pt x="1096" y="574"/>
                  </a:cubicBezTo>
                  <a:cubicBezTo>
                    <a:pt x="1162" y="574"/>
                    <a:pt x="1213" y="467"/>
                    <a:pt x="1139" y="421"/>
                  </a:cubicBezTo>
                  <a:cubicBezTo>
                    <a:pt x="830" y="253"/>
                    <a:pt x="494" y="112"/>
                    <a:pt x="158" y="5"/>
                  </a:cubicBezTo>
                  <a:cubicBezTo>
                    <a:pt x="149" y="2"/>
                    <a:pt x="139" y="0"/>
                    <a:pt x="13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45"/>
            <p:cNvSpPr/>
            <p:nvPr/>
          </p:nvSpPr>
          <p:spPr>
            <a:xfrm>
              <a:off x="4122689" y="1744385"/>
              <a:ext cx="42330" cy="22031"/>
            </a:xfrm>
            <a:custGeom>
              <a:avLst/>
              <a:gdLst/>
              <a:ahLst/>
              <a:cxnLst/>
              <a:rect l="l" t="t" r="r" b="b"/>
              <a:pathLst>
                <a:path w="880" h="458" extrusionOk="0">
                  <a:moveTo>
                    <a:pt x="107" y="1"/>
                  </a:moveTo>
                  <a:cubicBezTo>
                    <a:pt x="17" y="1"/>
                    <a:pt x="1" y="123"/>
                    <a:pt x="81" y="172"/>
                  </a:cubicBezTo>
                  <a:cubicBezTo>
                    <a:pt x="303" y="260"/>
                    <a:pt x="524" y="340"/>
                    <a:pt x="753" y="454"/>
                  </a:cubicBezTo>
                  <a:cubicBezTo>
                    <a:pt x="759" y="456"/>
                    <a:pt x="765" y="457"/>
                    <a:pt x="770" y="457"/>
                  </a:cubicBezTo>
                  <a:cubicBezTo>
                    <a:pt x="841" y="457"/>
                    <a:pt x="879" y="311"/>
                    <a:pt x="780" y="286"/>
                  </a:cubicBezTo>
                  <a:cubicBezTo>
                    <a:pt x="585" y="172"/>
                    <a:pt x="356" y="92"/>
                    <a:pt x="135" y="4"/>
                  </a:cubicBezTo>
                  <a:cubicBezTo>
                    <a:pt x="125" y="2"/>
                    <a:pt x="116" y="1"/>
                    <a:pt x="10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45"/>
            <p:cNvSpPr/>
            <p:nvPr/>
          </p:nvSpPr>
          <p:spPr>
            <a:xfrm>
              <a:off x="4148375" y="1736304"/>
              <a:ext cx="48776" cy="19578"/>
            </a:xfrm>
            <a:custGeom>
              <a:avLst/>
              <a:gdLst/>
              <a:ahLst/>
              <a:cxnLst/>
              <a:rect l="l" t="t" r="r" b="b"/>
              <a:pathLst>
                <a:path w="1014" h="407" extrusionOk="0">
                  <a:moveTo>
                    <a:pt x="111" y="1"/>
                  </a:moveTo>
                  <a:cubicBezTo>
                    <a:pt x="42" y="1"/>
                    <a:pt x="0" y="121"/>
                    <a:pt x="105" y="145"/>
                  </a:cubicBezTo>
                  <a:cubicBezTo>
                    <a:pt x="353" y="226"/>
                    <a:pt x="636" y="313"/>
                    <a:pt x="891" y="394"/>
                  </a:cubicBezTo>
                  <a:cubicBezTo>
                    <a:pt x="907" y="403"/>
                    <a:pt x="921" y="407"/>
                    <a:pt x="934" y="407"/>
                  </a:cubicBezTo>
                  <a:cubicBezTo>
                    <a:pt x="1004" y="407"/>
                    <a:pt x="1013" y="282"/>
                    <a:pt x="945" y="260"/>
                  </a:cubicBezTo>
                  <a:cubicBezTo>
                    <a:pt x="662" y="172"/>
                    <a:pt x="414" y="92"/>
                    <a:pt x="131" y="4"/>
                  </a:cubicBezTo>
                  <a:cubicBezTo>
                    <a:pt x="125" y="2"/>
                    <a:pt x="118" y="1"/>
                    <a:pt x="11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45"/>
            <p:cNvSpPr/>
            <p:nvPr/>
          </p:nvSpPr>
          <p:spPr>
            <a:xfrm>
              <a:off x="4181517" y="1729714"/>
              <a:ext cx="48535" cy="12314"/>
            </a:xfrm>
            <a:custGeom>
              <a:avLst/>
              <a:gdLst/>
              <a:ahLst/>
              <a:cxnLst/>
              <a:rect l="l" t="t" r="r" b="b"/>
              <a:pathLst>
                <a:path w="1009" h="256" extrusionOk="0">
                  <a:moveTo>
                    <a:pt x="115" y="0"/>
                  </a:moveTo>
                  <a:cubicBezTo>
                    <a:pt x="0" y="0"/>
                    <a:pt x="0" y="168"/>
                    <a:pt x="115" y="168"/>
                  </a:cubicBezTo>
                  <a:cubicBezTo>
                    <a:pt x="370" y="195"/>
                    <a:pt x="645" y="229"/>
                    <a:pt x="901" y="255"/>
                  </a:cubicBezTo>
                  <a:cubicBezTo>
                    <a:pt x="1008" y="255"/>
                    <a:pt x="1008" y="87"/>
                    <a:pt x="901" y="87"/>
                  </a:cubicBezTo>
                  <a:cubicBezTo>
                    <a:pt x="645" y="61"/>
                    <a:pt x="370" y="27"/>
                    <a:pt x="11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45"/>
            <p:cNvSpPr/>
            <p:nvPr/>
          </p:nvSpPr>
          <p:spPr>
            <a:xfrm>
              <a:off x="4174205" y="1732552"/>
              <a:ext cx="14864" cy="11448"/>
            </a:xfrm>
            <a:custGeom>
              <a:avLst/>
              <a:gdLst/>
              <a:ahLst/>
              <a:cxnLst/>
              <a:rect l="l" t="t" r="r" b="b"/>
              <a:pathLst>
                <a:path w="309" h="238" extrusionOk="0">
                  <a:moveTo>
                    <a:pt x="186" y="1"/>
                  </a:moveTo>
                  <a:cubicBezTo>
                    <a:pt x="166" y="1"/>
                    <a:pt x="145" y="9"/>
                    <a:pt x="125" y="28"/>
                  </a:cubicBezTo>
                  <a:cubicBezTo>
                    <a:pt x="125" y="55"/>
                    <a:pt x="99" y="82"/>
                    <a:pt x="72" y="82"/>
                  </a:cubicBezTo>
                  <a:cubicBezTo>
                    <a:pt x="1" y="153"/>
                    <a:pt x="81" y="238"/>
                    <a:pt x="146" y="238"/>
                  </a:cubicBezTo>
                  <a:cubicBezTo>
                    <a:pt x="161" y="238"/>
                    <a:pt x="175" y="233"/>
                    <a:pt x="186" y="223"/>
                  </a:cubicBezTo>
                  <a:cubicBezTo>
                    <a:pt x="213" y="196"/>
                    <a:pt x="240" y="170"/>
                    <a:pt x="267" y="136"/>
                  </a:cubicBezTo>
                  <a:cubicBezTo>
                    <a:pt x="308" y="94"/>
                    <a:pt x="253" y="1"/>
                    <a:pt x="1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45"/>
            <p:cNvSpPr/>
            <p:nvPr/>
          </p:nvSpPr>
          <p:spPr>
            <a:xfrm>
              <a:off x="4146595" y="1729185"/>
              <a:ext cx="31651" cy="15441"/>
            </a:xfrm>
            <a:custGeom>
              <a:avLst/>
              <a:gdLst/>
              <a:ahLst/>
              <a:cxnLst/>
              <a:rect l="l" t="t" r="r" b="b"/>
              <a:pathLst>
                <a:path w="658" h="321" extrusionOk="0">
                  <a:moveTo>
                    <a:pt x="511" y="1"/>
                  </a:moveTo>
                  <a:cubicBezTo>
                    <a:pt x="500" y="1"/>
                    <a:pt x="489" y="4"/>
                    <a:pt x="478" y="11"/>
                  </a:cubicBezTo>
                  <a:cubicBezTo>
                    <a:pt x="363" y="98"/>
                    <a:pt x="222" y="125"/>
                    <a:pt x="88" y="152"/>
                  </a:cubicBezTo>
                  <a:cubicBezTo>
                    <a:pt x="0" y="152"/>
                    <a:pt x="0" y="320"/>
                    <a:pt x="88" y="320"/>
                  </a:cubicBezTo>
                  <a:cubicBezTo>
                    <a:pt x="256" y="293"/>
                    <a:pt x="424" y="266"/>
                    <a:pt x="558" y="179"/>
                  </a:cubicBezTo>
                  <a:cubicBezTo>
                    <a:pt x="657" y="133"/>
                    <a:pt x="585" y="1"/>
                    <a:pt x="51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45"/>
            <p:cNvSpPr/>
            <p:nvPr/>
          </p:nvSpPr>
          <p:spPr>
            <a:xfrm>
              <a:off x="4186471" y="1740489"/>
              <a:ext cx="20444" cy="11400"/>
            </a:xfrm>
            <a:custGeom>
              <a:avLst/>
              <a:gdLst/>
              <a:ahLst/>
              <a:cxnLst/>
              <a:rect l="l" t="t" r="r" b="b"/>
              <a:pathLst>
                <a:path w="425" h="237" extrusionOk="0">
                  <a:moveTo>
                    <a:pt x="315" y="0"/>
                  </a:moveTo>
                  <a:cubicBezTo>
                    <a:pt x="308" y="0"/>
                    <a:pt x="301" y="1"/>
                    <a:pt x="294" y="5"/>
                  </a:cubicBezTo>
                  <a:cubicBezTo>
                    <a:pt x="206" y="31"/>
                    <a:pt x="153" y="58"/>
                    <a:pt x="99" y="85"/>
                  </a:cubicBezTo>
                  <a:cubicBezTo>
                    <a:pt x="0" y="108"/>
                    <a:pt x="27" y="237"/>
                    <a:pt x="110" y="237"/>
                  </a:cubicBezTo>
                  <a:cubicBezTo>
                    <a:pt x="123" y="237"/>
                    <a:pt x="137" y="234"/>
                    <a:pt x="153" y="226"/>
                  </a:cubicBezTo>
                  <a:cubicBezTo>
                    <a:pt x="206" y="226"/>
                    <a:pt x="267" y="199"/>
                    <a:pt x="321" y="173"/>
                  </a:cubicBezTo>
                  <a:cubicBezTo>
                    <a:pt x="425" y="142"/>
                    <a:pt x="384" y="0"/>
                    <a:pt x="31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45"/>
            <p:cNvSpPr/>
            <p:nvPr/>
          </p:nvSpPr>
          <p:spPr>
            <a:xfrm>
              <a:off x="4101043" y="1768244"/>
              <a:ext cx="73404" cy="41176"/>
            </a:xfrm>
            <a:custGeom>
              <a:avLst/>
              <a:gdLst/>
              <a:ahLst/>
              <a:cxnLst/>
              <a:rect l="l" t="t" r="r" b="b"/>
              <a:pathLst>
                <a:path w="1526" h="856" extrusionOk="0">
                  <a:moveTo>
                    <a:pt x="1408" y="0"/>
                  </a:moveTo>
                  <a:cubicBezTo>
                    <a:pt x="1396" y="0"/>
                    <a:pt x="1383" y="4"/>
                    <a:pt x="1371" y="12"/>
                  </a:cubicBezTo>
                  <a:cubicBezTo>
                    <a:pt x="947" y="234"/>
                    <a:pt x="531" y="462"/>
                    <a:pt x="81" y="684"/>
                  </a:cubicBezTo>
                  <a:cubicBezTo>
                    <a:pt x="1" y="733"/>
                    <a:pt x="67" y="856"/>
                    <a:pt x="140" y="856"/>
                  </a:cubicBezTo>
                  <a:cubicBezTo>
                    <a:pt x="147" y="856"/>
                    <a:pt x="154" y="855"/>
                    <a:pt x="161" y="852"/>
                  </a:cubicBezTo>
                  <a:cubicBezTo>
                    <a:pt x="611" y="630"/>
                    <a:pt x="1035" y="375"/>
                    <a:pt x="1452" y="153"/>
                  </a:cubicBezTo>
                  <a:cubicBezTo>
                    <a:pt x="1525" y="108"/>
                    <a:pt x="1474" y="0"/>
                    <a:pt x="14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45"/>
            <p:cNvSpPr/>
            <p:nvPr/>
          </p:nvSpPr>
          <p:spPr>
            <a:xfrm>
              <a:off x="4097051" y="1774160"/>
              <a:ext cx="109962" cy="52624"/>
            </a:xfrm>
            <a:custGeom>
              <a:avLst/>
              <a:gdLst/>
              <a:ahLst/>
              <a:cxnLst/>
              <a:rect l="l" t="t" r="r" b="b"/>
              <a:pathLst>
                <a:path w="2286" h="1094" extrusionOk="0">
                  <a:moveTo>
                    <a:pt x="2170" y="1"/>
                  </a:moveTo>
                  <a:cubicBezTo>
                    <a:pt x="2165" y="1"/>
                    <a:pt x="2159" y="1"/>
                    <a:pt x="2153" y="3"/>
                  </a:cubicBezTo>
                  <a:cubicBezTo>
                    <a:pt x="1871" y="111"/>
                    <a:pt x="1649" y="225"/>
                    <a:pt x="1393" y="366"/>
                  </a:cubicBezTo>
                  <a:cubicBezTo>
                    <a:pt x="1286" y="447"/>
                    <a:pt x="1172" y="507"/>
                    <a:pt x="1057" y="588"/>
                  </a:cubicBezTo>
                  <a:cubicBezTo>
                    <a:pt x="1004" y="649"/>
                    <a:pt x="916" y="702"/>
                    <a:pt x="862" y="756"/>
                  </a:cubicBezTo>
                  <a:cubicBezTo>
                    <a:pt x="798" y="821"/>
                    <a:pt x="729" y="853"/>
                    <a:pt x="656" y="853"/>
                  </a:cubicBezTo>
                  <a:cubicBezTo>
                    <a:pt x="540" y="853"/>
                    <a:pt x="414" y="772"/>
                    <a:pt x="278" y="615"/>
                  </a:cubicBezTo>
                  <a:cubicBezTo>
                    <a:pt x="316" y="558"/>
                    <a:pt x="257" y="498"/>
                    <a:pt x="200" y="498"/>
                  </a:cubicBezTo>
                  <a:cubicBezTo>
                    <a:pt x="176" y="498"/>
                    <a:pt x="153" y="509"/>
                    <a:pt x="137" y="534"/>
                  </a:cubicBezTo>
                  <a:cubicBezTo>
                    <a:pt x="1" y="748"/>
                    <a:pt x="152" y="1094"/>
                    <a:pt x="416" y="1094"/>
                  </a:cubicBezTo>
                  <a:cubicBezTo>
                    <a:pt x="426" y="1094"/>
                    <a:pt x="436" y="1093"/>
                    <a:pt x="446" y="1092"/>
                  </a:cubicBezTo>
                  <a:cubicBezTo>
                    <a:pt x="721" y="1065"/>
                    <a:pt x="916" y="897"/>
                    <a:pt x="1145" y="729"/>
                  </a:cubicBezTo>
                  <a:cubicBezTo>
                    <a:pt x="1481" y="507"/>
                    <a:pt x="1817" y="313"/>
                    <a:pt x="2180" y="171"/>
                  </a:cubicBezTo>
                  <a:cubicBezTo>
                    <a:pt x="2285" y="147"/>
                    <a:pt x="2241" y="1"/>
                    <a:pt x="217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7" name="Google Shape;2257;p45"/>
            <p:cNvSpPr/>
            <p:nvPr/>
          </p:nvSpPr>
          <p:spPr>
            <a:xfrm>
              <a:off x="4172137" y="1768292"/>
              <a:ext cx="29054" cy="10631"/>
            </a:xfrm>
            <a:custGeom>
              <a:avLst/>
              <a:gdLst/>
              <a:ahLst/>
              <a:cxnLst/>
              <a:rect l="l" t="t" r="r" b="b"/>
              <a:pathLst>
                <a:path w="604" h="221" extrusionOk="0">
                  <a:moveTo>
                    <a:pt x="228" y="1"/>
                  </a:moveTo>
                  <a:cubicBezTo>
                    <a:pt x="190" y="1"/>
                    <a:pt x="152" y="4"/>
                    <a:pt x="115" y="11"/>
                  </a:cubicBezTo>
                  <a:cubicBezTo>
                    <a:pt x="0" y="11"/>
                    <a:pt x="0" y="179"/>
                    <a:pt x="115" y="179"/>
                  </a:cubicBezTo>
                  <a:cubicBezTo>
                    <a:pt x="148" y="171"/>
                    <a:pt x="181" y="168"/>
                    <a:pt x="214" y="168"/>
                  </a:cubicBezTo>
                  <a:cubicBezTo>
                    <a:pt x="292" y="168"/>
                    <a:pt x="370" y="187"/>
                    <a:pt x="451" y="206"/>
                  </a:cubicBezTo>
                  <a:cubicBezTo>
                    <a:pt x="464" y="216"/>
                    <a:pt x="478" y="221"/>
                    <a:pt x="492" y="221"/>
                  </a:cubicBezTo>
                  <a:cubicBezTo>
                    <a:pt x="556" y="221"/>
                    <a:pt x="604" y="115"/>
                    <a:pt x="531" y="65"/>
                  </a:cubicBezTo>
                  <a:cubicBezTo>
                    <a:pt x="433" y="26"/>
                    <a:pt x="331" y="1"/>
                    <a:pt x="22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8" name="Google Shape;2258;p45"/>
            <p:cNvSpPr/>
            <p:nvPr/>
          </p:nvSpPr>
          <p:spPr>
            <a:xfrm>
              <a:off x="3789730" y="1532786"/>
              <a:ext cx="344943" cy="241715"/>
            </a:xfrm>
            <a:custGeom>
              <a:avLst/>
              <a:gdLst/>
              <a:ahLst/>
              <a:cxnLst/>
              <a:rect l="l" t="t" r="r" b="b"/>
              <a:pathLst>
                <a:path w="7171" h="5025" extrusionOk="0">
                  <a:moveTo>
                    <a:pt x="6517" y="1"/>
                  </a:moveTo>
                  <a:cubicBezTo>
                    <a:pt x="6510" y="1"/>
                    <a:pt x="6504" y="3"/>
                    <a:pt x="6499" y="8"/>
                  </a:cubicBezTo>
                  <a:cubicBezTo>
                    <a:pt x="5403" y="122"/>
                    <a:pt x="4342" y="230"/>
                    <a:pt x="3246" y="398"/>
                  </a:cubicBezTo>
                  <a:cubicBezTo>
                    <a:pt x="2184" y="566"/>
                    <a:pt x="1035" y="707"/>
                    <a:pt x="27" y="1211"/>
                  </a:cubicBezTo>
                  <a:cubicBezTo>
                    <a:pt x="0" y="1238"/>
                    <a:pt x="0" y="1265"/>
                    <a:pt x="0" y="1298"/>
                  </a:cubicBezTo>
                  <a:cubicBezTo>
                    <a:pt x="477" y="2441"/>
                    <a:pt x="840" y="3617"/>
                    <a:pt x="1176" y="4793"/>
                  </a:cubicBezTo>
                  <a:cubicBezTo>
                    <a:pt x="1188" y="4843"/>
                    <a:pt x="1222" y="4866"/>
                    <a:pt x="1254" y="4866"/>
                  </a:cubicBezTo>
                  <a:cubicBezTo>
                    <a:pt x="1295" y="4866"/>
                    <a:pt x="1332" y="4830"/>
                    <a:pt x="1317" y="4766"/>
                  </a:cubicBezTo>
                  <a:cubicBezTo>
                    <a:pt x="1149" y="4040"/>
                    <a:pt x="921" y="3314"/>
                    <a:pt x="672" y="2609"/>
                  </a:cubicBezTo>
                  <a:cubicBezTo>
                    <a:pt x="558" y="2273"/>
                    <a:pt x="450" y="1970"/>
                    <a:pt x="309" y="1634"/>
                  </a:cubicBezTo>
                  <a:cubicBezTo>
                    <a:pt x="114" y="1097"/>
                    <a:pt x="840" y="1043"/>
                    <a:pt x="1230" y="929"/>
                  </a:cubicBezTo>
                  <a:cubicBezTo>
                    <a:pt x="2856" y="512"/>
                    <a:pt x="4590" y="371"/>
                    <a:pt x="6270" y="176"/>
                  </a:cubicBezTo>
                  <a:cubicBezTo>
                    <a:pt x="6272" y="176"/>
                    <a:pt x="6274" y="176"/>
                    <a:pt x="6275" y="176"/>
                  </a:cubicBezTo>
                  <a:cubicBezTo>
                    <a:pt x="6529" y="176"/>
                    <a:pt x="6748" y="2194"/>
                    <a:pt x="6801" y="2474"/>
                  </a:cubicBezTo>
                  <a:cubicBezTo>
                    <a:pt x="6862" y="2777"/>
                    <a:pt x="7137" y="3395"/>
                    <a:pt x="6721" y="3509"/>
                  </a:cubicBezTo>
                  <a:lnTo>
                    <a:pt x="5713" y="3758"/>
                  </a:lnTo>
                  <a:cubicBezTo>
                    <a:pt x="4254" y="4121"/>
                    <a:pt x="2769" y="4491"/>
                    <a:pt x="1317" y="4853"/>
                  </a:cubicBezTo>
                  <a:cubicBezTo>
                    <a:pt x="1212" y="4878"/>
                    <a:pt x="1250" y="5024"/>
                    <a:pt x="1326" y="5024"/>
                  </a:cubicBezTo>
                  <a:cubicBezTo>
                    <a:pt x="1332" y="5024"/>
                    <a:pt x="1338" y="5023"/>
                    <a:pt x="1344" y="5021"/>
                  </a:cubicBezTo>
                  <a:cubicBezTo>
                    <a:pt x="3273" y="4517"/>
                    <a:pt x="5182" y="4094"/>
                    <a:pt x="7110" y="3590"/>
                  </a:cubicBezTo>
                  <a:cubicBezTo>
                    <a:pt x="7137" y="3563"/>
                    <a:pt x="7171" y="3536"/>
                    <a:pt x="7171" y="3482"/>
                  </a:cubicBezTo>
                  <a:cubicBezTo>
                    <a:pt x="6942" y="2360"/>
                    <a:pt x="6747" y="1211"/>
                    <a:pt x="6579" y="62"/>
                  </a:cubicBezTo>
                  <a:cubicBezTo>
                    <a:pt x="6579" y="40"/>
                    <a:pt x="6544" y="1"/>
                    <a:pt x="651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9" name="Google Shape;2259;p45"/>
            <p:cNvSpPr/>
            <p:nvPr/>
          </p:nvSpPr>
          <p:spPr>
            <a:xfrm>
              <a:off x="3863758" y="1816008"/>
              <a:ext cx="13613" cy="8129"/>
            </a:xfrm>
            <a:custGeom>
              <a:avLst/>
              <a:gdLst/>
              <a:ahLst/>
              <a:cxnLst/>
              <a:rect l="l" t="t" r="r" b="b"/>
              <a:pathLst>
                <a:path w="283" h="169" extrusionOk="0">
                  <a:moveTo>
                    <a:pt x="88" y="0"/>
                  </a:moveTo>
                  <a:cubicBezTo>
                    <a:pt x="0" y="0"/>
                    <a:pt x="0" y="168"/>
                    <a:pt x="88" y="168"/>
                  </a:cubicBezTo>
                  <a:lnTo>
                    <a:pt x="168" y="168"/>
                  </a:lnTo>
                  <a:cubicBezTo>
                    <a:pt x="282" y="168"/>
                    <a:pt x="282" y="0"/>
                    <a:pt x="16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45"/>
            <p:cNvSpPr/>
            <p:nvPr/>
          </p:nvSpPr>
          <p:spPr>
            <a:xfrm>
              <a:off x="3868616" y="1820771"/>
              <a:ext cx="20059" cy="14719"/>
            </a:xfrm>
            <a:custGeom>
              <a:avLst/>
              <a:gdLst/>
              <a:ahLst/>
              <a:cxnLst/>
              <a:rect l="l" t="t" r="r" b="b"/>
              <a:pathLst>
                <a:path w="417" h="306" extrusionOk="0">
                  <a:moveTo>
                    <a:pt x="111" y="1"/>
                  </a:moveTo>
                  <a:cubicBezTo>
                    <a:pt x="44" y="1"/>
                    <a:pt x="0" y="105"/>
                    <a:pt x="67" y="150"/>
                  </a:cubicBezTo>
                  <a:cubicBezTo>
                    <a:pt x="155" y="211"/>
                    <a:pt x="208" y="237"/>
                    <a:pt x="262" y="291"/>
                  </a:cubicBezTo>
                  <a:cubicBezTo>
                    <a:pt x="277" y="301"/>
                    <a:pt x="292" y="306"/>
                    <a:pt x="305" y="306"/>
                  </a:cubicBezTo>
                  <a:cubicBezTo>
                    <a:pt x="372" y="306"/>
                    <a:pt x="416" y="200"/>
                    <a:pt x="349" y="150"/>
                  </a:cubicBezTo>
                  <a:cubicBezTo>
                    <a:pt x="289" y="96"/>
                    <a:pt x="235" y="69"/>
                    <a:pt x="155" y="16"/>
                  </a:cubicBezTo>
                  <a:cubicBezTo>
                    <a:pt x="140" y="5"/>
                    <a:pt x="125" y="1"/>
                    <a:pt x="11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45"/>
            <p:cNvSpPr/>
            <p:nvPr/>
          </p:nvSpPr>
          <p:spPr>
            <a:xfrm>
              <a:off x="3873138" y="1821492"/>
              <a:ext cx="22993" cy="22223"/>
            </a:xfrm>
            <a:custGeom>
              <a:avLst/>
              <a:gdLst/>
              <a:ahLst/>
              <a:cxnLst/>
              <a:rect l="l" t="t" r="r" b="b"/>
              <a:pathLst>
                <a:path w="478" h="462" extrusionOk="0">
                  <a:moveTo>
                    <a:pt x="61" y="1"/>
                  </a:moveTo>
                  <a:cubicBezTo>
                    <a:pt x="0" y="27"/>
                    <a:pt x="0" y="81"/>
                    <a:pt x="0" y="108"/>
                  </a:cubicBezTo>
                  <a:cubicBezTo>
                    <a:pt x="87" y="276"/>
                    <a:pt x="195" y="390"/>
                    <a:pt x="336" y="444"/>
                  </a:cubicBezTo>
                  <a:cubicBezTo>
                    <a:pt x="361" y="455"/>
                    <a:pt x="385" y="462"/>
                    <a:pt x="406" y="462"/>
                  </a:cubicBezTo>
                  <a:cubicBezTo>
                    <a:pt x="436" y="462"/>
                    <a:pt x="461" y="449"/>
                    <a:pt x="477" y="417"/>
                  </a:cubicBezTo>
                  <a:cubicBezTo>
                    <a:pt x="477" y="390"/>
                    <a:pt x="477" y="337"/>
                    <a:pt x="450" y="303"/>
                  </a:cubicBezTo>
                  <a:cubicBezTo>
                    <a:pt x="309" y="249"/>
                    <a:pt x="229" y="169"/>
                    <a:pt x="168" y="27"/>
                  </a:cubicBezTo>
                  <a:cubicBezTo>
                    <a:pt x="141" y="1"/>
                    <a:pt x="87" y="1"/>
                    <a:pt x="6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45"/>
            <p:cNvSpPr/>
            <p:nvPr/>
          </p:nvSpPr>
          <p:spPr>
            <a:xfrm>
              <a:off x="3900604" y="1850738"/>
              <a:ext cx="17894" cy="11737"/>
            </a:xfrm>
            <a:custGeom>
              <a:avLst/>
              <a:gdLst/>
              <a:ahLst/>
              <a:cxnLst/>
              <a:rect l="l" t="t" r="r" b="b"/>
              <a:pathLst>
                <a:path w="372" h="244" extrusionOk="0">
                  <a:moveTo>
                    <a:pt x="139" y="1"/>
                  </a:moveTo>
                  <a:cubicBezTo>
                    <a:pt x="62" y="1"/>
                    <a:pt x="0" y="123"/>
                    <a:pt x="74" y="172"/>
                  </a:cubicBezTo>
                  <a:cubicBezTo>
                    <a:pt x="128" y="172"/>
                    <a:pt x="162" y="199"/>
                    <a:pt x="215" y="233"/>
                  </a:cubicBezTo>
                  <a:cubicBezTo>
                    <a:pt x="226" y="240"/>
                    <a:pt x="237" y="243"/>
                    <a:pt x="248" y="243"/>
                  </a:cubicBezTo>
                  <a:cubicBezTo>
                    <a:pt x="317" y="243"/>
                    <a:pt x="371" y="115"/>
                    <a:pt x="296" y="92"/>
                  </a:cubicBezTo>
                  <a:cubicBezTo>
                    <a:pt x="242" y="65"/>
                    <a:pt x="215" y="31"/>
                    <a:pt x="162" y="4"/>
                  </a:cubicBezTo>
                  <a:cubicBezTo>
                    <a:pt x="154" y="2"/>
                    <a:pt x="147" y="1"/>
                    <a:pt x="1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45"/>
            <p:cNvSpPr/>
            <p:nvPr/>
          </p:nvSpPr>
          <p:spPr>
            <a:xfrm>
              <a:off x="3901566" y="1850930"/>
              <a:ext cx="10727" cy="8129"/>
            </a:xfrm>
            <a:custGeom>
              <a:avLst/>
              <a:gdLst/>
              <a:ahLst/>
              <a:cxnLst/>
              <a:rect l="l" t="t" r="r" b="b"/>
              <a:pathLst>
                <a:path w="223" h="169" extrusionOk="0">
                  <a:moveTo>
                    <a:pt x="108" y="0"/>
                  </a:moveTo>
                  <a:cubicBezTo>
                    <a:pt x="0" y="0"/>
                    <a:pt x="0" y="168"/>
                    <a:pt x="108" y="168"/>
                  </a:cubicBezTo>
                  <a:cubicBezTo>
                    <a:pt x="222" y="168"/>
                    <a:pt x="222" y="0"/>
                    <a:pt x="1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45"/>
            <p:cNvSpPr/>
            <p:nvPr/>
          </p:nvSpPr>
          <p:spPr>
            <a:xfrm>
              <a:off x="3909070" y="1859637"/>
              <a:ext cx="26745" cy="20444"/>
            </a:xfrm>
            <a:custGeom>
              <a:avLst/>
              <a:gdLst/>
              <a:ahLst/>
              <a:cxnLst/>
              <a:rect l="l" t="t" r="r" b="b"/>
              <a:pathLst>
                <a:path w="556" h="425" extrusionOk="0">
                  <a:moveTo>
                    <a:pt x="133" y="0"/>
                  </a:moveTo>
                  <a:cubicBezTo>
                    <a:pt x="61" y="0"/>
                    <a:pt x="0" y="89"/>
                    <a:pt x="66" y="155"/>
                  </a:cubicBezTo>
                  <a:cubicBezTo>
                    <a:pt x="180" y="243"/>
                    <a:pt x="261" y="323"/>
                    <a:pt x="375" y="411"/>
                  </a:cubicBezTo>
                  <a:cubicBezTo>
                    <a:pt x="390" y="420"/>
                    <a:pt x="405" y="424"/>
                    <a:pt x="421" y="424"/>
                  </a:cubicBezTo>
                  <a:cubicBezTo>
                    <a:pt x="491" y="424"/>
                    <a:pt x="556" y="336"/>
                    <a:pt x="490" y="269"/>
                  </a:cubicBezTo>
                  <a:cubicBezTo>
                    <a:pt x="402" y="182"/>
                    <a:pt x="288" y="101"/>
                    <a:pt x="180" y="14"/>
                  </a:cubicBezTo>
                  <a:cubicBezTo>
                    <a:pt x="165" y="4"/>
                    <a:pt x="148" y="0"/>
                    <a:pt x="13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45"/>
          <p:cNvGrpSpPr/>
          <p:nvPr/>
        </p:nvGrpSpPr>
        <p:grpSpPr>
          <a:xfrm>
            <a:off x="11548806" y="437253"/>
            <a:ext cx="447572" cy="377920"/>
            <a:chOff x="3950662" y="2808665"/>
            <a:chExt cx="123862" cy="104621"/>
          </a:xfrm>
        </p:grpSpPr>
        <p:sp>
          <p:nvSpPr>
            <p:cNvPr id="2275" name="Google Shape;2275;p45"/>
            <p:cNvSpPr/>
            <p:nvPr/>
          </p:nvSpPr>
          <p:spPr>
            <a:xfrm>
              <a:off x="4040852" y="2860423"/>
              <a:ext cx="33672" cy="16211"/>
            </a:xfrm>
            <a:custGeom>
              <a:avLst/>
              <a:gdLst/>
              <a:ahLst/>
              <a:cxnLst/>
              <a:rect l="l" t="t" r="r" b="b"/>
              <a:pathLst>
                <a:path w="700" h="337" extrusionOk="0">
                  <a:moveTo>
                    <a:pt x="223" y="0"/>
                  </a:moveTo>
                  <a:cubicBezTo>
                    <a:pt x="196" y="0"/>
                    <a:pt x="142" y="27"/>
                    <a:pt x="108" y="27"/>
                  </a:cubicBezTo>
                  <a:cubicBezTo>
                    <a:pt x="1" y="54"/>
                    <a:pt x="1" y="195"/>
                    <a:pt x="81" y="249"/>
                  </a:cubicBezTo>
                  <a:cubicBezTo>
                    <a:pt x="108" y="249"/>
                    <a:pt x="108" y="276"/>
                    <a:pt x="142" y="303"/>
                  </a:cubicBezTo>
                  <a:cubicBezTo>
                    <a:pt x="196" y="303"/>
                    <a:pt x="223" y="336"/>
                    <a:pt x="276" y="336"/>
                  </a:cubicBezTo>
                  <a:lnTo>
                    <a:pt x="505" y="336"/>
                  </a:lnTo>
                  <a:cubicBezTo>
                    <a:pt x="612" y="336"/>
                    <a:pt x="700" y="168"/>
                    <a:pt x="585" y="108"/>
                  </a:cubicBezTo>
                  <a:cubicBezTo>
                    <a:pt x="505" y="81"/>
                    <a:pt x="417" y="54"/>
                    <a:pt x="364" y="27"/>
                  </a:cubicBezTo>
                  <a:cubicBezTo>
                    <a:pt x="310" y="0"/>
                    <a:pt x="276" y="0"/>
                    <a:pt x="22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45"/>
            <p:cNvSpPr/>
            <p:nvPr/>
          </p:nvSpPr>
          <p:spPr>
            <a:xfrm>
              <a:off x="3950662" y="2840605"/>
              <a:ext cx="25591" cy="16643"/>
            </a:xfrm>
            <a:custGeom>
              <a:avLst/>
              <a:gdLst/>
              <a:ahLst/>
              <a:cxnLst/>
              <a:rect l="l" t="t" r="r" b="b"/>
              <a:pathLst>
                <a:path w="532" h="346" extrusionOk="0">
                  <a:moveTo>
                    <a:pt x="213" y="0"/>
                  </a:moveTo>
                  <a:cubicBezTo>
                    <a:pt x="149" y="0"/>
                    <a:pt x="91" y="23"/>
                    <a:pt x="55" y="76"/>
                  </a:cubicBezTo>
                  <a:cubicBezTo>
                    <a:pt x="1" y="103"/>
                    <a:pt x="1" y="157"/>
                    <a:pt x="1" y="211"/>
                  </a:cubicBezTo>
                  <a:cubicBezTo>
                    <a:pt x="28" y="244"/>
                    <a:pt x="55" y="298"/>
                    <a:pt x="108" y="298"/>
                  </a:cubicBezTo>
                  <a:cubicBezTo>
                    <a:pt x="129" y="307"/>
                    <a:pt x="148" y="310"/>
                    <a:pt x="167" y="310"/>
                  </a:cubicBezTo>
                  <a:cubicBezTo>
                    <a:pt x="199" y="310"/>
                    <a:pt x="229" y="302"/>
                    <a:pt x="259" y="299"/>
                  </a:cubicBezTo>
                  <a:lnTo>
                    <a:pt x="259" y="299"/>
                  </a:lnTo>
                  <a:cubicBezTo>
                    <a:pt x="252" y="301"/>
                    <a:pt x="258" y="307"/>
                    <a:pt x="276" y="325"/>
                  </a:cubicBezTo>
                  <a:lnTo>
                    <a:pt x="337" y="325"/>
                  </a:lnTo>
                  <a:cubicBezTo>
                    <a:pt x="350" y="338"/>
                    <a:pt x="364" y="345"/>
                    <a:pt x="381" y="345"/>
                  </a:cubicBezTo>
                  <a:cubicBezTo>
                    <a:pt x="397" y="345"/>
                    <a:pt x="417" y="338"/>
                    <a:pt x="444" y="325"/>
                  </a:cubicBezTo>
                  <a:cubicBezTo>
                    <a:pt x="505" y="325"/>
                    <a:pt x="532" y="271"/>
                    <a:pt x="532" y="244"/>
                  </a:cubicBezTo>
                  <a:cubicBezTo>
                    <a:pt x="513" y="107"/>
                    <a:pt x="351" y="0"/>
                    <a:pt x="21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45"/>
            <p:cNvSpPr/>
            <p:nvPr/>
          </p:nvSpPr>
          <p:spPr>
            <a:xfrm>
              <a:off x="4008528" y="2808665"/>
              <a:ext cx="17509" cy="21358"/>
            </a:xfrm>
            <a:custGeom>
              <a:avLst/>
              <a:gdLst/>
              <a:ahLst/>
              <a:cxnLst/>
              <a:rect l="l" t="t" r="r" b="b"/>
              <a:pathLst>
                <a:path w="364" h="444" extrusionOk="0">
                  <a:moveTo>
                    <a:pt x="186" y="0"/>
                  </a:moveTo>
                  <a:cubicBezTo>
                    <a:pt x="185" y="0"/>
                    <a:pt x="180" y="2"/>
                    <a:pt x="169" y="8"/>
                  </a:cubicBezTo>
                  <a:lnTo>
                    <a:pt x="177" y="8"/>
                  </a:lnTo>
                  <a:cubicBezTo>
                    <a:pt x="184" y="3"/>
                    <a:pt x="188" y="0"/>
                    <a:pt x="186" y="0"/>
                  </a:cubicBezTo>
                  <a:close/>
                  <a:moveTo>
                    <a:pt x="177" y="8"/>
                  </a:moveTo>
                  <a:cubicBezTo>
                    <a:pt x="160" y="18"/>
                    <a:pt x="127" y="35"/>
                    <a:pt x="108" y="35"/>
                  </a:cubicBezTo>
                  <a:lnTo>
                    <a:pt x="81" y="68"/>
                  </a:lnTo>
                  <a:cubicBezTo>
                    <a:pt x="28" y="122"/>
                    <a:pt x="1" y="263"/>
                    <a:pt x="1" y="344"/>
                  </a:cubicBezTo>
                  <a:cubicBezTo>
                    <a:pt x="1" y="401"/>
                    <a:pt x="47" y="444"/>
                    <a:pt x="103" y="444"/>
                  </a:cubicBezTo>
                  <a:cubicBezTo>
                    <a:pt x="133" y="444"/>
                    <a:pt x="166" y="432"/>
                    <a:pt x="196" y="404"/>
                  </a:cubicBezTo>
                  <a:cubicBezTo>
                    <a:pt x="223" y="371"/>
                    <a:pt x="249" y="317"/>
                    <a:pt x="276" y="290"/>
                  </a:cubicBezTo>
                  <a:cubicBezTo>
                    <a:pt x="310" y="236"/>
                    <a:pt x="337" y="203"/>
                    <a:pt x="337" y="149"/>
                  </a:cubicBezTo>
                  <a:cubicBezTo>
                    <a:pt x="364" y="68"/>
                    <a:pt x="276" y="8"/>
                    <a:pt x="223" y="8"/>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45"/>
            <p:cNvSpPr/>
            <p:nvPr/>
          </p:nvSpPr>
          <p:spPr>
            <a:xfrm>
              <a:off x="3995444" y="2888514"/>
              <a:ext cx="15730" cy="24773"/>
            </a:xfrm>
            <a:custGeom>
              <a:avLst/>
              <a:gdLst/>
              <a:ahLst/>
              <a:cxnLst/>
              <a:rect l="l" t="t" r="r" b="b"/>
              <a:pathLst>
                <a:path w="327" h="515" extrusionOk="0">
                  <a:moveTo>
                    <a:pt x="159" y="1"/>
                  </a:moveTo>
                  <a:cubicBezTo>
                    <a:pt x="132" y="1"/>
                    <a:pt x="105" y="1"/>
                    <a:pt x="78" y="28"/>
                  </a:cubicBezTo>
                  <a:lnTo>
                    <a:pt x="78" y="169"/>
                  </a:lnTo>
                  <a:cubicBezTo>
                    <a:pt x="44" y="223"/>
                    <a:pt x="44" y="283"/>
                    <a:pt x="17" y="337"/>
                  </a:cubicBezTo>
                  <a:cubicBezTo>
                    <a:pt x="1" y="442"/>
                    <a:pt x="80" y="515"/>
                    <a:pt x="164" y="515"/>
                  </a:cubicBezTo>
                  <a:cubicBezTo>
                    <a:pt x="214" y="515"/>
                    <a:pt x="267" y="488"/>
                    <a:pt x="300" y="424"/>
                  </a:cubicBezTo>
                  <a:cubicBezTo>
                    <a:pt x="327" y="310"/>
                    <a:pt x="273" y="55"/>
                    <a:pt x="15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45"/>
            <p:cNvSpPr/>
            <p:nvPr/>
          </p:nvSpPr>
          <p:spPr>
            <a:xfrm>
              <a:off x="4039554" y="2826463"/>
              <a:ext cx="18808" cy="17846"/>
            </a:xfrm>
            <a:custGeom>
              <a:avLst/>
              <a:gdLst/>
              <a:ahLst/>
              <a:cxnLst/>
              <a:rect l="l" t="t" r="r" b="b"/>
              <a:pathLst>
                <a:path w="391" h="371" extrusionOk="0">
                  <a:moveTo>
                    <a:pt x="337" y="1"/>
                  </a:moveTo>
                  <a:cubicBezTo>
                    <a:pt x="250" y="1"/>
                    <a:pt x="196" y="61"/>
                    <a:pt x="135" y="115"/>
                  </a:cubicBezTo>
                  <a:cubicBezTo>
                    <a:pt x="82" y="142"/>
                    <a:pt x="1" y="229"/>
                    <a:pt x="28" y="310"/>
                  </a:cubicBezTo>
                  <a:cubicBezTo>
                    <a:pt x="28" y="337"/>
                    <a:pt x="55" y="370"/>
                    <a:pt x="82" y="370"/>
                  </a:cubicBezTo>
                  <a:cubicBezTo>
                    <a:pt x="169" y="370"/>
                    <a:pt x="223" y="310"/>
                    <a:pt x="276" y="256"/>
                  </a:cubicBezTo>
                  <a:cubicBezTo>
                    <a:pt x="303" y="202"/>
                    <a:pt x="364" y="142"/>
                    <a:pt x="364" y="61"/>
                  </a:cubicBezTo>
                  <a:cubicBezTo>
                    <a:pt x="391" y="34"/>
                    <a:pt x="364" y="34"/>
                    <a:pt x="33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45"/>
            <p:cNvSpPr/>
            <p:nvPr/>
          </p:nvSpPr>
          <p:spPr>
            <a:xfrm>
              <a:off x="3978994" y="2812754"/>
              <a:ext cx="16018" cy="19818"/>
            </a:xfrm>
            <a:custGeom>
              <a:avLst/>
              <a:gdLst/>
              <a:ahLst/>
              <a:cxnLst/>
              <a:rect l="l" t="t" r="r" b="b"/>
              <a:pathLst>
                <a:path w="333" h="412" extrusionOk="0">
                  <a:moveTo>
                    <a:pt x="151" y="0"/>
                  </a:moveTo>
                  <a:cubicBezTo>
                    <a:pt x="77" y="0"/>
                    <a:pt x="0" y="74"/>
                    <a:pt x="50" y="178"/>
                  </a:cubicBezTo>
                  <a:cubicBezTo>
                    <a:pt x="84" y="205"/>
                    <a:pt x="111" y="259"/>
                    <a:pt x="138" y="286"/>
                  </a:cubicBezTo>
                  <a:cubicBezTo>
                    <a:pt x="165" y="346"/>
                    <a:pt x="191" y="373"/>
                    <a:pt x="218" y="400"/>
                  </a:cubicBezTo>
                  <a:cubicBezTo>
                    <a:pt x="236" y="408"/>
                    <a:pt x="251" y="411"/>
                    <a:pt x="264" y="411"/>
                  </a:cubicBezTo>
                  <a:cubicBezTo>
                    <a:pt x="295" y="411"/>
                    <a:pt x="314" y="392"/>
                    <a:pt x="333" y="373"/>
                  </a:cubicBezTo>
                  <a:cubicBezTo>
                    <a:pt x="333" y="323"/>
                    <a:pt x="333" y="267"/>
                    <a:pt x="311" y="238"/>
                  </a:cubicBezTo>
                  <a:lnTo>
                    <a:pt x="311" y="238"/>
                  </a:lnTo>
                  <a:cubicBezTo>
                    <a:pt x="311" y="227"/>
                    <a:pt x="309" y="216"/>
                    <a:pt x="306" y="205"/>
                  </a:cubicBezTo>
                  <a:cubicBezTo>
                    <a:pt x="296" y="196"/>
                    <a:pt x="290" y="182"/>
                    <a:pt x="285" y="168"/>
                  </a:cubicBezTo>
                  <a:lnTo>
                    <a:pt x="285" y="168"/>
                  </a:lnTo>
                  <a:cubicBezTo>
                    <a:pt x="276" y="125"/>
                    <a:pt x="269" y="81"/>
                    <a:pt x="252" y="64"/>
                  </a:cubicBezTo>
                  <a:cubicBezTo>
                    <a:pt x="250" y="65"/>
                    <a:pt x="247" y="66"/>
                    <a:pt x="245" y="67"/>
                  </a:cubicBezTo>
                  <a:lnTo>
                    <a:pt x="245" y="67"/>
                  </a:lnTo>
                  <a:cubicBezTo>
                    <a:pt x="227" y="20"/>
                    <a:pt x="190" y="0"/>
                    <a:pt x="15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45"/>
            <p:cNvSpPr/>
            <p:nvPr/>
          </p:nvSpPr>
          <p:spPr>
            <a:xfrm>
              <a:off x="4023391" y="2891111"/>
              <a:ext cx="20107" cy="18808"/>
            </a:xfrm>
            <a:custGeom>
              <a:avLst/>
              <a:gdLst/>
              <a:ahLst/>
              <a:cxnLst/>
              <a:rect l="l" t="t" r="r" b="b"/>
              <a:pathLst>
                <a:path w="418" h="391" extrusionOk="0">
                  <a:moveTo>
                    <a:pt x="55" y="1"/>
                  </a:moveTo>
                  <a:cubicBezTo>
                    <a:pt x="28" y="1"/>
                    <a:pt x="28" y="34"/>
                    <a:pt x="1" y="61"/>
                  </a:cubicBezTo>
                  <a:cubicBezTo>
                    <a:pt x="1" y="115"/>
                    <a:pt x="82" y="202"/>
                    <a:pt x="108" y="256"/>
                  </a:cubicBezTo>
                  <a:cubicBezTo>
                    <a:pt x="135" y="283"/>
                    <a:pt x="135" y="337"/>
                    <a:pt x="169" y="370"/>
                  </a:cubicBezTo>
                  <a:cubicBezTo>
                    <a:pt x="196" y="384"/>
                    <a:pt x="223" y="391"/>
                    <a:pt x="250" y="391"/>
                  </a:cubicBezTo>
                  <a:cubicBezTo>
                    <a:pt x="278" y="391"/>
                    <a:pt x="307" y="384"/>
                    <a:pt x="337" y="370"/>
                  </a:cubicBezTo>
                  <a:cubicBezTo>
                    <a:pt x="418" y="283"/>
                    <a:pt x="303" y="202"/>
                    <a:pt x="250" y="115"/>
                  </a:cubicBezTo>
                  <a:cubicBezTo>
                    <a:pt x="196" y="88"/>
                    <a:pt x="135" y="1"/>
                    <a:pt x="5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2" name="Google Shape;2282;p45"/>
            <p:cNvSpPr/>
            <p:nvPr/>
          </p:nvSpPr>
          <p:spPr>
            <a:xfrm>
              <a:off x="3962639" y="2878172"/>
              <a:ext cx="14912" cy="17221"/>
            </a:xfrm>
            <a:custGeom>
              <a:avLst/>
              <a:gdLst/>
              <a:ahLst/>
              <a:cxnLst/>
              <a:rect l="l" t="t" r="r" b="b"/>
              <a:pathLst>
                <a:path w="310" h="358" extrusionOk="0">
                  <a:moveTo>
                    <a:pt x="210" y="1"/>
                  </a:moveTo>
                  <a:cubicBezTo>
                    <a:pt x="195" y="1"/>
                    <a:pt x="182" y="8"/>
                    <a:pt x="168" y="21"/>
                  </a:cubicBezTo>
                  <a:cubicBezTo>
                    <a:pt x="195" y="21"/>
                    <a:pt x="142" y="48"/>
                    <a:pt x="168" y="48"/>
                  </a:cubicBezTo>
                  <a:cubicBezTo>
                    <a:pt x="142" y="48"/>
                    <a:pt x="142" y="75"/>
                    <a:pt x="142" y="75"/>
                  </a:cubicBezTo>
                  <a:cubicBezTo>
                    <a:pt x="115" y="102"/>
                    <a:pt x="88" y="102"/>
                    <a:pt x="54" y="135"/>
                  </a:cubicBezTo>
                  <a:cubicBezTo>
                    <a:pt x="27" y="162"/>
                    <a:pt x="0" y="189"/>
                    <a:pt x="0" y="243"/>
                  </a:cubicBezTo>
                  <a:cubicBezTo>
                    <a:pt x="0" y="303"/>
                    <a:pt x="27" y="330"/>
                    <a:pt x="88" y="357"/>
                  </a:cubicBezTo>
                  <a:cubicBezTo>
                    <a:pt x="168" y="357"/>
                    <a:pt x="256" y="270"/>
                    <a:pt x="283" y="189"/>
                  </a:cubicBezTo>
                  <a:cubicBezTo>
                    <a:pt x="283" y="162"/>
                    <a:pt x="310" y="135"/>
                    <a:pt x="283" y="102"/>
                  </a:cubicBezTo>
                  <a:lnTo>
                    <a:pt x="283" y="48"/>
                  </a:lnTo>
                  <a:cubicBezTo>
                    <a:pt x="256" y="48"/>
                    <a:pt x="256" y="21"/>
                    <a:pt x="256" y="21"/>
                  </a:cubicBezTo>
                  <a:cubicBezTo>
                    <a:pt x="239" y="8"/>
                    <a:pt x="224" y="1"/>
                    <a:pt x="2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3" name="Google Shape;2283;p45"/>
          <p:cNvGrpSpPr/>
          <p:nvPr/>
        </p:nvGrpSpPr>
        <p:grpSpPr>
          <a:xfrm rot="-2978053">
            <a:off x="308297" y="6120604"/>
            <a:ext cx="192252" cy="179264"/>
            <a:chOff x="2346366" y="2131666"/>
            <a:chExt cx="205425" cy="191548"/>
          </a:xfrm>
        </p:grpSpPr>
        <p:sp>
          <p:nvSpPr>
            <p:cNvPr id="2284" name="Google Shape;2284;p45"/>
            <p:cNvSpPr/>
            <p:nvPr/>
          </p:nvSpPr>
          <p:spPr>
            <a:xfrm>
              <a:off x="2346366" y="2131666"/>
              <a:ext cx="116511" cy="81345"/>
            </a:xfrm>
            <a:custGeom>
              <a:avLst/>
              <a:gdLst/>
              <a:ahLst/>
              <a:cxnLst/>
              <a:rect l="l" t="t" r="r" b="b"/>
              <a:pathLst>
                <a:path w="646" h="451" extrusionOk="0">
                  <a:moveTo>
                    <a:pt x="419" y="0"/>
                  </a:moveTo>
                  <a:cubicBezTo>
                    <a:pt x="370" y="0"/>
                    <a:pt x="319" y="14"/>
                    <a:pt x="276" y="27"/>
                  </a:cubicBezTo>
                  <a:cubicBezTo>
                    <a:pt x="168" y="81"/>
                    <a:pt x="0" y="168"/>
                    <a:pt x="54" y="310"/>
                  </a:cubicBezTo>
                  <a:cubicBezTo>
                    <a:pt x="97" y="375"/>
                    <a:pt x="145" y="427"/>
                    <a:pt x="218" y="427"/>
                  </a:cubicBezTo>
                  <a:cubicBezTo>
                    <a:pt x="220" y="427"/>
                    <a:pt x="222" y="427"/>
                    <a:pt x="223" y="427"/>
                  </a:cubicBezTo>
                  <a:lnTo>
                    <a:pt x="223" y="427"/>
                  </a:lnTo>
                  <a:cubicBezTo>
                    <a:pt x="241" y="436"/>
                    <a:pt x="258" y="451"/>
                    <a:pt x="276" y="451"/>
                  </a:cubicBezTo>
                  <a:cubicBezTo>
                    <a:pt x="333" y="434"/>
                    <a:pt x="369" y="398"/>
                    <a:pt x="383" y="356"/>
                  </a:cubicBezTo>
                  <a:lnTo>
                    <a:pt x="383" y="356"/>
                  </a:lnTo>
                  <a:cubicBezTo>
                    <a:pt x="390" y="348"/>
                    <a:pt x="390" y="336"/>
                    <a:pt x="390" y="336"/>
                  </a:cubicBezTo>
                  <a:cubicBezTo>
                    <a:pt x="390" y="336"/>
                    <a:pt x="417" y="336"/>
                    <a:pt x="417" y="310"/>
                  </a:cubicBezTo>
                  <a:cubicBezTo>
                    <a:pt x="504" y="249"/>
                    <a:pt x="645" y="168"/>
                    <a:pt x="558" y="54"/>
                  </a:cubicBezTo>
                  <a:cubicBezTo>
                    <a:pt x="518" y="14"/>
                    <a:pt x="469" y="0"/>
                    <a:pt x="41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5" name="Google Shape;2285;p45"/>
            <p:cNvSpPr/>
            <p:nvPr/>
          </p:nvSpPr>
          <p:spPr>
            <a:xfrm>
              <a:off x="2447003" y="2140143"/>
              <a:ext cx="104788" cy="183070"/>
            </a:xfrm>
            <a:custGeom>
              <a:avLst/>
              <a:gdLst/>
              <a:ahLst/>
              <a:cxnLst/>
              <a:rect l="l" t="t" r="r" b="b"/>
              <a:pathLst>
                <a:path w="581" h="1015" extrusionOk="0">
                  <a:moveTo>
                    <a:pt x="427" y="0"/>
                  </a:moveTo>
                  <a:cubicBezTo>
                    <a:pt x="390" y="0"/>
                    <a:pt x="354" y="20"/>
                    <a:pt x="336" y="68"/>
                  </a:cubicBezTo>
                  <a:cubicBezTo>
                    <a:pt x="282" y="175"/>
                    <a:pt x="222" y="316"/>
                    <a:pt x="168" y="457"/>
                  </a:cubicBezTo>
                  <a:cubicBezTo>
                    <a:pt x="114" y="599"/>
                    <a:pt x="27" y="740"/>
                    <a:pt x="0" y="874"/>
                  </a:cubicBezTo>
                  <a:cubicBezTo>
                    <a:pt x="0" y="971"/>
                    <a:pt x="79" y="1014"/>
                    <a:pt x="157" y="1014"/>
                  </a:cubicBezTo>
                  <a:cubicBezTo>
                    <a:pt x="193" y="1014"/>
                    <a:pt x="228" y="1005"/>
                    <a:pt x="255" y="988"/>
                  </a:cubicBezTo>
                  <a:cubicBezTo>
                    <a:pt x="363" y="874"/>
                    <a:pt x="390" y="767"/>
                    <a:pt x="423" y="626"/>
                  </a:cubicBezTo>
                  <a:cubicBezTo>
                    <a:pt x="477" y="457"/>
                    <a:pt x="531" y="316"/>
                    <a:pt x="558" y="148"/>
                  </a:cubicBezTo>
                  <a:cubicBezTo>
                    <a:pt x="580" y="73"/>
                    <a:pt x="500" y="0"/>
                    <a:pt x="42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87" name="Google Shape;2287;p45"/>
          <p:cNvSpPr txBox="1">
            <a:spLocks noGrp="1"/>
          </p:cNvSpPr>
          <p:nvPr>
            <p:ph type="title" idx="17"/>
          </p:nvPr>
        </p:nvSpPr>
        <p:spPr>
          <a:xfrm>
            <a:off x="7753135" y="2377600"/>
            <a:ext cx="3869600" cy="586000"/>
          </a:xfrm>
          <a:prstGeom prst="rect">
            <a:avLst/>
          </a:prstGeom>
        </p:spPr>
        <p:txBody>
          <a:bodyPr spcFirstLastPara="1" wrap="square" lIns="121900" tIns="121900" rIns="121900" bIns="121900" anchor="t" anchorCtr="0">
            <a:noAutofit/>
          </a:bodyPr>
          <a:lstStyle/>
          <a:p>
            <a:r>
              <a:rPr lang="en-US"/>
              <a:t>While-reading</a:t>
            </a:r>
          </a:p>
        </p:txBody>
      </p:sp>
      <p:sp>
        <p:nvSpPr>
          <p:cNvPr id="2288" name="Google Shape;2288;p45"/>
          <p:cNvSpPr txBox="1">
            <a:spLocks noGrp="1"/>
          </p:cNvSpPr>
          <p:nvPr>
            <p:ph type="title" idx="18"/>
          </p:nvPr>
        </p:nvSpPr>
        <p:spPr>
          <a:xfrm>
            <a:off x="9077933" y="1693433"/>
            <a:ext cx="1220000" cy="586000"/>
          </a:xfrm>
          <a:prstGeom prst="rect">
            <a:avLst/>
          </a:prstGeom>
        </p:spPr>
        <p:txBody>
          <a:bodyPr spcFirstLastPara="1" wrap="square" lIns="121900" tIns="121900" rIns="121900" bIns="121900" anchor="t" anchorCtr="0">
            <a:noAutofit/>
          </a:bodyPr>
          <a:lstStyle/>
          <a:p>
            <a:r>
              <a:rPr lang="en"/>
              <a:t>03</a:t>
            </a:r>
            <a:endParaRPr/>
          </a:p>
        </p:txBody>
      </p:sp>
      <p:sp>
        <p:nvSpPr>
          <p:cNvPr id="2292" name="Google Shape;2292;p45"/>
          <p:cNvSpPr/>
          <p:nvPr/>
        </p:nvSpPr>
        <p:spPr>
          <a:xfrm>
            <a:off x="1990118" y="1686535"/>
            <a:ext cx="1027767" cy="871797"/>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45"/>
          <p:cNvSpPr/>
          <p:nvPr/>
        </p:nvSpPr>
        <p:spPr>
          <a:xfrm>
            <a:off x="4048000" y="3923547"/>
            <a:ext cx="1027767" cy="871797"/>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45"/>
          <p:cNvSpPr/>
          <p:nvPr/>
        </p:nvSpPr>
        <p:spPr>
          <a:xfrm>
            <a:off x="5586018" y="1686535"/>
            <a:ext cx="1027767" cy="871797"/>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45"/>
          <p:cNvSpPr/>
          <p:nvPr/>
        </p:nvSpPr>
        <p:spPr>
          <a:xfrm>
            <a:off x="8030773" y="3923797"/>
            <a:ext cx="1027767" cy="871797"/>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45"/>
          <p:cNvSpPr/>
          <p:nvPr/>
        </p:nvSpPr>
        <p:spPr>
          <a:xfrm>
            <a:off x="9174185" y="1686535"/>
            <a:ext cx="1027767" cy="871797"/>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57" name="Google Shape;2265;p45"/>
          <p:cNvGrpSpPr/>
          <p:nvPr/>
        </p:nvGrpSpPr>
        <p:grpSpPr>
          <a:xfrm>
            <a:off x="909890" y="230130"/>
            <a:ext cx="447572" cy="377920"/>
            <a:chOff x="3950662" y="2808665"/>
            <a:chExt cx="123862" cy="104621"/>
          </a:xfrm>
        </p:grpSpPr>
        <p:sp>
          <p:nvSpPr>
            <p:cNvPr id="158" name="Google Shape;2266;p45"/>
            <p:cNvSpPr/>
            <p:nvPr/>
          </p:nvSpPr>
          <p:spPr>
            <a:xfrm>
              <a:off x="4040852" y="2860423"/>
              <a:ext cx="33672" cy="16211"/>
            </a:xfrm>
            <a:custGeom>
              <a:avLst/>
              <a:gdLst/>
              <a:ahLst/>
              <a:cxnLst/>
              <a:rect l="l" t="t" r="r" b="b"/>
              <a:pathLst>
                <a:path w="700" h="337" extrusionOk="0">
                  <a:moveTo>
                    <a:pt x="223" y="0"/>
                  </a:moveTo>
                  <a:cubicBezTo>
                    <a:pt x="196" y="0"/>
                    <a:pt x="142" y="27"/>
                    <a:pt x="108" y="27"/>
                  </a:cubicBezTo>
                  <a:cubicBezTo>
                    <a:pt x="1" y="54"/>
                    <a:pt x="1" y="195"/>
                    <a:pt x="81" y="249"/>
                  </a:cubicBezTo>
                  <a:cubicBezTo>
                    <a:pt x="108" y="249"/>
                    <a:pt x="108" y="276"/>
                    <a:pt x="142" y="303"/>
                  </a:cubicBezTo>
                  <a:cubicBezTo>
                    <a:pt x="196" y="303"/>
                    <a:pt x="223" y="336"/>
                    <a:pt x="276" y="336"/>
                  </a:cubicBezTo>
                  <a:lnTo>
                    <a:pt x="505" y="336"/>
                  </a:lnTo>
                  <a:cubicBezTo>
                    <a:pt x="612" y="336"/>
                    <a:pt x="700" y="168"/>
                    <a:pt x="585" y="108"/>
                  </a:cubicBezTo>
                  <a:cubicBezTo>
                    <a:pt x="505" y="81"/>
                    <a:pt x="417" y="54"/>
                    <a:pt x="364" y="27"/>
                  </a:cubicBezTo>
                  <a:cubicBezTo>
                    <a:pt x="310" y="0"/>
                    <a:pt x="276" y="0"/>
                    <a:pt x="22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2267;p45"/>
            <p:cNvSpPr/>
            <p:nvPr/>
          </p:nvSpPr>
          <p:spPr>
            <a:xfrm>
              <a:off x="3950662" y="2840605"/>
              <a:ext cx="25591" cy="16643"/>
            </a:xfrm>
            <a:custGeom>
              <a:avLst/>
              <a:gdLst/>
              <a:ahLst/>
              <a:cxnLst/>
              <a:rect l="l" t="t" r="r" b="b"/>
              <a:pathLst>
                <a:path w="532" h="346" extrusionOk="0">
                  <a:moveTo>
                    <a:pt x="213" y="0"/>
                  </a:moveTo>
                  <a:cubicBezTo>
                    <a:pt x="149" y="0"/>
                    <a:pt x="91" y="23"/>
                    <a:pt x="55" y="76"/>
                  </a:cubicBezTo>
                  <a:cubicBezTo>
                    <a:pt x="1" y="103"/>
                    <a:pt x="1" y="157"/>
                    <a:pt x="1" y="211"/>
                  </a:cubicBezTo>
                  <a:cubicBezTo>
                    <a:pt x="28" y="244"/>
                    <a:pt x="55" y="298"/>
                    <a:pt x="108" y="298"/>
                  </a:cubicBezTo>
                  <a:cubicBezTo>
                    <a:pt x="129" y="307"/>
                    <a:pt x="148" y="310"/>
                    <a:pt x="167" y="310"/>
                  </a:cubicBezTo>
                  <a:cubicBezTo>
                    <a:pt x="199" y="310"/>
                    <a:pt x="229" y="302"/>
                    <a:pt x="259" y="299"/>
                  </a:cubicBezTo>
                  <a:lnTo>
                    <a:pt x="259" y="299"/>
                  </a:lnTo>
                  <a:cubicBezTo>
                    <a:pt x="252" y="301"/>
                    <a:pt x="258" y="307"/>
                    <a:pt x="276" y="325"/>
                  </a:cubicBezTo>
                  <a:lnTo>
                    <a:pt x="337" y="325"/>
                  </a:lnTo>
                  <a:cubicBezTo>
                    <a:pt x="350" y="338"/>
                    <a:pt x="364" y="345"/>
                    <a:pt x="381" y="345"/>
                  </a:cubicBezTo>
                  <a:cubicBezTo>
                    <a:pt x="397" y="345"/>
                    <a:pt x="417" y="338"/>
                    <a:pt x="444" y="325"/>
                  </a:cubicBezTo>
                  <a:cubicBezTo>
                    <a:pt x="505" y="325"/>
                    <a:pt x="532" y="271"/>
                    <a:pt x="532" y="244"/>
                  </a:cubicBezTo>
                  <a:cubicBezTo>
                    <a:pt x="513" y="107"/>
                    <a:pt x="351" y="0"/>
                    <a:pt x="21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268;p45"/>
            <p:cNvSpPr/>
            <p:nvPr/>
          </p:nvSpPr>
          <p:spPr>
            <a:xfrm>
              <a:off x="4008528" y="2808665"/>
              <a:ext cx="17509" cy="21358"/>
            </a:xfrm>
            <a:custGeom>
              <a:avLst/>
              <a:gdLst/>
              <a:ahLst/>
              <a:cxnLst/>
              <a:rect l="l" t="t" r="r" b="b"/>
              <a:pathLst>
                <a:path w="364" h="444" extrusionOk="0">
                  <a:moveTo>
                    <a:pt x="186" y="0"/>
                  </a:moveTo>
                  <a:cubicBezTo>
                    <a:pt x="185" y="0"/>
                    <a:pt x="180" y="2"/>
                    <a:pt x="169" y="8"/>
                  </a:cubicBezTo>
                  <a:lnTo>
                    <a:pt x="177" y="8"/>
                  </a:lnTo>
                  <a:cubicBezTo>
                    <a:pt x="184" y="3"/>
                    <a:pt x="188" y="0"/>
                    <a:pt x="186" y="0"/>
                  </a:cubicBezTo>
                  <a:close/>
                  <a:moveTo>
                    <a:pt x="177" y="8"/>
                  </a:moveTo>
                  <a:cubicBezTo>
                    <a:pt x="160" y="18"/>
                    <a:pt x="127" y="35"/>
                    <a:pt x="108" y="35"/>
                  </a:cubicBezTo>
                  <a:lnTo>
                    <a:pt x="81" y="68"/>
                  </a:lnTo>
                  <a:cubicBezTo>
                    <a:pt x="28" y="122"/>
                    <a:pt x="1" y="263"/>
                    <a:pt x="1" y="344"/>
                  </a:cubicBezTo>
                  <a:cubicBezTo>
                    <a:pt x="1" y="401"/>
                    <a:pt x="47" y="444"/>
                    <a:pt x="103" y="444"/>
                  </a:cubicBezTo>
                  <a:cubicBezTo>
                    <a:pt x="133" y="444"/>
                    <a:pt x="166" y="432"/>
                    <a:pt x="196" y="404"/>
                  </a:cubicBezTo>
                  <a:cubicBezTo>
                    <a:pt x="223" y="371"/>
                    <a:pt x="249" y="317"/>
                    <a:pt x="276" y="290"/>
                  </a:cubicBezTo>
                  <a:cubicBezTo>
                    <a:pt x="310" y="236"/>
                    <a:pt x="337" y="203"/>
                    <a:pt x="337" y="149"/>
                  </a:cubicBezTo>
                  <a:cubicBezTo>
                    <a:pt x="364" y="68"/>
                    <a:pt x="276" y="8"/>
                    <a:pt x="223" y="8"/>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2269;p45"/>
            <p:cNvSpPr/>
            <p:nvPr/>
          </p:nvSpPr>
          <p:spPr>
            <a:xfrm>
              <a:off x="3995444" y="2888514"/>
              <a:ext cx="15730" cy="24773"/>
            </a:xfrm>
            <a:custGeom>
              <a:avLst/>
              <a:gdLst/>
              <a:ahLst/>
              <a:cxnLst/>
              <a:rect l="l" t="t" r="r" b="b"/>
              <a:pathLst>
                <a:path w="327" h="515" extrusionOk="0">
                  <a:moveTo>
                    <a:pt x="159" y="1"/>
                  </a:moveTo>
                  <a:cubicBezTo>
                    <a:pt x="132" y="1"/>
                    <a:pt x="105" y="1"/>
                    <a:pt x="78" y="28"/>
                  </a:cubicBezTo>
                  <a:lnTo>
                    <a:pt x="78" y="169"/>
                  </a:lnTo>
                  <a:cubicBezTo>
                    <a:pt x="44" y="223"/>
                    <a:pt x="44" y="283"/>
                    <a:pt x="17" y="337"/>
                  </a:cubicBezTo>
                  <a:cubicBezTo>
                    <a:pt x="1" y="442"/>
                    <a:pt x="80" y="515"/>
                    <a:pt x="164" y="515"/>
                  </a:cubicBezTo>
                  <a:cubicBezTo>
                    <a:pt x="214" y="515"/>
                    <a:pt x="267" y="488"/>
                    <a:pt x="300" y="424"/>
                  </a:cubicBezTo>
                  <a:cubicBezTo>
                    <a:pt x="327" y="310"/>
                    <a:pt x="273" y="55"/>
                    <a:pt x="15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270;p45"/>
            <p:cNvSpPr/>
            <p:nvPr/>
          </p:nvSpPr>
          <p:spPr>
            <a:xfrm>
              <a:off x="4039554" y="2826463"/>
              <a:ext cx="18808" cy="17846"/>
            </a:xfrm>
            <a:custGeom>
              <a:avLst/>
              <a:gdLst/>
              <a:ahLst/>
              <a:cxnLst/>
              <a:rect l="l" t="t" r="r" b="b"/>
              <a:pathLst>
                <a:path w="391" h="371" extrusionOk="0">
                  <a:moveTo>
                    <a:pt x="337" y="1"/>
                  </a:moveTo>
                  <a:cubicBezTo>
                    <a:pt x="250" y="1"/>
                    <a:pt x="196" y="61"/>
                    <a:pt x="135" y="115"/>
                  </a:cubicBezTo>
                  <a:cubicBezTo>
                    <a:pt x="82" y="142"/>
                    <a:pt x="1" y="229"/>
                    <a:pt x="28" y="310"/>
                  </a:cubicBezTo>
                  <a:cubicBezTo>
                    <a:pt x="28" y="337"/>
                    <a:pt x="55" y="370"/>
                    <a:pt x="82" y="370"/>
                  </a:cubicBezTo>
                  <a:cubicBezTo>
                    <a:pt x="169" y="370"/>
                    <a:pt x="223" y="310"/>
                    <a:pt x="276" y="256"/>
                  </a:cubicBezTo>
                  <a:cubicBezTo>
                    <a:pt x="303" y="202"/>
                    <a:pt x="364" y="142"/>
                    <a:pt x="364" y="61"/>
                  </a:cubicBezTo>
                  <a:cubicBezTo>
                    <a:pt x="391" y="34"/>
                    <a:pt x="364" y="34"/>
                    <a:pt x="33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271;p45"/>
            <p:cNvSpPr/>
            <p:nvPr/>
          </p:nvSpPr>
          <p:spPr>
            <a:xfrm>
              <a:off x="3978994" y="2812754"/>
              <a:ext cx="16018" cy="19818"/>
            </a:xfrm>
            <a:custGeom>
              <a:avLst/>
              <a:gdLst/>
              <a:ahLst/>
              <a:cxnLst/>
              <a:rect l="l" t="t" r="r" b="b"/>
              <a:pathLst>
                <a:path w="333" h="412" extrusionOk="0">
                  <a:moveTo>
                    <a:pt x="151" y="0"/>
                  </a:moveTo>
                  <a:cubicBezTo>
                    <a:pt x="77" y="0"/>
                    <a:pt x="0" y="74"/>
                    <a:pt x="50" y="178"/>
                  </a:cubicBezTo>
                  <a:cubicBezTo>
                    <a:pt x="84" y="205"/>
                    <a:pt x="111" y="259"/>
                    <a:pt x="138" y="286"/>
                  </a:cubicBezTo>
                  <a:cubicBezTo>
                    <a:pt x="165" y="346"/>
                    <a:pt x="191" y="373"/>
                    <a:pt x="218" y="400"/>
                  </a:cubicBezTo>
                  <a:cubicBezTo>
                    <a:pt x="236" y="408"/>
                    <a:pt x="251" y="411"/>
                    <a:pt x="264" y="411"/>
                  </a:cubicBezTo>
                  <a:cubicBezTo>
                    <a:pt x="295" y="411"/>
                    <a:pt x="314" y="392"/>
                    <a:pt x="333" y="373"/>
                  </a:cubicBezTo>
                  <a:cubicBezTo>
                    <a:pt x="333" y="323"/>
                    <a:pt x="333" y="267"/>
                    <a:pt x="311" y="238"/>
                  </a:cubicBezTo>
                  <a:lnTo>
                    <a:pt x="311" y="238"/>
                  </a:lnTo>
                  <a:cubicBezTo>
                    <a:pt x="311" y="227"/>
                    <a:pt x="309" y="216"/>
                    <a:pt x="306" y="205"/>
                  </a:cubicBezTo>
                  <a:cubicBezTo>
                    <a:pt x="296" y="196"/>
                    <a:pt x="290" y="182"/>
                    <a:pt x="285" y="168"/>
                  </a:cubicBezTo>
                  <a:lnTo>
                    <a:pt x="285" y="168"/>
                  </a:lnTo>
                  <a:cubicBezTo>
                    <a:pt x="276" y="125"/>
                    <a:pt x="269" y="81"/>
                    <a:pt x="252" y="64"/>
                  </a:cubicBezTo>
                  <a:cubicBezTo>
                    <a:pt x="250" y="65"/>
                    <a:pt x="247" y="66"/>
                    <a:pt x="245" y="67"/>
                  </a:cubicBezTo>
                  <a:lnTo>
                    <a:pt x="245" y="67"/>
                  </a:lnTo>
                  <a:cubicBezTo>
                    <a:pt x="227" y="20"/>
                    <a:pt x="190" y="0"/>
                    <a:pt x="15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272;p45"/>
            <p:cNvSpPr/>
            <p:nvPr/>
          </p:nvSpPr>
          <p:spPr>
            <a:xfrm>
              <a:off x="4023391" y="2891111"/>
              <a:ext cx="20107" cy="18808"/>
            </a:xfrm>
            <a:custGeom>
              <a:avLst/>
              <a:gdLst/>
              <a:ahLst/>
              <a:cxnLst/>
              <a:rect l="l" t="t" r="r" b="b"/>
              <a:pathLst>
                <a:path w="418" h="391" extrusionOk="0">
                  <a:moveTo>
                    <a:pt x="55" y="1"/>
                  </a:moveTo>
                  <a:cubicBezTo>
                    <a:pt x="28" y="1"/>
                    <a:pt x="28" y="34"/>
                    <a:pt x="1" y="61"/>
                  </a:cubicBezTo>
                  <a:cubicBezTo>
                    <a:pt x="1" y="115"/>
                    <a:pt x="82" y="202"/>
                    <a:pt x="108" y="256"/>
                  </a:cubicBezTo>
                  <a:cubicBezTo>
                    <a:pt x="135" y="283"/>
                    <a:pt x="135" y="337"/>
                    <a:pt x="169" y="370"/>
                  </a:cubicBezTo>
                  <a:cubicBezTo>
                    <a:pt x="196" y="384"/>
                    <a:pt x="223" y="391"/>
                    <a:pt x="250" y="391"/>
                  </a:cubicBezTo>
                  <a:cubicBezTo>
                    <a:pt x="278" y="391"/>
                    <a:pt x="307" y="384"/>
                    <a:pt x="337" y="370"/>
                  </a:cubicBezTo>
                  <a:cubicBezTo>
                    <a:pt x="418" y="283"/>
                    <a:pt x="303" y="202"/>
                    <a:pt x="250" y="115"/>
                  </a:cubicBezTo>
                  <a:cubicBezTo>
                    <a:pt x="196" y="88"/>
                    <a:pt x="135" y="1"/>
                    <a:pt x="5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273;p45"/>
            <p:cNvSpPr/>
            <p:nvPr/>
          </p:nvSpPr>
          <p:spPr>
            <a:xfrm>
              <a:off x="3962639" y="2878172"/>
              <a:ext cx="14912" cy="17221"/>
            </a:xfrm>
            <a:custGeom>
              <a:avLst/>
              <a:gdLst/>
              <a:ahLst/>
              <a:cxnLst/>
              <a:rect l="l" t="t" r="r" b="b"/>
              <a:pathLst>
                <a:path w="310" h="358" extrusionOk="0">
                  <a:moveTo>
                    <a:pt x="210" y="1"/>
                  </a:moveTo>
                  <a:cubicBezTo>
                    <a:pt x="195" y="1"/>
                    <a:pt x="182" y="8"/>
                    <a:pt x="168" y="21"/>
                  </a:cubicBezTo>
                  <a:cubicBezTo>
                    <a:pt x="195" y="21"/>
                    <a:pt x="142" y="48"/>
                    <a:pt x="168" y="48"/>
                  </a:cubicBezTo>
                  <a:cubicBezTo>
                    <a:pt x="142" y="48"/>
                    <a:pt x="142" y="75"/>
                    <a:pt x="142" y="75"/>
                  </a:cubicBezTo>
                  <a:cubicBezTo>
                    <a:pt x="115" y="102"/>
                    <a:pt x="88" y="102"/>
                    <a:pt x="54" y="135"/>
                  </a:cubicBezTo>
                  <a:cubicBezTo>
                    <a:pt x="27" y="162"/>
                    <a:pt x="0" y="189"/>
                    <a:pt x="0" y="243"/>
                  </a:cubicBezTo>
                  <a:cubicBezTo>
                    <a:pt x="0" y="303"/>
                    <a:pt x="27" y="330"/>
                    <a:pt x="88" y="357"/>
                  </a:cubicBezTo>
                  <a:cubicBezTo>
                    <a:pt x="168" y="357"/>
                    <a:pt x="256" y="270"/>
                    <a:pt x="283" y="189"/>
                  </a:cubicBezTo>
                  <a:cubicBezTo>
                    <a:pt x="283" y="162"/>
                    <a:pt x="310" y="135"/>
                    <a:pt x="283" y="102"/>
                  </a:cubicBezTo>
                  <a:lnTo>
                    <a:pt x="283" y="48"/>
                  </a:lnTo>
                  <a:cubicBezTo>
                    <a:pt x="256" y="48"/>
                    <a:pt x="256" y="21"/>
                    <a:pt x="256" y="21"/>
                  </a:cubicBezTo>
                  <a:cubicBezTo>
                    <a:pt x="239" y="8"/>
                    <a:pt x="224" y="1"/>
                    <a:pt x="21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70160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5"/>
        <p:cNvGrpSpPr/>
        <p:nvPr/>
      </p:nvGrpSpPr>
      <p:grpSpPr>
        <a:xfrm>
          <a:off x="0" y="0"/>
          <a:ext cx="0" cy="0"/>
          <a:chOff x="0" y="0"/>
          <a:chExt cx="0" cy="0"/>
        </a:xfrm>
      </p:grpSpPr>
      <p:sp>
        <p:nvSpPr>
          <p:cNvPr id="2356" name="Google Shape;2356;p47"/>
          <p:cNvSpPr txBox="1">
            <a:spLocks noGrp="1"/>
          </p:cNvSpPr>
          <p:nvPr>
            <p:ph type="title"/>
          </p:nvPr>
        </p:nvSpPr>
        <p:spPr>
          <a:xfrm>
            <a:off x="6151418" y="3327133"/>
            <a:ext cx="5080749" cy="931200"/>
          </a:xfrm>
          <a:prstGeom prst="rect">
            <a:avLst/>
          </a:prstGeom>
        </p:spPr>
        <p:txBody>
          <a:bodyPr spcFirstLastPara="1" wrap="square" lIns="121900" tIns="121900" rIns="121900" bIns="121900" anchor="t" anchorCtr="0">
            <a:noAutofit/>
          </a:bodyPr>
          <a:lstStyle/>
          <a:p>
            <a:r>
              <a:rPr lang="en-US"/>
              <a:t>Warm-up</a:t>
            </a:r>
            <a:endParaRPr lang="en-US" dirty="0"/>
          </a:p>
        </p:txBody>
      </p:sp>
      <p:sp>
        <p:nvSpPr>
          <p:cNvPr id="2357" name="Google Shape;2357;p47"/>
          <p:cNvSpPr txBox="1">
            <a:spLocks noGrp="1"/>
          </p:cNvSpPr>
          <p:nvPr>
            <p:ph type="body" idx="1"/>
          </p:nvPr>
        </p:nvSpPr>
        <p:spPr>
          <a:xfrm>
            <a:off x="6527767" y="4442617"/>
            <a:ext cx="5525688" cy="667600"/>
          </a:xfrm>
          <a:prstGeom prst="rect">
            <a:avLst/>
          </a:prstGeom>
        </p:spPr>
        <p:txBody>
          <a:bodyPr spcFirstLastPara="1" wrap="square" lIns="121900" tIns="121900" rIns="121900" bIns="121900" anchor="t" anchorCtr="0">
            <a:noAutofit/>
          </a:bodyPr>
          <a:lstStyle/>
          <a:p>
            <a:pPr marL="0" indent="0">
              <a:buClr>
                <a:schemeClr val="dk1"/>
              </a:buClr>
              <a:buSzPts val="1100"/>
              <a:buNone/>
            </a:pPr>
            <a:r>
              <a:rPr lang="en-US"/>
              <a:t>Small talk: Gender privileges</a:t>
            </a:r>
            <a:endParaRPr lang="en-US" dirty="0"/>
          </a:p>
        </p:txBody>
      </p:sp>
      <p:sp>
        <p:nvSpPr>
          <p:cNvPr id="2358" name="Google Shape;2358;p47"/>
          <p:cNvSpPr txBox="1">
            <a:spLocks noGrp="1"/>
          </p:cNvSpPr>
          <p:nvPr>
            <p:ph type="title" idx="2"/>
          </p:nvPr>
        </p:nvSpPr>
        <p:spPr>
          <a:xfrm>
            <a:off x="6872333" y="1677169"/>
            <a:ext cx="3744000" cy="1261200"/>
          </a:xfrm>
          <a:prstGeom prst="rect">
            <a:avLst/>
          </a:prstGeom>
        </p:spPr>
        <p:txBody>
          <a:bodyPr spcFirstLastPara="1" wrap="square" lIns="121900" tIns="121900" rIns="121900" bIns="121900" anchor="t" anchorCtr="0">
            <a:noAutofit/>
          </a:bodyPr>
          <a:lstStyle/>
          <a:p>
            <a:r>
              <a:rPr lang="en"/>
              <a:t>01</a:t>
            </a:r>
            <a:endParaRPr/>
          </a:p>
        </p:txBody>
      </p:sp>
      <p:sp>
        <p:nvSpPr>
          <p:cNvPr id="2359" name="Google Shape;2359;p47"/>
          <p:cNvSpPr/>
          <p:nvPr/>
        </p:nvSpPr>
        <p:spPr>
          <a:xfrm>
            <a:off x="6527766" y="1768835"/>
            <a:ext cx="1951447" cy="1655327"/>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360" name="Google Shape;2360;p47"/>
          <p:cNvGrpSpPr/>
          <p:nvPr/>
        </p:nvGrpSpPr>
        <p:grpSpPr>
          <a:xfrm>
            <a:off x="3489835" y="2858868"/>
            <a:ext cx="1428900" cy="821841"/>
            <a:chOff x="2617376" y="2144150"/>
            <a:chExt cx="1071675" cy="616381"/>
          </a:xfrm>
        </p:grpSpPr>
        <p:sp>
          <p:nvSpPr>
            <p:cNvPr id="2361" name="Google Shape;2361;p47"/>
            <p:cNvSpPr/>
            <p:nvPr/>
          </p:nvSpPr>
          <p:spPr>
            <a:xfrm>
              <a:off x="2617376" y="2144150"/>
              <a:ext cx="400993" cy="237916"/>
            </a:xfrm>
            <a:custGeom>
              <a:avLst/>
              <a:gdLst/>
              <a:ahLst/>
              <a:cxnLst/>
              <a:rect l="l" t="t" r="r" b="b"/>
              <a:pathLst>
                <a:path w="3937" h="2336" extrusionOk="0">
                  <a:moveTo>
                    <a:pt x="1863" y="170"/>
                  </a:moveTo>
                  <a:cubicBezTo>
                    <a:pt x="2050" y="170"/>
                    <a:pt x="2246" y="220"/>
                    <a:pt x="2445" y="338"/>
                  </a:cubicBezTo>
                  <a:cubicBezTo>
                    <a:pt x="2450" y="341"/>
                    <a:pt x="2455" y="343"/>
                    <a:pt x="2460" y="345"/>
                  </a:cubicBezTo>
                  <a:lnTo>
                    <a:pt x="2460" y="345"/>
                  </a:lnTo>
                  <a:cubicBezTo>
                    <a:pt x="2358" y="690"/>
                    <a:pt x="2305" y="1057"/>
                    <a:pt x="2223" y="1406"/>
                  </a:cubicBezTo>
                  <a:cubicBezTo>
                    <a:pt x="2077" y="1890"/>
                    <a:pt x="1871" y="2121"/>
                    <a:pt x="1450" y="2121"/>
                  </a:cubicBezTo>
                  <a:cubicBezTo>
                    <a:pt x="1386" y="2121"/>
                    <a:pt x="1316" y="2116"/>
                    <a:pt x="1242" y="2105"/>
                  </a:cubicBezTo>
                  <a:cubicBezTo>
                    <a:pt x="0" y="1939"/>
                    <a:pt x="759" y="170"/>
                    <a:pt x="1863" y="170"/>
                  </a:cubicBezTo>
                  <a:close/>
                  <a:moveTo>
                    <a:pt x="1851" y="1"/>
                  </a:moveTo>
                  <a:cubicBezTo>
                    <a:pt x="1419" y="1"/>
                    <a:pt x="1006" y="223"/>
                    <a:pt x="711" y="593"/>
                  </a:cubicBezTo>
                  <a:cubicBezTo>
                    <a:pt x="348" y="1010"/>
                    <a:pt x="261" y="1682"/>
                    <a:pt x="711" y="2079"/>
                  </a:cubicBezTo>
                  <a:cubicBezTo>
                    <a:pt x="889" y="2233"/>
                    <a:pt x="1227" y="2335"/>
                    <a:pt x="1529" y="2335"/>
                  </a:cubicBezTo>
                  <a:cubicBezTo>
                    <a:pt x="1661" y="2335"/>
                    <a:pt x="1785" y="2316"/>
                    <a:pt x="1887" y="2273"/>
                  </a:cubicBezTo>
                  <a:cubicBezTo>
                    <a:pt x="2254" y="2098"/>
                    <a:pt x="2403" y="1580"/>
                    <a:pt x="2498" y="1104"/>
                  </a:cubicBezTo>
                  <a:lnTo>
                    <a:pt x="2498" y="1104"/>
                  </a:lnTo>
                  <a:cubicBezTo>
                    <a:pt x="2507" y="1360"/>
                    <a:pt x="2552" y="1607"/>
                    <a:pt x="2727" y="1742"/>
                  </a:cubicBezTo>
                  <a:cubicBezTo>
                    <a:pt x="2862" y="1849"/>
                    <a:pt x="2995" y="1894"/>
                    <a:pt x="3125" y="1894"/>
                  </a:cubicBezTo>
                  <a:cubicBezTo>
                    <a:pt x="3404" y="1894"/>
                    <a:pt x="3665" y="1689"/>
                    <a:pt x="3876" y="1460"/>
                  </a:cubicBezTo>
                  <a:cubicBezTo>
                    <a:pt x="3937" y="1395"/>
                    <a:pt x="3891" y="1318"/>
                    <a:pt x="3828" y="1318"/>
                  </a:cubicBezTo>
                  <a:cubicBezTo>
                    <a:pt x="3807" y="1318"/>
                    <a:pt x="3784" y="1326"/>
                    <a:pt x="3762" y="1346"/>
                  </a:cubicBezTo>
                  <a:cubicBezTo>
                    <a:pt x="3648" y="1504"/>
                    <a:pt x="3498" y="1581"/>
                    <a:pt x="3318" y="1581"/>
                  </a:cubicBezTo>
                  <a:cubicBezTo>
                    <a:pt x="3146" y="1581"/>
                    <a:pt x="2947" y="1511"/>
                    <a:pt x="2727" y="1373"/>
                  </a:cubicBezTo>
                  <a:cubicBezTo>
                    <a:pt x="2673" y="1205"/>
                    <a:pt x="2673" y="1037"/>
                    <a:pt x="2673" y="869"/>
                  </a:cubicBezTo>
                  <a:cubicBezTo>
                    <a:pt x="2673" y="674"/>
                    <a:pt x="2673" y="479"/>
                    <a:pt x="2646" y="284"/>
                  </a:cubicBezTo>
                  <a:cubicBezTo>
                    <a:pt x="2646" y="240"/>
                    <a:pt x="2611" y="219"/>
                    <a:pt x="2572" y="219"/>
                  </a:cubicBezTo>
                  <a:cubicBezTo>
                    <a:pt x="2571" y="219"/>
                    <a:pt x="2570" y="219"/>
                    <a:pt x="2569" y="219"/>
                  </a:cubicBezTo>
                  <a:lnTo>
                    <a:pt x="2569" y="219"/>
                  </a:lnTo>
                  <a:cubicBezTo>
                    <a:pt x="2561" y="209"/>
                    <a:pt x="2549" y="202"/>
                    <a:pt x="2532" y="197"/>
                  </a:cubicBezTo>
                  <a:cubicBezTo>
                    <a:pt x="2310" y="62"/>
                    <a:pt x="2078" y="1"/>
                    <a:pt x="185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2" name="Google Shape;2362;p47"/>
            <p:cNvSpPr/>
            <p:nvPr/>
          </p:nvSpPr>
          <p:spPr>
            <a:xfrm>
              <a:off x="3047490" y="2153214"/>
              <a:ext cx="267668" cy="607317"/>
            </a:xfrm>
            <a:custGeom>
              <a:avLst/>
              <a:gdLst/>
              <a:ahLst/>
              <a:cxnLst/>
              <a:rect l="l" t="t" r="r" b="b"/>
              <a:pathLst>
                <a:path w="2628" h="5963" extrusionOk="0">
                  <a:moveTo>
                    <a:pt x="1651" y="3858"/>
                  </a:moveTo>
                  <a:cubicBezTo>
                    <a:pt x="1787" y="3858"/>
                    <a:pt x="1910" y="3915"/>
                    <a:pt x="2005" y="4059"/>
                  </a:cubicBezTo>
                  <a:cubicBezTo>
                    <a:pt x="2341" y="4563"/>
                    <a:pt x="2422" y="5182"/>
                    <a:pt x="1837" y="5545"/>
                  </a:cubicBezTo>
                  <a:cubicBezTo>
                    <a:pt x="1620" y="5685"/>
                    <a:pt x="1298" y="5784"/>
                    <a:pt x="994" y="5784"/>
                  </a:cubicBezTo>
                  <a:cubicBezTo>
                    <a:pt x="672" y="5784"/>
                    <a:pt x="369" y="5674"/>
                    <a:pt x="230" y="5386"/>
                  </a:cubicBezTo>
                  <a:lnTo>
                    <a:pt x="230" y="5386"/>
                  </a:lnTo>
                  <a:cubicBezTo>
                    <a:pt x="251" y="5308"/>
                    <a:pt x="272" y="5230"/>
                    <a:pt x="292" y="5152"/>
                  </a:cubicBezTo>
                  <a:lnTo>
                    <a:pt x="292" y="5152"/>
                  </a:lnTo>
                  <a:cubicBezTo>
                    <a:pt x="354" y="4971"/>
                    <a:pt x="437" y="4801"/>
                    <a:pt x="547" y="4617"/>
                  </a:cubicBezTo>
                  <a:cubicBezTo>
                    <a:pt x="694" y="4409"/>
                    <a:pt x="1230" y="3858"/>
                    <a:pt x="1651" y="3858"/>
                  </a:cubicBezTo>
                  <a:close/>
                  <a:moveTo>
                    <a:pt x="1135" y="0"/>
                  </a:moveTo>
                  <a:cubicBezTo>
                    <a:pt x="1093" y="0"/>
                    <a:pt x="1051" y="27"/>
                    <a:pt x="1051" y="81"/>
                  </a:cubicBezTo>
                  <a:cubicBezTo>
                    <a:pt x="866" y="1786"/>
                    <a:pt x="553" y="3490"/>
                    <a:pt x="113" y="5166"/>
                  </a:cubicBezTo>
                  <a:lnTo>
                    <a:pt x="113" y="5166"/>
                  </a:lnTo>
                  <a:cubicBezTo>
                    <a:pt x="108" y="5182"/>
                    <a:pt x="103" y="5199"/>
                    <a:pt x="98" y="5216"/>
                  </a:cubicBezTo>
                  <a:lnTo>
                    <a:pt x="98" y="5216"/>
                  </a:lnTo>
                  <a:cubicBezTo>
                    <a:pt x="49" y="5220"/>
                    <a:pt x="1" y="5255"/>
                    <a:pt x="16" y="5316"/>
                  </a:cubicBezTo>
                  <a:cubicBezTo>
                    <a:pt x="25" y="5349"/>
                    <a:pt x="36" y="5380"/>
                    <a:pt x="47" y="5410"/>
                  </a:cubicBezTo>
                  <a:lnTo>
                    <a:pt x="47" y="5410"/>
                  </a:lnTo>
                  <a:cubicBezTo>
                    <a:pt x="46" y="5416"/>
                    <a:pt x="44" y="5423"/>
                    <a:pt x="43" y="5430"/>
                  </a:cubicBezTo>
                  <a:cubicBezTo>
                    <a:pt x="30" y="5471"/>
                    <a:pt x="61" y="5505"/>
                    <a:pt x="99" y="5517"/>
                  </a:cubicBezTo>
                  <a:lnTo>
                    <a:pt x="99" y="5517"/>
                  </a:lnTo>
                  <a:cubicBezTo>
                    <a:pt x="278" y="5828"/>
                    <a:pt x="630" y="5963"/>
                    <a:pt x="1009" y="5963"/>
                  </a:cubicBezTo>
                  <a:cubicBezTo>
                    <a:pt x="1764" y="5963"/>
                    <a:pt x="2628" y="5429"/>
                    <a:pt x="2456" y="4678"/>
                  </a:cubicBezTo>
                  <a:cubicBezTo>
                    <a:pt x="2336" y="4251"/>
                    <a:pt x="2115" y="3661"/>
                    <a:pt x="1676" y="3661"/>
                  </a:cubicBezTo>
                  <a:cubicBezTo>
                    <a:pt x="1596" y="3661"/>
                    <a:pt x="1509" y="3680"/>
                    <a:pt x="1414" y="3723"/>
                  </a:cubicBezTo>
                  <a:cubicBezTo>
                    <a:pt x="1017" y="3907"/>
                    <a:pt x="694" y="4166"/>
                    <a:pt x="456" y="4491"/>
                  </a:cubicBezTo>
                  <a:lnTo>
                    <a:pt x="456" y="4491"/>
                  </a:lnTo>
                  <a:cubicBezTo>
                    <a:pt x="798" y="3041"/>
                    <a:pt x="1038" y="1570"/>
                    <a:pt x="1219" y="81"/>
                  </a:cubicBezTo>
                  <a:cubicBezTo>
                    <a:pt x="1219" y="27"/>
                    <a:pt x="1177" y="0"/>
                    <a:pt x="11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3" name="Google Shape;2363;p47"/>
            <p:cNvSpPr/>
            <p:nvPr/>
          </p:nvSpPr>
          <p:spPr>
            <a:xfrm>
              <a:off x="3436253" y="2144456"/>
              <a:ext cx="252798" cy="240767"/>
            </a:xfrm>
            <a:custGeom>
              <a:avLst/>
              <a:gdLst/>
              <a:ahLst/>
              <a:cxnLst/>
              <a:rect l="l" t="t" r="r" b="b"/>
              <a:pathLst>
                <a:path w="2482" h="2364" extrusionOk="0">
                  <a:moveTo>
                    <a:pt x="1353" y="0"/>
                  </a:moveTo>
                  <a:cubicBezTo>
                    <a:pt x="608" y="0"/>
                    <a:pt x="0" y="855"/>
                    <a:pt x="178" y="1571"/>
                  </a:cubicBezTo>
                  <a:cubicBezTo>
                    <a:pt x="305" y="2101"/>
                    <a:pt x="850" y="2364"/>
                    <a:pt x="1392" y="2364"/>
                  </a:cubicBezTo>
                  <a:cubicBezTo>
                    <a:pt x="1792" y="2364"/>
                    <a:pt x="2190" y="2220"/>
                    <a:pt x="2415" y="1934"/>
                  </a:cubicBezTo>
                  <a:cubicBezTo>
                    <a:pt x="2481" y="1869"/>
                    <a:pt x="2418" y="1792"/>
                    <a:pt x="2356" y="1792"/>
                  </a:cubicBezTo>
                  <a:cubicBezTo>
                    <a:pt x="2336" y="1792"/>
                    <a:pt x="2316" y="1800"/>
                    <a:pt x="2301" y="1820"/>
                  </a:cubicBezTo>
                  <a:cubicBezTo>
                    <a:pt x="2107" y="2067"/>
                    <a:pt x="1737" y="2199"/>
                    <a:pt x="1368" y="2199"/>
                  </a:cubicBezTo>
                  <a:cubicBezTo>
                    <a:pt x="945" y="2199"/>
                    <a:pt x="523" y="2026"/>
                    <a:pt x="372" y="1652"/>
                  </a:cubicBezTo>
                  <a:cubicBezTo>
                    <a:pt x="115" y="1039"/>
                    <a:pt x="702" y="169"/>
                    <a:pt x="1338" y="169"/>
                  </a:cubicBezTo>
                  <a:cubicBezTo>
                    <a:pt x="1399" y="169"/>
                    <a:pt x="1460" y="177"/>
                    <a:pt x="1522" y="194"/>
                  </a:cubicBezTo>
                  <a:cubicBezTo>
                    <a:pt x="1531" y="197"/>
                    <a:pt x="1541" y="198"/>
                    <a:pt x="1549" y="198"/>
                  </a:cubicBezTo>
                  <a:cubicBezTo>
                    <a:pt x="1639" y="198"/>
                    <a:pt x="1679" y="56"/>
                    <a:pt x="1575" y="26"/>
                  </a:cubicBezTo>
                  <a:cubicBezTo>
                    <a:pt x="1500" y="8"/>
                    <a:pt x="1426" y="0"/>
                    <a:pt x="135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4" name="Google Shape;2364;p47"/>
          <p:cNvGrpSpPr/>
          <p:nvPr/>
        </p:nvGrpSpPr>
        <p:grpSpPr>
          <a:xfrm>
            <a:off x="2975415" y="2545124"/>
            <a:ext cx="2457767" cy="1535037"/>
            <a:chOff x="2155186" y="-161457"/>
            <a:chExt cx="1843325" cy="1151278"/>
          </a:xfrm>
        </p:grpSpPr>
        <p:sp>
          <p:nvSpPr>
            <p:cNvPr id="2365" name="Google Shape;2365;p47"/>
            <p:cNvSpPr/>
            <p:nvPr/>
          </p:nvSpPr>
          <p:spPr>
            <a:xfrm>
              <a:off x="2155186" y="-161457"/>
              <a:ext cx="1825536" cy="1151278"/>
            </a:xfrm>
            <a:custGeom>
              <a:avLst/>
              <a:gdLst/>
              <a:ahLst/>
              <a:cxnLst/>
              <a:rect l="l" t="t" r="r" b="b"/>
              <a:pathLst>
                <a:path w="11681" h="7367" extrusionOk="0">
                  <a:moveTo>
                    <a:pt x="7011" y="253"/>
                  </a:moveTo>
                  <a:cubicBezTo>
                    <a:pt x="7703" y="253"/>
                    <a:pt x="8399" y="305"/>
                    <a:pt x="9073" y="492"/>
                  </a:cubicBezTo>
                  <a:cubicBezTo>
                    <a:pt x="10114" y="747"/>
                    <a:pt x="10867" y="1419"/>
                    <a:pt x="11149" y="2481"/>
                  </a:cubicBezTo>
                  <a:cubicBezTo>
                    <a:pt x="11317" y="3153"/>
                    <a:pt x="11257" y="4020"/>
                    <a:pt x="10867" y="4638"/>
                  </a:cubicBezTo>
                  <a:cubicBezTo>
                    <a:pt x="10504" y="5223"/>
                    <a:pt x="9805" y="5559"/>
                    <a:pt x="9160" y="5754"/>
                  </a:cubicBezTo>
                  <a:cubicBezTo>
                    <a:pt x="8488" y="5982"/>
                    <a:pt x="7843" y="6177"/>
                    <a:pt x="7144" y="6231"/>
                  </a:cubicBezTo>
                  <a:cubicBezTo>
                    <a:pt x="6499" y="6291"/>
                    <a:pt x="5880" y="6399"/>
                    <a:pt x="5242" y="6513"/>
                  </a:cubicBezTo>
                  <a:cubicBezTo>
                    <a:pt x="4597" y="6627"/>
                    <a:pt x="3898" y="6594"/>
                    <a:pt x="3253" y="6735"/>
                  </a:cubicBezTo>
                  <a:cubicBezTo>
                    <a:pt x="3066" y="6775"/>
                    <a:pt x="2845" y="6873"/>
                    <a:pt x="2668" y="6999"/>
                  </a:cubicBezTo>
                  <a:lnTo>
                    <a:pt x="2668" y="6999"/>
                  </a:lnTo>
                  <a:cubicBezTo>
                    <a:pt x="2710" y="6827"/>
                    <a:pt x="2709" y="6649"/>
                    <a:pt x="2749" y="6486"/>
                  </a:cubicBezTo>
                  <a:cubicBezTo>
                    <a:pt x="2776" y="6426"/>
                    <a:pt x="2749" y="6372"/>
                    <a:pt x="2722" y="6372"/>
                  </a:cubicBezTo>
                  <a:cubicBezTo>
                    <a:pt x="1680" y="5895"/>
                    <a:pt x="840" y="5196"/>
                    <a:pt x="504" y="4074"/>
                  </a:cubicBezTo>
                  <a:cubicBezTo>
                    <a:pt x="114" y="2871"/>
                    <a:pt x="504" y="1668"/>
                    <a:pt x="1599" y="996"/>
                  </a:cubicBezTo>
                  <a:cubicBezTo>
                    <a:pt x="2749" y="324"/>
                    <a:pt x="4368" y="377"/>
                    <a:pt x="5659" y="297"/>
                  </a:cubicBezTo>
                  <a:cubicBezTo>
                    <a:pt x="6103" y="276"/>
                    <a:pt x="6556" y="253"/>
                    <a:pt x="7011" y="253"/>
                  </a:cubicBezTo>
                  <a:close/>
                  <a:moveTo>
                    <a:pt x="6966" y="1"/>
                  </a:moveTo>
                  <a:cubicBezTo>
                    <a:pt x="6099" y="1"/>
                    <a:pt x="5219" y="88"/>
                    <a:pt x="4368" y="156"/>
                  </a:cubicBezTo>
                  <a:cubicBezTo>
                    <a:pt x="3058" y="270"/>
                    <a:pt x="1573" y="411"/>
                    <a:pt x="672" y="1500"/>
                  </a:cubicBezTo>
                  <a:cubicBezTo>
                    <a:pt x="0" y="2313"/>
                    <a:pt x="0" y="3543"/>
                    <a:pt x="397" y="4470"/>
                  </a:cubicBezTo>
                  <a:cubicBezTo>
                    <a:pt x="618" y="5001"/>
                    <a:pt x="954" y="5451"/>
                    <a:pt x="1405" y="5814"/>
                  </a:cubicBezTo>
                  <a:cubicBezTo>
                    <a:pt x="1599" y="6009"/>
                    <a:pt x="1821" y="6150"/>
                    <a:pt x="2050" y="6258"/>
                  </a:cubicBezTo>
                  <a:cubicBezTo>
                    <a:pt x="2298" y="6426"/>
                    <a:pt x="2554" y="6399"/>
                    <a:pt x="2520" y="6708"/>
                  </a:cubicBezTo>
                  <a:cubicBezTo>
                    <a:pt x="2520" y="6876"/>
                    <a:pt x="2493" y="7044"/>
                    <a:pt x="2440" y="7185"/>
                  </a:cubicBezTo>
                  <a:cubicBezTo>
                    <a:pt x="2436" y="7196"/>
                    <a:pt x="2435" y="7207"/>
                    <a:pt x="2435" y="7216"/>
                  </a:cubicBezTo>
                  <a:lnTo>
                    <a:pt x="2435" y="7216"/>
                  </a:lnTo>
                  <a:cubicBezTo>
                    <a:pt x="2378" y="7280"/>
                    <a:pt x="2451" y="7366"/>
                    <a:pt x="2528" y="7366"/>
                  </a:cubicBezTo>
                  <a:cubicBezTo>
                    <a:pt x="2556" y="7366"/>
                    <a:pt x="2584" y="7355"/>
                    <a:pt x="2608" y="7326"/>
                  </a:cubicBezTo>
                  <a:cubicBezTo>
                    <a:pt x="2970" y="6876"/>
                    <a:pt x="3730" y="6930"/>
                    <a:pt x="4261" y="6903"/>
                  </a:cubicBezTo>
                  <a:cubicBezTo>
                    <a:pt x="5155" y="6822"/>
                    <a:pt x="6021" y="6627"/>
                    <a:pt x="6922" y="6513"/>
                  </a:cubicBezTo>
                  <a:cubicBezTo>
                    <a:pt x="8293" y="6345"/>
                    <a:pt x="9718" y="6123"/>
                    <a:pt x="10786" y="5169"/>
                  </a:cubicBezTo>
                  <a:cubicBezTo>
                    <a:pt x="11680" y="4356"/>
                    <a:pt x="11626" y="2844"/>
                    <a:pt x="11176" y="1809"/>
                  </a:cubicBezTo>
                  <a:cubicBezTo>
                    <a:pt x="10726" y="828"/>
                    <a:pt x="9718" y="351"/>
                    <a:pt x="8710" y="156"/>
                  </a:cubicBezTo>
                  <a:cubicBezTo>
                    <a:pt x="8143" y="41"/>
                    <a:pt x="7557" y="1"/>
                    <a:pt x="696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6" name="Google Shape;2366;p47"/>
            <p:cNvSpPr/>
            <p:nvPr/>
          </p:nvSpPr>
          <p:spPr>
            <a:xfrm>
              <a:off x="3827695" y="-115982"/>
              <a:ext cx="103928" cy="98610"/>
            </a:xfrm>
            <a:custGeom>
              <a:avLst/>
              <a:gdLst/>
              <a:ahLst/>
              <a:cxnLst/>
              <a:rect l="l" t="t" r="r" b="b"/>
              <a:pathLst>
                <a:path w="665" h="631" extrusionOk="0">
                  <a:moveTo>
                    <a:pt x="87" y="1"/>
                  </a:moveTo>
                  <a:cubicBezTo>
                    <a:pt x="37" y="1"/>
                    <a:pt x="0" y="68"/>
                    <a:pt x="24" y="120"/>
                  </a:cubicBezTo>
                  <a:cubicBezTo>
                    <a:pt x="111" y="201"/>
                    <a:pt x="192" y="288"/>
                    <a:pt x="252" y="369"/>
                  </a:cubicBezTo>
                  <a:cubicBezTo>
                    <a:pt x="333" y="456"/>
                    <a:pt x="387" y="564"/>
                    <a:pt x="528" y="624"/>
                  </a:cubicBezTo>
                  <a:cubicBezTo>
                    <a:pt x="542" y="629"/>
                    <a:pt x="556" y="631"/>
                    <a:pt x="568" y="631"/>
                  </a:cubicBezTo>
                  <a:cubicBezTo>
                    <a:pt x="631" y="631"/>
                    <a:pt x="664" y="577"/>
                    <a:pt x="642" y="510"/>
                  </a:cubicBezTo>
                  <a:cubicBezTo>
                    <a:pt x="588" y="369"/>
                    <a:pt x="501" y="315"/>
                    <a:pt x="387" y="228"/>
                  </a:cubicBezTo>
                  <a:cubicBezTo>
                    <a:pt x="306" y="147"/>
                    <a:pt x="219" y="60"/>
                    <a:pt x="111" y="6"/>
                  </a:cubicBezTo>
                  <a:cubicBezTo>
                    <a:pt x="103" y="2"/>
                    <a:pt x="95" y="1"/>
                    <a:pt x="8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7" name="Google Shape;2367;p47"/>
            <p:cNvSpPr/>
            <p:nvPr/>
          </p:nvSpPr>
          <p:spPr>
            <a:xfrm>
              <a:off x="3943343" y="-59411"/>
              <a:ext cx="55168" cy="92515"/>
            </a:xfrm>
            <a:custGeom>
              <a:avLst/>
              <a:gdLst/>
              <a:ahLst/>
              <a:cxnLst/>
              <a:rect l="l" t="t" r="r" b="b"/>
              <a:pathLst>
                <a:path w="353" h="592" extrusionOk="0">
                  <a:moveTo>
                    <a:pt x="118" y="0"/>
                  </a:moveTo>
                  <a:cubicBezTo>
                    <a:pt x="59" y="0"/>
                    <a:pt x="0" y="59"/>
                    <a:pt x="43" y="121"/>
                  </a:cubicBezTo>
                  <a:cubicBezTo>
                    <a:pt x="97" y="262"/>
                    <a:pt x="151" y="397"/>
                    <a:pt x="211" y="538"/>
                  </a:cubicBezTo>
                  <a:cubicBezTo>
                    <a:pt x="211" y="575"/>
                    <a:pt x="231" y="591"/>
                    <a:pt x="253" y="591"/>
                  </a:cubicBezTo>
                  <a:cubicBezTo>
                    <a:pt x="283" y="591"/>
                    <a:pt x="319" y="561"/>
                    <a:pt x="319" y="511"/>
                  </a:cubicBezTo>
                  <a:cubicBezTo>
                    <a:pt x="352" y="343"/>
                    <a:pt x="292" y="175"/>
                    <a:pt x="184" y="34"/>
                  </a:cubicBezTo>
                  <a:cubicBezTo>
                    <a:pt x="167" y="10"/>
                    <a:pt x="142" y="0"/>
                    <a:pt x="11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8" name="Google Shape;2368;p47"/>
          <p:cNvGrpSpPr/>
          <p:nvPr/>
        </p:nvGrpSpPr>
        <p:grpSpPr>
          <a:xfrm>
            <a:off x="1303004" y="4246208"/>
            <a:ext cx="4369441" cy="1995928"/>
            <a:chOff x="1046000" y="3106476"/>
            <a:chExt cx="3151040" cy="1347750"/>
          </a:xfrm>
        </p:grpSpPr>
        <p:sp>
          <p:nvSpPr>
            <p:cNvPr id="2369" name="Google Shape;2369;p47"/>
            <p:cNvSpPr/>
            <p:nvPr/>
          </p:nvSpPr>
          <p:spPr>
            <a:xfrm>
              <a:off x="1046000" y="3106476"/>
              <a:ext cx="3151040" cy="1026230"/>
            </a:xfrm>
            <a:custGeom>
              <a:avLst/>
              <a:gdLst/>
              <a:ahLst/>
              <a:cxnLst/>
              <a:rect l="l" t="t" r="r" b="b"/>
              <a:pathLst>
                <a:path w="24980" h="8978" extrusionOk="0">
                  <a:moveTo>
                    <a:pt x="17611" y="347"/>
                  </a:moveTo>
                  <a:cubicBezTo>
                    <a:pt x="18394" y="347"/>
                    <a:pt x="19173" y="385"/>
                    <a:pt x="19939" y="474"/>
                  </a:cubicBezTo>
                  <a:cubicBezTo>
                    <a:pt x="21539" y="669"/>
                    <a:pt x="23246" y="1314"/>
                    <a:pt x="23777" y="2995"/>
                  </a:cubicBezTo>
                  <a:cubicBezTo>
                    <a:pt x="24193" y="4305"/>
                    <a:pt x="23327" y="5649"/>
                    <a:pt x="22345" y="6462"/>
                  </a:cubicBezTo>
                  <a:cubicBezTo>
                    <a:pt x="21062" y="7531"/>
                    <a:pt x="19214" y="7779"/>
                    <a:pt x="17587" y="7974"/>
                  </a:cubicBezTo>
                  <a:cubicBezTo>
                    <a:pt x="15715" y="8216"/>
                    <a:pt x="13853" y="8403"/>
                    <a:pt x="11976" y="8403"/>
                  </a:cubicBezTo>
                  <a:cubicBezTo>
                    <a:pt x="11246" y="8403"/>
                    <a:pt x="10514" y="8374"/>
                    <a:pt x="9778" y="8310"/>
                  </a:cubicBezTo>
                  <a:cubicBezTo>
                    <a:pt x="8374" y="8230"/>
                    <a:pt x="6976" y="8089"/>
                    <a:pt x="5578" y="7921"/>
                  </a:cubicBezTo>
                  <a:cubicBezTo>
                    <a:pt x="5436" y="7921"/>
                    <a:pt x="5174" y="7837"/>
                    <a:pt x="4964" y="7837"/>
                  </a:cubicBezTo>
                  <a:cubicBezTo>
                    <a:pt x="4875" y="7837"/>
                    <a:pt x="4796" y="7852"/>
                    <a:pt x="4738" y="7894"/>
                  </a:cubicBezTo>
                  <a:cubicBezTo>
                    <a:pt x="4394" y="8086"/>
                    <a:pt x="4075" y="8385"/>
                    <a:pt x="3778" y="8645"/>
                  </a:cubicBezTo>
                  <a:lnTo>
                    <a:pt x="3778" y="8645"/>
                  </a:lnTo>
                  <a:cubicBezTo>
                    <a:pt x="3765" y="8442"/>
                    <a:pt x="3742" y="8228"/>
                    <a:pt x="3784" y="8035"/>
                  </a:cubicBezTo>
                  <a:cubicBezTo>
                    <a:pt x="3811" y="7947"/>
                    <a:pt x="3757" y="7867"/>
                    <a:pt x="3696" y="7867"/>
                  </a:cubicBezTo>
                  <a:cubicBezTo>
                    <a:pt x="2218" y="7497"/>
                    <a:pt x="813" y="6382"/>
                    <a:pt x="645" y="4782"/>
                  </a:cubicBezTo>
                  <a:cubicBezTo>
                    <a:pt x="450" y="2880"/>
                    <a:pt x="2608" y="2094"/>
                    <a:pt x="4032" y="1563"/>
                  </a:cubicBezTo>
                  <a:cubicBezTo>
                    <a:pt x="5773" y="945"/>
                    <a:pt x="7507" y="891"/>
                    <a:pt x="9328" y="777"/>
                  </a:cubicBezTo>
                  <a:cubicBezTo>
                    <a:pt x="11089" y="696"/>
                    <a:pt x="12883" y="642"/>
                    <a:pt x="14651" y="501"/>
                  </a:cubicBezTo>
                  <a:cubicBezTo>
                    <a:pt x="15633" y="408"/>
                    <a:pt x="16625" y="347"/>
                    <a:pt x="17611" y="347"/>
                  </a:cubicBezTo>
                  <a:close/>
                  <a:moveTo>
                    <a:pt x="17682" y="0"/>
                  </a:moveTo>
                  <a:cubicBezTo>
                    <a:pt x="16250" y="0"/>
                    <a:pt x="14821" y="137"/>
                    <a:pt x="13387" y="273"/>
                  </a:cubicBezTo>
                  <a:cubicBezTo>
                    <a:pt x="11344" y="441"/>
                    <a:pt x="9274" y="414"/>
                    <a:pt x="7225" y="555"/>
                  </a:cubicBezTo>
                  <a:cubicBezTo>
                    <a:pt x="5437" y="669"/>
                    <a:pt x="3643" y="1254"/>
                    <a:pt x="2077" y="2067"/>
                  </a:cubicBezTo>
                  <a:cubicBezTo>
                    <a:pt x="706" y="2766"/>
                    <a:pt x="0" y="4137"/>
                    <a:pt x="538" y="5622"/>
                  </a:cubicBezTo>
                  <a:cubicBezTo>
                    <a:pt x="966" y="6894"/>
                    <a:pt x="2208" y="7771"/>
                    <a:pt x="3478" y="8108"/>
                  </a:cubicBezTo>
                  <a:lnTo>
                    <a:pt x="3478" y="8108"/>
                  </a:lnTo>
                  <a:cubicBezTo>
                    <a:pt x="3466" y="8356"/>
                    <a:pt x="3560" y="8566"/>
                    <a:pt x="3608" y="8802"/>
                  </a:cubicBezTo>
                  <a:lnTo>
                    <a:pt x="3608" y="8802"/>
                  </a:lnTo>
                  <a:cubicBezTo>
                    <a:pt x="3577" y="8875"/>
                    <a:pt x="3645" y="8977"/>
                    <a:pt x="3724" y="8977"/>
                  </a:cubicBezTo>
                  <a:cubicBezTo>
                    <a:pt x="3744" y="8977"/>
                    <a:pt x="3764" y="8971"/>
                    <a:pt x="3784" y="8956"/>
                  </a:cubicBezTo>
                  <a:cubicBezTo>
                    <a:pt x="4066" y="8734"/>
                    <a:pt x="4342" y="8566"/>
                    <a:pt x="4624" y="8337"/>
                  </a:cubicBezTo>
                  <a:cubicBezTo>
                    <a:pt x="4753" y="8236"/>
                    <a:pt x="4854" y="8204"/>
                    <a:pt x="4964" y="8204"/>
                  </a:cubicBezTo>
                  <a:cubicBezTo>
                    <a:pt x="5065" y="8204"/>
                    <a:pt x="5175" y="8231"/>
                    <a:pt x="5323" y="8257"/>
                  </a:cubicBezTo>
                  <a:cubicBezTo>
                    <a:pt x="6216" y="8398"/>
                    <a:pt x="7117" y="8478"/>
                    <a:pt x="8011" y="8566"/>
                  </a:cubicBezTo>
                  <a:cubicBezTo>
                    <a:pt x="9427" y="8698"/>
                    <a:pt x="10860" y="8814"/>
                    <a:pt x="12293" y="8814"/>
                  </a:cubicBezTo>
                  <a:cubicBezTo>
                    <a:pt x="12676" y="8814"/>
                    <a:pt x="13058" y="8806"/>
                    <a:pt x="13441" y="8788"/>
                  </a:cubicBezTo>
                  <a:cubicBezTo>
                    <a:pt x="15094" y="8707"/>
                    <a:pt x="16774" y="8505"/>
                    <a:pt x="18427" y="8284"/>
                  </a:cubicBezTo>
                  <a:cubicBezTo>
                    <a:pt x="19886" y="8089"/>
                    <a:pt x="21398" y="7699"/>
                    <a:pt x="22601" y="6771"/>
                  </a:cubicBezTo>
                  <a:cubicBezTo>
                    <a:pt x="24476" y="5347"/>
                    <a:pt x="24980" y="2598"/>
                    <a:pt x="22883" y="1086"/>
                  </a:cubicBezTo>
                  <a:cubicBezTo>
                    <a:pt x="21673" y="192"/>
                    <a:pt x="20134" y="105"/>
                    <a:pt x="18683" y="24"/>
                  </a:cubicBezTo>
                  <a:cubicBezTo>
                    <a:pt x="18349" y="8"/>
                    <a:pt x="18015" y="0"/>
                    <a:pt x="1768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0" name="Google Shape;2370;p47"/>
            <p:cNvSpPr/>
            <p:nvPr/>
          </p:nvSpPr>
          <p:spPr>
            <a:xfrm>
              <a:off x="4066293" y="3731600"/>
              <a:ext cx="60296" cy="95559"/>
            </a:xfrm>
            <a:custGeom>
              <a:avLst/>
              <a:gdLst/>
              <a:ahLst/>
              <a:cxnLst/>
              <a:rect l="l" t="t" r="r" b="b"/>
              <a:pathLst>
                <a:path w="478" h="836" extrusionOk="0">
                  <a:moveTo>
                    <a:pt x="374" y="0"/>
                  </a:moveTo>
                  <a:cubicBezTo>
                    <a:pt x="350" y="0"/>
                    <a:pt x="323" y="15"/>
                    <a:pt x="310" y="46"/>
                  </a:cubicBezTo>
                  <a:cubicBezTo>
                    <a:pt x="249" y="153"/>
                    <a:pt x="196" y="294"/>
                    <a:pt x="142" y="409"/>
                  </a:cubicBezTo>
                  <a:cubicBezTo>
                    <a:pt x="81" y="516"/>
                    <a:pt x="1" y="630"/>
                    <a:pt x="1" y="745"/>
                  </a:cubicBezTo>
                  <a:cubicBezTo>
                    <a:pt x="1" y="805"/>
                    <a:pt x="31" y="835"/>
                    <a:pt x="72" y="835"/>
                  </a:cubicBezTo>
                  <a:cubicBezTo>
                    <a:pt x="85" y="835"/>
                    <a:pt x="100" y="832"/>
                    <a:pt x="115" y="825"/>
                  </a:cubicBezTo>
                  <a:cubicBezTo>
                    <a:pt x="249" y="772"/>
                    <a:pt x="310" y="604"/>
                    <a:pt x="364" y="489"/>
                  </a:cubicBezTo>
                  <a:cubicBezTo>
                    <a:pt x="417" y="348"/>
                    <a:pt x="478" y="180"/>
                    <a:pt x="417" y="46"/>
                  </a:cubicBezTo>
                  <a:cubicBezTo>
                    <a:pt x="417" y="15"/>
                    <a:pt x="397" y="0"/>
                    <a:pt x="37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2371;p47"/>
            <p:cNvSpPr/>
            <p:nvPr/>
          </p:nvSpPr>
          <p:spPr>
            <a:xfrm>
              <a:off x="4105270" y="3809441"/>
              <a:ext cx="58152" cy="42636"/>
            </a:xfrm>
            <a:custGeom>
              <a:avLst/>
              <a:gdLst/>
              <a:ahLst/>
              <a:cxnLst/>
              <a:rect l="l" t="t" r="r" b="b"/>
              <a:pathLst>
                <a:path w="461" h="373" extrusionOk="0">
                  <a:moveTo>
                    <a:pt x="344" y="0"/>
                  </a:moveTo>
                  <a:cubicBezTo>
                    <a:pt x="319" y="0"/>
                    <a:pt x="294" y="11"/>
                    <a:pt x="276" y="37"/>
                  </a:cubicBezTo>
                  <a:cubicBezTo>
                    <a:pt x="223" y="117"/>
                    <a:pt x="142" y="205"/>
                    <a:pt x="55" y="232"/>
                  </a:cubicBezTo>
                  <a:cubicBezTo>
                    <a:pt x="1" y="285"/>
                    <a:pt x="55" y="373"/>
                    <a:pt x="108" y="373"/>
                  </a:cubicBezTo>
                  <a:cubicBezTo>
                    <a:pt x="250" y="312"/>
                    <a:pt x="364" y="232"/>
                    <a:pt x="418" y="117"/>
                  </a:cubicBezTo>
                  <a:cubicBezTo>
                    <a:pt x="460" y="61"/>
                    <a:pt x="403" y="0"/>
                    <a:pt x="34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2372;p47"/>
            <p:cNvSpPr/>
            <p:nvPr/>
          </p:nvSpPr>
          <p:spPr>
            <a:xfrm>
              <a:off x="2600674" y="4283685"/>
              <a:ext cx="84894" cy="41607"/>
            </a:xfrm>
            <a:custGeom>
              <a:avLst/>
              <a:gdLst/>
              <a:ahLst/>
              <a:cxnLst/>
              <a:rect l="l" t="t" r="r" b="b"/>
              <a:pathLst>
                <a:path w="673" h="364" extrusionOk="0">
                  <a:moveTo>
                    <a:pt x="504" y="1"/>
                  </a:moveTo>
                  <a:cubicBezTo>
                    <a:pt x="444" y="1"/>
                    <a:pt x="363" y="1"/>
                    <a:pt x="309" y="28"/>
                  </a:cubicBezTo>
                  <a:cubicBezTo>
                    <a:pt x="249" y="28"/>
                    <a:pt x="222" y="28"/>
                    <a:pt x="168" y="54"/>
                  </a:cubicBezTo>
                  <a:cubicBezTo>
                    <a:pt x="108" y="54"/>
                    <a:pt x="108" y="88"/>
                    <a:pt x="81" y="115"/>
                  </a:cubicBezTo>
                  <a:cubicBezTo>
                    <a:pt x="0" y="169"/>
                    <a:pt x="0" y="310"/>
                    <a:pt x="108" y="337"/>
                  </a:cubicBezTo>
                  <a:cubicBezTo>
                    <a:pt x="141" y="337"/>
                    <a:pt x="168" y="364"/>
                    <a:pt x="222" y="364"/>
                  </a:cubicBezTo>
                  <a:cubicBezTo>
                    <a:pt x="276" y="337"/>
                    <a:pt x="309" y="337"/>
                    <a:pt x="336" y="337"/>
                  </a:cubicBezTo>
                  <a:cubicBezTo>
                    <a:pt x="417" y="310"/>
                    <a:pt x="504" y="283"/>
                    <a:pt x="558" y="222"/>
                  </a:cubicBezTo>
                  <a:cubicBezTo>
                    <a:pt x="672" y="169"/>
                    <a:pt x="612" y="1"/>
                    <a:pt x="50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2373;p47"/>
            <p:cNvSpPr/>
            <p:nvPr/>
          </p:nvSpPr>
          <p:spPr>
            <a:xfrm>
              <a:off x="2364540" y="4338207"/>
              <a:ext cx="70135" cy="39092"/>
            </a:xfrm>
            <a:custGeom>
              <a:avLst/>
              <a:gdLst/>
              <a:ahLst/>
              <a:cxnLst/>
              <a:rect l="l" t="t" r="r" b="b"/>
              <a:pathLst>
                <a:path w="556" h="342" extrusionOk="0">
                  <a:moveTo>
                    <a:pt x="273" y="1"/>
                  </a:moveTo>
                  <a:cubicBezTo>
                    <a:pt x="165" y="1"/>
                    <a:pt x="24" y="55"/>
                    <a:pt x="24" y="169"/>
                  </a:cubicBezTo>
                  <a:cubicBezTo>
                    <a:pt x="1" y="268"/>
                    <a:pt x="59" y="342"/>
                    <a:pt x="149" y="342"/>
                  </a:cubicBezTo>
                  <a:cubicBezTo>
                    <a:pt x="163" y="342"/>
                    <a:pt x="177" y="340"/>
                    <a:pt x="192" y="337"/>
                  </a:cubicBezTo>
                  <a:cubicBezTo>
                    <a:pt x="219" y="337"/>
                    <a:pt x="246" y="337"/>
                    <a:pt x="273" y="310"/>
                  </a:cubicBezTo>
                  <a:lnTo>
                    <a:pt x="300" y="310"/>
                  </a:lnTo>
                  <a:cubicBezTo>
                    <a:pt x="317" y="296"/>
                    <a:pt x="310" y="296"/>
                    <a:pt x="306" y="296"/>
                  </a:cubicBezTo>
                  <a:cubicBezTo>
                    <a:pt x="303" y="296"/>
                    <a:pt x="303" y="296"/>
                    <a:pt x="333" y="283"/>
                  </a:cubicBezTo>
                  <a:lnTo>
                    <a:pt x="387" y="283"/>
                  </a:lnTo>
                  <a:cubicBezTo>
                    <a:pt x="441" y="249"/>
                    <a:pt x="468" y="249"/>
                    <a:pt x="501" y="223"/>
                  </a:cubicBezTo>
                  <a:cubicBezTo>
                    <a:pt x="555" y="196"/>
                    <a:pt x="555" y="142"/>
                    <a:pt x="528" y="81"/>
                  </a:cubicBezTo>
                  <a:cubicBezTo>
                    <a:pt x="468" y="1"/>
                    <a:pt x="360" y="1"/>
                    <a:pt x="27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2374;p47"/>
            <p:cNvSpPr/>
            <p:nvPr/>
          </p:nvSpPr>
          <p:spPr>
            <a:xfrm>
              <a:off x="2470119" y="4212245"/>
              <a:ext cx="38221" cy="53152"/>
            </a:xfrm>
            <a:custGeom>
              <a:avLst/>
              <a:gdLst/>
              <a:ahLst/>
              <a:cxnLst/>
              <a:rect l="l" t="t" r="r" b="b"/>
              <a:pathLst>
                <a:path w="303" h="465" extrusionOk="0">
                  <a:moveTo>
                    <a:pt x="248" y="62"/>
                  </a:moveTo>
                  <a:lnTo>
                    <a:pt x="248" y="62"/>
                  </a:lnTo>
                  <a:cubicBezTo>
                    <a:pt x="264" y="74"/>
                    <a:pt x="276" y="86"/>
                    <a:pt x="276" y="122"/>
                  </a:cubicBezTo>
                  <a:cubicBezTo>
                    <a:pt x="269" y="100"/>
                    <a:pt x="259" y="79"/>
                    <a:pt x="248" y="62"/>
                  </a:cubicBezTo>
                  <a:close/>
                  <a:moveTo>
                    <a:pt x="148" y="1"/>
                  </a:moveTo>
                  <a:cubicBezTo>
                    <a:pt x="136" y="1"/>
                    <a:pt x="122" y="3"/>
                    <a:pt x="108" y="7"/>
                  </a:cubicBezTo>
                  <a:cubicBezTo>
                    <a:pt x="99" y="7"/>
                    <a:pt x="93" y="11"/>
                    <a:pt x="89" y="16"/>
                  </a:cubicBezTo>
                  <a:lnTo>
                    <a:pt x="89" y="16"/>
                  </a:lnTo>
                  <a:cubicBezTo>
                    <a:pt x="23" y="50"/>
                    <a:pt x="0" y="101"/>
                    <a:pt x="0" y="175"/>
                  </a:cubicBezTo>
                  <a:cubicBezTo>
                    <a:pt x="0" y="263"/>
                    <a:pt x="27" y="343"/>
                    <a:pt x="54" y="404"/>
                  </a:cubicBezTo>
                  <a:cubicBezTo>
                    <a:pt x="65" y="447"/>
                    <a:pt x="94" y="464"/>
                    <a:pt x="127" y="464"/>
                  </a:cubicBezTo>
                  <a:cubicBezTo>
                    <a:pt x="176" y="464"/>
                    <a:pt x="233" y="425"/>
                    <a:pt x="249" y="377"/>
                  </a:cubicBezTo>
                  <a:cubicBezTo>
                    <a:pt x="276" y="343"/>
                    <a:pt x="276" y="290"/>
                    <a:pt x="303" y="236"/>
                  </a:cubicBezTo>
                  <a:cubicBezTo>
                    <a:pt x="303" y="175"/>
                    <a:pt x="303" y="122"/>
                    <a:pt x="276" y="95"/>
                  </a:cubicBezTo>
                  <a:cubicBezTo>
                    <a:pt x="276" y="72"/>
                    <a:pt x="256" y="49"/>
                    <a:pt x="234" y="43"/>
                  </a:cubicBezTo>
                  <a:lnTo>
                    <a:pt x="234" y="43"/>
                  </a:lnTo>
                  <a:cubicBezTo>
                    <a:pt x="212" y="17"/>
                    <a:pt x="183" y="1"/>
                    <a:pt x="14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2375;p47"/>
            <p:cNvSpPr/>
            <p:nvPr/>
          </p:nvSpPr>
          <p:spPr>
            <a:xfrm>
              <a:off x="2529405" y="4398902"/>
              <a:ext cx="46799" cy="55324"/>
            </a:xfrm>
            <a:custGeom>
              <a:avLst/>
              <a:gdLst/>
              <a:ahLst/>
              <a:cxnLst/>
              <a:rect l="l" t="t" r="r" b="b"/>
              <a:pathLst>
                <a:path w="371" h="484" extrusionOk="0">
                  <a:moveTo>
                    <a:pt x="61" y="1"/>
                  </a:moveTo>
                  <a:cubicBezTo>
                    <a:pt x="34" y="28"/>
                    <a:pt x="1" y="28"/>
                    <a:pt x="1" y="54"/>
                  </a:cubicBezTo>
                  <a:cubicBezTo>
                    <a:pt x="1" y="115"/>
                    <a:pt x="34" y="169"/>
                    <a:pt x="61" y="222"/>
                  </a:cubicBezTo>
                  <a:cubicBezTo>
                    <a:pt x="61" y="283"/>
                    <a:pt x="61" y="337"/>
                    <a:pt x="88" y="390"/>
                  </a:cubicBezTo>
                  <a:cubicBezTo>
                    <a:pt x="113" y="454"/>
                    <a:pt x="173" y="484"/>
                    <a:pt x="231" y="484"/>
                  </a:cubicBezTo>
                  <a:cubicBezTo>
                    <a:pt x="302" y="484"/>
                    <a:pt x="370" y="441"/>
                    <a:pt x="370" y="364"/>
                  </a:cubicBezTo>
                  <a:cubicBezTo>
                    <a:pt x="337" y="256"/>
                    <a:pt x="310" y="196"/>
                    <a:pt x="256" y="115"/>
                  </a:cubicBezTo>
                  <a:cubicBezTo>
                    <a:pt x="202" y="54"/>
                    <a:pt x="115" y="1"/>
                    <a:pt x="6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2376;p47"/>
            <p:cNvSpPr/>
            <p:nvPr/>
          </p:nvSpPr>
          <p:spPr>
            <a:xfrm>
              <a:off x="2565102" y="4215217"/>
              <a:ext cx="35698" cy="48008"/>
            </a:xfrm>
            <a:custGeom>
              <a:avLst/>
              <a:gdLst/>
              <a:ahLst/>
              <a:cxnLst/>
              <a:rect l="l" t="t" r="r" b="b"/>
              <a:pathLst>
                <a:path w="283" h="420" extrusionOk="0">
                  <a:moveTo>
                    <a:pt x="221" y="1"/>
                  </a:moveTo>
                  <a:cubicBezTo>
                    <a:pt x="212" y="1"/>
                    <a:pt x="203" y="5"/>
                    <a:pt x="195" y="15"/>
                  </a:cubicBezTo>
                  <a:cubicBezTo>
                    <a:pt x="141" y="42"/>
                    <a:pt x="114" y="122"/>
                    <a:pt x="54" y="183"/>
                  </a:cubicBezTo>
                  <a:cubicBezTo>
                    <a:pt x="27" y="237"/>
                    <a:pt x="0" y="351"/>
                    <a:pt x="87" y="405"/>
                  </a:cubicBezTo>
                  <a:cubicBezTo>
                    <a:pt x="102" y="415"/>
                    <a:pt x="117" y="419"/>
                    <a:pt x="130" y="419"/>
                  </a:cubicBezTo>
                  <a:cubicBezTo>
                    <a:pt x="187" y="419"/>
                    <a:pt x="228" y="335"/>
                    <a:pt x="255" y="264"/>
                  </a:cubicBezTo>
                  <a:lnTo>
                    <a:pt x="255" y="149"/>
                  </a:lnTo>
                  <a:cubicBezTo>
                    <a:pt x="282" y="122"/>
                    <a:pt x="282" y="69"/>
                    <a:pt x="282" y="42"/>
                  </a:cubicBezTo>
                  <a:cubicBezTo>
                    <a:pt x="263" y="23"/>
                    <a:pt x="241" y="1"/>
                    <a:pt x="22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2377;p47"/>
            <p:cNvSpPr/>
            <p:nvPr/>
          </p:nvSpPr>
          <p:spPr>
            <a:xfrm>
              <a:off x="2395444" y="4253966"/>
              <a:ext cx="57016" cy="39778"/>
            </a:xfrm>
            <a:custGeom>
              <a:avLst/>
              <a:gdLst/>
              <a:ahLst/>
              <a:cxnLst/>
              <a:rect l="l" t="t" r="r" b="b"/>
              <a:pathLst>
                <a:path w="452" h="348" extrusionOk="0">
                  <a:moveTo>
                    <a:pt x="171" y="1"/>
                  </a:moveTo>
                  <a:cubicBezTo>
                    <a:pt x="79" y="1"/>
                    <a:pt x="1" y="119"/>
                    <a:pt x="88" y="207"/>
                  </a:cubicBezTo>
                  <a:cubicBezTo>
                    <a:pt x="142" y="234"/>
                    <a:pt x="169" y="261"/>
                    <a:pt x="223" y="288"/>
                  </a:cubicBezTo>
                  <a:cubicBezTo>
                    <a:pt x="283" y="314"/>
                    <a:pt x="310" y="348"/>
                    <a:pt x="364" y="348"/>
                  </a:cubicBezTo>
                  <a:cubicBezTo>
                    <a:pt x="424" y="348"/>
                    <a:pt x="451" y="288"/>
                    <a:pt x="424" y="261"/>
                  </a:cubicBezTo>
                  <a:cubicBezTo>
                    <a:pt x="424" y="222"/>
                    <a:pt x="407" y="197"/>
                    <a:pt x="378" y="164"/>
                  </a:cubicBezTo>
                  <a:lnTo>
                    <a:pt x="378" y="164"/>
                  </a:lnTo>
                  <a:cubicBezTo>
                    <a:pt x="374" y="158"/>
                    <a:pt x="370" y="152"/>
                    <a:pt x="364" y="146"/>
                  </a:cubicBezTo>
                  <a:cubicBezTo>
                    <a:pt x="362" y="146"/>
                    <a:pt x="361" y="145"/>
                    <a:pt x="359" y="144"/>
                  </a:cubicBezTo>
                  <a:lnTo>
                    <a:pt x="359" y="144"/>
                  </a:lnTo>
                  <a:cubicBezTo>
                    <a:pt x="352" y="136"/>
                    <a:pt x="345" y="128"/>
                    <a:pt x="337" y="119"/>
                  </a:cubicBezTo>
                  <a:cubicBezTo>
                    <a:pt x="316" y="99"/>
                    <a:pt x="296" y="63"/>
                    <a:pt x="260" y="47"/>
                  </a:cubicBezTo>
                  <a:lnTo>
                    <a:pt x="260" y="47"/>
                  </a:lnTo>
                  <a:cubicBezTo>
                    <a:pt x="259" y="44"/>
                    <a:pt x="258" y="42"/>
                    <a:pt x="256" y="39"/>
                  </a:cubicBezTo>
                  <a:cubicBezTo>
                    <a:pt x="229" y="12"/>
                    <a:pt x="200" y="1"/>
                    <a:pt x="17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2378;p47"/>
            <p:cNvSpPr/>
            <p:nvPr/>
          </p:nvSpPr>
          <p:spPr>
            <a:xfrm>
              <a:off x="2589574" y="4381528"/>
              <a:ext cx="57016" cy="33148"/>
            </a:xfrm>
            <a:custGeom>
              <a:avLst/>
              <a:gdLst/>
              <a:ahLst/>
              <a:cxnLst/>
              <a:rect l="l" t="t" r="r" b="b"/>
              <a:pathLst>
                <a:path w="452" h="290" extrusionOk="0">
                  <a:moveTo>
                    <a:pt x="91" y="0"/>
                  </a:moveTo>
                  <a:cubicBezTo>
                    <a:pt x="67" y="0"/>
                    <a:pt x="46" y="4"/>
                    <a:pt x="28" y="12"/>
                  </a:cubicBezTo>
                  <a:cubicBezTo>
                    <a:pt x="1" y="38"/>
                    <a:pt x="1" y="38"/>
                    <a:pt x="28" y="72"/>
                  </a:cubicBezTo>
                  <a:cubicBezTo>
                    <a:pt x="61" y="126"/>
                    <a:pt x="115" y="180"/>
                    <a:pt x="169" y="206"/>
                  </a:cubicBezTo>
                  <a:cubicBezTo>
                    <a:pt x="231" y="249"/>
                    <a:pt x="276" y="289"/>
                    <a:pt x="328" y="289"/>
                  </a:cubicBezTo>
                  <a:cubicBezTo>
                    <a:pt x="350" y="289"/>
                    <a:pt x="372" y="282"/>
                    <a:pt x="397" y="267"/>
                  </a:cubicBezTo>
                  <a:cubicBezTo>
                    <a:pt x="424" y="267"/>
                    <a:pt x="451" y="206"/>
                    <a:pt x="451" y="180"/>
                  </a:cubicBezTo>
                  <a:cubicBezTo>
                    <a:pt x="451" y="99"/>
                    <a:pt x="337" y="72"/>
                    <a:pt x="256" y="38"/>
                  </a:cubicBezTo>
                  <a:cubicBezTo>
                    <a:pt x="214" y="19"/>
                    <a:pt x="147" y="0"/>
                    <a:pt x="9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2379;p47"/>
            <p:cNvSpPr/>
            <p:nvPr/>
          </p:nvSpPr>
          <p:spPr>
            <a:xfrm>
              <a:off x="2437827" y="4410676"/>
              <a:ext cx="41501" cy="40007"/>
            </a:xfrm>
            <a:custGeom>
              <a:avLst/>
              <a:gdLst/>
              <a:ahLst/>
              <a:cxnLst/>
              <a:rect l="l" t="t" r="r" b="b"/>
              <a:pathLst>
                <a:path w="329" h="350" extrusionOk="0">
                  <a:moveTo>
                    <a:pt x="142" y="12"/>
                  </a:moveTo>
                  <a:cubicBezTo>
                    <a:pt x="132" y="17"/>
                    <a:pt x="123" y="25"/>
                    <a:pt x="116" y="33"/>
                  </a:cubicBezTo>
                  <a:lnTo>
                    <a:pt x="116" y="33"/>
                  </a:lnTo>
                  <a:cubicBezTo>
                    <a:pt x="117" y="26"/>
                    <a:pt x="123" y="12"/>
                    <a:pt x="142" y="12"/>
                  </a:cubicBezTo>
                  <a:close/>
                  <a:moveTo>
                    <a:pt x="146" y="1"/>
                  </a:moveTo>
                  <a:cubicBezTo>
                    <a:pt x="130" y="1"/>
                    <a:pt x="118" y="17"/>
                    <a:pt x="116" y="34"/>
                  </a:cubicBezTo>
                  <a:lnTo>
                    <a:pt x="116" y="34"/>
                  </a:lnTo>
                  <a:cubicBezTo>
                    <a:pt x="87" y="69"/>
                    <a:pt x="82" y="126"/>
                    <a:pt x="55" y="153"/>
                  </a:cubicBezTo>
                  <a:cubicBezTo>
                    <a:pt x="1" y="234"/>
                    <a:pt x="28" y="348"/>
                    <a:pt x="142" y="348"/>
                  </a:cubicBezTo>
                  <a:cubicBezTo>
                    <a:pt x="148" y="349"/>
                    <a:pt x="153" y="349"/>
                    <a:pt x="158" y="349"/>
                  </a:cubicBezTo>
                  <a:cubicBezTo>
                    <a:pt x="304" y="349"/>
                    <a:pt x="328" y="20"/>
                    <a:pt x="168" y="11"/>
                  </a:cubicBezTo>
                  <a:lnTo>
                    <a:pt x="168" y="11"/>
                  </a:lnTo>
                  <a:cubicBezTo>
                    <a:pt x="160" y="4"/>
                    <a:pt x="153" y="1"/>
                    <a:pt x="1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80" name="Google Shape;2380;p47"/>
          <p:cNvGrpSpPr/>
          <p:nvPr/>
        </p:nvGrpSpPr>
        <p:grpSpPr>
          <a:xfrm>
            <a:off x="1302985" y="2680976"/>
            <a:ext cx="1489368" cy="1263371"/>
            <a:chOff x="2072614" y="2380782"/>
            <a:chExt cx="1117026" cy="947528"/>
          </a:xfrm>
        </p:grpSpPr>
        <p:sp>
          <p:nvSpPr>
            <p:cNvPr id="2381" name="Google Shape;2381;p47"/>
            <p:cNvSpPr/>
            <p:nvPr/>
          </p:nvSpPr>
          <p:spPr>
            <a:xfrm>
              <a:off x="2072614" y="2380782"/>
              <a:ext cx="1117026" cy="947528"/>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2382;p47"/>
            <p:cNvSpPr/>
            <p:nvPr/>
          </p:nvSpPr>
          <p:spPr>
            <a:xfrm>
              <a:off x="2084145" y="2478727"/>
              <a:ext cx="90656" cy="89067"/>
            </a:xfrm>
            <a:custGeom>
              <a:avLst/>
              <a:gdLst/>
              <a:ahLst/>
              <a:cxnLst/>
              <a:rect l="l" t="t" r="r" b="b"/>
              <a:pathLst>
                <a:path w="684" h="672" extrusionOk="0">
                  <a:moveTo>
                    <a:pt x="577" y="0"/>
                  </a:moveTo>
                  <a:cubicBezTo>
                    <a:pt x="563" y="0"/>
                    <a:pt x="547" y="5"/>
                    <a:pt x="532" y="15"/>
                  </a:cubicBezTo>
                  <a:cubicBezTo>
                    <a:pt x="391" y="69"/>
                    <a:pt x="310" y="156"/>
                    <a:pt x="196" y="270"/>
                  </a:cubicBezTo>
                  <a:cubicBezTo>
                    <a:pt x="109" y="351"/>
                    <a:pt x="28" y="492"/>
                    <a:pt x="1" y="633"/>
                  </a:cubicBezTo>
                  <a:cubicBezTo>
                    <a:pt x="1" y="652"/>
                    <a:pt x="28" y="671"/>
                    <a:pt x="63" y="671"/>
                  </a:cubicBezTo>
                  <a:cubicBezTo>
                    <a:pt x="77" y="671"/>
                    <a:pt x="93" y="668"/>
                    <a:pt x="109" y="660"/>
                  </a:cubicBezTo>
                  <a:cubicBezTo>
                    <a:pt x="196" y="573"/>
                    <a:pt x="250" y="492"/>
                    <a:pt x="337" y="405"/>
                  </a:cubicBezTo>
                  <a:cubicBezTo>
                    <a:pt x="445" y="324"/>
                    <a:pt x="532" y="210"/>
                    <a:pt x="613" y="129"/>
                  </a:cubicBezTo>
                  <a:cubicBezTo>
                    <a:pt x="683" y="80"/>
                    <a:pt x="639" y="0"/>
                    <a:pt x="5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2383;p47"/>
            <p:cNvSpPr/>
            <p:nvPr/>
          </p:nvSpPr>
          <p:spPr>
            <a:xfrm>
              <a:off x="2115820" y="2415507"/>
              <a:ext cx="79257" cy="63619"/>
            </a:xfrm>
            <a:custGeom>
              <a:avLst/>
              <a:gdLst/>
              <a:ahLst/>
              <a:cxnLst/>
              <a:rect l="l" t="t" r="r" b="b"/>
              <a:pathLst>
                <a:path w="598" h="480" extrusionOk="0">
                  <a:moveTo>
                    <a:pt x="517" y="1"/>
                  </a:moveTo>
                  <a:cubicBezTo>
                    <a:pt x="508" y="1"/>
                    <a:pt x="498" y="5"/>
                    <a:pt x="488" y="15"/>
                  </a:cubicBezTo>
                  <a:cubicBezTo>
                    <a:pt x="320" y="129"/>
                    <a:pt x="179" y="243"/>
                    <a:pt x="71" y="351"/>
                  </a:cubicBezTo>
                  <a:cubicBezTo>
                    <a:pt x="0" y="400"/>
                    <a:pt x="62" y="480"/>
                    <a:pt x="116" y="480"/>
                  </a:cubicBezTo>
                  <a:cubicBezTo>
                    <a:pt x="129" y="480"/>
                    <a:pt x="142" y="475"/>
                    <a:pt x="152" y="465"/>
                  </a:cubicBezTo>
                  <a:cubicBezTo>
                    <a:pt x="293" y="351"/>
                    <a:pt x="434" y="243"/>
                    <a:pt x="575" y="129"/>
                  </a:cubicBezTo>
                  <a:cubicBezTo>
                    <a:pt x="597" y="85"/>
                    <a:pt x="561" y="1"/>
                    <a:pt x="5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84" name="Google Shape;2384;p47"/>
          <p:cNvGrpSpPr/>
          <p:nvPr/>
        </p:nvGrpSpPr>
        <p:grpSpPr>
          <a:xfrm>
            <a:off x="1302982" y="615868"/>
            <a:ext cx="2413917" cy="1763233"/>
            <a:chOff x="1045986" y="383825"/>
            <a:chExt cx="1810438" cy="1322425"/>
          </a:xfrm>
        </p:grpSpPr>
        <p:sp>
          <p:nvSpPr>
            <p:cNvPr id="2385" name="Google Shape;2385;p47"/>
            <p:cNvSpPr/>
            <p:nvPr/>
          </p:nvSpPr>
          <p:spPr>
            <a:xfrm rot="10800000">
              <a:off x="1045986" y="710448"/>
              <a:ext cx="1810438" cy="995802"/>
            </a:xfrm>
            <a:custGeom>
              <a:avLst/>
              <a:gdLst/>
              <a:ahLst/>
              <a:cxnLst/>
              <a:rect l="l" t="t" r="r" b="b"/>
              <a:pathLst>
                <a:path w="14537" h="8307" extrusionOk="0">
                  <a:moveTo>
                    <a:pt x="2698" y="321"/>
                  </a:moveTo>
                  <a:cubicBezTo>
                    <a:pt x="3055" y="594"/>
                    <a:pt x="3450" y="1001"/>
                    <a:pt x="3891" y="1001"/>
                  </a:cubicBezTo>
                  <a:cubicBezTo>
                    <a:pt x="4174" y="974"/>
                    <a:pt x="4429" y="860"/>
                    <a:pt x="4678" y="860"/>
                  </a:cubicBezTo>
                  <a:cubicBezTo>
                    <a:pt x="4740" y="856"/>
                    <a:pt x="4803" y="855"/>
                    <a:pt x="4867" y="855"/>
                  </a:cubicBezTo>
                  <a:cubicBezTo>
                    <a:pt x="5293" y="855"/>
                    <a:pt x="5748" y="924"/>
                    <a:pt x="6163" y="947"/>
                  </a:cubicBezTo>
                  <a:cubicBezTo>
                    <a:pt x="7453" y="1088"/>
                    <a:pt x="8764" y="1283"/>
                    <a:pt x="10027" y="1478"/>
                  </a:cubicBezTo>
                  <a:cubicBezTo>
                    <a:pt x="11008" y="1619"/>
                    <a:pt x="12016" y="1841"/>
                    <a:pt x="12829" y="2399"/>
                  </a:cubicBezTo>
                  <a:cubicBezTo>
                    <a:pt x="13777" y="3044"/>
                    <a:pt x="14086" y="4361"/>
                    <a:pt x="13636" y="5396"/>
                  </a:cubicBezTo>
                  <a:cubicBezTo>
                    <a:pt x="13051" y="6686"/>
                    <a:pt x="11344" y="7190"/>
                    <a:pt x="10108" y="7553"/>
                  </a:cubicBezTo>
                  <a:cubicBezTo>
                    <a:pt x="8964" y="7873"/>
                    <a:pt x="7768" y="8015"/>
                    <a:pt x="6566" y="8015"/>
                  </a:cubicBezTo>
                  <a:cubicBezTo>
                    <a:pt x="5975" y="8015"/>
                    <a:pt x="5381" y="7980"/>
                    <a:pt x="4792" y="7916"/>
                  </a:cubicBezTo>
                  <a:cubicBezTo>
                    <a:pt x="3421" y="7775"/>
                    <a:pt x="2104" y="7217"/>
                    <a:pt x="1176" y="6155"/>
                  </a:cubicBezTo>
                  <a:cubicBezTo>
                    <a:pt x="168" y="5033"/>
                    <a:pt x="229" y="3548"/>
                    <a:pt x="1008" y="2345"/>
                  </a:cubicBezTo>
                  <a:cubicBezTo>
                    <a:pt x="1371" y="1727"/>
                    <a:pt x="1989" y="1169"/>
                    <a:pt x="2715" y="1088"/>
                  </a:cubicBezTo>
                  <a:cubicBezTo>
                    <a:pt x="2803" y="1055"/>
                    <a:pt x="2856" y="1001"/>
                    <a:pt x="2830" y="887"/>
                  </a:cubicBezTo>
                  <a:cubicBezTo>
                    <a:pt x="2810" y="704"/>
                    <a:pt x="2743" y="517"/>
                    <a:pt x="2698" y="321"/>
                  </a:cubicBezTo>
                  <a:close/>
                  <a:moveTo>
                    <a:pt x="2606" y="1"/>
                  </a:moveTo>
                  <a:cubicBezTo>
                    <a:pt x="2572" y="1"/>
                    <a:pt x="2542" y="22"/>
                    <a:pt x="2524" y="53"/>
                  </a:cubicBezTo>
                  <a:lnTo>
                    <a:pt x="2524" y="53"/>
                  </a:lnTo>
                  <a:cubicBezTo>
                    <a:pt x="2506" y="63"/>
                    <a:pt x="2494" y="81"/>
                    <a:pt x="2494" y="107"/>
                  </a:cubicBezTo>
                  <a:cubicBezTo>
                    <a:pt x="2517" y="343"/>
                    <a:pt x="2540" y="585"/>
                    <a:pt x="2567" y="827"/>
                  </a:cubicBezTo>
                  <a:lnTo>
                    <a:pt x="2567" y="827"/>
                  </a:lnTo>
                  <a:cubicBezTo>
                    <a:pt x="1532" y="1011"/>
                    <a:pt x="822" y="1971"/>
                    <a:pt x="424" y="2876"/>
                  </a:cubicBezTo>
                  <a:cubicBezTo>
                    <a:pt x="0" y="3857"/>
                    <a:pt x="88" y="4919"/>
                    <a:pt x="645" y="5846"/>
                  </a:cubicBezTo>
                  <a:cubicBezTo>
                    <a:pt x="1803" y="7816"/>
                    <a:pt x="4213" y="8307"/>
                    <a:pt x="6389" y="8307"/>
                  </a:cubicBezTo>
                  <a:cubicBezTo>
                    <a:pt x="6841" y="8307"/>
                    <a:pt x="7283" y="8286"/>
                    <a:pt x="7702" y="8252"/>
                  </a:cubicBezTo>
                  <a:cubicBezTo>
                    <a:pt x="9187" y="8145"/>
                    <a:pt x="10672" y="7836"/>
                    <a:pt x="12016" y="7217"/>
                  </a:cubicBezTo>
                  <a:cubicBezTo>
                    <a:pt x="13051" y="6767"/>
                    <a:pt x="14006" y="5987"/>
                    <a:pt x="14174" y="4838"/>
                  </a:cubicBezTo>
                  <a:cubicBezTo>
                    <a:pt x="14536" y="2795"/>
                    <a:pt x="12829" y="1727"/>
                    <a:pt x="11062" y="1337"/>
                  </a:cubicBezTo>
                  <a:cubicBezTo>
                    <a:pt x="9973" y="1088"/>
                    <a:pt x="8797" y="974"/>
                    <a:pt x="7675" y="833"/>
                  </a:cubicBezTo>
                  <a:cubicBezTo>
                    <a:pt x="6667" y="692"/>
                    <a:pt x="5686" y="611"/>
                    <a:pt x="4678" y="584"/>
                  </a:cubicBezTo>
                  <a:cubicBezTo>
                    <a:pt x="4660" y="582"/>
                    <a:pt x="4642" y="581"/>
                    <a:pt x="4624" y="581"/>
                  </a:cubicBezTo>
                  <a:cubicBezTo>
                    <a:pt x="4398" y="581"/>
                    <a:pt x="4136" y="719"/>
                    <a:pt x="3896" y="719"/>
                  </a:cubicBezTo>
                  <a:cubicBezTo>
                    <a:pt x="3818" y="719"/>
                    <a:pt x="3741" y="704"/>
                    <a:pt x="3670" y="665"/>
                  </a:cubicBezTo>
                  <a:cubicBezTo>
                    <a:pt x="3307" y="497"/>
                    <a:pt x="3024" y="215"/>
                    <a:pt x="2662" y="20"/>
                  </a:cubicBezTo>
                  <a:cubicBezTo>
                    <a:pt x="2643" y="6"/>
                    <a:pt x="2624" y="1"/>
                    <a:pt x="260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2386;p47"/>
            <p:cNvSpPr/>
            <p:nvPr/>
          </p:nvSpPr>
          <p:spPr>
            <a:xfrm rot="10800000">
              <a:off x="1102689" y="653295"/>
              <a:ext cx="163646" cy="107768"/>
            </a:xfrm>
            <a:custGeom>
              <a:avLst/>
              <a:gdLst/>
              <a:ahLst/>
              <a:cxnLst/>
              <a:rect l="l" t="t" r="r" b="b"/>
              <a:pathLst>
                <a:path w="1314" h="899" extrusionOk="0">
                  <a:moveTo>
                    <a:pt x="1178" y="1"/>
                  </a:moveTo>
                  <a:cubicBezTo>
                    <a:pt x="1169" y="1"/>
                    <a:pt x="1160" y="2"/>
                    <a:pt x="1150" y="4"/>
                  </a:cubicBezTo>
                  <a:cubicBezTo>
                    <a:pt x="955" y="58"/>
                    <a:pt x="787" y="199"/>
                    <a:pt x="619" y="340"/>
                  </a:cubicBezTo>
                  <a:cubicBezTo>
                    <a:pt x="451" y="508"/>
                    <a:pt x="256" y="649"/>
                    <a:pt x="61" y="791"/>
                  </a:cubicBezTo>
                  <a:cubicBezTo>
                    <a:pt x="1" y="817"/>
                    <a:pt x="28" y="898"/>
                    <a:pt x="115" y="898"/>
                  </a:cubicBezTo>
                  <a:cubicBezTo>
                    <a:pt x="310" y="871"/>
                    <a:pt x="505" y="730"/>
                    <a:pt x="673" y="623"/>
                  </a:cubicBezTo>
                  <a:cubicBezTo>
                    <a:pt x="868" y="481"/>
                    <a:pt x="1096" y="367"/>
                    <a:pt x="1264" y="172"/>
                  </a:cubicBezTo>
                  <a:cubicBezTo>
                    <a:pt x="1314" y="123"/>
                    <a:pt x="1273" y="1"/>
                    <a:pt x="11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2387;p47"/>
            <p:cNvSpPr/>
            <p:nvPr/>
          </p:nvSpPr>
          <p:spPr>
            <a:xfrm rot="10800000">
              <a:off x="1064584" y="681706"/>
              <a:ext cx="56915" cy="48070"/>
            </a:xfrm>
            <a:custGeom>
              <a:avLst/>
              <a:gdLst/>
              <a:ahLst/>
              <a:cxnLst/>
              <a:rect l="l" t="t" r="r" b="b"/>
              <a:pathLst>
                <a:path w="457" h="401" extrusionOk="0">
                  <a:moveTo>
                    <a:pt x="374" y="1"/>
                  </a:moveTo>
                  <a:cubicBezTo>
                    <a:pt x="356" y="1"/>
                    <a:pt x="338" y="8"/>
                    <a:pt x="323" y="26"/>
                  </a:cubicBezTo>
                  <a:cubicBezTo>
                    <a:pt x="269" y="106"/>
                    <a:pt x="182" y="194"/>
                    <a:pt x="75" y="247"/>
                  </a:cubicBezTo>
                  <a:cubicBezTo>
                    <a:pt x="1" y="293"/>
                    <a:pt x="52" y="400"/>
                    <a:pt x="118" y="400"/>
                  </a:cubicBezTo>
                  <a:cubicBezTo>
                    <a:pt x="130" y="400"/>
                    <a:pt x="143" y="397"/>
                    <a:pt x="155" y="388"/>
                  </a:cubicBezTo>
                  <a:cubicBezTo>
                    <a:pt x="296" y="335"/>
                    <a:pt x="377" y="247"/>
                    <a:pt x="437" y="106"/>
                  </a:cubicBezTo>
                  <a:cubicBezTo>
                    <a:pt x="457" y="48"/>
                    <a:pt x="417" y="1"/>
                    <a:pt x="3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2388;p47"/>
            <p:cNvSpPr/>
            <p:nvPr/>
          </p:nvSpPr>
          <p:spPr>
            <a:xfrm rot="10800000">
              <a:off x="1353135" y="520599"/>
              <a:ext cx="87178" cy="41836"/>
            </a:xfrm>
            <a:custGeom>
              <a:avLst/>
              <a:gdLst/>
              <a:ahLst/>
              <a:cxnLst/>
              <a:rect l="l" t="t" r="r" b="b"/>
              <a:pathLst>
                <a:path w="700" h="349" extrusionOk="0">
                  <a:moveTo>
                    <a:pt x="336" y="0"/>
                  </a:moveTo>
                  <a:cubicBezTo>
                    <a:pt x="282" y="27"/>
                    <a:pt x="222" y="27"/>
                    <a:pt x="195" y="27"/>
                  </a:cubicBezTo>
                  <a:cubicBezTo>
                    <a:pt x="141" y="54"/>
                    <a:pt x="141" y="81"/>
                    <a:pt x="114" y="115"/>
                  </a:cubicBezTo>
                  <a:cubicBezTo>
                    <a:pt x="0" y="195"/>
                    <a:pt x="27" y="310"/>
                    <a:pt x="168" y="336"/>
                  </a:cubicBezTo>
                  <a:cubicBezTo>
                    <a:pt x="186" y="336"/>
                    <a:pt x="192" y="348"/>
                    <a:pt x="210" y="348"/>
                  </a:cubicBezTo>
                  <a:cubicBezTo>
                    <a:pt x="219" y="348"/>
                    <a:pt x="231" y="345"/>
                    <a:pt x="249" y="336"/>
                  </a:cubicBezTo>
                  <a:cubicBezTo>
                    <a:pt x="282" y="336"/>
                    <a:pt x="336" y="336"/>
                    <a:pt x="363" y="310"/>
                  </a:cubicBezTo>
                  <a:cubicBezTo>
                    <a:pt x="450" y="283"/>
                    <a:pt x="504" y="249"/>
                    <a:pt x="585" y="222"/>
                  </a:cubicBezTo>
                  <a:cubicBezTo>
                    <a:pt x="699" y="168"/>
                    <a:pt x="645" y="0"/>
                    <a:pt x="53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2389;p47"/>
            <p:cNvSpPr/>
            <p:nvPr/>
          </p:nvSpPr>
          <p:spPr>
            <a:xfrm rot="10800000">
              <a:off x="1604327" y="461622"/>
              <a:ext cx="66131" cy="43635"/>
            </a:xfrm>
            <a:custGeom>
              <a:avLst/>
              <a:gdLst/>
              <a:ahLst/>
              <a:cxnLst/>
              <a:rect l="l" t="t" r="r" b="b"/>
              <a:pathLst>
                <a:path w="531" h="364" extrusionOk="0">
                  <a:moveTo>
                    <a:pt x="282" y="1"/>
                  </a:moveTo>
                  <a:cubicBezTo>
                    <a:pt x="168" y="1"/>
                    <a:pt x="27" y="54"/>
                    <a:pt x="0" y="169"/>
                  </a:cubicBezTo>
                  <a:cubicBezTo>
                    <a:pt x="0" y="276"/>
                    <a:pt x="81" y="364"/>
                    <a:pt x="195" y="364"/>
                  </a:cubicBezTo>
                  <a:cubicBezTo>
                    <a:pt x="222" y="337"/>
                    <a:pt x="249" y="337"/>
                    <a:pt x="282" y="310"/>
                  </a:cubicBezTo>
                  <a:lnTo>
                    <a:pt x="309" y="310"/>
                  </a:lnTo>
                  <a:lnTo>
                    <a:pt x="336" y="276"/>
                  </a:lnTo>
                  <a:lnTo>
                    <a:pt x="390" y="276"/>
                  </a:lnTo>
                  <a:cubicBezTo>
                    <a:pt x="450" y="249"/>
                    <a:pt x="477" y="249"/>
                    <a:pt x="504" y="222"/>
                  </a:cubicBezTo>
                  <a:cubicBezTo>
                    <a:pt x="531" y="196"/>
                    <a:pt x="531" y="142"/>
                    <a:pt x="531" y="81"/>
                  </a:cubicBezTo>
                  <a:cubicBezTo>
                    <a:pt x="477" y="1"/>
                    <a:pt x="363" y="1"/>
                    <a:pt x="28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2390;p47"/>
            <p:cNvSpPr/>
            <p:nvPr/>
          </p:nvSpPr>
          <p:spPr>
            <a:xfrm rot="10800000">
              <a:off x="1527239" y="581733"/>
              <a:ext cx="41970" cy="55622"/>
            </a:xfrm>
            <a:custGeom>
              <a:avLst/>
              <a:gdLst/>
              <a:ahLst/>
              <a:cxnLst/>
              <a:rect l="l" t="t" r="r" b="b"/>
              <a:pathLst>
                <a:path w="337" h="464" extrusionOk="0">
                  <a:moveTo>
                    <a:pt x="153" y="0"/>
                  </a:moveTo>
                  <a:cubicBezTo>
                    <a:pt x="138" y="0"/>
                    <a:pt x="123" y="2"/>
                    <a:pt x="108" y="7"/>
                  </a:cubicBezTo>
                  <a:cubicBezTo>
                    <a:pt x="108" y="7"/>
                    <a:pt x="108" y="16"/>
                    <a:pt x="103" y="23"/>
                  </a:cubicBezTo>
                  <a:lnTo>
                    <a:pt x="103" y="23"/>
                  </a:lnTo>
                  <a:cubicBezTo>
                    <a:pt x="97" y="26"/>
                    <a:pt x="91" y="30"/>
                    <a:pt x="86" y="34"/>
                  </a:cubicBezTo>
                  <a:lnTo>
                    <a:pt x="86" y="34"/>
                  </a:lnTo>
                  <a:cubicBezTo>
                    <a:pt x="85" y="34"/>
                    <a:pt x="83" y="34"/>
                    <a:pt x="81" y="34"/>
                  </a:cubicBezTo>
                  <a:cubicBezTo>
                    <a:pt x="81" y="35"/>
                    <a:pt x="81" y="37"/>
                    <a:pt x="81" y="38"/>
                  </a:cubicBezTo>
                  <a:lnTo>
                    <a:pt x="81" y="38"/>
                  </a:lnTo>
                  <a:cubicBezTo>
                    <a:pt x="41" y="70"/>
                    <a:pt x="27" y="117"/>
                    <a:pt x="27" y="175"/>
                  </a:cubicBezTo>
                  <a:cubicBezTo>
                    <a:pt x="0" y="263"/>
                    <a:pt x="27" y="343"/>
                    <a:pt x="54" y="404"/>
                  </a:cubicBezTo>
                  <a:cubicBezTo>
                    <a:pt x="75" y="446"/>
                    <a:pt x="110" y="463"/>
                    <a:pt x="146" y="463"/>
                  </a:cubicBezTo>
                  <a:cubicBezTo>
                    <a:pt x="201" y="463"/>
                    <a:pt x="259" y="423"/>
                    <a:pt x="276" y="370"/>
                  </a:cubicBezTo>
                  <a:cubicBezTo>
                    <a:pt x="309" y="343"/>
                    <a:pt x="309" y="289"/>
                    <a:pt x="309" y="236"/>
                  </a:cubicBezTo>
                  <a:cubicBezTo>
                    <a:pt x="336" y="175"/>
                    <a:pt x="309" y="121"/>
                    <a:pt x="309" y="95"/>
                  </a:cubicBezTo>
                  <a:cubicBezTo>
                    <a:pt x="276" y="68"/>
                    <a:pt x="276" y="34"/>
                    <a:pt x="249" y="34"/>
                  </a:cubicBezTo>
                  <a:cubicBezTo>
                    <a:pt x="276" y="68"/>
                    <a:pt x="276" y="68"/>
                    <a:pt x="276" y="121"/>
                  </a:cubicBezTo>
                  <a:cubicBezTo>
                    <a:pt x="276" y="49"/>
                    <a:pt x="221" y="0"/>
                    <a:pt x="15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2391;p47"/>
            <p:cNvSpPr/>
            <p:nvPr/>
          </p:nvSpPr>
          <p:spPr>
            <a:xfrm rot="10800000">
              <a:off x="1462604" y="383825"/>
              <a:ext cx="43838" cy="57780"/>
            </a:xfrm>
            <a:custGeom>
              <a:avLst/>
              <a:gdLst/>
              <a:ahLst/>
              <a:cxnLst/>
              <a:rect l="l" t="t" r="r" b="b"/>
              <a:pathLst>
                <a:path w="352" h="482" extrusionOk="0">
                  <a:moveTo>
                    <a:pt x="54" y="1"/>
                  </a:moveTo>
                  <a:cubicBezTo>
                    <a:pt x="27" y="1"/>
                    <a:pt x="0" y="27"/>
                    <a:pt x="0" y="54"/>
                  </a:cubicBezTo>
                  <a:cubicBezTo>
                    <a:pt x="0" y="115"/>
                    <a:pt x="27" y="169"/>
                    <a:pt x="27" y="195"/>
                  </a:cubicBezTo>
                  <a:cubicBezTo>
                    <a:pt x="54" y="283"/>
                    <a:pt x="54" y="337"/>
                    <a:pt x="81" y="390"/>
                  </a:cubicBezTo>
                  <a:cubicBezTo>
                    <a:pt x="93" y="452"/>
                    <a:pt x="148" y="481"/>
                    <a:pt x="204" y="481"/>
                  </a:cubicBezTo>
                  <a:cubicBezTo>
                    <a:pt x="277" y="481"/>
                    <a:pt x="351" y="431"/>
                    <a:pt x="336" y="337"/>
                  </a:cubicBezTo>
                  <a:cubicBezTo>
                    <a:pt x="336" y="249"/>
                    <a:pt x="276" y="195"/>
                    <a:pt x="222" y="115"/>
                  </a:cubicBezTo>
                  <a:cubicBezTo>
                    <a:pt x="195" y="54"/>
                    <a:pt x="108" y="1"/>
                    <a:pt x="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2392;p47"/>
            <p:cNvSpPr/>
            <p:nvPr/>
          </p:nvSpPr>
          <p:spPr>
            <a:xfrm rot="10800000">
              <a:off x="1436950" y="584011"/>
              <a:ext cx="38607" cy="52505"/>
            </a:xfrm>
            <a:custGeom>
              <a:avLst/>
              <a:gdLst/>
              <a:ahLst/>
              <a:cxnLst/>
              <a:rect l="l" t="t" r="r" b="b"/>
              <a:pathLst>
                <a:path w="310" h="438" extrusionOk="0">
                  <a:moveTo>
                    <a:pt x="229" y="0"/>
                  </a:moveTo>
                  <a:cubicBezTo>
                    <a:pt x="142" y="27"/>
                    <a:pt x="115" y="114"/>
                    <a:pt x="88" y="195"/>
                  </a:cubicBezTo>
                  <a:cubicBezTo>
                    <a:pt x="61" y="256"/>
                    <a:pt x="1" y="363"/>
                    <a:pt x="88" y="424"/>
                  </a:cubicBezTo>
                  <a:cubicBezTo>
                    <a:pt x="108" y="433"/>
                    <a:pt x="125" y="437"/>
                    <a:pt x="141" y="437"/>
                  </a:cubicBezTo>
                  <a:cubicBezTo>
                    <a:pt x="215" y="437"/>
                    <a:pt x="256" y="349"/>
                    <a:pt x="256" y="282"/>
                  </a:cubicBezTo>
                  <a:cubicBezTo>
                    <a:pt x="283" y="256"/>
                    <a:pt x="283" y="195"/>
                    <a:pt x="283" y="168"/>
                  </a:cubicBezTo>
                  <a:cubicBezTo>
                    <a:pt x="283" y="141"/>
                    <a:pt x="310" y="88"/>
                    <a:pt x="283" y="61"/>
                  </a:cubicBezTo>
                  <a:cubicBezTo>
                    <a:pt x="283" y="27"/>
                    <a:pt x="256" y="0"/>
                    <a:pt x="2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3" name="Google Shape;2393;p47"/>
            <p:cNvSpPr/>
            <p:nvPr/>
          </p:nvSpPr>
          <p:spPr>
            <a:xfrm rot="10800000">
              <a:off x="1586643" y="552605"/>
              <a:ext cx="53179" cy="40638"/>
            </a:xfrm>
            <a:custGeom>
              <a:avLst/>
              <a:gdLst/>
              <a:ahLst/>
              <a:cxnLst/>
              <a:rect l="l" t="t" r="r" b="b"/>
              <a:pathLst>
                <a:path w="427" h="339" extrusionOk="0">
                  <a:moveTo>
                    <a:pt x="167" y="1"/>
                  </a:moveTo>
                  <a:cubicBezTo>
                    <a:pt x="84" y="1"/>
                    <a:pt x="1" y="135"/>
                    <a:pt x="90" y="204"/>
                  </a:cubicBezTo>
                  <a:cubicBezTo>
                    <a:pt x="117" y="231"/>
                    <a:pt x="171" y="257"/>
                    <a:pt x="231" y="284"/>
                  </a:cubicBezTo>
                  <a:cubicBezTo>
                    <a:pt x="258" y="311"/>
                    <a:pt x="312" y="338"/>
                    <a:pt x="372" y="338"/>
                  </a:cubicBezTo>
                  <a:cubicBezTo>
                    <a:pt x="399" y="338"/>
                    <a:pt x="426" y="284"/>
                    <a:pt x="426" y="257"/>
                  </a:cubicBezTo>
                  <a:cubicBezTo>
                    <a:pt x="426" y="227"/>
                    <a:pt x="409" y="204"/>
                    <a:pt x="389" y="179"/>
                  </a:cubicBezTo>
                  <a:lnTo>
                    <a:pt x="389" y="179"/>
                  </a:lnTo>
                  <a:cubicBezTo>
                    <a:pt x="387" y="166"/>
                    <a:pt x="382" y="154"/>
                    <a:pt x="372" y="143"/>
                  </a:cubicBezTo>
                  <a:cubicBezTo>
                    <a:pt x="364" y="140"/>
                    <a:pt x="357" y="136"/>
                    <a:pt x="350" y="132"/>
                  </a:cubicBezTo>
                  <a:lnTo>
                    <a:pt x="350" y="132"/>
                  </a:lnTo>
                  <a:cubicBezTo>
                    <a:pt x="346" y="127"/>
                    <a:pt x="342" y="122"/>
                    <a:pt x="339" y="116"/>
                  </a:cubicBezTo>
                  <a:cubicBezTo>
                    <a:pt x="312" y="89"/>
                    <a:pt x="258" y="36"/>
                    <a:pt x="231" y="36"/>
                  </a:cubicBezTo>
                  <a:cubicBezTo>
                    <a:pt x="212" y="11"/>
                    <a:pt x="190" y="1"/>
                    <a:pt x="16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2394;p47"/>
            <p:cNvSpPr/>
            <p:nvPr/>
          </p:nvSpPr>
          <p:spPr>
            <a:xfrm rot="10800000">
              <a:off x="1391742" y="425781"/>
              <a:ext cx="55296" cy="34044"/>
            </a:xfrm>
            <a:custGeom>
              <a:avLst/>
              <a:gdLst/>
              <a:ahLst/>
              <a:cxnLst/>
              <a:rect l="l" t="t" r="r" b="b"/>
              <a:pathLst>
                <a:path w="444" h="284" extrusionOk="0">
                  <a:moveTo>
                    <a:pt x="82" y="0"/>
                  </a:moveTo>
                  <a:cubicBezTo>
                    <a:pt x="62" y="0"/>
                    <a:pt x="43" y="4"/>
                    <a:pt x="27" y="11"/>
                  </a:cubicBezTo>
                  <a:cubicBezTo>
                    <a:pt x="0" y="11"/>
                    <a:pt x="0" y="38"/>
                    <a:pt x="0" y="65"/>
                  </a:cubicBezTo>
                  <a:cubicBezTo>
                    <a:pt x="27" y="126"/>
                    <a:pt x="108" y="153"/>
                    <a:pt x="168" y="206"/>
                  </a:cubicBezTo>
                  <a:cubicBezTo>
                    <a:pt x="231" y="227"/>
                    <a:pt x="277" y="284"/>
                    <a:pt x="335" y="284"/>
                  </a:cubicBezTo>
                  <a:cubicBezTo>
                    <a:pt x="352" y="284"/>
                    <a:pt x="370" y="279"/>
                    <a:pt x="390" y="267"/>
                  </a:cubicBezTo>
                  <a:cubicBezTo>
                    <a:pt x="417" y="267"/>
                    <a:pt x="444" y="206"/>
                    <a:pt x="417" y="179"/>
                  </a:cubicBezTo>
                  <a:cubicBezTo>
                    <a:pt x="417" y="65"/>
                    <a:pt x="336" y="65"/>
                    <a:pt x="249" y="38"/>
                  </a:cubicBezTo>
                  <a:cubicBezTo>
                    <a:pt x="192" y="19"/>
                    <a:pt x="132" y="0"/>
                    <a:pt x="8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2395;p47"/>
            <p:cNvSpPr/>
            <p:nvPr/>
          </p:nvSpPr>
          <p:spPr>
            <a:xfrm rot="10800000">
              <a:off x="1559743" y="387302"/>
              <a:ext cx="37985" cy="42316"/>
            </a:xfrm>
            <a:custGeom>
              <a:avLst/>
              <a:gdLst/>
              <a:ahLst/>
              <a:cxnLst/>
              <a:rect l="l" t="t" r="r" b="b"/>
              <a:pathLst>
                <a:path w="305" h="353" extrusionOk="0">
                  <a:moveTo>
                    <a:pt x="142" y="15"/>
                  </a:moveTo>
                  <a:cubicBezTo>
                    <a:pt x="131" y="20"/>
                    <a:pt x="123" y="28"/>
                    <a:pt x="116" y="36"/>
                  </a:cubicBezTo>
                  <a:lnTo>
                    <a:pt x="116" y="36"/>
                  </a:lnTo>
                  <a:cubicBezTo>
                    <a:pt x="117" y="28"/>
                    <a:pt x="123" y="15"/>
                    <a:pt x="142" y="15"/>
                  </a:cubicBezTo>
                  <a:close/>
                  <a:moveTo>
                    <a:pt x="145" y="1"/>
                  </a:moveTo>
                  <a:cubicBezTo>
                    <a:pt x="130" y="1"/>
                    <a:pt x="117" y="19"/>
                    <a:pt x="115" y="37"/>
                  </a:cubicBezTo>
                  <a:lnTo>
                    <a:pt x="115" y="37"/>
                  </a:lnTo>
                  <a:cubicBezTo>
                    <a:pt x="87" y="72"/>
                    <a:pt x="83" y="128"/>
                    <a:pt x="61" y="149"/>
                  </a:cubicBezTo>
                  <a:cubicBezTo>
                    <a:pt x="1" y="237"/>
                    <a:pt x="34" y="351"/>
                    <a:pt x="142" y="351"/>
                  </a:cubicBezTo>
                  <a:cubicBezTo>
                    <a:pt x="147" y="352"/>
                    <a:pt x="153" y="352"/>
                    <a:pt x="158" y="352"/>
                  </a:cubicBezTo>
                  <a:cubicBezTo>
                    <a:pt x="301" y="352"/>
                    <a:pt x="304" y="22"/>
                    <a:pt x="167" y="13"/>
                  </a:cubicBezTo>
                  <a:lnTo>
                    <a:pt x="167" y="13"/>
                  </a:lnTo>
                  <a:cubicBezTo>
                    <a:pt x="160" y="4"/>
                    <a:pt x="152" y="1"/>
                    <a:pt x="14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30079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5"/>
          <p:cNvSpPr txBox="1"/>
          <p:nvPr/>
        </p:nvSpPr>
        <p:spPr>
          <a:xfrm>
            <a:off x="2247278" y="1435500"/>
            <a:ext cx="7697439"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rgbClr val="0FB7BD"/>
                </a:solidFill>
                <a:latin typeface="Calibri"/>
                <a:ea typeface="Calibri"/>
                <a:cs typeface="Calibri"/>
                <a:sym typeface="Calibri"/>
              </a:rPr>
              <a:t>Gender Privileges</a:t>
            </a:r>
          </a:p>
        </p:txBody>
      </p:sp>
      <p:sp>
        <p:nvSpPr>
          <p:cNvPr id="157" name="Google Shape;157;p5"/>
          <p:cNvSpPr txBox="1"/>
          <p:nvPr/>
        </p:nvSpPr>
        <p:spPr>
          <a:xfrm>
            <a:off x="4628293" y="203707"/>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0000"/>
                </a:solidFill>
                <a:latin typeface="Arial"/>
                <a:ea typeface="Arial"/>
                <a:cs typeface="Arial"/>
                <a:sym typeface="Arial"/>
              </a:rPr>
              <a:t>WARM-UP</a:t>
            </a:r>
            <a:endParaRPr sz="3600" b="1" i="0" u="none" strike="noStrike" cap="none" dirty="0">
              <a:solidFill>
                <a:srgbClr val="FF0000"/>
              </a:solidFill>
              <a:latin typeface="Arial"/>
              <a:ea typeface="Arial"/>
              <a:cs typeface="Arial"/>
              <a:sym typeface="Arial"/>
            </a:endParaRPr>
          </a:p>
        </p:txBody>
      </p:sp>
      <p:sp>
        <p:nvSpPr>
          <p:cNvPr id="158" name="Google Shape;158;p5"/>
          <p:cNvSpPr txBox="1"/>
          <p:nvPr/>
        </p:nvSpPr>
        <p:spPr>
          <a:xfrm>
            <a:off x="704797" y="2335429"/>
            <a:ext cx="10782403" cy="26314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300" b="0" i="0" u="none" strike="noStrike" cap="none">
                <a:solidFill>
                  <a:schemeClr val="dk1"/>
                </a:solidFill>
                <a:latin typeface="Calibri"/>
                <a:ea typeface="Calibri"/>
                <a:cs typeface="Calibri"/>
                <a:sym typeface="Calibri"/>
              </a:rPr>
              <a:t>1. List some activities boys are allowed to do but girls are not.</a:t>
            </a:r>
            <a:endParaRPr/>
          </a:p>
          <a:p>
            <a:pPr marL="0" marR="0" lvl="0" indent="0" algn="l" rtl="0">
              <a:lnSpc>
                <a:spcPct val="100000"/>
              </a:lnSpc>
              <a:spcBef>
                <a:spcPts val="0"/>
              </a:spcBef>
              <a:spcAft>
                <a:spcPts val="0"/>
              </a:spcAft>
              <a:buNone/>
            </a:pPr>
            <a:endParaRPr sz="3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3300" b="0" i="0" u="none" strike="noStrike" cap="none">
                <a:solidFill>
                  <a:schemeClr val="dk1"/>
                </a:solidFill>
                <a:latin typeface="Calibri"/>
                <a:ea typeface="Calibri"/>
                <a:cs typeface="Calibri"/>
                <a:sym typeface="Calibri"/>
              </a:rPr>
              <a:t>2. List some activities girls are allowed to do but boys are not.</a:t>
            </a:r>
            <a:endParaRPr/>
          </a:p>
          <a:p>
            <a:pPr marL="0" marR="0" lvl="0" indent="0" algn="l" rtl="0">
              <a:lnSpc>
                <a:spcPct val="100000"/>
              </a:lnSpc>
              <a:spcBef>
                <a:spcPts val="0"/>
              </a:spcBef>
              <a:spcAft>
                <a:spcPts val="0"/>
              </a:spcAft>
              <a:buNone/>
            </a:pPr>
            <a:endParaRPr sz="3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3300" b="0" i="0" u="none" strike="noStrike" cap="none">
                <a:solidFill>
                  <a:schemeClr val="dk1"/>
                </a:solidFill>
                <a:latin typeface="Calibri"/>
                <a:ea typeface="Calibri"/>
                <a:cs typeface="Calibri"/>
                <a:sym typeface="Calibri"/>
              </a:rPr>
              <a:t>3. Are such advantages fair/unfair?</a:t>
            </a:r>
            <a:endParaRPr sz="3300" b="0" i="0" u="none" strike="noStrike" cap="none">
              <a:solidFill>
                <a:schemeClr val="dk1"/>
              </a:solidFill>
              <a:latin typeface="Calibri"/>
              <a:ea typeface="Calibri"/>
              <a:cs typeface="Calibri"/>
              <a:sym typeface="Calibri"/>
            </a:endParaRPr>
          </a:p>
        </p:txBody>
      </p:sp>
      <p:grpSp>
        <p:nvGrpSpPr>
          <p:cNvPr id="6" name="Google Shape;2201;p45"/>
          <p:cNvGrpSpPr/>
          <p:nvPr/>
        </p:nvGrpSpPr>
        <p:grpSpPr>
          <a:xfrm>
            <a:off x="608896" y="437276"/>
            <a:ext cx="1425885" cy="1158005"/>
            <a:chOff x="2914750" y="806019"/>
            <a:chExt cx="530516" cy="430848"/>
          </a:xfrm>
        </p:grpSpPr>
        <p:sp>
          <p:nvSpPr>
            <p:cNvPr id="7" name="Google Shape;2202;p45"/>
            <p:cNvSpPr/>
            <p:nvPr/>
          </p:nvSpPr>
          <p:spPr>
            <a:xfrm>
              <a:off x="2922494" y="880865"/>
              <a:ext cx="247103" cy="61812"/>
            </a:xfrm>
            <a:custGeom>
              <a:avLst/>
              <a:gdLst/>
              <a:ahLst/>
              <a:cxnLst/>
              <a:rect l="l" t="t" r="r" b="b"/>
              <a:pathLst>
                <a:path w="5137" h="1285" extrusionOk="0">
                  <a:moveTo>
                    <a:pt x="3066" y="1"/>
                  </a:moveTo>
                  <a:cubicBezTo>
                    <a:pt x="1979" y="1"/>
                    <a:pt x="884" y="402"/>
                    <a:pt x="61" y="1139"/>
                  </a:cubicBezTo>
                  <a:cubicBezTo>
                    <a:pt x="1" y="1204"/>
                    <a:pt x="61" y="1284"/>
                    <a:pt x="120" y="1284"/>
                  </a:cubicBezTo>
                  <a:cubicBezTo>
                    <a:pt x="140" y="1284"/>
                    <a:pt x="160" y="1275"/>
                    <a:pt x="175" y="1253"/>
                  </a:cubicBezTo>
                  <a:cubicBezTo>
                    <a:pt x="964" y="547"/>
                    <a:pt x="2030" y="158"/>
                    <a:pt x="3078" y="158"/>
                  </a:cubicBezTo>
                  <a:cubicBezTo>
                    <a:pt x="3736" y="158"/>
                    <a:pt x="4388" y="311"/>
                    <a:pt x="4960" y="635"/>
                  </a:cubicBezTo>
                  <a:cubicBezTo>
                    <a:pt x="4980" y="645"/>
                    <a:pt x="4998" y="650"/>
                    <a:pt x="5015" y="650"/>
                  </a:cubicBezTo>
                  <a:cubicBezTo>
                    <a:pt x="5097" y="650"/>
                    <a:pt x="5137" y="545"/>
                    <a:pt x="5048" y="500"/>
                  </a:cubicBezTo>
                  <a:cubicBezTo>
                    <a:pt x="4438" y="162"/>
                    <a:pt x="3754" y="1"/>
                    <a:pt x="306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203;p45"/>
            <p:cNvSpPr/>
            <p:nvPr/>
          </p:nvSpPr>
          <p:spPr>
            <a:xfrm>
              <a:off x="2923553" y="935508"/>
              <a:ext cx="341335" cy="212036"/>
            </a:xfrm>
            <a:custGeom>
              <a:avLst/>
              <a:gdLst/>
              <a:ahLst/>
              <a:cxnLst/>
              <a:rect l="l" t="t" r="r" b="b"/>
              <a:pathLst>
                <a:path w="7096" h="4408" extrusionOk="0">
                  <a:moveTo>
                    <a:pt x="119" y="1"/>
                  </a:moveTo>
                  <a:cubicBezTo>
                    <a:pt x="62" y="1"/>
                    <a:pt x="1" y="67"/>
                    <a:pt x="39" y="144"/>
                  </a:cubicBezTo>
                  <a:cubicBezTo>
                    <a:pt x="852" y="1549"/>
                    <a:pt x="1666" y="2946"/>
                    <a:pt x="2479" y="4371"/>
                  </a:cubicBezTo>
                  <a:cubicBezTo>
                    <a:pt x="2494" y="4390"/>
                    <a:pt x="2518" y="4407"/>
                    <a:pt x="2546" y="4407"/>
                  </a:cubicBezTo>
                  <a:cubicBezTo>
                    <a:pt x="2567" y="4407"/>
                    <a:pt x="2590" y="4397"/>
                    <a:pt x="2613" y="4371"/>
                  </a:cubicBezTo>
                  <a:cubicBezTo>
                    <a:pt x="3204" y="3867"/>
                    <a:pt x="3877" y="3531"/>
                    <a:pt x="4629" y="3363"/>
                  </a:cubicBezTo>
                  <a:cubicBezTo>
                    <a:pt x="4999" y="3282"/>
                    <a:pt x="5389" y="3282"/>
                    <a:pt x="5778" y="3282"/>
                  </a:cubicBezTo>
                  <a:cubicBezTo>
                    <a:pt x="5973" y="3309"/>
                    <a:pt x="6202" y="3336"/>
                    <a:pt x="6397" y="3363"/>
                  </a:cubicBezTo>
                  <a:cubicBezTo>
                    <a:pt x="6459" y="3389"/>
                    <a:pt x="6758" y="3427"/>
                    <a:pt x="6891" y="3443"/>
                  </a:cubicBezTo>
                  <a:lnTo>
                    <a:pt x="6891" y="3443"/>
                  </a:lnTo>
                  <a:cubicBezTo>
                    <a:pt x="6839" y="3464"/>
                    <a:pt x="6810" y="3547"/>
                    <a:pt x="6874" y="3591"/>
                  </a:cubicBezTo>
                  <a:cubicBezTo>
                    <a:pt x="6901" y="3591"/>
                    <a:pt x="6901" y="3618"/>
                    <a:pt x="6928" y="3618"/>
                  </a:cubicBezTo>
                  <a:cubicBezTo>
                    <a:pt x="6937" y="3627"/>
                    <a:pt x="6945" y="3630"/>
                    <a:pt x="6955" y="3630"/>
                  </a:cubicBezTo>
                  <a:cubicBezTo>
                    <a:pt x="6973" y="3630"/>
                    <a:pt x="6993" y="3618"/>
                    <a:pt x="7015" y="3618"/>
                  </a:cubicBezTo>
                  <a:cubicBezTo>
                    <a:pt x="7042" y="3591"/>
                    <a:pt x="7042" y="3591"/>
                    <a:pt x="7069" y="3565"/>
                  </a:cubicBezTo>
                  <a:cubicBezTo>
                    <a:pt x="7069" y="3531"/>
                    <a:pt x="7096" y="3504"/>
                    <a:pt x="7069" y="3477"/>
                  </a:cubicBezTo>
                  <a:cubicBezTo>
                    <a:pt x="6847" y="3114"/>
                    <a:pt x="5973" y="3141"/>
                    <a:pt x="5610" y="3114"/>
                  </a:cubicBezTo>
                  <a:cubicBezTo>
                    <a:pt x="5564" y="3113"/>
                    <a:pt x="5518" y="3112"/>
                    <a:pt x="5472" y="3112"/>
                  </a:cubicBezTo>
                  <a:cubicBezTo>
                    <a:pt x="4768" y="3112"/>
                    <a:pt x="4084" y="3301"/>
                    <a:pt x="3453" y="3591"/>
                  </a:cubicBezTo>
                  <a:cubicBezTo>
                    <a:pt x="3151" y="3733"/>
                    <a:pt x="2895" y="3954"/>
                    <a:pt x="2613" y="4149"/>
                  </a:cubicBezTo>
                  <a:cubicBezTo>
                    <a:pt x="2612" y="4150"/>
                    <a:pt x="2610" y="4151"/>
                    <a:pt x="2609" y="4151"/>
                  </a:cubicBezTo>
                  <a:cubicBezTo>
                    <a:pt x="2531" y="4151"/>
                    <a:pt x="1913" y="3025"/>
                    <a:pt x="1860" y="2946"/>
                  </a:cubicBezTo>
                  <a:cubicBezTo>
                    <a:pt x="1303" y="1965"/>
                    <a:pt x="738" y="1011"/>
                    <a:pt x="180" y="36"/>
                  </a:cubicBezTo>
                  <a:cubicBezTo>
                    <a:pt x="165" y="11"/>
                    <a:pt x="142" y="1"/>
                    <a:pt x="11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204;p45"/>
            <p:cNvSpPr/>
            <p:nvPr/>
          </p:nvSpPr>
          <p:spPr>
            <a:xfrm>
              <a:off x="3159491" y="906551"/>
              <a:ext cx="114003" cy="207370"/>
            </a:xfrm>
            <a:custGeom>
              <a:avLst/>
              <a:gdLst/>
              <a:ahLst/>
              <a:cxnLst/>
              <a:rect l="l" t="t" r="r" b="b"/>
              <a:pathLst>
                <a:path w="2370" h="4311" extrusionOk="0">
                  <a:moveTo>
                    <a:pt x="99" y="0"/>
                  </a:moveTo>
                  <a:cubicBezTo>
                    <a:pt x="50" y="0"/>
                    <a:pt x="1" y="36"/>
                    <a:pt x="33" y="101"/>
                  </a:cubicBezTo>
                  <a:cubicBezTo>
                    <a:pt x="510" y="1613"/>
                    <a:pt x="1572" y="2823"/>
                    <a:pt x="2191" y="4274"/>
                  </a:cubicBezTo>
                  <a:cubicBezTo>
                    <a:pt x="2206" y="4300"/>
                    <a:pt x="2230" y="4311"/>
                    <a:pt x="2254" y="4311"/>
                  </a:cubicBezTo>
                  <a:cubicBezTo>
                    <a:pt x="2311" y="4311"/>
                    <a:pt x="2370" y="4250"/>
                    <a:pt x="2332" y="4193"/>
                  </a:cubicBezTo>
                  <a:cubicBezTo>
                    <a:pt x="1713" y="2762"/>
                    <a:pt x="678" y="1559"/>
                    <a:pt x="174" y="47"/>
                  </a:cubicBezTo>
                  <a:cubicBezTo>
                    <a:pt x="164" y="15"/>
                    <a:pt x="131" y="0"/>
                    <a:pt x="9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205;p45"/>
            <p:cNvSpPr/>
            <p:nvPr/>
          </p:nvSpPr>
          <p:spPr>
            <a:xfrm>
              <a:off x="3159010" y="806019"/>
              <a:ext cx="143634" cy="106595"/>
            </a:xfrm>
            <a:custGeom>
              <a:avLst/>
              <a:gdLst/>
              <a:ahLst/>
              <a:cxnLst/>
              <a:rect l="l" t="t" r="r" b="b"/>
              <a:pathLst>
                <a:path w="2986" h="2216" extrusionOk="0">
                  <a:moveTo>
                    <a:pt x="2721" y="1"/>
                  </a:moveTo>
                  <a:cubicBezTo>
                    <a:pt x="2112" y="1"/>
                    <a:pt x="1578" y="294"/>
                    <a:pt x="1112" y="679"/>
                  </a:cubicBezTo>
                  <a:cubicBezTo>
                    <a:pt x="803" y="907"/>
                    <a:pt x="547" y="1216"/>
                    <a:pt x="352" y="1519"/>
                  </a:cubicBezTo>
                  <a:cubicBezTo>
                    <a:pt x="238" y="1687"/>
                    <a:pt x="43" y="1915"/>
                    <a:pt x="16" y="2110"/>
                  </a:cubicBezTo>
                  <a:cubicBezTo>
                    <a:pt x="0" y="2179"/>
                    <a:pt x="54" y="2216"/>
                    <a:pt x="106" y="2216"/>
                  </a:cubicBezTo>
                  <a:cubicBezTo>
                    <a:pt x="140" y="2216"/>
                    <a:pt x="174" y="2199"/>
                    <a:pt x="184" y="2164"/>
                  </a:cubicBezTo>
                  <a:cubicBezTo>
                    <a:pt x="238" y="1774"/>
                    <a:pt x="715" y="1270"/>
                    <a:pt x="971" y="1015"/>
                  </a:cubicBezTo>
                  <a:cubicBezTo>
                    <a:pt x="1444" y="542"/>
                    <a:pt x="2088" y="170"/>
                    <a:pt x="2743" y="170"/>
                  </a:cubicBezTo>
                  <a:cubicBezTo>
                    <a:pt x="2786" y="170"/>
                    <a:pt x="2829" y="171"/>
                    <a:pt x="2873" y="175"/>
                  </a:cubicBezTo>
                  <a:cubicBezTo>
                    <a:pt x="2883" y="178"/>
                    <a:pt x="2892" y="179"/>
                    <a:pt x="2901" y="179"/>
                  </a:cubicBezTo>
                  <a:cubicBezTo>
                    <a:pt x="2986" y="179"/>
                    <a:pt x="2977" y="37"/>
                    <a:pt x="2873" y="7"/>
                  </a:cubicBezTo>
                  <a:cubicBezTo>
                    <a:pt x="2821" y="3"/>
                    <a:pt x="2771" y="1"/>
                    <a:pt x="272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206;p45"/>
            <p:cNvSpPr/>
            <p:nvPr/>
          </p:nvSpPr>
          <p:spPr>
            <a:xfrm>
              <a:off x="3264208" y="993711"/>
              <a:ext cx="172207" cy="120016"/>
            </a:xfrm>
            <a:custGeom>
              <a:avLst/>
              <a:gdLst/>
              <a:ahLst/>
              <a:cxnLst/>
              <a:rect l="l" t="t" r="r" b="b"/>
              <a:pathLst>
                <a:path w="3580" h="2495" extrusionOk="0">
                  <a:moveTo>
                    <a:pt x="2980" y="0"/>
                  </a:moveTo>
                  <a:cubicBezTo>
                    <a:pt x="2507" y="0"/>
                    <a:pt x="1909" y="298"/>
                    <a:pt x="1613" y="446"/>
                  </a:cubicBezTo>
                  <a:cubicBezTo>
                    <a:pt x="827" y="869"/>
                    <a:pt x="40" y="1515"/>
                    <a:pt x="14" y="2408"/>
                  </a:cubicBezTo>
                  <a:cubicBezTo>
                    <a:pt x="0" y="2466"/>
                    <a:pt x="35" y="2494"/>
                    <a:pt x="77" y="2494"/>
                  </a:cubicBezTo>
                  <a:cubicBezTo>
                    <a:pt x="119" y="2494"/>
                    <a:pt x="168" y="2466"/>
                    <a:pt x="182" y="2408"/>
                  </a:cubicBezTo>
                  <a:cubicBezTo>
                    <a:pt x="208" y="1649"/>
                    <a:pt x="800" y="1205"/>
                    <a:pt x="1385" y="782"/>
                  </a:cubicBezTo>
                  <a:cubicBezTo>
                    <a:pt x="1634" y="617"/>
                    <a:pt x="2453" y="175"/>
                    <a:pt x="2986" y="175"/>
                  </a:cubicBezTo>
                  <a:cubicBezTo>
                    <a:pt x="3171" y="175"/>
                    <a:pt x="3321" y="229"/>
                    <a:pt x="3401" y="365"/>
                  </a:cubicBezTo>
                  <a:cubicBezTo>
                    <a:pt x="3418" y="389"/>
                    <a:pt x="3442" y="399"/>
                    <a:pt x="3466" y="399"/>
                  </a:cubicBezTo>
                  <a:cubicBezTo>
                    <a:pt x="3523" y="399"/>
                    <a:pt x="3580" y="340"/>
                    <a:pt x="3542" y="278"/>
                  </a:cubicBezTo>
                  <a:cubicBezTo>
                    <a:pt x="3421" y="75"/>
                    <a:pt x="3216" y="0"/>
                    <a:pt x="298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207;p45"/>
            <p:cNvSpPr/>
            <p:nvPr/>
          </p:nvSpPr>
          <p:spPr>
            <a:xfrm>
              <a:off x="3292732" y="807702"/>
              <a:ext cx="141469" cy="195825"/>
            </a:xfrm>
            <a:custGeom>
              <a:avLst/>
              <a:gdLst/>
              <a:ahLst/>
              <a:cxnLst/>
              <a:rect l="l" t="t" r="r" b="b"/>
              <a:pathLst>
                <a:path w="2941" h="4071" extrusionOk="0">
                  <a:moveTo>
                    <a:pt x="123" y="1"/>
                  </a:moveTo>
                  <a:cubicBezTo>
                    <a:pt x="62" y="1"/>
                    <a:pt x="1" y="80"/>
                    <a:pt x="66" y="140"/>
                  </a:cubicBezTo>
                  <a:cubicBezTo>
                    <a:pt x="1188" y="1289"/>
                    <a:pt x="2136" y="2579"/>
                    <a:pt x="2781" y="4037"/>
                  </a:cubicBezTo>
                  <a:cubicBezTo>
                    <a:pt x="2789" y="4061"/>
                    <a:pt x="2806" y="4071"/>
                    <a:pt x="2826" y="4071"/>
                  </a:cubicBezTo>
                  <a:cubicBezTo>
                    <a:pt x="2875" y="4071"/>
                    <a:pt x="2941" y="4012"/>
                    <a:pt x="2922" y="3950"/>
                  </a:cubicBezTo>
                  <a:cubicBezTo>
                    <a:pt x="2277" y="2465"/>
                    <a:pt x="1322" y="1181"/>
                    <a:pt x="180" y="32"/>
                  </a:cubicBezTo>
                  <a:cubicBezTo>
                    <a:pt x="165" y="10"/>
                    <a:pt x="144"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208;p45"/>
            <p:cNvSpPr/>
            <p:nvPr/>
          </p:nvSpPr>
          <p:spPr>
            <a:xfrm>
              <a:off x="3054052" y="1097370"/>
              <a:ext cx="219444" cy="70663"/>
            </a:xfrm>
            <a:custGeom>
              <a:avLst/>
              <a:gdLst/>
              <a:ahLst/>
              <a:cxnLst/>
              <a:rect l="l" t="t" r="r" b="b"/>
              <a:pathLst>
                <a:path w="4562" h="1469" extrusionOk="0">
                  <a:moveTo>
                    <a:pt x="3501" y="0"/>
                  </a:moveTo>
                  <a:cubicBezTo>
                    <a:pt x="2286" y="0"/>
                    <a:pt x="947" y="658"/>
                    <a:pt x="68" y="1315"/>
                  </a:cubicBezTo>
                  <a:cubicBezTo>
                    <a:pt x="0" y="1366"/>
                    <a:pt x="46" y="1469"/>
                    <a:pt x="114" y="1469"/>
                  </a:cubicBezTo>
                  <a:cubicBezTo>
                    <a:pt x="128" y="1469"/>
                    <a:pt x="141" y="1465"/>
                    <a:pt x="155" y="1456"/>
                  </a:cubicBezTo>
                  <a:cubicBezTo>
                    <a:pt x="1007" y="820"/>
                    <a:pt x="2307" y="168"/>
                    <a:pt x="3489" y="168"/>
                  </a:cubicBezTo>
                  <a:cubicBezTo>
                    <a:pt x="3818" y="168"/>
                    <a:pt x="4138" y="218"/>
                    <a:pt x="4436" y="334"/>
                  </a:cubicBezTo>
                  <a:cubicBezTo>
                    <a:pt x="4449" y="343"/>
                    <a:pt x="4462" y="347"/>
                    <a:pt x="4473" y="347"/>
                  </a:cubicBezTo>
                  <a:cubicBezTo>
                    <a:pt x="4536" y="347"/>
                    <a:pt x="4561" y="218"/>
                    <a:pt x="4470" y="166"/>
                  </a:cubicBezTo>
                  <a:cubicBezTo>
                    <a:pt x="4165" y="51"/>
                    <a:pt x="3838" y="0"/>
                    <a:pt x="350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09;p45"/>
            <p:cNvSpPr/>
            <p:nvPr/>
          </p:nvSpPr>
          <p:spPr>
            <a:xfrm>
              <a:off x="3050060" y="1105355"/>
              <a:ext cx="222907" cy="90673"/>
            </a:xfrm>
            <a:custGeom>
              <a:avLst/>
              <a:gdLst/>
              <a:ahLst/>
              <a:cxnLst/>
              <a:rect l="l" t="t" r="r" b="b"/>
              <a:pathLst>
                <a:path w="4634" h="1885" extrusionOk="0">
                  <a:moveTo>
                    <a:pt x="4553" y="0"/>
                  </a:moveTo>
                  <a:cubicBezTo>
                    <a:pt x="3652" y="0"/>
                    <a:pt x="2785" y="370"/>
                    <a:pt x="1972" y="706"/>
                  </a:cubicBezTo>
                  <a:cubicBezTo>
                    <a:pt x="1583" y="874"/>
                    <a:pt x="1220" y="1042"/>
                    <a:pt x="857" y="1210"/>
                  </a:cubicBezTo>
                  <a:cubicBezTo>
                    <a:pt x="548" y="1378"/>
                    <a:pt x="212" y="1458"/>
                    <a:pt x="44" y="1767"/>
                  </a:cubicBezTo>
                  <a:cubicBezTo>
                    <a:pt x="1" y="1824"/>
                    <a:pt x="58" y="1884"/>
                    <a:pt x="117" y="1884"/>
                  </a:cubicBezTo>
                  <a:cubicBezTo>
                    <a:pt x="142" y="1884"/>
                    <a:pt x="167" y="1874"/>
                    <a:pt x="185" y="1848"/>
                  </a:cubicBezTo>
                  <a:cubicBezTo>
                    <a:pt x="353" y="1546"/>
                    <a:pt x="884" y="1405"/>
                    <a:pt x="1193" y="1237"/>
                  </a:cubicBezTo>
                  <a:cubicBezTo>
                    <a:pt x="1556" y="1069"/>
                    <a:pt x="1945" y="901"/>
                    <a:pt x="2308" y="733"/>
                  </a:cubicBezTo>
                  <a:cubicBezTo>
                    <a:pt x="3007" y="450"/>
                    <a:pt x="3767" y="168"/>
                    <a:pt x="4553" y="168"/>
                  </a:cubicBezTo>
                  <a:cubicBezTo>
                    <a:pt x="4634" y="168"/>
                    <a:pt x="4634" y="0"/>
                    <a:pt x="455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210;p45"/>
            <p:cNvSpPr/>
            <p:nvPr/>
          </p:nvSpPr>
          <p:spPr>
            <a:xfrm>
              <a:off x="3263005" y="1000108"/>
              <a:ext cx="161769" cy="113811"/>
            </a:xfrm>
            <a:custGeom>
              <a:avLst/>
              <a:gdLst/>
              <a:ahLst/>
              <a:cxnLst/>
              <a:rect l="l" t="t" r="r" b="b"/>
              <a:pathLst>
                <a:path w="3363" h="2366" extrusionOk="0">
                  <a:moveTo>
                    <a:pt x="3204" y="1"/>
                  </a:moveTo>
                  <a:cubicBezTo>
                    <a:pt x="3195" y="1"/>
                    <a:pt x="3186" y="2"/>
                    <a:pt x="3177" y="4"/>
                  </a:cubicBezTo>
                  <a:cubicBezTo>
                    <a:pt x="2612" y="259"/>
                    <a:pt x="2028" y="454"/>
                    <a:pt x="1497" y="736"/>
                  </a:cubicBezTo>
                  <a:cubicBezTo>
                    <a:pt x="879" y="1099"/>
                    <a:pt x="401" y="1657"/>
                    <a:pt x="39" y="2248"/>
                  </a:cubicBezTo>
                  <a:cubicBezTo>
                    <a:pt x="1" y="2305"/>
                    <a:pt x="60" y="2366"/>
                    <a:pt x="117" y="2366"/>
                  </a:cubicBezTo>
                  <a:cubicBezTo>
                    <a:pt x="140" y="2366"/>
                    <a:pt x="164" y="2355"/>
                    <a:pt x="180" y="2329"/>
                  </a:cubicBezTo>
                  <a:cubicBezTo>
                    <a:pt x="569" y="1684"/>
                    <a:pt x="1047" y="1180"/>
                    <a:pt x="1692" y="817"/>
                  </a:cubicBezTo>
                  <a:cubicBezTo>
                    <a:pt x="2196" y="542"/>
                    <a:pt x="2754" y="400"/>
                    <a:pt x="3258" y="145"/>
                  </a:cubicBezTo>
                  <a:cubicBezTo>
                    <a:pt x="3362" y="120"/>
                    <a:pt x="3298" y="1"/>
                    <a:pt x="32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211;p45"/>
            <p:cNvSpPr/>
            <p:nvPr/>
          </p:nvSpPr>
          <p:spPr>
            <a:xfrm>
              <a:off x="3262957" y="1009777"/>
              <a:ext cx="175478" cy="108567"/>
            </a:xfrm>
            <a:custGeom>
              <a:avLst/>
              <a:gdLst/>
              <a:ahLst/>
              <a:cxnLst/>
              <a:rect l="l" t="t" r="r" b="b"/>
              <a:pathLst>
                <a:path w="3648" h="2257" extrusionOk="0">
                  <a:moveTo>
                    <a:pt x="3541" y="0"/>
                  </a:moveTo>
                  <a:cubicBezTo>
                    <a:pt x="3533" y="0"/>
                    <a:pt x="3524" y="1"/>
                    <a:pt x="3514" y="5"/>
                  </a:cubicBezTo>
                  <a:cubicBezTo>
                    <a:pt x="2224" y="394"/>
                    <a:pt x="1021" y="1207"/>
                    <a:pt x="66" y="2101"/>
                  </a:cubicBezTo>
                  <a:cubicBezTo>
                    <a:pt x="1" y="2172"/>
                    <a:pt x="60" y="2257"/>
                    <a:pt x="131" y="2257"/>
                  </a:cubicBezTo>
                  <a:cubicBezTo>
                    <a:pt x="147" y="2257"/>
                    <a:pt x="164" y="2252"/>
                    <a:pt x="181" y="2242"/>
                  </a:cubicBezTo>
                  <a:cubicBezTo>
                    <a:pt x="1135" y="1349"/>
                    <a:pt x="2311" y="535"/>
                    <a:pt x="3568" y="173"/>
                  </a:cubicBezTo>
                  <a:cubicBezTo>
                    <a:pt x="3647" y="142"/>
                    <a:pt x="3627" y="0"/>
                    <a:pt x="354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212;p45"/>
            <p:cNvSpPr/>
            <p:nvPr/>
          </p:nvSpPr>
          <p:spPr>
            <a:xfrm>
              <a:off x="2988153" y="920933"/>
              <a:ext cx="168744" cy="48920"/>
            </a:xfrm>
            <a:custGeom>
              <a:avLst/>
              <a:gdLst/>
              <a:ahLst/>
              <a:cxnLst/>
              <a:rect l="l" t="t" r="r" b="b"/>
              <a:pathLst>
                <a:path w="3508" h="1017" extrusionOk="0">
                  <a:moveTo>
                    <a:pt x="3178" y="0"/>
                  </a:moveTo>
                  <a:cubicBezTo>
                    <a:pt x="2847" y="0"/>
                    <a:pt x="2492" y="247"/>
                    <a:pt x="2186" y="247"/>
                  </a:cubicBezTo>
                  <a:cubicBezTo>
                    <a:pt x="2080" y="247"/>
                    <a:pt x="1980" y="218"/>
                    <a:pt x="1888" y="138"/>
                  </a:cubicBezTo>
                  <a:cubicBezTo>
                    <a:pt x="1875" y="124"/>
                    <a:pt x="1855" y="118"/>
                    <a:pt x="1834" y="118"/>
                  </a:cubicBezTo>
                  <a:cubicBezTo>
                    <a:pt x="1813" y="118"/>
                    <a:pt x="1791" y="124"/>
                    <a:pt x="1774" y="138"/>
                  </a:cubicBezTo>
                  <a:cubicBezTo>
                    <a:pt x="1747" y="171"/>
                    <a:pt x="1693" y="225"/>
                    <a:pt x="1667" y="252"/>
                  </a:cubicBezTo>
                  <a:cubicBezTo>
                    <a:pt x="1560" y="378"/>
                    <a:pt x="1424" y="440"/>
                    <a:pt x="1266" y="440"/>
                  </a:cubicBezTo>
                  <a:cubicBezTo>
                    <a:pt x="1227" y="440"/>
                    <a:pt x="1188" y="437"/>
                    <a:pt x="1147" y="429"/>
                  </a:cubicBezTo>
                  <a:lnTo>
                    <a:pt x="1147" y="429"/>
                  </a:lnTo>
                  <a:cubicBezTo>
                    <a:pt x="1152" y="409"/>
                    <a:pt x="1158" y="388"/>
                    <a:pt x="1163" y="366"/>
                  </a:cubicBezTo>
                  <a:cubicBezTo>
                    <a:pt x="1186" y="314"/>
                    <a:pt x="1149" y="247"/>
                    <a:pt x="1099" y="247"/>
                  </a:cubicBezTo>
                  <a:cubicBezTo>
                    <a:pt x="1092" y="247"/>
                    <a:pt x="1083" y="248"/>
                    <a:pt x="1075" y="252"/>
                  </a:cubicBezTo>
                  <a:cubicBezTo>
                    <a:pt x="893" y="330"/>
                    <a:pt x="869" y="440"/>
                    <a:pt x="927" y="525"/>
                  </a:cubicBezTo>
                  <a:lnTo>
                    <a:pt x="927" y="525"/>
                  </a:lnTo>
                  <a:cubicBezTo>
                    <a:pt x="834" y="672"/>
                    <a:pt x="698" y="764"/>
                    <a:pt x="546" y="764"/>
                  </a:cubicBezTo>
                  <a:cubicBezTo>
                    <a:pt x="421" y="764"/>
                    <a:pt x="286" y="703"/>
                    <a:pt x="155" y="561"/>
                  </a:cubicBezTo>
                  <a:cubicBezTo>
                    <a:pt x="139" y="539"/>
                    <a:pt x="121" y="530"/>
                    <a:pt x="103" y="530"/>
                  </a:cubicBezTo>
                  <a:cubicBezTo>
                    <a:pt x="50" y="530"/>
                    <a:pt x="0" y="610"/>
                    <a:pt x="40" y="675"/>
                  </a:cubicBezTo>
                  <a:cubicBezTo>
                    <a:pt x="237" y="906"/>
                    <a:pt x="434" y="1017"/>
                    <a:pt x="610" y="1017"/>
                  </a:cubicBezTo>
                  <a:cubicBezTo>
                    <a:pt x="800" y="1017"/>
                    <a:pt x="965" y="885"/>
                    <a:pt x="1077" y="632"/>
                  </a:cubicBezTo>
                  <a:lnTo>
                    <a:pt x="1077" y="632"/>
                  </a:lnTo>
                  <a:cubicBezTo>
                    <a:pt x="1120" y="648"/>
                    <a:pt x="1169" y="657"/>
                    <a:pt x="1220" y="657"/>
                  </a:cubicBezTo>
                  <a:cubicBezTo>
                    <a:pt x="1256" y="657"/>
                    <a:pt x="1294" y="652"/>
                    <a:pt x="1331" y="642"/>
                  </a:cubicBezTo>
                  <a:cubicBezTo>
                    <a:pt x="1588" y="597"/>
                    <a:pt x="1687" y="393"/>
                    <a:pt x="1893" y="393"/>
                  </a:cubicBezTo>
                  <a:cubicBezTo>
                    <a:pt x="1933" y="393"/>
                    <a:pt x="1978" y="401"/>
                    <a:pt x="2029" y="420"/>
                  </a:cubicBezTo>
                  <a:cubicBezTo>
                    <a:pt x="2080" y="435"/>
                    <a:pt x="2128" y="441"/>
                    <a:pt x="2175" y="441"/>
                  </a:cubicBezTo>
                  <a:cubicBezTo>
                    <a:pt x="2493" y="441"/>
                    <a:pt x="2755" y="150"/>
                    <a:pt x="3061" y="150"/>
                  </a:cubicBezTo>
                  <a:cubicBezTo>
                    <a:pt x="3144" y="150"/>
                    <a:pt x="3229" y="172"/>
                    <a:pt x="3320" y="225"/>
                  </a:cubicBezTo>
                  <a:cubicBezTo>
                    <a:pt x="3329" y="227"/>
                    <a:pt x="3338" y="229"/>
                    <a:pt x="3347" y="229"/>
                  </a:cubicBezTo>
                  <a:cubicBezTo>
                    <a:pt x="3441" y="229"/>
                    <a:pt x="3507" y="106"/>
                    <a:pt x="3427" y="57"/>
                  </a:cubicBezTo>
                  <a:cubicBezTo>
                    <a:pt x="3347" y="16"/>
                    <a:pt x="3263" y="0"/>
                    <a:pt x="317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213;p45"/>
            <p:cNvSpPr/>
            <p:nvPr/>
          </p:nvSpPr>
          <p:spPr>
            <a:xfrm>
              <a:off x="3010713" y="976010"/>
              <a:ext cx="139738" cy="40262"/>
            </a:xfrm>
            <a:custGeom>
              <a:avLst/>
              <a:gdLst/>
              <a:ahLst/>
              <a:cxnLst/>
              <a:rect l="l" t="t" r="r" b="b"/>
              <a:pathLst>
                <a:path w="2905" h="837" extrusionOk="0">
                  <a:moveTo>
                    <a:pt x="2790" y="1"/>
                  </a:moveTo>
                  <a:cubicBezTo>
                    <a:pt x="2496" y="26"/>
                    <a:pt x="2151" y="255"/>
                    <a:pt x="1832" y="255"/>
                  </a:cubicBezTo>
                  <a:cubicBezTo>
                    <a:pt x="1729" y="255"/>
                    <a:pt x="1629" y="231"/>
                    <a:pt x="1534" y="169"/>
                  </a:cubicBezTo>
                  <a:cubicBezTo>
                    <a:pt x="1526" y="161"/>
                    <a:pt x="1516" y="158"/>
                    <a:pt x="1504" y="158"/>
                  </a:cubicBezTo>
                  <a:cubicBezTo>
                    <a:pt x="1475" y="158"/>
                    <a:pt x="1439" y="178"/>
                    <a:pt x="1419" y="202"/>
                  </a:cubicBezTo>
                  <a:cubicBezTo>
                    <a:pt x="1224" y="256"/>
                    <a:pt x="1030" y="310"/>
                    <a:pt x="835" y="370"/>
                  </a:cubicBezTo>
                  <a:cubicBezTo>
                    <a:pt x="825" y="360"/>
                    <a:pt x="815" y="356"/>
                    <a:pt x="806" y="356"/>
                  </a:cubicBezTo>
                  <a:cubicBezTo>
                    <a:pt x="785" y="356"/>
                    <a:pt x="766" y="379"/>
                    <a:pt x="747" y="397"/>
                  </a:cubicBezTo>
                  <a:cubicBezTo>
                    <a:pt x="628" y="573"/>
                    <a:pt x="496" y="669"/>
                    <a:pt x="338" y="669"/>
                  </a:cubicBezTo>
                  <a:cubicBezTo>
                    <a:pt x="273" y="669"/>
                    <a:pt x="204" y="652"/>
                    <a:pt x="129" y="619"/>
                  </a:cubicBezTo>
                  <a:cubicBezTo>
                    <a:pt x="121" y="617"/>
                    <a:pt x="114" y="616"/>
                    <a:pt x="107" y="616"/>
                  </a:cubicBezTo>
                  <a:cubicBezTo>
                    <a:pt x="18" y="616"/>
                    <a:pt x="1" y="762"/>
                    <a:pt x="75" y="787"/>
                  </a:cubicBezTo>
                  <a:cubicBezTo>
                    <a:pt x="161" y="815"/>
                    <a:pt x="261" y="837"/>
                    <a:pt x="356" y="837"/>
                  </a:cubicBezTo>
                  <a:cubicBezTo>
                    <a:pt x="449" y="837"/>
                    <a:pt x="537" y="816"/>
                    <a:pt x="606" y="760"/>
                  </a:cubicBezTo>
                  <a:cubicBezTo>
                    <a:pt x="694" y="733"/>
                    <a:pt x="774" y="673"/>
                    <a:pt x="835" y="592"/>
                  </a:cubicBezTo>
                  <a:cubicBezTo>
                    <a:pt x="862" y="538"/>
                    <a:pt x="1110" y="565"/>
                    <a:pt x="1137" y="538"/>
                  </a:cubicBezTo>
                  <a:cubicBezTo>
                    <a:pt x="1322" y="490"/>
                    <a:pt x="1428" y="410"/>
                    <a:pt x="1583" y="410"/>
                  </a:cubicBezTo>
                  <a:cubicBezTo>
                    <a:pt x="1619" y="410"/>
                    <a:pt x="1658" y="414"/>
                    <a:pt x="1702" y="424"/>
                  </a:cubicBezTo>
                  <a:cubicBezTo>
                    <a:pt x="1744" y="434"/>
                    <a:pt x="1786" y="438"/>
                    <a:pt x="1829" y="438"/>
                  </a:cubicBezTo>
                  <a:cubicBezTo>
                    <a:pt x="2149" y="438"/>
                    <a:pt x="2470" y="199"/>
                    <a:pt x="2790" y="169"/>
                  </a:cubicBezTo>
                  <a:cubicBezTo>
                    <a:pt x="2905" y="169"/>
                    <a:pt x="2905" y="1"/>
                    <a:pt x="279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214;p45"/>
            <p:cNvSpPr/>
            <p:nvPr/>
          </p:nvSpPr>
          <p:spPr>
            <a:xfrm>
              <a:off x="3147802" y="977645"/>
              <a:ext cx="10727" cy="8129"/>
            </a:xfrm>
            <a:custGeom>
              <a:avLst/>
              <a:gdLst/>
              <a:ahLst/>
              <a:cxnLst/>
              <a:rect l="l" t="t" r="r" b="b"/>
              <a:pathLst>
                <a:path w="223" h="169" extrusionOk="0">
                  <a:moveTo>
                    <a:pt x="108" y="0"/>
                  </a:moveTo>
                  <a:cubicBezTo>
                    <a:pt x="1" y="0"/>
                    <a:pt x="1" y="168"/>
                    <a:pt x="108" y="168"/>
                  </a:cubicBezTo>
                  <a:cubicBezTo>
                    <a:pt x="223" y="168"/>
                    <a:pt x="223"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215;p45"/>
            <p:cNvSpPr/>
            <p:nvPr/>
          </p:nvSpPr>
          <p:spPr>
            <a:xfrm>
              <a:off x="3046645" y="1013865"/>
              <a:ext cx="148108" cy="43388"/>
            </a:xfrm>
            <a:custGeom>
              <a:avLst/>
              <a:gdLst/>
              <a:ahLst/>
              <a:cxnLst/>
              <a:rect l="l" t="t" r="r" b="b"/>
              <a:pathLst>
                <a:path w="3079" h="902" extrusionOk="0">
                  <a:moveTo>
                    <a:pt x="2910" y="0"/>
                  </a:moveTo>
                  <a:cubicBezTo>
                    <a:pt x="2440" y="114"/>
                    <a:pt x="1936" y="222"/>
                    <a:pt x="1459" y="336"/>
                  </a:cubicBezTo>
                  <a:cubicBezTo>
                    <a:pt x="1264" y="390"/>
                    <a:pt x="1062" y="450"/>
                    <a:pt x="867" y="477"/>
                  </a:cubicBezTo>
                  <a:cubicBezTo>
                    <a:pt x="613" y="552"/>
                    <a:pt x="421" y="730"/>
                    <a:pt x="176" y="730"/>
                  </a:cubicBezTo>
                  <a:cubicBezTo>
                    <a:pt x="156" y="730"/>
                    <a:pt x="135" y="728"/>
                    <a:pt x="115" y="726"/>
                  </a:cubicBezTo>
                  <a:cubicBezTo>
                    <a:pt x="0" y="726"/>
                    <a:pt x="0" y="894"/>
                    <a:pt x="115" y="894"/>
                  </a:cubicBezTo>
                  <a:cubicBezTo>
                    <a:pt x="149" y="899"/>
                    <a:pt x="183" y="902"/>
                    <a:pt x="218" y="902"/>
                  </a:cubicBezTo>
                  <a:cubicBezTo>
                    <a:pt x="573" y="902"/>
                    <a:pt x="929" y="638"/>
                    <a:pt x="1291" y="558"/>
                  </a:cubicBezTo>
                  <a:cubicBezTo>
                    <a:pt x="1848" y="424"/>
                    <a:pt x="2406" y="309"/>
                    <a:pt x="2971" y="168"/>
                  </a:cubicBezTo>
                  <a:cubicBezTo>
                    <a:pt x="3078" y="141"/>
                    <a:pt x="3024" y="0"/>
                    <a:pt x="291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216;p45"/>
            <p:cNvSpPr/>
            <p:nvPr/>
          </p:nvSpPr>
          <p:spPr>
            <a:xfrm>
              <a:off x="3203408" y="859604"/>
              <a:ext cx="110780" cy="63207"/>
            </a:xfrm>
            <a:custGeom>
              <a:avLst/>
              <a:gdLst/>
              <a:ahLst/>
              <a:cxnLst/>
              <a:rect l="l" t="t" r="r" b="b"/>
              <a:pathLst>
                <a:path w="2303" h="1314" extrusionOk="0">
                  <a:moveTo>
                    <a:pt x="2167" y="1"/>
                  </a:moveTo>
                  <a:cubicBezTo>
                    <a:pt x="2151" y="1"/>
                    <a:pt x="2134" y="5"/>
                    <a:pt x="2118" y="15"/>
                  </a:cubicBezTo>
                  <a:cubicBezTo>
                    <a:pt x="1835" y="270"/>
                    <a:pt x="1331" y="42"/>
                    <a:pt x="1136" y="465"/>
                  </a:cubicBezTo>
                  <a:cubicBezTo>
                    <a:pt x="1110" y="519"/>
                    <a:pt x="1110" y="573"/>
                    <a:pt x="1083" y="633"/>
                  </a:cubicBezTo>
                  <a:cubicBezTo>
                    <a:pt x="1047" y="744"/>
                    <a:pt x="999" y="775"/>
                    <a:pt x="947" y="775"/>
                  </a:cubicBezTo>
                  <a:cubicBezTo>
                    <a:pt x="885" y="775"/>
                    <a:pt x="817" y="732"/>
                    <a:pt x="760" y="732"/>
                  </a:cubicBezTo>
                  <a:cubicBezTo>
                    <a:pt x="746" y="732"/>
                    <a:pt x="732" y="735"/>
                    <a:pt x="720" y="741"/>
                  </a:cubicBezTo>
                  <a:cubicBezTo>
                    <a:pt x="576" y="793"/>
                    <a:pt x="412" y="1106"/>
                    <a:pt x="242" y="1106"/>
                  </a:cubicBezTo>
                  <a:cubicBezTo>
                    <a:pt x="213" y="1106"/>
                    <a:pt x="184" y="1097"/>
                    <a:pt x="155" y="1077"/>
                  </a:cubicBezTo>
                  <a:cubicBezTo>
                    <a:pt x="143" y="1068"/>
                    <a:pt x="130" y="1065"/>
                    <a:pt x="118" y="1065"/>
                  </a:cubicBezTo>
                  <a:cubicBezTo>
                    <a:pt x="52" y="1065"/>
                    <a:pt x="1" y="1173"/>
                    <a:pt x="75" y="1218"/>
                  </a:cubicBezTo>
                  <a:cubicBezTo>
                    <a:pt x="149" y="1278"/>
                    <a:pt x="245" y="1314"/>
                    <a:pt x="341" y="1314"/>
                  </a:cubicBezTo>
                  <a:cubicBezTo>
                    <a:pt x="427" y="1314"/>
                    <a:pt x="512" y="1285"/>
                    <a:pt x="579" y="1218"/>
                  </a:cubicBezTo>
                  <a:cubicBezTo>
                    <a:pt x="606" y="1191"/>
                    <a:pt x="747" y="909"/>
                    <a:pt x="800" y="909"/>
                  </a:cubicBezTo>
                  <a:cubicBezTo>
                    <a:pt x="882" y="933"/>
                    <a:pt x="933" y="953"/>
                    <a:pt x="997" y="953"/>
                  </a:cubicBezTo>
                  <a:cubicBezTo>
                    <a:pt x="1022" y="953"/>
                    <a:pt x="1050" y="950"/>
                    <a:pt x="1083" y="942"/>
                  </a:cubicBezTo>
                  <a:cubicBezTo>
                    <a:pt x="1304" y="828"/>
                    <a:pt x="1224" y="492"/>
                    <a:pt x="1472" y="378"/>
                  </a:cubicBezTo>
                  <a:cubicBezTo>
                    <a:pt x="1755" y="270"/>
                    <a:pt x="2003" y="351"/>
                    <a:pt x="2259" y="156"/>
                  </a:cubicBezTo>
                  <a:cubicBezTo>
                    <a:pt x="2303" y="85"/>
                    <a:pt x="2239" y="1"/>
                    <a:pt x="216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17;p45"/>
            <p:cNvSpPr/>
            <p:nvPr/>
          </p:nvSpPr>
          <p:spPr>
            <a:xfrm>
              <a:off x="3223899" y="916027"/>
              <a:ext cx="109866" cy="51470"/>
            </a:xfrm>
            <a:custGeom>
              <a:avLst/>
              <a:gdLst/>
              <a:ahLst/>
              <a:cxnLst/>
              <a:rect l="l" t="t" r="r" b="b"/>
              <a:pathLst>
                <a:path w="2284" h="1070" extrusionOk="0">
                  <a:moveTo>
                    <a:pt x="1918" y="0"/>
                  </a:moveTo>
                  <a:cubicBezTo>
                    <a:pt x="1593" y="0"/>
                    <a:pt x="1226" y="90"/>
                    <a:pt x="1046" y="354"/>
                  </a:cubicBezTo>
                  <a:cubicBezTo>
                    <a:pt x="954" y="498"/>
                    <a:pt x="1065" y="767"/>
                    <a:pt x="863" y="767"/>
                  </a:cubicBezTo>
                  <a:cubicBezTo>
                    <a:pt x="831" y="767"/>
                    <a:pt x="789" y="760"/>
                    <a:pt x="737" y="744"/>
                  </a:cubicBezTo>
                  <a:cubicBezTo>
                    <a:pt x="686" y="725"/>
                    <a:pt x="634" y="717"/>
                    <a:pt x="580" y="717"/>
                  </a:cubicBezTo>
                  <a:cubicBezTo>
                    <a:pt x="403" y="717"/>
                    <a:pt x="220" y="808"/>
                    <a:pt x="65" y="912"/>
                  </a:cubicBezTo>
                  <a:cubicBezTo>
                    <a:pt x="0" y="982"/>
                    <a:pt x="79" y="1070"/>
                    <a:pt x="154" y="1070"/>
                  </a:cubicBezTo>
                  <a:cubicBezTo>
                    <a:pt x="173" y="1070"/>
                    <a:pt x="191" y="1065"/>
                    <a:pt x="206" y="1053"/>
                  </a:cubicBezTo>
                  <a:cubicBezTo>
                    <a:pt x="325" y="947"/>
                    <a:pt x="423" y="915"/>
                    <a:pt x="516" y="915"/>
                  </a:cubicBezTo>
                  <a:cubicBezTo>
                    <a:pt x="665" y="915"/>
                    <a:pt x="802" y="999"/>
                    <a:pt x="993" y="999"/>
                  </a:cubicBezTo>
                  <a:cubicBezTo>
                    <a:pt x="1073" y="999"/>
                    <a:pt x="1134" y="945"/>
                    <a:pt x="1161" y="858"/>
                  </a:cubicBezTo>
                  <a:cubicBezTo>
                    <a:pt x="1188" y="690"/>
                    <a:pt x="1134" y="468"/>
                    <a:pt x="1329" y="327"/>
                  </a:cubicBezTo>
                  <a:cubicBezTo>
                    <a:pt x="1465" y="210"/>
                    <a:pt x="1684" y="161"/>
                    <a:pt x="1891" y="161"/>
                  </a:cubicBezTo>
                  <a:cubicBezTo>
                    <a:pt x="1979" y="161"/>
                    <a:pt x="2065" y="170"/>
                    <a:pt x="2142" y="186"/>
                  </a:cubicBezTo>
                  <a:cubicBezTo>
                    <a:pt x="2223" y="186"/>
                    <a:pt x="2283" y="18"/>
                    <a:pt x="2169" y="18"/>
                  </a:cubicBezTo>
                  <a:cubicBezTo>
                    <a:pt x="2091" y="7"/>
                    <a:pt x="2006" y="0"/>
                    <a:pt x="19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218;p45"/>
            <p:cNvSpPr/>
            <p:nvPr/>
          </p:nvSpPr>
          <p:spPr>
            <a:xfrm>
              <a:off x="3052705" y="1114302"/>
              <a:ext cx="205782" cy="122565"/>
            </a:xfrm>
            <a:custGeom>
              <a:avLst/>
              <a:gdLst/>
              <a:ahLst/>
              <a:cxnLst/>
              <a:rect l="l" t="t" r="r" b="b"/>
              <a:pathLst>
                <a:path w="4278" h="2548" extrusionOk="0">
                  <a:moveTo>
                    <a:pt x="4156" y="1"/>
                  </a:moveTo>
                  <a:cubicBezTo>
                    <a:pt x="4140" y="1"/>
                    <a:pt x="4121" y="5"/>
                    <a:pt x="4101" y="16"/>
                  </a:cubicBezTo>
                  <a:cubicBezTo>
                    <a:pt x="2704" y="688"/>
                    <a:pt x="1360" y="1467"/>
                    <a:pt x="69" y="2368"/>
                  </a:cubicBezTo>
                  <a:cubicBezTo>
                    <a:pt x="1" y="2436"/>
                    <a:pt x="48" y="2548"/>
                    <a:pt x="117" y="2548"/>
                  </a:cubicBezTo>
                  <a:cubicBezTo>
                    <a:pt x="130" y="2548"/>
                    <a:pt x="143" y="2544"/>
                    <a:pt x="157" y="2536"/>
                  </a:cubicBezTo>
                  <a:cubicBezTo>
                    <a:pt x="1440" y="1608"/>
                    <a:pt x="2784" y="822"/>
                    <a:pt x="4189" y="150"/>
                  </a:cubicBezTo>
                  <a:cubicBezTo>
                    <a:pt x="4278" y="105"/>
                    <a:pt x="4238" y="1"/>
                    <a:pt x="41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219;p45"/>
            <p:cNvSpPr/>
            <p:nvPr/>
          </p:nvSpPr>
          <p:spPr>
            <a:xfrm>
              <a:off x="3251990" y="984427"/>
              <a:ext cx="193276" cy="136515"/>
            </a:xfrm>
            <a:custGeom>
              <a:avLst/>
              <a:gdLst/>
              <a:ahLst/>
              <a:cxnLst/>
              <a:rect l="l" t="t" r="r" b="b"/>
              <a:pathLst>
                <a:path w="4018" h="2838" extrusionOk="0">
                  <a:moveTo>
                    <a:pt x="3582" y="1"/>
                  </a:moveTo>
                  <a:cubicBezTo>
                    <a:pt x="3528" y="1"/>
                    <a:pt x="3478" y="63"/>
                    <a:pt x="3514" y="135"/>
                  </a:cubicBezTo>
                  <a:cubicBezTo>
                    <a:pt x="3715" y="498"/>
                    <a:pt x="3991" y="868"/>
                    <a:pt x="3514" y="1062"/>
                  </a:cubicBezTo>
                  <a:cubicBezTo>
                    <a:pt x="3124" y="1230"/>
                    <a:pt x="2734" y="1398"/>
                    <a:pt x="2371" y="1593"/>
                  </a:cubicBezTo>
                  <a:cubicBezTo>
                    <a:pt x="1585" y="1929"/>
                    <a:pt x="825" y="2292"/>
                    <a:pt x="73" y="2682"/>
                  </a:cubicBezTo>
                  <a:cubicBezTo>
                    <a:pt x="0" y="2732"/>
                    <a:pt x="48" y="2838"/>
                    <a:pt x="112" y="2838"/>
                  </a:cubicBezTo>
                  <a:cubicBezTo>
                    <a:pt x="126" y="2838"/>
                    <a:pt x="140" y="2833"/>
                    <a:pt x="153" y="2823"/>
                  </a:cubicBezTo>
                  <a:cubicBezTo>
                    <a:pt x="1417" y="2212"/>
                    <a:pt x="2707" y="1593"/>
                    <a:pt x="3991" y="1036"/>
                  </a:cubicBezTo>
                  <a:cubicBezTo>
                    <a:pt x="4018" y="1036"/>
                    <a:pt x="4018" y="975"/>
                    <a:pt x="4018" y="948"/>
                  </a:cubicBezTo>
                  <a:cubicBezTo>
                    <a:pt x="3910" y="639"/>
                    <a:pt x="3823" y="330"/>
                    <a:pt x="3655" y="54"/>
                  </a:cubicBezTo>
                  <a:cubicBezTo>
                    <a:pt x="3637" y="16"/>
                    <a:pt x="3609" y="1"/>
                    <a:pt x="358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220;p45"/>
            <p:cNvSpPr/>
            <p:nvPr/>
          </p:nvSpPr>
          <p:spPr>
            <a:xfrm>
              <a:off x="2922831" y="959270"/>
              <a:ext cx="135168" cy="236279"/>
            </a:xfrm>
            <a:custGeom>
              <a:avLst/>
              <a:gdLst/>
              <a:ahLst/>
              <a:cxnLst/>
              <a:rect l="l" t="t" r="r" b="b"/>
              <a:pathLst>
                <a:path w="2810" h="4912" extrusionOk="0">
                  <a:moveTo>
                    <a:pt x="316" y="1"/>
                  </a:moveTo>
                  <a:cubicBezTo>
                    <a:pt x="303" y="1"/>
                    <a:pt x="290" y="4"/>
                    <a:pt x="276" y="13"/>
                  </a:cubicBezTo>
                  <a:cubicBezTo>
                    <a:pt x="0" y="181"/>
                    <a:pt x="27" y="268"/>
                    <a:pt x="168" y="577"/>
                  </a:cubicBezTo>
                  <a:cubicBezTo>
                    <a:pt x="417" y="1135"/>
                    <a:pt x="726" y="1727"/>
                    <a:pt x="1008" y="2257"/>
                  </a:cubicBezTo>
                  <a:cubicBezTo>
                    <a:pt x="1513" y="3151"/>
                    <a:pt x="2158" y="3964"/>
                    <a:pt x="2628" y="4858"/>
                  </a:cubicBezTo>
                  <a:cubicBezTo>
                    <a:pt x="2648" y="4896"/>
                    <a:pt x="2677" y="4912"/>
                    <a:pt x="2705" y="4912"/>
                  </a:cubicBezTo>
                  <a:cubicBezTo>
                    <a:pt x="2760" y="4912"/>
                    <a:pt x="2810" y="4849"/>
                    <a:pt x="2769" y="4778"/>
                  </a:cubicBezTo>
                  <a:cubicBezTo>
                    <a:pt x="2406" y="4045"/>
                    <a:pt x="1929" y="3407"/>
                    <a:pt x="1486" y="2701"/>
                  </a:cubicBezTo>
                  <a:cubicBezTo>
                    <a:pt x="1230" y="2311"/>
                    <a:pt x="27" y="409"/>
                    <a:pt x="363" y="154"/>
                  </a:cubicBezTo>
                  <a:cubicBezTo>
                    <a:pt x="431" y="109"/>
                    <a:pt x="385" y="1"/>
                    <a:pt x="3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221;p45"/>
            <p:cNvSpPr/>
            <p:nvPr/>
          </p:nvSpPr>
          <p:spPr>
            <a:xfrm>
              <a:off x="2914750" y="977164"/>
              <a:ext cx="143249" cy="258840"/>
            </a:xfrm>
            <a:custGeom>
              <a:avLst/>
              <a:gdLst/>
              <a:ahLst/>
              <a:cxnLst/>
              <a:rect l="l" t="t" r="r" b="b"/>
              <a:pathLst>
                <a:path w="2978" h="5381" extrusionOk="0">
                  <a:moveTo>
                    <a:pt x="285" y="1"/>
                  </a:moveTo>
                  <a:cubicBezTo>
                    <a:pt x="262" y="1"/>
                    <a:pt x="238" y="12"/>
                    <a:pt x="222" y="37"/>
                  </a:cubicBezTo>
                  <a:cubicBezTo>
                    <a:pt x="0" y="400"/>
                    <a:pt x="54" y="427"/>
                    <a:pt x="249" y="790"/>
                  </a:cubicBezTo>
                  <a:cubicBezTo>
                    <a:pt x="531" y="1294"/>
                    <a:pt x="814" y="1798"/>
                    <a:pt x="1089" y="2302"/>
                  </a:cubicBezTo>
                  <a:cubicBezTo>
                    <a:pt x="1681" y="3310"/>
                    <a:pt x="2265" y="4318"/>
                    <a:pt x="2796" y="5326"/>
                  </a:cubicBezTo>
                  <a:cubicBezTo>
                    <a:pt x="2816" y="5364"/>
                    <a:pt x="2845" y="5380"/>
                    <a:pt x="2873" y="5380"/>
                  </a:cubicBezTo>
                  <a:cubicBezTo>
                    <a:pt x="2928" y="5380"/>
                    <a:pt x="2978" y="5317"/>
                    <a:pt x="2937" y="5246"/>
                  </a:cubicBezTo>
                  <a:cubicBezTo>
                    <a:pt x="2494" y="4379"/>
                    <a:pt x="1990" y="3539"/>
                    <a:pt x="1486" y="2665"/>
                  </a:cubicBezTo>
                  <a:cubicBezTo>
                    <a:pt x="1257" y="2221"/>
                    <a:pt x="1008" y="1798"/>
                    <a:pt x="753" y="1355"/>
                  </a:cubicBezTo>
                  <a:cubicBezTo>
                    <a:pt x="558" y="985"/>
                    <a:pt x="142" y="514"/>
                    <a:pt x="363" y="118"/>
                  </a:cubicBezTo>
                  <a:cubicBezTo>
                    <a:pt x="401" y="61"/>
                    <a:pt x="342" y="1"/>
                    <a:pt x="285"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oogle Shape;2222;p45"/>
          <p:cNvGrpSpPr/>
          <p:nvPr/>
        </p:nvGrpSpPr>
        <p:grpSpPr>
          <a:xfrm>
            <a:off x="273857" y="5495283"/>
            <a:ext cx="1072556" cy="1113023"/>
            <a:chOff x="4372469" y="2020378"/>
            <a:chExt cx="399056" cy="414112"/>
          </a:xfrm>
        </p:grpSpPr>
        <p:sp>
          <p:nvSpPr>
            <p:cNvPr id="28" name="Google Shape;2223;p45"/>
            <p:cNvSpPr/>
            <p:nvPr/>
          </p:nvSpPr>
          <p:spPr>
            <a:xfrm>
              <a:off x="4396231" y="2156505"/>
              <a:ext cx="374189" cy="277984"/>
            </a:xfrm>
            <a:custGeom>
              <a:avLst/>
              <a:gdLst/>
              <a:ahLst/>
              <a:cxnLst/>
              <a:rect l="l" t="t" r="r" b="b"/>
              <a:pathLst>
                <a:path w="7779" h="5779" extrusionOk="0">
                  <a:moveTo>
                    <a:pt x="108" y="1"/>
                  </a:moveTo>
                  <a:cubicBezTo>
                    <a:pt x="45" y="1"/>
                    <a:pt x="0" y="81"/>
                    <a:pt x="60" y="146"/>
                  </a:cubicBezTo>
                  <a:cubicBezTo>
                    <a:pt x="1404" y="1853"/>
                    <a:pt x="3172" y="3137"/>
                    <a:pt x="4738" y="4683"/>
                  </a:cubicBezTo>
                  <a:cubicBezTo>
                    <a:pt x="5163" y="5102"/>
                    <a:pt x="5582" y="5778"/>
                    <a:pt x="6245" y="5778"/>
                  </a:cubicBezTo>
                  <a:cubicBezTo>
                    <a:pt x="6284" y="5778"/>
                    <a:pt x="6324" y="5776"/>
                    <a:pt x="6364" y="5771"/>
                  </a:cubicBezTo>
                  <a:cubicBezTo>
                    <a:pt x="7003" y="5718"/>
                    <a:pt x="7621" y="5187"/>
                    <a:pt x="7762" y="4568"/>
                  </a:cubicBezTo>
                  <a:cubicBezTo>
                    <a:pt x="7778" y="4498"/>
                    <a:pt x="7732" y="4451"/>
                    <a:pt x="7687" y="4451"/>
                  </a:cubicBezTo>
                  <a:cubicBezTo>
                    <a:pt x="7659" y="4451"/>
                    <a:pt x="7631" y="4470"/>
                    <a:pt x="7621" y="4515"/>
                  </a:cubicBezTo>
                  <a:cubicBezTo>
                    <a:pt x="7466" y="5119"/>
                    <a:pt x="6887" y="5586"/>
                    <a:pt x="6305" y="5586"/>
                  </a:cubicBezTo>
                  <a:cubicBezTo>
                    <a:pt x="6052" y="5586"/>
                    <a:pt x="5798" y="5498"/>
                    <a:pt x="5578" y="5294"/>
                  </a:cubicBezTo>
                  <a:cubicBezTo>
                    <a:pt x="4986" y="4763"/>
                    <a:pt x="4456" y="4145"/>
                    <a:pt x="3844" y="3614"/>
                  </a:cubicBezTo>
                  <a:cubicBezTo>
                    <a:pt x="2554" y="2465"/>
                    <a:pt x="1236" y="1376"/>
                    <a:pt x="175" y="32"/>
                  </a:cubicBezTo>
                  <a:cubicBezTo>
                    <a:pt x="153" y="10"/>
                    <a:pt x="129" y="1"/>
                    <a:pt x="108"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224;p45"/>
            <p:cNvSpPr/>
            <p:nvPr/>
          </p:nvSpPr>
          <p:spPr>
            <a:xfrm>
              <a:off x="4372469" y="2020378"/>
              <a:ext cx="128434" cy="144404"/>
            </a:xfrm>
            <a:custGeom>
              <a:avLst/>
              <a:gdLst/>
              <a:ahLst/>
              <a:cxnLst/>
              <a:rect l="l" t="t" r="r" b="b"/>
              <a:pathLst>
                <a:path w="2670" h="3002" extrusionOk="0">
                  <a:moveTo>
                    <a:pt x="112" y="1"/>
                  </a:moveTo>
                  <a:cubicBezTo>
                    <a:pt x="57" y="1"/>
                    <a:pt x="0" y="68"/>
                    <a:pt x="23" y="120"/>
                  </a:cubicBezTo>
                  <a:cubicBezTo>
                    <a:pt x="333" y="1014"/>
                    <a:pt x="528" y="1935"/>
                    <a:pt x="528" y="2916"/>
                  </a:cubicBezTo>
                  <a:cubicBezTo>
                    <a:pt x="528" y="2973"/>
                    <a:pt x="570" y="3002"/>
                    <a:pt x="612" y="3002"/>
                  </a:cubicBezTo>
                  <a:cubicBezTo>
                    <a:pt x="654" y="3002"/>
                    <a:pt x="696" y="2973"/>
                    <a:pt x="696" y="2916"/>
                  </a:cubicBezTo>
                  <a:cubicBezTo>
                    <a:pt x="696" y="2000"/>
                    <a:pt x="526" y="1113"/>
                    <a:pt x="252" y="245"/>
                  </a:cubicBezTo>
                  <a:lnTo>
                    <a:pt x="252" y="245"/>
                  </a:lnTo>
                  <a:cubicBezTo>
                    <a:pt x="1027" y="564"/>
                    <a:pt x="1758" y="931"/>
                    <a:pt x="2490" y="1350"/>
                  </a:cubicBezTo>
                  <a:cubicBezTo>
                    <a:pt x="2505" y="1357"/>
                    <a:pt x="2519" y="1361"/>
                    <a:pt x="2532" y="1361"/>
                  </a:cubicBezTo>
                  <a:cubicBezTo>
                    <a:pt x="2617" y="1361"/>
                    <a:pt x="2669" y="1232"/>
                    <a:pt x="2571" y="1209"/>
                  </a:cubicBezTo>
                  <a:cubicBezTo>
                    <a:pt x="1784" y="759"/>
                    <a:pt x="978" y="342"/>
                    <a:pt x="138" y="6"/>
                  </a:cubicBezTo>
                  <a:cubicBezTo>
                    <a:pt x="130" y="2"/>
                    <a:pt x="121" y="1"/>
                    <a:pt x="112"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225;p45"/>
            <p:cNvSpPr/>
            <p:nvPr/>
          </p:nvSpPr>
          <p:spPr>
            <a:xfrm>
              <a:off x="4495561" y="2081900"/>
              <a:ext cx="275964" cy="292463"/>
            </a:xfrm>
            <a:custGeom>
              <a:avLst/>
              <a:gdLst/>
              <a:ahLst/>
              <a:cxnLst/>
              <a:rect l="l" t="t" r="r" b="b"/>
              <a:pathLst>
                <a:path w="5737" h="6080" extrusionOk="0">
                  <a:moveTo>
                    <a:pt x="139" y="0"/>
                  </a:moveTo>
                  <a:cubicBezTo>
                    <a:pt x="78" y="0"/>
                    <a:pt x="1" y="82"/>
                    <a:pt x="65" y="125"/>
                  </a:cubicBezTo>
                  <a:cubicBezTo>
                    <a:pt x="2081" y="1919"/>
                    <a:pt x="3761" y="4076"/>
                    <a:pt x="5556" y="6066"/>
                  </a:cubicBezTo>
                  <a:cubicBezTo>
                    <a:pt x="5565" y="6075"/>
                    <a:pt x="5578" y="6080"/>
                    <a:pt x="5591" y="6080"/>
                  </a:cubicBezTo>
                  <a:cubicBezTo>
                    <a:pt x="5653" y="6080"/>
                    <a:pt x="5736" y="5991"/>
                    <a:pt x="5670" y="5924"/>
                  </a:cubicBezTo>
                  <a:cubicBezTo>
                    <a:pt x="3876" y="3935"/>
                    <a:pt x="2196" y="1805"/>
                    <a:pt x="180" y="17"/>
                  </a:cubicBezTo>
                  <a:cubicBezTo>
                    <a:pt x="169" y="5"/>
                    <a:pt x="155" y="0"/>
                    <a:pt x="13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226;p45"/>
            <p:cNvSpPr/>
            <p:nvPr/>
          </p:nvSpPr>
          <p:spPr>
            <a:xfrm>
              <a:off x="4645782" y="2340878"/>
              <a:ext cx="100486" cy="65131"/>
            </a:xfrm>
            <a:custGeom>
              <a:avLst/>
              <a:gdLst/>
              <a:ahLst/>
              <a:cxnLst/>
              <a:rect l="l" t="t" r="r" b="b"/>
              <a:pathLst>
                <a:path w="2089" h="1354" extrusionOk="0">
                  <a:moveTo>
                    <a:pt x="1966" y="0"/>
                  </a:moveTo>
                  <a:cubicBezTo>
                    <a:pt x="1941" y="0"/>
                    <a:pt x="1918" y="11"/>
                    <a:pt x="1902" y="36"/>
                  </a:cubicBezTo>
                  <a:cubicBezTo>
                    <a:pt x="1566" y="735"/>
                    <a:pt x="894" y="1152"/>
                    <a:pt x="108" y="1186"/>
                  </a:cubicBezTo>
                  <a:cubicBezTo>
                    <a:pt x="0" y="1186"/>
                    <a:pt x="0" y="1354"/>
                    <a:pt x="108" y="1354"/>
                  </a:cubicBezTo>
                  <a:cubicBezTo>
                    <a:pt x="948" y="1320"/>
                    <a:pt x="1680" y="877"/>
                    <a:pt x="2070" y="117"/>
                  </a:cubicBezTo>
                  <a:cubicBezTo>
                    <a:pt x="2089" y="60"/>
                    <a:pt x="2024" y="0"/>
                    <a:pt x="196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227;p45"/>
            <p:cNvSpPr/>
            <p:nvPr/>
          </p:nvSpPr>
          <p:spPr>
            <a:xfrm>
              <a:off x="4626974" y="2316635"/>
              <a:ext cx="95964" cy="69171"/>
            </a:xfrm>
            <a:custGeom>
              <a:avLst/>
              <a:gdLst/>
              <a:ahLst/>
              <a:cxnLst/>
              <a:rect l="l" t="t" r="r" b="b"/>
              <a:pathLst>
                <a:path w="1995" h="1438" extrusionOk="0">
                  <a:moveTo>
                    <a:pt x="1879" y="0"/>
                  </a:moveTo>
                  <a:cubicBezTo>
                    <a:pt x="1855" y="0"/>
                    <a:pt x="1832" y="11"/>
                    <a:pt x="1816" y="36"/>
                  </a:cubicBezTo>
                  <a:cubicBezTo>
                    <a:pt x="1365" y="682"/>
                    <a:pt x="808" y="1018"/>
                    <a:pt x="82" y="1266"/>
                  </a:cubicBezTo>
                  <a:cubicBezTo>
                    <a:pt x="1" y="1291"/>
                    <a:pt x="18" y="1437"/>
                    <a:pt x="112" y="1437"/>
                  </a:cubicBezTo>
                  <a:cubicBezTo>
                    <a:pt x="119" y="1437"/>
                    <a:pt x="127" y="1436"/>
                    <a:pt x="136" y="1434"/>
                  </a:cubicBezTo>
                  <a:cubicBezTo>
                    <a:pt x="895" y="1152"/>
                    <a:pt x="1480" y="789"/>
                    <a:pt x="1957" y="117"/>
                  </a:cubicBezTo>
                  <a:cubicBezTo>
                    <a:pt x="1995" y="60"/>
                    <a:pt x="1936" y="0"/>
                    <a:pt x="187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28;p45"/>
            <p:cNvSpPr/>
            <p:nvPr/>
          </p:nvSpPr>
          <p:spPr>
            <a:xfrm>
              <a:off x="4397145" y="2079927"/>
              <a:ext cx="112560" cy="93319"/>
            </a:xfrm>
            <a:custGeom>
              <a:avLst/>
              <a:gdLst/>
              <a:ahLst/>
              <a:cxnLst/>
              <a:rect l="l" t="t" r="r" b="b"/>
              <a:pathLst>
                <a:path w="2340" h="1940" extrusionOk="0">
                  <a:moveTo>
                    <a:pt x="2087" y="0"/>
                  </a:moveTo>
                  <a:cubicBezTo>
                    <a:pt x="2018" y="0"/>
                    <a:pt x="1962" y="97"/>
                    <a:pt x="2031" y="139"/>
                  </a:cubicBezTo>
                  <a:cubicBezTo>
                    <a:pt x="2145" y="253"/>
                    <a:pt x="2111" y="475"/>
                    <a:pt x="2058" y="616"/>
                  </a:cubicBezTo>
                  <a:cubicBezTo>
                    <a:pt x="2022" y="677"/>
                    <a:pt x="1959" y="700"/>
                    <a:pt x="1887" y="700"/>
                  </a:cubicBezTo>
                  <a:cubicBezTo>
                    <a:pt x="1727" y="700"/>
                    <a:pt x="1518" y="589"/>
                    <a:pt x="1439" y="529"/>
                  </a:cubicBezTo>
                  <a:cubicBezTo>
                    <a:pt x="1425" y="519"/>
                    <a:pt x="1411" y="515"/>
                    <a:pt x="1398" y="515"/>
                  </a:cubicBezTo>
                  <a:cubicBezTo>
                    <a:pt x="1342" y="515"/>
                    <a:pt x="1310" y="599"/>
                    <a:pt x="1332" y="643"/>
                  </a:cubicBezTo>
                  <a:cubicBezTo>
                    <a:pt x="1412" y="838"/>
                    <a:pt x="1580" y="1261"/>
                    <a:pt x="1191" y="1261"/>
                  </a:cubicBezTo>
                  <a:cubicBezTo>
                    <a:pt x="1171" y="1264"/>
                    <a:pt x="1151" y="1265"/>
                    <a:pt x="1132" y="1265"/>
                  </a:cubicBezTo>
                  <a:cubicBezTo>
                    <a:pt x="957" y="1265"/>
                    <a:pt x="784" y="1163"/>
                    <a:pt x="633" y="1066"/>
                  </a:cubicBezTo>
                  <a:cubicBezTo>
                    <a:pt x="616" y="1055"/>
                    <a:pt x="599" y="1049"/>
                    <a:pt x="583" y="1049"/>
                  </a:cubicBezTo>
                  <a:cubicBezTo>
                    <a:pt x="519" y="1049"/>
                    <a:pt x="475" y="1136"/>
                    <a:pt x="519" y="1201"/>
                  </a:cubicBezTo>
                  <a:cubicBezTo>
                    <a:pt x="599" y="1288"/>
                    <a:pt x="660" y="1369"/>
                    <a:pt x="687" y="1483"/>
                  </a:cubicBezTo>
                  <a:cubicBezTo>
                    <a:pt x="562" y="1646"/>
                    <a:pt x="448" y="1727"/>
                    <a:pt x="338" y="1727"/>
                  </a:cubicBezTo>
                  <a:cubicBezTo>
                    <a:pt x="277" y="1727"/>
                    <a:pt x="216" y="1702"/>
                    <a:pt x="156" y="1651"/>
                  </a:cubicBezTo>
                  <a:cubicBezTo>
                    <a:pt x="142" y="1643"/>
                    <a:pt x="129" y="1639"/>
                    <a:pt x="116" y="1639"/>
                  </a:cubicBezTo>
                  <a:cubicBezTo>
                    <a:pt x="47" y="1639"/>
                    <a:pt x="0" y="1747"/>
                    <a:pt x="68" y="1792"/>
                  </a:cubicBezTo>
                  <a:cubicBezTo>
                    <a:pt x="190" y="1882"/>
                    <a:pt x="333" y="1939"/>
                    <a:pt x="471" y="1939"/>
                  </a:cubicBezTo>
                  <a:cubicBezTo>
                    <a:pt x="591" y="1939"/>
                    <a:pt x="707" y="1895"/>
                    <a:pt x="801" y="1792"/>
                  </a:cubicBezTo>
                  <a:cubicBezTo>
                    <a:pt x="903" y="1674"/>
                    <a:pt x="869" y="1494"/>
                    <a:pt x="802" y="1339"/>
                  </a:cubicBezTo>
                  <a:lnTo>
                    <a:pt x="802" y="1339"/>
                  </a:lnTo>
                  <a:cubicBezTo>
                    <a:pt x="927" y="1391"/>
                    <a:pt x="1063" y="1427"/>
                    <a:pt x="1197" y="1427"/>
                  </a:cubicBezTo>
                  <a:cubicBezTo>
                    <a:pt x="1291" y="1427"/>
                    <a:pt x="1384" y="1409"/>
                    <a:pt x="1473" y="1369"/>
                  </a:cubicBezTo>
                  <a:cubicBezTo>
                    <a:pt x="1649" y="1250"/>
                    <a:pt x="1616" y="994"/>
                    <a:pt x="1554" y="785"/>
                  </a:cubicBezTo>
                  <a:lnTo>
                    <a:pt x="1554" y="785"/>
                  </a:lnTo>
                  <a:cubicBezTo>
                    <a:pt x="1652" y="827"/>
                    <a:pt x="1765" y="858"/>
                    <a:pt x="1869" y="858"/>
                  </a:cubicBezTo>
                  <a:cubicBezTo>
                    <a:pt x="1981" y="858"/>
                    <a:pt x="2082" y="823"/>
                    <a:pt x="2145" y="730"/>
                  </a:cubicBezTo>
                  <a:cubicBezTo>
                    <a:pt x="2279" y="562"/>
                    <a:pt x="2340" y="193"/>
                    <a:pt x="2145" y="25"/>
                  </a:cubicBezTo>
                  <a:cubicBezTo>
                    <a:pt x="2126" y="7"/>
                    <a:pt x="2106" y="0"/>
                    <a:pt x="208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229;p45"/>
            <p:cNvSpPr/>
            <p:nvPr/>
          </p:nvSpPr>
          <p:spPr>
            <a:xfrm>
              <a:off x="4420138" y="2130963"/>
              <a:ext cx="239647" cy="241186"/>
            </a:xfrm>
            <a:custGeom>
              <a:avLst/>
              <a:gdLst/>
              <a:ahLst/>
              <a:cxnLst/>
              <a:rect l="l" t="t" r="r" b="b"/>
              <a:pathLst>
                <a:path w="4982" h="5014" extrusionOk="0">
                  <a:moveTo>
                    <a:pt x="114" y="1"/>
                  </a:moveTo>
                  <a:cubicBezTo>
                    <a:pt x="50" y="1"/>
                    <a:pt x="0" y="80"/>
                    <a:pt x="41" y="140"/>
                  </a:cubicBezTo>
                  <a:cubicBezTo>
                    <a:pt x="793" y="1013"/>
                    <a:pt x="1606" y="1853"/>
                    <a:pt x="2420" y="2633"/>
                  </a:cubicBezTo>
                  <a:cubicBezTo>
                    <a:pt x="3233" y="3419"/>
                    <a:pt x="4100" y="4118"/>
                    <a:pt x="4825" y="4985"/>
                  </a:cubicBezTo>
                  <a:cubicBezTo>
                    <a:pt x="4839" y="5005"/>
                    <a:pt x="4855" y="5013"/>
                    <a:pt x="4871" y="5013"/>
                  </a:cubicBezTo>
                  <a:cubicBezTo>
                    <a:pt x="4926" y="5013"/>
                    <a:pt x="4981" y="4919"/>
                    <a:pt x="4940" y="4878"/>
                  </a:cubicBezTo>
                  <a:cubicBezTo>
                    <a:pt x="4214" y="4004"/>
                    <a:pt x="3347" y="3278"/>
                    <a:pt x="2534" y="2525"/>
                  </a:cubicBezTo>
                  <a:cubicBezTo>
                    <a:pt x="1721" y="1712"/>
                    <a:pt x="934" y="899"/>
                    <a:pt x="182" y="32"/>
                  </a:cubicBezTo>
                  <a:cubicBezTo>
                    <a:pt x="159" y="10"/>
                    <a:pt x="136" y="1"/>
                    <a:pt x="114"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230;p45"/>
            <p:cNvSpPr/>
            <p:nvPr/>
          </p:nvSpPr>
          <p:spPr>
            <a:xfrm>
              <a:off x="4456599" y="2104171"/>
              <a:ext cx="247584" cy="234740"/>
            </a:xfrm>
            <a:custGeom>
              <a:avLst/>
              <a:gdLst/>
              <a:ahLst/>
              <a:cxnLst/>
              <a:rect l="l" t="t" r="r" b="b"/>
              <a:pathLst>
                <a:path w="5147" h="4880" extrusionOk="0">
                  <a:moveTo>
                    <a:pt x="146" y="0"/>
                  </a:moveTo>
                  <a:cubicBezTo>
                    <a:pt x="73" y="0"/>
                    <a:pt x="0" y="97"/>
                    <a:pt x="69" y="139"/>
                  </a:cubicBezTo>
                  <a:cubicBezTo>
                    <a:pt x="936" y="898"/>
                    <a:pt x="1776" y="1651"/>
                    <a:pt x="2589" y="2437"/>
                  </a:cubicBezTo>
                  <a:cubicBezTo>
                    <a:pt x="3006" y="2827"/>
                    <a:pt x="3429" y="3217"/>
                    <a:pt x="3819" y="3640"/>
                  </a:cubicBezTo>
                  <a:cubicBezTo>
                    <a:pt x="4209" y="4003"/>
                    <a:pt x="4659" y="4366"/>
                    <a:pt x="4968" y="4843"/>
                  </a:cubicBezTo>
                  <a:cubicBezTo>
                    <a:pt x="4976" y="4869"/>
                    <a:pt x="4996" y="4880"/>
                    <a:pt x="5019" y="4880"/>
                  </a:cubicBezTo>
                  <a:cubicBezTo>
                    <a:pt x="5075" y="4880"/>
                    <a:pt x="5147" y="4819"/>
                    <a:pt x="5109" y="4763"/>
                  </a:cubicBezTo>
                  <a:cubicBezTo>
                    <a:pt x="4881" y="4393"/>
                    <a:pt x="4605" y="4144"/>
                    <a:pt x="4323" y="3862"/>
                  </a:cubicBezTo>
                  <a:cubicBezTo>
                    <a:pt x="3873" y="3472"/>
                    <a:pt x="3456" y="3022"/>
                    <a:pt x="3033" y="2632"/>
                  </a:cubicBezTo>
                  <a:cubicBezTo>
                    <a:pt x="2112" y="1738"/>
                    <a:pt x="1158" y="865"/>
                    <a:pt x="203" y="25"/>
                  </a:cubicBezTo>
                  <a:cubicBezTo>
                    <a:pt x="186" y="7"/>
                    <a:pt x="166" y="0"/>
                    <a:pt x="14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31;p45"/>
            <p:cNvSpPr/>
            <p:nvPr/>
          </p:nvSpPr>
          <p:spPr>
            <a:xfrm>
              <a:off x="4388920" y="2050008"/>
              <a:ext cx="48872" cy="32662"/>
            </a:xfrm>
            <a:custGeom>
              <a:avLst/>
              <a:gdLst/>
              <a:ahLst/>
              <a:cxnLst/>
              <a:rect l="l" t="t" r="r" b="b"/>
              <a:pathLst>
                <a:path w="1016" h="679" extrusionOk="0">
                  <a:moveTo>
                    <a:pt x="904" y="0"/>
                  </a:moveTo>
                  <a:cubicBezTo>
                    <a:pt x="871" y="0"/>
                    <a:pt x="841" y="19"/>
                    <a:pt x="831" y="62"/>
                  </a:cubicBezTo>
                  <a:cubicBezTo>
                    <a:pt x="778" y="375"/>
                    <a:pt x="566" y="523"/>
                    <a:pt x="293" y="523"/>
                  </a:cubicBezTo>
                  <a:cubicBezTo>
                    <a:pt x="249" y="523"/>
                    <a:pt x="205" y="520"/>
                    <a:pt x="159" y="512"/>
                  </a:cubicBezTo>
                  <a:cubicBezTo>
                    <a:pt x="148" y="509"/>
                    <a:pt x="138" y="508"/>
                    <a:pt x="129" y="508"/>
                  </a:cubicBezTo>
                  <a:cubicBezTo>
                    <a:pt x="36" y="508"/>
                    <a:pt x="0" y="647"/>
                    <a:pt x="98" y="647"/>
                  </a:cubicBezTo>
                  <a:cubicBezTo>
                    <a:pt x="178" y="668"/>
                    <a:pt x="257" y="679"/>
                    <a:pt x="334" y="679"/>
                  </a:cubicBezTo>
                  <a:cubicBezTo>
                    <a:pt x="666" y="679"/>
                    <a:pt x="950" y="481"/>
                    <a:pt x="999" y="116"/>
                  </a:cubicBezTo>
                  <a:cubicBezTo>
                    <a:pt x="1015" y="49"/>
                    <a:pt x="957" y="0"/>
                    <a:pt x="904"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oogle Shape;2232;p45"/>
          <p:cNvGrpSpPr/>
          <p:nvPr/>
        </p:nvGrpSpPr>
        <p:grpSpPr>
          <a:xfrm>
            <a:off x="10116891" y="292834"/>
            <a:ext cx="1879488" cy="1380289"/>
            <a:chOff x="3765486" y="1507629"/>
            <a:chExt cx="586753" cy="430946"/>
          </a:xfrm>
        </p:grpSpPr>
        <p:sp>
          <p:nvSpPr>
            <p:cNvPr id="38" name="Google Shape;2233;p45"/>
            <p:cNvSpPr/>
            <p:nvPr/>
          </p:nvSpPr>
          <p:spPr>
            <a:xfrm>
              <a:off x="3765486" y="1507629"/>
              <a:ext cx="405408" cy="279812"/>
            </a:xfrm>
            <a:custGeom>
              <a:avLst/>
              <a:gdLst/>
              <a:ahLst/>
              <a:cxnLst/>
              <a:rect l="l" t="t" r="r" b="b"/>
              <a:pathLst>
                <a:path w="8428" h="5817" extrusionOk="0">
                  <a:moveTo>
                    <a:pt x="7419" y="0"/>
                  </a:moveTo>
                  <a:cubicBezTo>
                    <a:pt x="6331" y="108"/>
                    <a:pt x="5262" y="222"/>
                    <a:pt x="4174" y="363"/>
                  </a:cubicBezTo>
                  <a:cubicBezTo>
                    <a:pt x="3051" y="531"/>
                    <a:pt x="1848" y="612"/>
                    <a:pt x="786" y="948"/>
                  </a:cubicBezTo>
                  <a:cubicBezTo>
                    <a:pt x="114" y="1149"/>
                    <a:pt x="0" y="1653"/>
                    <a:pt x="195" y="2265"/>
                  </a:cubicBezTo>
                  <a:cubicBezTo>
                    <a:pt x="531" y="3441"/>
                    <a:pt x="921" y="4590"/>
                    <a:pt x="1290" y="5766"/>
                  </a:cubicBezTo>
                  <a:cubicBezTo>
                    <a:pt x="1301" y="5800"/>
                    <a:pt x="1333" y="5816"/>
                    <a:pt x="1365" y="5816"/>
                  </a:cubicBezTo>
                  <a:cubicBezTo>
                    <a:pt x="1414" y="5816"/>
                    <a:pt x="1462" y="5778"/>
                    <a:pt x="1425" y="5712"/>
                  </a:cubicBezTo>
                  <a:cubicBezTo>
                    <a:pt x="1062" y="4536"/>
                    <a:pt x="699" y="3387"/>
                    <a:pt x="336" y="2211"/>
                  </a:cubicBezTo>
                  <a:cubicBezTo>
                    <a:pt x="27" y="1176"/>
                    <a:pt x="921" y="1062"/>
                    <a:pt x="1653" y="921"/>
                  </a:cubicBezTo>
                  <a:cubicBezTo>
                    <a:pt x="2299" y="813"/>
                    <a:pt x="2937" y="726"/>
                    <a:pt x="3582" y="612"/>
                  </a:cubicBezTo>
                  <a:cubicBezTo>
                    <a:pt x="4200" y="531"/>
                    <a:pt x="4846" y="444"/>
                    <a:pt x="5491" y="363"/>
                  </a:cubicBezTo>
                  <a:cubicBezTo>
                    <a:pt x="5662" y="344"/>
                    <a:pt x="6463" y="191"/>
                    <a:pt x="6970" y="191"/>
                  </a:cubicBezTo>
                  <a:cubicBezTo>
                    <a:pt x="7197" y="191"/>
                    <a:pt x="7366" y="222"/>
                    <a:pt x="7393" y="309"/>
                  </a:cubicBezTo>
                  <a:cubicBezTo>
                    <a:pt x="7870" y="1566"/>
                    <a:pt x="8118" y="2883"/>
                    <a:pt x="8259" y="4227"/>
                  </a:cubicBezTo>
                  <a:cubicBezTo>
                    <a:pt x="8259" y="4268"/>
                    <a:pt x="8302" y="4288"/>
                    <a:pt x="8344" y="4288"/>
                  </a:cubicBezTo>
                  <a:cubicBezTo>
                    <a:pt x="8386" y="4288"/>
                    <a:pt x="8428" y="4268"/>
                    <a:pt x="8428" y="4227"/>
                  </a:cubicBezTo>
                  <a:cubicBezTo>
                    <a:pt x="8286" y="2796"/>
                    <a:pt x="7977" y="1398"/>
                    <a:pt x="7507" y="81"/>
                  </a:cubicBezTo>
                  <a:cubicBezTo>
                    <a:pt x="7473" y="27"/>
                    <a:pt x="7446" y="0"/>
                    <a:pt x="741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34;p45"/>
            <p:cNvSpPr/>
            <p:nvPr/>
          </p:nvSpPr>
          <p:spPr>
            <a:xfrm>
              <a:off x="3830520" y="1705327"/>
              <a:ext cx="338690" cy="87931"/>
            </a:xfrm>
            <a:custGeom>
              <a:avLst/>
              <a:gdLst/>
              <a:ahLst/>
              <a:cxnLst/>
              <a:rect l="l" t="t" r="r" b="b"/>
              <a:pathLst>
                <a:path w="7041" h="1828" extrusionOk="0">
                  <a:moveTo>
                    <a:pt x="6926" y="0"/>
                  </a:moveTo>
                  <a:cubicBezTo>
                    <a:pt x="6920" y="0"/>
                    <a:pt x="6914" y="1"/>
                    <a:pt x="6907" y="3"/>
                  </a:cubicBezTo>
                  <a:cubicBezTo>
                    <a:pt x="4670" y="648"/>
                    <a:pt x="2398" y="1206"/>
                    <a:pt x="106" y="1656"/>
                  </a:cubicBezTo>
                  <a:cubicBezTo>
                    <a:pt x="1" y="1681"/>
                    <a:pt x="39" y="1827"/>
                    <a:pt x="136" y="1827"/>
                  </a:cubicBezTo>
                  <a:cubicBezTo>
                    <a:pt x="144" y="1827"/>
                    <a:pt x="152" y="1826"/>
                    <a:pt x="160" y="1824"/>
                  </a:cubicBezTo>
                  <a:cubicBezTo>
                    <a:pt x="2459" y="1374"/>
                    <a:pt x="4696" y="816"/>
                    <a:pt x="6934" y="171"/>
                  </a:cubicBezTo>
                  <a:cubicBezTo>
                    <a:pt x="7040" y="146"/>
                    <a:pt x="7002" y="0"/>
                    <a:pt x="692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35;p45"/>
            <p:cNvSpPr/>
            <p:nvPr/>
          </p:nvSpPr>
          <p:spPr>
            <a:xfrm>
              <a:off x="4155157" y="1708165"/>
              <a:ext cx="193035" cy="44735"/>
            </a:xfrm>
            <a:custGeom>
              <a:avLst/>
              <a:gdLst/>
              <a:ahLst/>
              <a:cxnLst/>
              <a:rect l="l" t="t" r="r" b="b"/>
              <a:pathLst>
                <a:path w="4013" h="930" extrusionOk="0">
                  <a:moveTo>
                    <a:pt x="103" y="0"/>
                  </a:moveTo>
                  <a:cubicBezTo>
                    <a:pt x="14" y="0"/>
                    <a:pt x="1" y="142"/>
                    <a:pt x="105" y="172"/>
                  </a:cubicBezTo>
                  <a:cubicBezTo>
                    <a:pt x="663" y="253"/>
                    <a:pt x="1220" y="307"/>
                    <a:pt x="1812" y="341"/>
                  </a:cubicBezTo>
                  <a:cubicBezTo>
                    <a:pt x="2082" y="341"/>
                    <a:pt x="2463" y="276"/>
                    <a:pt x="2824" y="276"/>
                  </a:cubicBezTo>
                  <a:cubicBezTo>
                    <a:pt x="3288" y="276"/>
                    <a:pt x="3718" y="383"/>
                    <a:pt x="3828" y="871"/>
                  </a:cubicBezTo>
                  <a:cubicBezTo>
                    <a:pt x="3838" y="912"/>
                    <a:pt x="3868" y="930"/>
                    <a:pt x="3901" y="930"/>
                  </a:cubicBezTo>
                  <a:cubicBezTo>
                    <a:pt x="3954" y="930"/>
                    <a:pt x="4013" y="882"/>
                    <a:pt x="3996" y="811"/>
                  </a:cubicBezTo>
                  <a:cubicBezTo>
                    <a:pt x="3882" y="341"/>
                    <a:pt x="3438" y="139"/>
                    <a:pt x="2988" y="112"/>
                  </a:cubicBezTo>
                  <a:cubicBezTo>
                    <a:pt x="2936" y="108"/>
                    <a:pt x="2883" y="107"/>
                    <a:pt x="2830" y="107"/>
                  </a:cubicBezTo>
                  <a:cubicBezTo>
                    <a:pt x="2486" y="107"/>
                    <a:pt x="2126" y="172"/>
                    <a:pt x="1812" y="172"/>
                  </a:cubicBezTo>
                  <a:cubicBezTo>
                    <a:pt x="1254" y="172"/>
                    <a:pt x="689" y="85"/>
                    <a:pt x="132" y="4"/>
                  </a:cubicBezTo>
                  <a:cubicBezTo>
                    <a:pt x="121" y="1"/>
                    <a:pt x="112" y="0"/>
                    <a:pt x="10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36;p45"/>
            <p:cNvSpPr/>
            <p:nvPr/>
          </p:nvSpPr>
          <p:spPr>
            <a:xfrm>
              <a:off x="3826575" y="1750735"/>
              <a:ext cx="525664" cy="187840"/>
            </a:xfrm>
            <a:custGeom>
              <a:avLst/>
              <a:gdLst/>
              <a:ahLst/>
              <a:cxnLst/>
              <a:rect l="l" t="t" r="r" b="b"/>
              <a:pathLst>
                <a:path w="10928" h="3905" extrusionOk="0">
                  <a:moveTo>
                    <a:pt x="10812" y="1"/>
                  </a:moveTo>
                  <a:cubicBezTo>
                    <a:pt x="10799" y="1"/>
                    <a:pt x="10786" y="5"/>
                    <a:pt x="10773" y="13"/>
                  </a:cubicBezTo>
                  <a:cubicBezTo>
                    <a:pt x="9093" y="1021"/>
                    <a:pt x="7352" y="1942"/>
                    <a:pt x="5592" y="2755"/>
                  </a:cubicBezTo>
                  <a:cubicBezTo>
                    <a:pt x="5141" y="2984"/>
                    <a:pt x="4691" y="3179"/>
                    <a:pt x="4248" y="3373"/>
                  </a:cubicBezTo>
                  <a:cubicBezTo>
                    <a:pt x="3992" y="3454"/>
                    <a:pt x="3744" y="3568"/>
                    <a:pt x="3488" y="3683"/>
                  </a:cubicBezTo>
                  <a:cubicBezTo>
                    <a:pt x="3391" y="3717"/>
                    <a:pt x="3300" y="3732"/>
                    <a:pt x="3217" y="3732"/>
                  </a:cubicBezTo>
                  <a:cubicBezTo>
                    <a:pt x="2822" y="3732"/>
                    <a:pt x="2567" y="3395"/>
                    <a:pt x="2312" y="3118"/>
                  </a:cubicBezTo>
                  <a:cubicBezTo>
                    <a:pt x="1613" y="2312"/>
                    <a:pt x="887" y="1525"/>
                    <a:pt x="155" y="712"/>
                  </a:cubicBezTo>
                  <a:cubicBezTo>
                    <a:pt x="143" y="694"/>
                    <a:pt x="128" y="687"/>
                    <a:pt x="113" y="687"/>
                  </a:cubicBezTo>
                  <a:cubicBezTo>
                    <a:pt x="59" y="687"/>
                    <a:pt x="0" y="779"/>
                    <a:pt x="47" y="826"/>
                  </a:cubicBezTo>
                  <a:cubicBezTo>
                    <a:pt x="800" y="1693"/>
                    <a:pt x="1586" y="2533"/>
                    <a:pt x="2339" y="3400"/>
                  </a:cubicBezTo>
                  <a:cubicBezTo>
                    <a:pt x="2541" y="3595"/>
                    <a:pt x="2816" y="3904"/>
                    <a:pt x="3125" y="3904"/>
                  </a:cubicBezTo>
                  <a:cubicBezTo>
                    <a:pt x="3602" y="3878"/>
                    <a:pt x="4080" y="3622"/>
                    <a:pt x="4523" y="3427"/>
                  </a:cubicBezTo>
                  <a:cubicBezTo>
                    <a:pt x="6707" y="2480"/>
                    <a:pt x="8811" y="1384"/>
                    <a:pt x="10854" y="154"/>
                  </a:cubicBezTo>
                  <a:cubicBezTo>
                    <a:pt x="10927" y="104"/>
                    <a:pt x="10877" y="1"/>
                    <a:pt x="1081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237;p45"/>
            <p:cNvSpPr/>
            <p:nvPr/>
          </p:nvSpPr>
          <p:spPr>
            <a:xfrm>
              <a:off x="3856543" y="1786378"/>
              <a:ext cx="135264" cy="134639"/>
            </a:xfrm>
            <a:custGeom>
              <a:avLst/>
              <a:gdLst/>
              <a:ahLst/>
              <a:cxnLst/>
              <a:rect l="l" t="t" r="r" b="b"/>
              <a:pathLst>
                <a:path w="2812" h="2799" extrusionOk="0">
                  <a:moveTo>
                    <a:pt x="123" y="1"/>
                  </a:moveTo>
                  <a:cubicBezTo>
                    <a:pt x="57" y="1"/>
                    <a:pt x="1" y="97"/>
                    <a:pt x="70" y="139"/>
                  </a:cubicBezTo>
                  <a:cubicBezTo>
                    <a:pt x="486" y="475"/>
                    <a:pt x="910" y="811"/>
                    <a:pt x="1326" y="1120"/>
                  </a:cubicBezTo>
                  <a:cubicBezTo>
                    <a:pt x="1830" y="1537"/>
                    <a:pt x="2643" y="1960"/>
                    <a:pt x="2617" y="2713"/>
                  </a:cubicBezTo>
                  <a:cubicBezTo>
                    <a:pt x="2617" y="2770"/>
                    <a:pt x="2659" y="2799"/>
                    <a:pt x="2701" y="2799"/>
                  </a:cubicBezTo>
                  <a:cubicBezTo>
                    <a:pt x="2743" y="2799"/>
                    <a:pt x="2785" y="2770"/>
                    <a:pt x="2785" y="2713"/>
                  </a:cubicBezTo>
                  <a:cubicBezTo>
                    <a:pt x="2811" y="2128"/>
                    <a:pt x="2502" y="1846"/>
                    <a:pt x="2052" y="1510"/>
                  </a:cubicBezTo>
                  <a:cubicBezTo>
                    <a:pt x="1440" y="1006"/>
                    <a:pt x="822" y="502"/>
                    <a:pt x="177" y="25"/>
                  </a:cubicBezTo>
                  <a:cubicBezTo>
                    <a:pt x="160" y="8"/>
                    <a:pt x="141"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238;p45"/>
            <p:cNvSpPr/>
            <p:nvPr/>
          </p:nvSpPr>
          <p:spPr>
            <a:xfrm>
              <a:off x="3971938" y="1739960"/>
              <a:ext cx="324932" cy="162923"/>
            </a:xfrm>
            <a:custGeom>
              <a:avLst/>
              <a:gdLst/>
              <a:ahLst/>
              <a:cxnLst/>
              <a:rect l="l" t="t" r="r" b="b"/>
              <a:pathLst>
                <a:path w="6755" h="3387" extrusionOk="0">
                  <a:moveTo>
                    <a:pt x="6643" y="1"/>
                  </a:moveTo>
                  <a:cubicBezTo>
                    <a:pt x="6630" y="1"/>
                    <a:pt x="6616" y="5"/>
                    <a:pt x="6602" y="16"/>
                  </a:cubicBezTo>
                  <a:cubicBezTo>
                    <a:pt x="4525" y="1272"/>
                    <a:pt x="2341" y="2334"/>
                    <a:pt x="76" y="3208"/>
                  </a:cubicBezTo>
                  <a:cubicBezTo>
                    <a:pt x="1" y="3254"/>
                    <a:pt x="16" y="3386"/>
                    <a:pt x="91" y="3386"/>
                  </a:cubicBezTo>
                  <a:cubicBezTo>
                    <a:pt x="102" y="3386"/>
                    <a:pt x="116" y="3383"/>
                    <a:pt x="130" y="3376"/>
                  </a:cubicBezTo>
                  <a:cubicBezTo>
                    <a:pt x="2402" y="2502"/>
                    <a:pt x="4613" y="1413"/>
                    <a:pt x="6683" y="150"/>
                  </a:cubicBezTo>
                  <a:cubicBezTo>
                    <a:pt x="6755" y="105"/>
                    <a:pt x="6707" y="1"/>
                    <a:pt x="664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239;p45"/>
            <p:cNvSpPr/>
            <p:nvPr/>
          </p:nvSpPr>
          <p:spPr>
            <a:xfrm>
              <a:off x="3913062" y="1804127"/>
              <a:ext cx="75232" cy="57531"/>
            </a:xfrm>
            <a:custGeom>
              <a:avLst/>
              <a:gdLst/>
              <a:ahLst/>
              <a:cxnLst/>
              <a:rect l="l" t="t" r="r" b="b"/>
              <a:pathLst>
                <a:path w="1564" h="1196" extrusionOk="0">
                  <a:moveTo>
                    <a:pt x="103" y="1"/>
                  </a:moveTo>
                  <a:cubicBezTo>
                    <a:pt x="43" y="1"/>
                    <a:pt x="1" y="117"/>
                    <a:pt x="71" y="160"/>
                  </a:cubicBezTo>
                  <a:cubicBezTo>
                    <a:pt x="514" y="496"/>
                    <a:pt x="964" y="866"/>
                    <a:pt x="1415" y="1168"/>
                  </a:cubicBezTo>
                  <a:cubicBezTo>
                    <a:pt x="1433" y="1187"/>
                    <a:pt x="1451" y="1196"/>
                    <a:pt x="1467" y="1196"/>
                  </a:cubicBezTo>
                  <a:cubicBezTo>
                    <a:pt x="1526" y="1196"/>
                    <a:pt x="1563" y="1096"/>
                    <a:pt x="1495" y="1034"/>
                  </a:cubicBezTo>
                  <a:cubicBezTo>
                    <a:pt x="1045" y="698"/>
                    <a:pt x="628" y="362"/>
                    <a:pt x="151" y="26"/>
                  </a:cubicBezTo>
                  <a:cubicBezTo>
                    <a:pt x="135" y="8"/>
                    <a:pt x="119" y="1"/>
                    <a:pt x="10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240;p45"/>
            <p:cNvSpPr/>
            <p:nvPr/>
          </p:nvSpPr>
          <p:spPr>
            <a:xfrm>
              <a:off x="3912822" y="1736352"/>
              <a:ext cx="241523" cy="75761"/>
            </a:xfrm>
            <a:custGeom>
              <a:avLst/>
              <a:gdLst/>
              <a:ahLst/>
              <a:cxnLst/>
              <a:rect l="l" t="t" r="r" b="b"/>
              <a:pathLst>
                <a:path w="5021" h="1575" extrusionOk="0">
                  <a:moveTo>
                    <a:pt x="4906" y="0"/>
                  </a:moveTo>
                  <a:cubicBezTo>
                    <a:pt x="4900" y="0"/>
                    <a:pt x="4894" y="1"/>
                    <a:pt x="4887" y="3"/>
                  </a:cubicBezTo>
                  <a:cubicBezTo>
                    <a:pt x="3268" y="453"/>
                    <a:pt x="1695" y="931"/>
                    <a:pt x="102" y="1401"/>
                  </a:cubicBezTo>
                  <a:cubicBezTo>
                    <a:pt x="0" y="1455"/>
                    <a:pt x="33" y="1574"/>
                    <a:pt x="123" y="1574"/>
                  </a:cubicBezTo>
                  <a:cubicBezTo>
                    <a:pt x="133" y="1574"/>
                    <a:pt x="144" y="1573"/>
                    <a:pt x="156" y="1569"/>
                  </a:cubicBezTo>
                  <a:cubicBezTo>
                    <a:pt x="1722" y="1065"/>
                    <a:pt x="3322" y="595"/>
                    <a:pt x="4914" y="171"/>
                  </a:cubicBezTo>
                  <a:cubicBezTo>
                    <a:pt x="5020" y="146"/>
                    <a:pt x="4982" y="0"/>
                    <a:pt x="490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241;p45"/>
            <p:cNvSpPr/>
            <p:nvPr/>
          </p:nvSpPr>
          <p:spPr>
            <a:xfrm>
              <a:off x="3943751" y="1742750"/>
              <a:ext cx="220935" cy="95147"/>
            </a:xfrm>
            <a:custGeom>
              <a:avLst/>
              <a:gdLst/>
              <a:ahLst/>
              <a:cxnLst/>
              <a:rect l="l" t="t" r="r" b="b"/>
              <a:pathLst>
                <a:path w="4593" h="1978" extrusionOk="0">
                  <a:moveTo>
                    <a:pt x="4504" y="1"/>
                  </a:moveTo>
                  <a:cubicBezTo>
                    <a:pt x="4494" y="1"/>
                    <a:pt x="4484" y="4"/>
                    <a:pt x="4473" y="11"/>
                  </a:cubicBezTo>
                  <a:cubicBezTo>
                    <a:pt x="2988" y="542"/>
                    <a:pt x="1529" y="1160"/>
                    <a:pt x="105" y="1806"/>
                  </a:cubicBezTo>
                  <a:cubicBezTo>
                    <a:pt x="0" y="1855"/>
                    <a:pt x="87" y="1977"/>
                    <a:pt x="164" y="1977"/>
                  </a:cubicBezTo>
                  <a:cubicBezTo>
                    <a:pt x="171" y="1977"/>
                    <a:pt x="178" y="1976"/>
                    <a:pt x="185" y="1974"/>
                  </a:cubicBezTo>
                  <a:cubicBezTo>
                    <a:pt x="1617" y="1302"/>
                    <a:pt x="3041" y="710"/>
                    <a:pt x="4500" y="152"/>
                  </a:cubicBezTo>
                  <a:cubicBezTo>
                    <a:pt x="4593" y="129"/>
                    <a:pt x="4565" y="1"/>
                    <a:pt x="45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242;p45"/>
            <p:cNvSpPr/>
            <p:nvPr/>
          </p:nvSpPr>
          <p:spPr>
            <a:xfrm>
              <a:off x="3966936" y="1742654"/>
              <a:ext cx="200684" cy="106210"/>
            </a:xfrm>
            <a:custGeom>
              <a:avLst/>
              <a:gdLst/>
              <a:ahLst/>
              <a:cxnLst/>
              <a:rect l="l" t="t" r="r" b="b"/>
              <a:pathLst>
                <a:path w="4172" h="2208" extrusionOk="0">
                  <a:moveTo>
                    <a:pt x="4056" y="1"/>
                  </a:moveTo>
                  <a:cubicBezTo>
                    <a:pt x="4043" y="1"/>
                    <a:pt x="4031" y="5"/>
                    <a:pt x="4018" y="13"/>
                  </a:cubicBezTo>
                  <a:cubicBezTo>
                    <a:pt x="2754" y="826"/>
                    <a:pt x="1471" y="1498"/>
                    <a:pt x="93" y="2029"/>
                  </a:cubicBezTo>
                  <a:cubicBezTo>
                    <a:pt x="0" y="2076"/>
                    <a:pt x="28" y="2208"/>
                    <a:pt x="93" y="2208"/>
                  </a:cubicBezTo>
                  <a:cubicBezTo>
                    <a:pt x="104" y="2208"/>
                    <a:pt x="115" y="2205"/>
                    <a:pt x="127" y="2197"/>
                  </a:cubicBezTo>
                  <a:cubicBezTo>
                    <a:pt x="1524" y="1640"/>
                    <a:pt x="2842" y="968"/>
                    <a:pt x="4098" y="181"/>
                  </a:cubicBezTo>
                  <a:cubicBezTo>
                    <a:pt x="4172" y="108"/>
                    <a:pt x="4122" y="1"/>
                    <a:pt x="40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243;p45"/>
            <p:cNvSpPr/>
            <p:nvPr/>
          </p:nvSpPr>
          <p:spPr>
            <a:xfrm>
              <a:off x="3977614" y="1744000"/>
              <a:ext cx="222185" cy="117033"/>
            </a:xfrm>
            <a:custGeom>
              <a:avLst/>
              <a:gdLst/>
              <a:ahLst/>
              <a:cxnLst/>
              <a:rect l="l" t="t" r="r" b="b"/>
              <a:pathLst>
                <a:path w="4619" h="2433" extrusionOk="0">
                  <a:moveTo>
                    <a:pt x="4489" y="0"/>
                  </a:moveTo>
                  <a:cubicBezTo>
                    <a:pt x="4474" y="0"/>
                    <a:pt x="4458" y="4"/>
                    <a:pt x="4441" y="12"/>
                  </a:cubicBezTo>
                  <a:cubicBezTo>
                    <a:pt x="2983" y="738"/>
                    <a:pt x="1524" y="1497"/>
                    <a:pt x="73" y="2284"/>
                  </a:cubicBezTo>
                  <a:cubicBezTo>
                    <a:pt x="0" y="2328"/>
                    <a:pt x="48" y="2433"/>
                    <a:pt x="112" y="2433"/>
                  </a:cubicBezTo>
                  <a:cubicBezTo>
                    <a:pt x="126" y="2433"/>
                    <a:pt x="140" y="2428"/>
                    <a:pt x="153" y="2418"/>
                  </a:cubicBezTo>
                  <a:cubicBezTo>
                    <a:pt x="1612" y="1638"/>
                    <a:pt x="3063" y="879"/>
                    <a:pt x="4522" y="153"/>
                  </a:cubicBezTo>
                  <a:cubicBezTo>
                    <a:pt x="4618" y="108"/>
                    <a:pt x="4571" y="0"/>
                    <a:pt x="448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244;p45"/>
            <p:cNvSpPr/>
            <p:nvPr/>
          </p:nvSpPr>
          <p:spPr>
            <a:xfrm>
              <a:off x="3939710" y="1793786"/>
              <a:ext cx="75569" cy="44447"/>
            </a:xfrm>
            <a:custGeom>
              <a:avLst/>
              <a:gdLst/>
              <a:ahLst/>
              <a:cxnLst/>
              <a:rect l="l" t="t" r="r" b="b"/>
              <a:pathLst>
                <a:path w="1571" h="924" extrusionOk="0">
                  <a:moveTo>
                    <a:pt x="118" y="0"/>
                  </a:moveTo>
                  <a:cubicBezTo>
                    <a:pt x="51" y="0"/>
                    <a:pt x="1" y="108"/>
                    <a:pt x="74" y="153"/>
                  </a:cubicBezTo>
                  <a:cubicBezTo>
                    <a:pt x="491" y="489"/>
                    <a:pt x="941" y="745"/>
                    <a:pt x="1445" y="913"/>
                  </a:cubicBezTo>
                  <a:cubicBezTo>
                    <a:pt x="1457" y="920"/>
                    <a:pt x="1469" y="923"/>
                    <a:pt x="1479" y="923"/>
                  </a:cubicBezTo>
                  <a:cubicBezTo>
                    <a:pt x="1544" y="923"/>
                    <a:pt x="1571" y="795"/>
                    <a:pt x="1472" y="772"/>
                  </a:cubicBezTo>
                  <a:cubicBezTo>
                    <a:pt x="995" y="577"/>
                    <a:pt x="578" y="321"/>
                    <a:pt x="155" y="12"/>
                  </a:cubicBezTo>
                  <a:cubicBezTo>
                    <a:pt x="142" y="4"/>
                    <a:pt x="130" y="0"/>
                    <a:pt x="1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245;p45"/>
            <p:cNvSpPr/>
            <p:nvPr/>
          </p:nvSpPr>
          <p:spPr>
            <a:xfrm>
              <a:off x="3976508" y="1781664"/>
              <a:ext cx="74126" cy="42619"/>
            </a:xfrm>
            <a:custGeom>
              <a:avLst/>
              <a:gdLst/>
              <a:ahLst/>
              <a:cxnLst/>
              <a:rect l="l" t="t" r="r" b="b"/>
              <a:pathLst>
                <a:path w="1541" h="886" extrusionOk="0">
                  <a:moveTo>
                    <a:pt x="122" y="1"/>
                  </a:moveTo>
                  <a:cubicBezTo>
                    <a:pt x="40" y="1"/>
                    <a:pt x="1" y="106"/>
                    <a:pt x="96" y="157"/>
                  </a:cubicBezTo>
                  <a:cubicBezTo>
                    <a:pt x="485" y="432"/>
                    <a:pt x="936" y="661"/>
                    <a:pt x="1379" y="882"/>
                  </a:cubicBezTo>
                  <a:cubicBezTo>
                    <a:pt x="1387" y="885"/>
                    <a:pt x="1394" y="886"/>
                    <a:pt x="1401" y="886"/>
                  </a:cubicBezTo>
                  <a:cubicBezTo>
                    <a:pt x="1479" y="886"/>
                    <a:pt x="1540" y="764"/>
                    <a:pt x="1467" y="714"/>
                  </a:cubicBezTo>
                  <a:cubicBezTo>
                    <a:pt x="1016" y="519"/>
                    <a:pt x="566" y="264"/>
                    <a:pt x="176" y="15"/>
                  </a:cubicBezTo>
                  <a:cubicBezTo>
                    <a:pt x="157" y="5"/>
                    <a:pt x="138" y="1"/>
                    <a:pt x="12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246;p45"/>
            <p:cNvSpPr/>
            <p:nvPr/>
          </p:nvSpPr>
          <p:spPr>
            <a:xfrm>
              <a:off x="4023407" y="1770793"/>
              <a:ext cx="64794" cy="36365"/>
            </a:xfrm>
            <a:custGeom>
              <a:avLst/>
              <a:gdLst/>
              <a:ahLst/>
              <a:cxnLst/>
              <a:rect l="l" t="t" r="r" b="b"/>
              <a:pathLst>
                <a:path w="1347" h="756" extrusionOk="0">
                  <a:moveTo>
                    <a:pt x="116" y="1"/>
                  </a:moveTo>
                  <a:cubicBezTo>
                    <a:pt x="47" y="1"/>
                    <a:pt x="0" y="109"/>
                    <a:pt x="68" y="154"/>
                  </a:cubicBezTo>
                  <a:cubicBezTo>
                    <a:pt x="431" y="409"/>
                    <a:pt x="828" y="604"/>
                    <a:pt x="1217" y="745"/>
                  </a:cubicBezTo>
                  <a:cubicBezTo>
                    <a:pt x="1233" y="753"/>
                    <a:pt x="1247" y="756"/>
                    <a:pt x="1259" y="756"/>
                  </a:cubicBezTo>
                  <a:cubicBezTo>
                    <a:pt x="1337" y="756"/>
                    <a:pt x="1347" y="624"/>
                    <a:pt x="1271" y="577"/>
                  </a:cubicBezTo>
                  <a:cubicBezTo>
                    <a:pt x="881" y="436"/>
                    <a:pt x="518" y="241"/>
                    <a:pt x="156" y="13"/>
                  </a:cubicBezTo>
                  <a:cubicBezTo>
                    <a:pt x="142" y="5"/>
                    <a:pt x="129" y="1"/>
                    <a:pt x="1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247;p45"/>
            <p:cNvSpPr/>
            <p:nvPr/>
          </p:nvSpPr>
          <p:spPr>
            <a:xfrm>
              <a:off x="4059483" y="1761846"/>
              <a:ext cx="55606" cy="30449"/>
            </a:xfrm>
            <a:custGeom>
              <a:avLst/>
              <a:gdLst/>
              <a:ahLst/>
              <a:cxnLst/>
              <a:rect l="l" t="t" r="r" b="b"/>
              <a:pathLst>
                <a:path w="1156" h="633" extrusionOk="0">
                  <a:moveTo>
                    <a:pt x="158" y="1"/>
                  </a:moveTo>
                  <a:cubicBezTo>
                    <a:pt x="64" y="1"/>
                    <a:pt x="0" y="121"/>
                    <a:pt x="105" y="145"/>
                  </a:cubicBezTo>
                  <a:cubicBezTo>
                    <a:pt x="387" y="313"/>
                    <a:pt x="689" y="454"/>
                    <a:pt x="998" y="622"/>
                  </a:cubicBezTo>
                  <a:cubicBezTo>
                    <a:pt x="1010" y="630"/>
                    <a:pt x="1022" y="633"/>
                    <a:pt x="1033" y="633"/>
                  </a:cubicBezTo>
                  <a:cubicBezTo>
                    <a:pt x="1105" y="633"/>
                    <a:pt x="1155" y="504"/>
                    <a:pt x="1086" y="481"/>
                  </a:cubicBezTo>
                  <a:cubicBezTo>
                    <a:pt x="777" y="313"/>
                    <a:pt x="467" y="172"/>
                    <a:pt x="185" y="4"/>
                  </a:cubicBezTo>
                  <a:cubicBezTo>
                    <a:pt x="176" y="2"/>
                    <a:pt x="167" y="1"/>
                    <a:pt x="15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248;p45"/>
            <p:cNvSpPr/>
            <p:nvPr/>
          </p:nvSpPr>
          <p:spPr>
            <a:xfrm>
              <a:off x="4083726" y="1748570"/>
              <a:ext cx="58396" cy="27659"/>
            </a:xfrm>
            <a:custGeom>
              <a:avLst/>
              <a:gdLst/>
              <a:ahLst/>
              <a:cxnLst/>
              <a:rect l="l" t="t" r="r" b="b"/>
              <a:pathLst>
                <a:path w="1214" h="575" extrusionOk="0">
                  <a:moveTo>
                    <a:pt x="130" y="0"/>
                  </a:moveTo>
                  <a:cubicBezTo>
                    <a:pt x="41" y="0"/>
                    <a:pt x="1" y="142"/>
                    <a:pt x="105" y="173"/>
                  </a:cubicBezTo>
                  <a:cubicBezTo>
                    <a:pt x="441" y="253"/>
                    <a:pt x="750" y="394"/>
                    <a:pt x="1059" y="562"/>
                  </a:cubicBezTo>
                  <a:cubicBezTo>
                    <a:pt x="1071" y="571"/>
                    <a:pt x="1084" y="574"/>
                    <a:pt x="1096" y="574"/>
                  </a:cubicBezTo>
                  <a:cubicBezTo>
                    <a:pt x="1162" y="574"/>
                    <a:pt x="1213" y="467"/>
                    <a:pt x="1139" y="421"/>
                  </a:cubicBezTo>
                  <a:cubicBezTo>
                    <a:pt x="830" y="253"/>
                    <a:pt x="494" y="112"/>
                    <a:pt x="158" y="5"/>
                  </a:cubicBezTo>
                  <a:cubicBezTo>
                    <a:pt x="149" y="2"/>
                    <a:pt x="139" y="0"/>
                    <a:pt x="13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249;p45"/>
            <p:cNvSpPr/>
            <p:nvPr/>
          </p:nvSpPr>
          <p:spPr>
            <a:xfrm>
              <a:off x="4122689" y="1744385"/>
              <a:ext cx="42330" cy="22031"/>
            </a:xfrm>
            <a:custGeom>
              <a:avLst/>
              <a:gdLst/>
              <a:ahLst/>
              <a:cxnLst/>
              <a:rect l="l" t="t" r="r" b="b"/>
              <a:pathLst>
                <a:path w="880" h="458" extrusionOk="0">
                  <a:moveTo>
                    <a:pt x="107" y="1"/>
                  </a:moveTo>
                  <a:cubicBezTo>
                    <a:pt x="17" y="1"/>
                    <a:pt x="1" y="123"/>
                    <a:pt x="81" y="172"/>
                  </a:cubicBezTo>
                  <a:cubicBezTo>
                    <a:pt x="303" y="260"/>
                    <a:pt x="524" y="340"/>
                    <a:pt x="753" y="454"/>
                  </a:cubicBezTo>
                  <a:cubicBezTo>
                    <a:pt x="759" y="456"/>
                    <a:pt x="765" y="457"/>
                    <a:pt x="770" y="457"/>
                  </a:cubicBezTo>
                  <a:cubicBezTo>
                    <a:pt x="841" y="457"/>
                    <a:pt x="879" y="311"/>
                    <a:pt x="780" y="286"/>
                  </a:cubicBezTo>
                  <a:cubicBezTo>
                    <a:pt x="585" y="172"/>
                    <a:pt x="356" y="92"/>
                    <a:pt x="135" y="4"/>
                  </a:cubicBezTo>
                  <a:cubicBezTo>
                    <a:pt x="125" y="2"/>
                    <a:pt x="116" y="1"/>
                    <a:pt x="10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250;p45"/>
            <p:cNvSpPr/>
            <p:nvPr/>
          </p:nvSpPr>
          <p:spPr>
            <a:xfrm>
              <a:off x="4148375" y="1736304"/>
              <a:ext cx="48776" cy="19578"/>
            </a:xfrm>
            <a:custGeom>
              <a:avLst/>
              <a:gdLst/>
              <a:ahLst/>
              <a:cxnLst/>
              <a:rect l="l" t="t" r="r" b="b"/>
              <a:pathLst>
                <a:path w="1014" h="407" extrusionOk="0">
                  <a:moveTo>
                    <a:pt x="111" y="1"/>
                  </a:moveTo>
                  <a:cubicBezTo>
                    <a:pt x="42" y="1"/>
                    <a:pt x="0" y="121"/>
                    <a:pt x="105" y="145"/>
                  </a:cubicBezTo>
                  <a:cubicBezTo>
                    <a:pt x="353" y="226"/>
                    <a:pt x="636" y="313"/>
                    <a:pt x="891" y="394"/>
                  </a:cubicBezTo>
                  <a:cubicBezTo>
                    <a:pt x="907" y="403"/>
                    <a:pt x="921" y="407"/>
                    <a:pt x="934" y="407"/>
                  </a:cubicBezTo>
                  <a:cubicBezTo>
                    <a:pt x="1004" y="407"/>
                    <a:pt x="1013" y="282"/>
                    <a:pt x="945" y="260"/>
                  </a:cubicBezTo>
                  <a:cubicBezTo>
                    <a:pt x="662" y="172"/>
                    <a:pt x="414" y="92"/>
                    <a:pt x="131" y="4"/>
                  </a:cubicBezTo>
                  <a:cubicBezTo>
                    <a:pt x="125" y="2"/>
                    <a:pt x="118"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251;p45"/>
            <p:cNvSpPr/>
            <p:nvPr/>
          </p:nvSpPr>
          <p:spPr>
            <a:xfrm>
              <a:off x="4181517" y="1729714"/>
              <a:ext cx="48535" cy="12314"/>
            </a:xfrm>
            <a:custGeom>
              <a:avLst/>
              <a:gdLst/>
              <a:ahLst/>
              <a:cxnLst/>
              <a:rect l="l" t="t" r="r" b="b"/>
              <a:pathLst>
                <a:path w="1009" h="256" extrusionOk="0">
                  <a:moveTo>
                    <a:pt x="115" y="0"/>
                  </a:moveTo>
                  <a:cubicBezTo>
                    <a:pt x="0" y="0"/>
                    <a:pt x="0" y="168"/>
                    <a:pt x="115" y="168"/>
                  </a:cubicBezTo>
                  <a:cubicBezTo>
                    <a:pt x="370" y="195"/>
                    <a:pt x="645" y="229"/>
                    <a:pt x="901" y="255"/>
                  </a:cubicBezTo>
                  <a:cubicBezTo>
                    <a:pt x="1008" y="255"/>
                    <a:pt x="1008" y="87"/>
                    <a:pt x="901" y="87"/>
                  </a:cubicBezTo>
                  <a:cubicBezTo>
                    <a:pt x="645" y="61"/>
                    <a:pt x="370" y="27"/>
                    <a:pt x="1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252;p45"/>
            <p:cNvSpPr/>
            <p:nvPr/>
          </p:nvSpPr>
          <p:spPr>
            <a:xfrm>
              <a:off x="4174205" y="1732552"/>
              <a:ext cx="14864" cy="11448"/>
            </a:xfrm>
            <a:custGeom>
              <a:avLst/>
              <a:gdLst/>
              <a:ahLst/>
              <a:cxnLst/>
              <a:rect l="l" t="t" r="r" b="b"/>
              <a:pathLst>
                <a:path w="309" h="238" extrusionOk="0">
                  <a:moveTo>
                    <a:pt x="186" y="1"/>
                  </a:moveTo>
                  <a:cubicBezTo>
                    <a:pt x="166" y="1"/>
                    <a:pt x="145" y="9"/>
                    <a:pt x="125" y="28"/>
                  </a:cubicBezTo>
                  <a:cubicBezTo>
                    <a:pt x="125" y="55"/>
                    <a:pt x="99" y="82"/>
                    <a:pt x="72" y="82"/>
                  </a:cubicBezTo>
                  <a:cubicBezTo>
                    <a:pt x="1" y="153"/>
                    <a:pt x="81" y="238"/>
                    <a:pt x="146" y="238"/>
                  </a:cubicBezTo>
                  <a:cubicBezTo>
                    <a:pt x="161" y="238"/>
                    <a:pt x="175" y="233"/>
                    <a:pt x="186" y="223"/>
                  </a:cubicBezTo>
                  <a:cubicBezTo>
                    <a:pt x="213" y="196"/>
                    <a:pt x="240" y="170"/>
                    <a:pt x="267" y="136"/>
                  </a:cubicBezTo>
                  <a:cubicBezTo>
                    <a:pt x="308" y="94"/>
                    <a:pt x="253" y="1"/>
                    <a:pt x="18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253;p45"/>
            <p:cNvSpPr/>
            <p:nvPr/>
          </p:nvSpPr>
          <p:spPr>
            <a:xfrm>
              <a:off x="4146595" y="1729185"/>
              <a:ext cx="31651" cy="15441"/>
            </a:xfrm>
            <a:custGeom>
              <a:avLst/>
              <a:gdLst/>
              <a:ahLst/>
              <a:cxnLst/>
              <a:rect l="l" t="t" r="r" b="b"/>
              <a:pathLst>
                <a:path w="658" h="321" extrusionOk="0">
                  <a:moveTo>
                    <a:pt x="511" y="1"/>
                  </a:moveTo>
                  <a:cubicBezTo>
                    <a:pt x="500" y="1"/>
                    <a:pt x="489" y="4"/>
                    <a:pt x="478" y="11"/>
                  </a:cubicBezTo>
                  <a:cubicBezTo>
                    <a:pt x="363" y="98"/>
                    <a:pt x="222" y="125"/>
                    <a:pt x="88" y="152"/>
                  </a:cubicBezTo>
                  <a:cubicBezTo>
                    <a:pt x="0" y="152"/>
                    <a:pt x="0" y="320"/>
                    <a:pt x="88" y="320"/>
                  </a:cubicBezTo>
                  <a:cubicBezTo>
                    <a:pt x="256" y="293"/>
                    <a:pt x="424" y="266"/>
                    <a:pt x="558" y="179"/>
                  </a:cubicBezTo>
                  <a:cubicBezTo>
                    <a:pt x="657" y="133"/>
                    <a:pt x="585" y="1"/>
                    <a:pt x="5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254;p45"/>
            <p:cNvSpPr/>
            <p:nvPr/>
          </p:nvSpPr>
          <p:spPr>
            <a:xfrm>
              <a:off x="4186471" y="1740489"/>
              <a:ext cx="20444" cy="11400"/>
            </a:xfrm>
            <a:custGeom>
              <a:avLst/>
              <a:gdLst/>
              <a:ahLst/>
              <a:cxnLst/>
              <a:rect l="l" t="t" r="r" b="b"/>
              <a:pathLst>
                <a:path w="425" h="237" extrusionOk="0">
                  <a:moveTo>
                    <a:pt x="315" y="0"/>
                  </a:moveTo>
                  <a:cubicBezTo>
                    <a:pt x="308" y="0"/>
                    <a:pt x="301" y="1"/>
                    <a:pt x="294" y="5"/>
                  </a:cubicBezTo>
                  <a:cubicBezTo>
                    <a:pt x="206" y="31"/>
                    <a:pt x="153" y="58"/>
                    <a:pt x="99" y="85"/>
                  </a:cubicBezTo>
                  <a:cubicBezTo>
                    <a:pt x="0" y="108"/>
                    <a:pt x="27" y="237"/>
                    <a:pt x="110" y="237"/>
                  </a:cubicBezTo>
                  <a:cubicBezTo>
                    <a:pt x="123" y="237"/>
                    <a:pt x="137" y="234"/>
                    <a:pt x="153" y="226"/>
                  </a:cubicBezTo>
                  <a:cubicBezTo>
                    <a:pt x="206" y="226"/>
                    <a:pt x="267" y="199"/>
                    <a:pt x="321" y="173"/>
                  </a:cubicBezTo>
                  <a:cubicBezTo>
                    <a:pt x="425" y="142"/>
                    <a:pt x="384" y="0"/>
                    <a:pt x="3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255;p45"/>
            <p:cNvSpPr/>
            <p:nvPr/>
          </p:nvSpPr>
          <p:spPr>
            <a:xfrm>
              <a:off x="4101043" y="1768244"/>
              <a:ext cx="73404" cy="41176"/>
            </a:xfrm>
            <a:custGeom>
              <a:avLst/>
              <a:gdLst/>
              <a:ahLst/>
              <a:cxnLst/>
              <a:rect l="l" t="t" r="r" b="b"/>
              <a:pathLst>
                <a:path w="1526" h="856" extrusionOk="0">
                  <a:moveTo>
                    <a:pt x="1408" y="0"/>
                  </a:moveTo>
                  <a:cubicBezTo>
                    <a:pt x="1396" y="0"/>
                    <a:pt x="1383" y="4"/>
                    <a:pt x="1371" y="12"/>
                  </a:cubicBezTo>
                  <a:cubicBezTo>
                    <a:pt x="947" y="234"/>
                    <a:pt x="531" y="462"/>
                    <a:pt x="81" y="684"/>
                  </a:cubicBezTo>
                  <a:cubicBezTo>
                    <a:pt x="1" y="733"/>
                    <a:pt x="67" y="856"/>
                    <a:pt x="140" y="856"/>
                  </a:cubicBezTo>
                  <a:cubicBezTo>
                    <a:pt x="147" y="856"/>
                    <a:pt x="154" y="855"/>
                    <a:pt x="161" y="852"/>
                  </a:cubicBezTo>
                  <a:cubicBezTo>
                    <a:pt x="611" y="630"/>
                    <a:pt x="1035" y="375"/>
                    <a:pt x="1452" y="153"/>
                  </a:cubicBezTo>
                  <a:cubicBezTo>
                    <a:pt x="1525" y="108"/>
                    <a:pt x="1474" y="0"/>
                    <a:pt x="14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256;p45"/>
            <p:cNvSpPr/>
            <p:nvPr/>
          </p:nvSpPr>
          <p:spPr>
            <a:xfrm>
              <a:off x="4097051" y="1774160"/>
              <a:ext cx="109962" cy="52624"/>
            </a:xfrm>
            <a:custGeom>
              <a:avLst/>
              <a:gdLst/>
              <a:ahLst/>
              <a:cxnLst/>
              <a:rect l="l" t="t" r="r" b="b"/>
              <a:pathLst>
                <a:path w="2286" h="1094" extrusionOk="0">
                  <a:moveTo>
                    <a:pt x="2170" y="1"/>
                  </a:moveTo>
                  <a:cubicBezTo>
                    <a:pt x="2165" y="1"/>
                    <a:pt x="2159" y="1"/>
                    <a:pt x="2153" y="3"/>
                  </a:cubicBezTo>
                  <a:cubicBezTo>
                    <a:pt x="1871" y="111"/>
                    <a:pt x="1649" y="225"/>
                    <a:pt x="1393" y="366"/>
                  </a:cubicBezTo>
                  <a:cubicBezTo>
                    <a:pt x="1286" y="447"/>
                    <a:pt x="1172" y="507"/>
                    <a:pt x="1057" y="588"/>
                  </a:cubicBezTo>
                  <a:cubicBezTo>
                    <a:pt x="1004" y="649"/>
                    <a:pt x="916" y="702"/>
                    <a:pt x="862" y="756"/>
                  </a:cubicBezTo>
                  <a:cubicBezTo>
                    <a:pt x="798" y="821"/>
                    <a:pt x="729" y="853"/>
                    <a:pt x="656" y="853"/>
                  </a:cubicBezTo>
                  <a:cubicBezTo>
                    <a:pt x="540" y="853"/>
                    <a:pt x="414" y="772"/>
                    <a:pt x="278" y="615"/>
                  </a:cubicBezTo>
                  <a:cubicBezTo>
                    <a:pt x="316" y="558"/>
                    <a:pt x="257" y="498"/>
                    <a:pt x="200" y="498"/>
                  </a:cubicBezTo>
                  <a:cubicBezTo>
                    <a:pt x="176" y="498"/>
                    <a:pt x="153" y="509"/>
                    <a:pt x="137" y="534"/>
                  </a:cubicBezTo>
                  <a:cubicBezTo>
                    <a:pt x="1" y="748"/>
                    <a:pt x="152" y="1094"/>
                    <a:pt x="416" y="1094"/>
                  </a:cubicBezTo>
                  <a:cubicBezTo>
                    <a:pt x="426" y="1094"/>
                    <a:pt x="436" y="1093"/>
                    <a:pt x="446" y="1092"/>
                  </a:cubicBezTo>
                  <a:cubicBezTo>
                    <a:pt x="721" y="1065"/>
                    <a:pt x="916" y="897"/>
                    <a:pt x="1145" y="729"/>
                  </a:cubicBezTo>
                  <a:cubicBezTo>
                    <a:pt x="1481" y="507"/>
                    <a:pt x="1817" y="313"/>
                    <a:pt x="2180" y="171"/>
                  </a:cubicBezTo>
                  <a:cubicBezTo>
                    <a:pt x="2285" y="147"/>
                    <a:pt x="2241" y="1"/>
                    <a:pt x="217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257;p45"/>
            <p:cNvSpPr/>
            <p:nvPr/>
          </p:nvSpPr>
          <p:spPr>
            <a:xfrm>
              <a:off x="4172137" y="1768292"/>
              <a:ext cx="29054" cy="10631"/>
            </a:xfrm>
            <a:custGeom>
              <a:avLst/>
              <a:gdLst/>
              <a:ahLst/>
              <a:cxnLst/>
              <a:rect l="l" t="t" r="r" b="b"/>
              <a:pathLst>
                <a:path w="604" h="221" extrusionOk="0">
                  <a:moveTo>
                    <a:pt x="228" y="1"/>
                  </a:moveTo>
                  <a:cubicBezTo>
                    <a:pt x="190" y="1"/>
                    <a:pt x="152" y="4"/>
                    <a:pt x="115" y="11"/>
                  </a:cubicBezTo>
                  <a:cubicBezTo>
                    <a:pt x="0" y="11"/>
                    <a:pt x="0" y="179"/>
                    <a:pt x="115" y="179"/>
                  </a:cubicBezTo>
                  <a:cubicBezTo>
                    <a:pt x="148" y="171"/>
                    <a:pt x="181" y="168"/>
                    <a:pt x="214" y="168"/>
                  </a:cubicBezTo>
                  <a:cubicBezTo>
                    <a:pt x="292" y="168"/>
                    <a:pt x="370" y="187"/>
                    <a:pt x="451" y="206"/>
                  </a:cubicBezTo>
                  <a:cubicBezTo>
                    <a:pt x="464" y="216"/>
                    <a:pt x="478" y="221"/>
                    <a:pt x="492" y="221"/>
                  </a:cubicBezTo>
                  <a:cubicBezTo>
                    <a:pt x="556" y="221"/>
                    <a:pt x="604" y="115"/>
                    <a:pt x="531" y="65"/>
                  </a:cubicBezTo>
                  <a:cubicBezTo>
                    <a:pt x="433" y="26"/>
                    <a:pt x="331" y="1"/>
                    <a:pt x="22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258;p45"/>
            <p:cNvSpPr/>
            <p:nvPr/>
          </p:nvSpPr>
          <p:spPr>
            <a:xfrm>
              <a:off x="3789730" y="1532786"/>
              <a:ext cx="344943" cy="241715"/>
            </a:xfrm>
            <a:custGeom>
              <a:avLst/>
              <a:gdLst/>
              <a:ahLst/>
              <a:cxnLst/>
              <a:rect l="l" t="t" r="r" b="b"/>
              <a:pathLst>
                <a:path w="7171" h="5025" extrusionOk="0">
                  <a:moveTo>
                    <a:pt x="6517" y="1"/>
                  </a:moveTo>
                  <a:cubicBezTo>
                    <a:pt x="6510" y="1"/>
                    <a:pt x="6504" y="3"/>
                    <a:pt x="6499" y="8"/>
                  </a:cubicBezTo>
                  <a:cubicBezTo>
                    <a:pt x="5403" y="122"/>
                    <a:pt x="4342" y="230"/>
                    <a:pt x="3246" y="398"/>
                  </a:cubicBezTo>
                  <a:cubicBezTo>
                    <a:pt x="2184" y="566"/>
                    <a:pt x="1035" y="707"/>
                    <a:pt x="27" y="1211"/>
                  </a:cubicBezTo>
                  <a:cubicBezTo>
                    <a:pt x="0" y="1238"/>
                    <a:pt x="0" y="1265"/>
                    <a:pt x="0" y="1298"/>
                  </a:cubicBezTo>
                  <a:cubicBezTo>
                    <a:pt x="477" y="2441"/>
                    <a:pt x="840" y="3617"/>
                    <a:pt x="1176" y="4793"/>
                  </a:cubicBezTo>
                  <a:cubicBezTo>
                    <a:pt x="1188" y="4843"/>
                    <a:pt x="1222" y="4866"/>
                    <a:pt x="1254" y="4866"/>
                  </a:cubicBezTo>
                  <a:cubicBezTo>
                    <a:pt x="1295" y="4866"/>
                    <a:pt x="1332" y="4830"/>
                    <a:pt x="1317" y="4766"/>
                  </a:cubicBezTo>
                  <a:cubicBezTo>
                    <a:pt x="1149" y="4040"/>
                    <a:pt x="921" y="3314"/>
                    <a:pt x="672" y="2609"/>
                  </a:cubicBezTo>
                  <a:cubicBezTo>
                    <a:pt x="558" y="2273"/>
                    <a:pt x="450" y="1970"/>
                    <a:pt x="309" y="1634"/>
                  </a:cubicBezTo>
                  <a:cubicBezTo>
                    <a:pt x="114" y="1097"/>
                    <a:pt x="840" y="1043"/>
                    <a:pt x="1230" y="929"/>
                  </a:cubicBezTo>
                  <a:cubicBezTo>
                    <a:pt x="2856" y="512"/>
                    <a:pt x="4590" y="371"/>
                    <a:pt x="6270" y="176"/>
                  </a:cubicBezTo>
                  <a:cubicBezTo>
                    <a:pt x="6272" y="176"/>
                    <a:pt x="6274" y="176"/>
                    <a:pt x="6275" y="176"/>
                  </a:cubicBezTo>
                  <a:cubicBezTo>
                    <a:pt x="6529" y="176"/>
                    <a:pt x="6748" y="2194"/>
                    <a:pt x="6801" y="2474"/>
                  </a:cubicBezTo>
                  <a:cubicBezTo>
                    <a:pt x="6862" y="2777"/>
                    <a:pt x="7137" y="3395"/>
                    <a:pt x="6721" y="3509"/>
                  </a:cubicBezTo>
                  <a:lnTo>
                    <a:pt x="5713" y="3758"/>
                  </a:lnTo>
                  <a:cubicBezTo>
                    <a:pt x="4254" y="4121"/>
                    <a:pt x="2769" y="4491"/>
                    <a:pt x="1317" y="4853"/>
                  </a:cubicBezTo>
                  <a:cubicBezTo>
                    <a:pt x="1212" y="4878"/>
                    <a:pt x="1250" y="5024"/>
                    <a:pt x="1326" y="5024"/>
                  </a:cubicBezTo>
                  <a:cubicBezTo>
                    <a:pt x="1332" y="5024"/>
                    <a:pt x="1338" y="5023"/>
                    <a:pt x="1344" y="5021"/>
                  </a:cubicBezTo>
                  <a:cubicBezTo>
                    <a:pt x="3273" y="4517"/>
                    <a:pt x="5182" y="4094"/>
                    <a:pt x="7110" y="3590"/>
                  </a:cubicBezTo>
                  <a:cubicBezTo>
                    <a:pt x="7137" y="3563"/>
                    <a:pt x="7171" y="3536"/>
                    <a:pt x="7171" y="3482"/>
                  </a:cubicBezTo>
                  <a:cubicBezTo>
                    <a:pt x="6942" y="2360"/>
                    <a:pt x="6747" y="1211"/>
                    <a:pt x="6579" y="62"/>
                  </a:cubicBezTo>
                  <a:cubicBezTo>
                    <a:pt x="6579" y="40"/>
                    <a:pt x="6544" y="1"/>
                    <a:pt x="651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259;p45"/>
            <p:cNvSpPr/>
            <p:nvPr/>
          </p:nvSpPr>
          <p:spPr>
            <a:xfrm>
              <a:off x="3863758" y="1816008"/>
              <a:ext cx="13613" cy="8129"/>
            </a:xfrm>
            <a:custGeom>
              <a:avLst/>
              <a:gdLst/>
              <a:ahLst/>
              <a:cxnLst/>
              <a:rect l="l" t="t" r="r" b="b"/>
              <a:pathLst>
                <a:path w="283" h="169" extrusionOk="0">
                  <a:moveTo>
                    <a:pt x="88" y="0"/>
                  </a:moveTo>
                  <a:cubicBezTo>
                    <a:pt x="0" y="0"/>
                    <a:pt x="0" y="168"/>
                    <a:pt x="88" y="168"/>
                  </a:cubicBezTo>
                  <a:lnTo>
                    <a:pt x="168" y="168"/>
                  </a:lnTo>
                  <a:cubicBezTo>
                    <a:pt x="282" y="168"/>
                    <a:pt x="282" y="0"/>
                    <a:pt x="16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260;p45"/>
            <p:cNvSpPr/>
            <p:nvPr/>
          </p:nvSpPr>
          <p:spPr>
            <a:xfrm>
              <a:off x="3868616" y="1820771"/>
              <a:ext cx="20059" cy="14719"/>
            </a:xfrm>
            <a:custGeom>
              <a:avLst/>
              <a:gdLst/>
              <a:ahLst/>
              <a:cxnLst/>
              <a:rect l="l" t="t" r="r" b="b"/>
              <a:pathLst>
                <a:path w="417" h="306" extrusionOk="0">
                  <a:moveTo>
                    <a:pt x="111" y="1"/>
                  </a:moveTo>
                  <a:cubicBezTo>
                    <a:pt x="44" y="1"/>
                    <a:pt x="0" y="105"/>
                    <a:pt x="67" y="150"/>
                  </a:cubicBezTo>
                  <a:cubicBezTo>
                    <a:pt x="155" y="211"/>
                    <a:pt x="208" y="237"/>
                    <a:pt x="262" y="291"/>
                  </a:cubicBezTo>
                  <a:cubicBezTo>
                    <a:pt x="277" y="301"/>
                    <a:pt x="292" y="306"/>
                    <a:pt x="305" y="306"/>
                  </a:cubicBezTo>
                  <a:cubicBezTo>
                    <a:pt x="372" y="306"/>
                    <a:pt x="416" y="200"/>
                    <a:pt x="349" y="150"/>
                  </a:cubicBezTo>
                  <a:cubicBezTo>
                    <a:pt x="289" y="96"/>
                    <a:pt x="235" y="69"/>
                    <a:pt x="155" y="16"/>
                  </a:cubicBezTo>
                  <a:cubicBezTo>
                    <a:pt x="140" y="5"/>
                    <a:pt x="125"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261;p45"/>
            <p:cNvSpPr/>
            <p:nvPr/>
          </p:nvSpPr>
          <p:spPr>
            <a:xfrm>
              <a:off x="3873138" y="1821492"/>
              <a:ext cx="22993" cy="22223"/>
            </a:xfrm>
            <a:custGeom>
              <a:avLst/>
              <a:gdLst/>
              <a:ahLst/>
              <a:cxnLst/>
              <a:rect l="l" t="t" r="r" b="b"/>
              <a:pathLst>
                <a:path w="478" h="462" extrusionOk="0">
                  <a:moveTo>
                    <a:pt x="61" y="1"/>
                  </a:moveTo>
                  <a:cubicBezTo>
                    <a:pt x="0" y="27"/>
                    <a:pt x="0" y="81"/>
                    <a:pt x="0" y="108"/>
                  </a:cubicBezTo>
                  <a:cubicBezTo>
                    <a:pt x="87" y="276"/>
                    <a:pt x="195" y="390"/>
                    <a:pt x="336" y="444"/>
                  </a:cubicBezTo>
                  <a:cubicBezTo>
                    <a:pt x="361" y="455"/>
                    <a:pt x="385" y="462"/>
                    <a:pt x="406" y="462"/>
                  </a:cubicBezTo>
                  <a:cubicBezTo>
                    <a:pt x="436" y="462"/>
                    <a:pt x="461" y="449"/>
                    <a:pt x="477" y="417"/>
                  </a:cubicBezTo>
                  <a:cubicBezTo>
                    <a:pt x="477" y="390"/>
                    <a:pt x="477" y="337"/>
                    <a:pt x="450" y="303"/>
                  </a:cubicBezTo>
                  <a:cubicBezTo>
                    <a:pt x="309" y="249"/>
                    <a:pt x="229" y="169"/>
                    <a:pt x="168" y="27"/>
                  </a:cubicBezTo>
                  <a:cubicBezTo>
                    <a:pt x="141" y="1"/>
                    <a:pt x="87" y="1"/>
                    <a:pt x="6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262;p45"/>
            <p:cNvSpPr/>
            <p:nvPr/>
          </p:nvSpPr>
          <p:spPr>
            <a:xfrm>
              <a:off x="3900604" y="1850738"/>
              <a:ext cx="17894" cy="11737"/>
            </a:xfrm>
            <a:custGeom>
              <a:avLst/>
              <a:gdLst/>
              <a:ahLst/>
              <a:cxnLst/>
              <a:rect l="l" t="t" r="r" b="b"/>
              <a:pathLst>
                <a:path w="372" h="244" extrusionOk="0">
                  <a:moveTo>
                    <a:pt x="139" y="1"/>
                  </a:moveTo>
                  <a:cubicBezTo>
                    <a:pt x="62" y="1"/>
                    <a:pt x="0" y="123"/>
                    <a:pt x="74" y="172"/>
                  </a:cubicBezTo>
                  <a:cubicBezTo>
                    <a:pt x="128" y="172"/>
                    <a:pt x="162" y="199"/>
                    <a:pt x="215" y="233"/>
                  </a:cubicBezTo>
                  <a:cubicBezTo>
                    <a:pt x="226" y="240"/>
                    <a:pt x="237" y="243"/>
                    <a:pt x="248" y="243"/>
                  </a:cubicBezTo>
                  <a:cubicBezTo>
                    <a:pt x="317" y="243"/>
                    <a:pt x="371" y="115"/>
                    <a:pt x="296" y="92"/>
                  </a:cubicBezTo>
                  <a:cubicBezTo>
                    <a:pt x="242" y="65"/>
                    <a:pt x="215" y="31"/>
                    <a:pt x="162" y="4"/>
                  </a:cubicBezTo>
                  <a:cubicBezTo>
                    <a:pt x="154" y="2"/>
                    <a:pt x="147" y="1"/>
                    <a:pt x="13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263;p45"/>
            <p:cNvSpPr/>
            <p:nvPr/>
          </p:nvSpPr>
          <p:spPr>
            <a:xfrm>
              <a:off x="3901566" y="1850930"/>
              <a:ext cx="10727" cy="8129"/>
            </a:xfrm>
            <a:custGeom>
              <a:avLst/>
              <a:gdLst/>
              <a:ahLst/>
              <a:cxnLst/>
              <a:rect l="l" t="t" r="r" b="b"/>
              <a:pathLst>
                <a:path w="223" h="169" extrusionOk="0">
                  <a:moveTo>
                    <a:pt x="108" y="0"/>
                  </a:moveTo>
                  <a:cubicBezTo>
                    <a:pt x="0" y="0"/>
                    <a:pt x="0" y="168"/>
                    <a:pt x="108" y="168"/>
                  </a:cubicBezTo>
                  <a:cubicBezTo>
                    <a:pt x="222" y="168"/>
                    <a:pt x="222"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264;p45"/>
            <p:cNvSpPr/>
            <p:nvPr/>
          </p:nvSpPr>
          <p:spPr>
            <a:xfrm>
              <a:off x="3909070" y="1859637"/>
              <a:ext cx="26745" cy="20444"/>
            </a:xfrm>
            <a:custGeom>
              <a:avLst/>
              <a:gdLst/>
              <a:ahLst/>
              <a:cxnLst/>
              <a:rect l="l" t="t" r="r" b="b"/>
              <a:pathLst>
                <a:path w="556" h="425" extrusionOk="0">
                  <a:moveTo>
                    <a:pt x="133" y="0"/>
                  </a:moveTo>
                  <a:cubicBezTo>
                    <a:pt x="61" y="0"/>
                    <a:pt x="0" y="89"/>
                    <a:pt x="66" y="155"/>
                  </a:cubicBezTo>
                  <a:cubicBezTo>
                    <a:pt x="180" y="243"/>
                    <a:pt x="261" y="323"/>
                    <a:pt x="375" y="411"/>
                  </a:cubicBezTo>
                  <a:cubicBezTo>
                    <a:pt x="390" y="420"/>
                    <a:pt x="405" y="424"/>
                    <a:pt x="421" y="424"/>
                  </a:cubicBezTo>
                  <a:cubicBezTo>
                    <a:pt x="491" y="424"/>
                    <a:pt x="556" y="336"/>
                    <a:pt x="490" y="269"/>
                  </a:cubicBezTo>
                  <a:cubicBezTo>
                    <a:pt x="402" y="182"/>
                    <a:pt x="288" y="101"/>
                    <a:pt x="180" y="14"/>
                  </a:cubicBezTo>
                  <a:cubicBezTo>
                    <a:pt x="165" y="4"/>
                    <a:pt x="148" y="0"/>
                    <a:pt x="13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 name="Google Shape;2265;p45"/>
          <p:cNvGrpSpPr/>
          <p:nvPr/>
        </p:nvGrpSpPr>
        <p:grpSpPr>
          <a:xfrm>
            <a:off x="909890" y="230130"/>
            <a:ext cx="447572" cy="377920"/>
            <a:chOff x="3950662" y="2808665"/>
            <a:chExt cx="123862" cy="104621"/>
          </a:xfrm>
        </p:grpSpPr>
        <p:sp>
          <p:nvSpPr>
            <p:cNvPr id="71" name="Google Shape;2266;p45"/>
            <p:cNvSpPr/>
            <p:nvPr/>
          </p:nvSpPr>
          <p:spPr>
            <a:xfrm>
              <a:off x="4040852" y="2860423"/>
              <a:ext cx="33672" cy="16211"/>
            </a:xfrm>
            <a:custGeom>
              <a:avLst/>
              <a:gdLst/>
              <a:ahLst/>
              <a:cxnLst/>
              <a:rect l="l" t="t" r="r" b="b"/>
              <a:pathLst>
                <a:path w="700" h="337" extrusionOk="0">
                  <a:moveTo>
                    <a:pt x="223" y="0"/>
                  </a:moveTo>
                  <a:cubicBezTo>
                    <a:pt x="196" y="0"/>
                    <a:pt x="142" y="27"/>
                    <a:pt x="108" y="27"/>
                  </a:cubicBezTo>
                  <a:cubicBezTo>
                    <a:pt x="1" y="54"/>
                    <a:pt x="1" y="195"/>
                    <a:pt x="81" y="249"/>
                  </a:cubicBezTo>
                  <a:cubicBezTo>
                    <a:pt x="108" y="249"/>
                    <a:pt x="108" y="276"/>
                    <a:pt x="142" y="303"/>
                  </a:cubicBezTo>
                  <a:cubicBezTo>
                    <a:pt x="196" y="303"/>
                    <a:pt x="223" y="336"/>
                    <a:pt x="276" y="336"/>
                  </a:cubicBezTo>
                  <a:lnTo>
                    <a:pt x="505" y="336"/>
                  </a:lnTo>
                  <a:cubicBezTo>
                    <a:pt x="612" y="336"/>
                    <a:pt x="700" y="168"/>
                    <a:pt x="585" y="108"/>
                  </a:cubicBezTo>
                  <a:cubicBezTo>
                    <a:pt x="505" y="81"/>
                    <a:pt x="417" y="54"/>
                    <a:pt x="364" y="27"/>
                  </a:cubicBezTo>
                  <a:cubicBezTo>
                    <a:pt x="310" y="0"/>
                    <a:pt x="276" y="0"/>
                    <a:pt x="22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267;p45"/>
            <p:cNvSpPr/>
            <p:nvPr/>
          </p:nvSpPr>
          <p:spPr>
            <a:xfrm>
              <a:off x="3950662" y="2840605"/>
              <a:ext cx="25591" cy="16643"/>
            </a:xfrm>
            <a:custGeom>
              <a:avLst/>
              <a:gdLst/>
              <a:ahLst/>
              <a:cxnLst/>
              <a:rect l="l" t="t" r="r" b="b"/>
              <a:pathLst>
                <a:path w="532" h="346" extrusionOk="0">
                  <a:moveTo>
                    <a:pt x="213" y="0"/>
                  </a:moveTo>
                  <a:cubicBezTo>
                    <a:pt x="149" y="0"/>
                    <a:pt x="91" y="23"/>
                    <a:pt x="55" y="76"/>
                  </a:cubicBezTo>
                  <a:cubicBezTo>
                    <a:pt x="1" y="103"/>
                    <a:pt x="1" y="157"/>
                    <a:pt x="1" y="211"/>
                  </a:cubicBezTo>
                  <a:cubicBezTo>
                    <a:pt x="28" y="244"/>
                    <a:pt x="55" y="298"/>
                    <a:pt x="108" y="298"/>
                  </a:cubicBezTo>
                  <a:cubicBezTo>
                    <a:pt x="129" y="307"/>
                    <a:pt x="148" y="310"/>
                    <a:pt x="167" y="310"/>
                  </a:cubicBezTo>
                  <a:cubicBezTo>
                    <a:pt x="199" y="310"/>
                    <a:pt x="229" y="302"/>
                    <a:pt x="259" y="299"/>
                  </a:cubicBezTo>
                  <a:lnTo>
                    <a:pt x="259" y="299"/>
                  </a:lnTo>
                  <a:cubicBezTo>
                    <a:pt x="252" y="301"/>
                    <a:pt x="258" y="307"/>
                    <a:pt x="276" y="325"/>
                  </a:cubicBezTo>
                  <a:lnTo>
                    <a:pt x="337" y="325"/>
                  </a:lnTo>
                  <a:cubicBezTo>
                    <a:pt x="350" y="338"/>
                    <a:pt x="364" y="345"/>
                    <a:pt x="381" y="345"/>
                  </a:cubicBezTo>
                  <a:cubicBezTo>
                    <a:pt x="397" y="345"/>
                    <a:pt x="417" y="338"/>
                    <a:pt x="444" y="325"/>
                  </a:cubicBezTo>
                  <a:cubicBezTo>
                    <a:pt x="505" y="325"/>
                    <a:pt x="532" y="271"/>
                    <a:pt x="532" y="244"/>
                  </a:cubicBezTo>
                  <a:cubicBezTo>
                    <a:pt x="513" y="107"/>
                    <a:pt x="351" y="0"/>
                    <a:pt x="21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268;p45"/>
            <p:cNvSpPr/>
            <p:nvPr/>
          </p:nvSpPr>
          <p:spPr>
            <a:xfrm>
              <a:off x="4008528" y="2808665"/>
              <a:ext cx="17509" cy="21358"/>
            </a:xfrm>
            <a:custGeom>
              <a:avLst/>
              <a:gdLst/>
              <a:ahLst/>
              <a:cxnLst/>
              <a:rect l="l" t="t" r="r" b="b"/>
              <a:pathLst>
                <a:path w="364" h="444" extrusionOk="0">
                  <a:moveTo>
                    <a:pt x="186" y="0"/>
                  </a:moveTo>
                  <a:cubicBezTo>
                    <a:pt x="185" y="0"/>
                    <a:pt x="180" y="2"/>
                    <a:pt x="169" y="8"/>
                  </a:cubicBezTo>
                  <a:lnTo>
                    <a:pt x="177" y="8"/>
                  </a:lnTo>
                  <a:cubicBezTo>
                    <a:pt x="184" y="3"/>
                    <a:pt x="188" y="0"/>
                    <a:pt x="186" y="0"/>
                  </a:cubicBezTo>
                  <a:close/>
                  <a:moveTo>
                    <a:pt x="177" y="8"/>
                  </a:moveTo>
                  <a:cubicBezTo>
                    <a:pt x="160" y="18"/>
                    <a:pt x="127" y="35"/>
                    <a:pt x="108" y="35"/>
                  </a:cubicBezTo>
                  <a:lnTo>
                    <a:pt x="81" y="68"/>
                  </a:lnTo>
                  <a:cubicBezTo>
                    <a:pt x="28" y="122"/>
                    <a:pt x="1" y="263"/>
                    <a:pt x="1" y="344"/>
                  </a:cubicBezTo>
                  <a:cubicBezTo>
                    <a:pt x="1" y="401"/>
                    <a:pt x="47" y="444"/>
                    <a:pt x="103" y="444"/>
                  </a:cubicBezTo>
                  <a:cubicBezTo>
                    <a:pt x="133" y="444"/>
                    <a:pt x="166" y="432"/>
                    <a:pt x="196" y="404"/>
                  </a:cubicBezTo>
                  <a:cubicBezTo>
                    <a:pt x="223" y="371"/>
                    <a:pt x="249" y="317"/>
                    <a:pt x="276" y="290"/>
                  </a:cubicBezTo>
                  <a:cubicBezTo>
                    <a:pt x="310" y="236"/>
                    <a:pt x="337" y="203"/>
                    <a:pt x="337" y="149"/>
                  </a:cubicBezTo>
                  <a:cubicBezTo>
                    <a:pt x="364" y="68"/>
                    <a:pt x="276" y="8"/>
                    <a:pt x="223" y="8"/>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269;p45"/>
            <p:cNvSpPr/>
            <p:nvPr/>
          </p:nvSpPr>
          <p:spPr>
            <a:xfrm>
              <a:off x="3995444" y="2888514"/>
              <a:ext cx="15730" cy="24773"/>
            </a:xfrm>
            <a:custGeom>
              <a:avLst/>
              <a:gdLst/>
              <a:ahLst/>
              <a:cxnLst/>
              <a:rect l="l" t="t" r="r" b="b"/>
              <a:pathLst>
                <a:path w="327" h="515" extrusionOk="0">
                  <a:moveTo>
                    <a:pt x="159" y="1"/>
                  </a:moveTo>
                  <a:cubicBezTo>
                    <a:pt x="132" y="1"/>
                    <a:pt x="105" y="1"/>
                    <a:pt x="78" y="28"/>
                  </a:cubicBezTo>
                  <a:lnTo>
                    <a:pt x="78" y="169"/>
                  </a:lnTo>
                  <a:cubicBezTo>
                    <a:pt x="44" y="223"/>
                    <a:pt x="44" y="283"/>
                    <a:pt x="17" y="337"/>
                  </a:cubicBezTo>
                  <a:cubicBezTo>
                    <a:pt x="1" y="442"/>
                    <a:pt x="80" y="515"/>
                    <a:pt x="164" y="515"/>
                  </a:cubicBezTo>
                  <a:cubicBezTo>
                    <a:pt x="214" y="515"/>
                    <a:pt x="267" y="488"/>
                    <a:pt x="300" y="424"/>
                  </a:cubicBezTo>
                  <a:cubicBezTo>
                    <a:pt x="327" y="310"/>
                    <a:pt x="273" y="55"/>
                    <a:pt x="159"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270;p45"/>
            <p:cNvSpPr/>
            <p:nvPr/>
          </p:nvSpPr>
          <p:spPr>
            <a:xfrm>
              <a:off x="4039554" y="2826463"/>
              <a:ext cx="18808" cy="17846"/>
            </a:xfrm>
            <a:custGeom>
              <a:avLst/>
              <a:gdLst/>
              <a:ahLst/>
              <a:cxnLst/>
              <a:rect l="l" t="t" r="r" b="b"/>
              <a:pathLst>
                <a:path w="391" h="371" extrusionOk="0">
                  <a:moveTo>
                    <a:pt x="337" y="1"/>
                  </a:moveTo>
                  <a:cubicBezTo>
                    <a:pt x="250" y="1"/>
                    <a:pt x="196" y="61"/>
                    <a:pt x="135" y="115"/>
                  </a:cubicBezTo>
                  <a:cubicBezTo>
                    <a:pt x="82" y="142"/>
                    <a:pt x="1" y="229"/>
                    <a:pt x="28" y="310"/>
                  </a:cubicBezTo>
                  <a:cubicBezTo>
                    <a:pt x="28" y="337"/>
                    <a:pt x="55" y="370"/>
                    <a:pt x="82" y="370"/>
                  </a:cubicBezTo>
                  <a:cubicBezTo>
                    <a:pt x="169" y="370"/>
                    <a:pt x="223" y="310"/>
                    <a:pt x="276" y="256"/>
                  </a:cubicBezTo>
                  <a:cubicBezTo>
                    <a:pt x="303" y="202"/>
                    <a:pt x="364" y="142"/>
                    <a:pt x="364" y="61"/>
                  </a:cubicBezTo>
                  <a:cubicBezTo>
                    <a:pt x="391" y="34"/>
                    <a:pt x="364" y="34"/>
                    <a:pt x="337"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271;p45"/>
            <p:cNvSpPr/>
            <p:nvPr/>
          </p:nvSpPr>
          <p:spPr>
            <a:xfrm>
              <a:off x="3978994" y="2812754"/>
              <a:ext cx="16018" cy="19818"/>
            </a:xfrm>
            <a:custGeom>
              <a:avLst/>
              <a:gdLst/>
              <a:ahLst/>
              <a:cxnLst/>
              <a:rect l="l" t="t" r="r" b="b"/>
              <a:pathLst>
                <a:path w="333" h="412" extrusionOk="0">
                  <a:moveTo>
                    <a:pt x="151" y="0"/>
                  </a:moveTo>
                  <a:cubicBezTo>
                    <a:pt x="77" y="0"/>
                    <a:pt x="0" y="74"/>
                    <a:pt x="50" y="178"/>
                  </a:cubicBezTo>
                  <a:cubicBezTo>
                    <a:pt x="84" y="205"/>
                    <a:pt x="111" y="259"/>
                    <a:pt x="138" y="286"/>
                  </a:cubicBezTo>
                  <a:cubicBezTo>
                    <a:pt x="165" y="346"/>
                    <a:pt x="191" y="373"/>
                    <a:pt x="218" y="400"/>
                  </a:cubicBezTo>
                  <a:cubicBezTo>
                    <a:pt x="236" y="408"/>
                    <a:pt x="251" y="411"/>
                    <a:pt x="264" y="411"/>
                  </a:cubicBezTo>
                  <a:cubicBezTo>
                    <a:pt x="295" y="411"/>
                    <a:pt x="314" y="392"/>
                    <a:pt x="333" y="373"/>
                  </a:cubicBezTo>
                  <a:cubicBezTo>
                    <a:pt x="333" y="323"/>
                    <a:pt x="333" y="267"/>
                    <a:pt x="311" y="238"/>
                  </a:cubicBezTo>
                  <a:lnTo>
                    <a:pt x="311" y="238"/>
                  </a:lnTo>
                  <a:cubicBezTo>
                    <a:pt x="311" y="227"/>
                    <a:pt x="309" y="216"/>
                    <a:pt x="306" y="205"/>
                  </a:cubicBezTo>
                  <a:cubicBezTo>
                    <a:pt x="296" y="196"/>
                    <a:pt x="290" y="182"/>
                    <a:pt x="285" y="168"/>
                  </a:cubicBezTo>
                  <a:lnTo>
                    <a:pt x="285" y="168"/>
                  </a:lnTo>
                  <a:cubicBezTo>
                    <a:pt x="276" y="125"/>
                    <a:pt x="269" y="81"/>
                    <a:pt x="252" y="64"/>
                  </a:cubicBezTo>
                  <a:cubicBezTo>
                    <a:pt x="250" y="65"/>
                    <a:pt x="247" y="66"/>
                    <a:pt x="245" y="67"/>
                  </a:cubicBezTo>
                  <a:lnTo>
                    <a:pt x="245" y="67"/>
                  </a:lnTo>
                  <a:cubicBezTo>
                    <a:pt x="227" y="20"/>
                    <a:pt x="190" y="0"/>
                    <a:pt x="151"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272;p45"/>
            <p:cNvSpPr/>
            <p:nvPr/>
          </p:nvSpPr>
          <p:spPr>
            <a:xfrm>
              <a:off x="4023391" y="2891111"/>
              <a:ext cx="20107" cy="18808"/>
            </a:xfrm>
            <a:custGeom>
              <a:avLst/>
              <a:gdLst/>
              <a:ahLst/>
              <a:cxnLst/>
              <a:rect l="l" t="t" r="r" b="b"/>
              <a:pathLst>
                <a:path w="418" h="391" extrusionOk="0">
                  <a:moveTo>
                    <a:pt x="55" y="1"/>
                  </a:moveTo>
                  <a:cubicBezTo>
                    <a:pt x="28" y="1"/>
                    <a:pt x="28" y="34"/>
                    <a:pt x="1" y="61"/>
                  </a:cubicBezTo>
                  <a:cubicBezTo>
                    <a:pt x="1" y="115"/>
                    <a:pt x="82" y="202"/>
                    <a:pt x="108" y="256"/>
                  </a:cubicBezTo>
                  <a:cubicBezTo>
                    <a:pt x="135" y="283"/>
                    <a:pt x="135" y="337"/>
                    <a:pt x="169" y="370"/>
                  </a:cubicBezTo>
                  <a:cubicBezTo>
                    <a:pt x="196" y="384"/>
                    <a:pt x="223" y="391"/>
                    <a:pt x="250" y="391"/>
                  </a:cubicBezTo>
                  <a:cubicBezTo>
                    <a:pt x="278" y="391"/>
                    <a:pt x="307" y="384"/>
                    <a:pt x="337" y="370"/>
                  </a:cubicBezTo>
                  <a:cubicBezTo>
                    <a:pt x="418" y="283"/>
                    <a:pt x="303" y="202"/>
                    <a:pt x="250" y="115"/>
                  </a:cubicBezTo>
                  <a:cubicBezTo>
                    <a:pt x="196" y="88"/>
                    <a:pt x="135" y="1"/>
                    <a:pt x="55"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273;p45"/>
            <p:cNvSpPr/>
            <p:nvPr/>
          </p:nvSpPr>
          <p:spPr>
            <a:xfrm>
              <a:off x="3962639" y="2878172"/>
              <a:ext cx="14912" cy="17221"/>
            </a:xfrm>
            <a:custGeom>
              <a:avLst/>
              <a:gdLst/>
              <a:ahLst/>
              <a:cxnLst/>
              <a:rect l="l" t="t" r="r" b="b"/>
              <a:pathLst>
                <a:path w="310" h="358" extrusionOk="0">
                  <a:moveTo>
                    <a:pt x="210" y="1"/>
                  </a:moveTo>
                  <a:cubicBezTo>
                    <a:pt x="195" y="1"/>
                    <a:pt x="182" y="8"/>
                    <a:pt x="168" y="21"/>
                  </a:cubicBezTo>
                  <a:cubicBezTo>
                    <a:pt x="195" y="21"/>
                    <a:pt x="142" y="48"/>
                    <a:pt x="168" y="48"/>
                  </a:cubicBezTo>
                  <a:cubicBezTo>
                    <a:pt x="142" y="48"/>
                    <a:pt x="142" y="75"/>
                    <a:pt x="142" y="75"/>
                  </a:cubicBezTo>
                  <a:cubicBezTo>
                    <a:pt x="115" y="102"/>
                    <a:pt x="88" y="102"/>
                    <a:pt x="54" y="135"/>
                  </a:cubicBezTo>
                  <a:cubicBezTo>
                    <a:pt x="27" y="162"/>
                    <a:pt x="0" y="189"/>
                    <a:pt x="0" y="243"/>
                  </a:cubicBezTo>
                  <a:cubicBezTo>
                    <a:pt x="0" y="303"/>
                    <a:pt x="27" y="330"/>
                    <a:pt x="88" y="357"/>
                  </a:cubicBezTo>
                  <a:cubicBezTo>
                    <a:pt x="168" y="357"/>
                    <a:pt x="256" y="270"/>
                    <a:pt x="283" y="189"/>
                  </a:cubicBezTo>
                  <a:cubicBezTo>
                    <a:pt x="283" y="162"/>
                    <a:pt x="310" y="135"/>
                    <a:pt x="283" y="102"/>
                  </a:cubicBezTo>
                  <a:lnTo>
                    <a:pt x="283" y="48"/>
                  </a:lnTo>
                  <a:cubicBezTo>
                    <a:pt x="256" y="48"/>
                    <a:pt x="256" y="21"/>
                    <a:pt x="256" y="21"/>
                  </a:cubicBezTo>
                  <a:cubicBezTo>
                    <a:pt x="239" y="8"/>
                    <a:pt x="224" y="1"/>
                    <a:pt x="210"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9" name="Google Shape;2283;p45"/>
          <p:cNvGrpSpPr/>
          <p:nvPr/>
        </p:nvGrpSpPr>
        <p:grpSpPr>
          <a:xfrm rot="-2978053">
            <a:off x="308297" y="6120604"/>
            <a:ext cx="192252" cy="179264"/>
            <a:chOff x="2346366" y="2131666"/>
            <a:chExt cx="205425" cy="191548"/>
          </a:xfrm>
        </p:grpSpPr>
        <p:sp>
          <p:nvSpPr>
            <p:cNvPr id="80" name="Google Shape;2284;p45"/>
            <p:cNvSpPr/>
            <p:nvPr/>
          </p:nvSpPr>
          <p:spPr>
            <a:xfrm>
              <a:off x="2346366" y="2131666"/>
              <a:ext cx="116511" cy="81345"/>
            </a:xfrm>
            <a:custGeom>
              <a:avLst/>
              <a:gdLst/>
              <a:ahLst/>
              <a:cxnLst/>
              <a:rect l="l" t="t" r="r" b="b"/>
              <a:pathLst>
                <a:path w="646" h="451" extrusionOk="0">
                  <a:moveTo>
                    <a:pt x="419" y="0"/>
                  </a:moveTo>
                  <a:cubicBezTo>
                    <a:pt x="370" y="0"/>
                    <a:pt x="319" y="14"/>
                    <a:pt x="276" y="27"/>
                  </a:cubicBezTo>
                  <a:cubicBezTo>
                    <a:pt x="168" y="81"/>
                    <a:pt x="0" y="168"/>
                    <a:pt x="54" y="310"/>
                  </a:cubicBezTo>
                  <a:cubicBezTo>
                    <a:pt x="97" y="375"/>
                    <a:pt x="145" y="427"/>
                    <a:pt x="218" y="427"/>
                  </a:cubicBezTo>
                  <a:cubicBezTo>
                    <a:pt x="220" y="427"/>
                    <a:pt x="222" y="427"/>
                    <a:pt x="223" y="427"/>
                  </a:cubicBezTo>
                  <a:lnTo>
                    <a:pt x="223" y="427"/>
                  </a:lnTo>
                  <a:cubicBezTo>
                    <a:pt x="241" y="436"/>
                    <a:pt x="258" y="451"/>
                    <a:pt x="276" y="451"/>
                  </a:cubicBezTo>
                  <a:cubicBezTo>
                    <a:pt x="333" y="434"/>
                    <a:pt x="369" y="398"/>
                    <a:pt x="383" y="356"/>
                  </a:cubicBezTo>
                  <a:lnTo>
                    <a:pt x="383" y="356"/>
                  </a:lnTo>
                  <a:cubicBezTo>
                    <a:pt x="390" y="348"/>
                    <a:pt x="390" y="336"/>
                    <a:pt x="390" y="336"/>
                  </a:cubicBezTo>
                  <a:cubicBezTo>
                    <a:pt x="390" y="336"/>
                    <a:pt x="417" y="336"/>
                    <a:pt x="417" y="310"/>
                  </a:cubicBezTo>
                  <a:cubicBezTo>
                    <a:pt x="504" y="249"/>
                    <a:pt x="645" y="168"/>
                    <a:pt x="558" y="54"/>
                  </a:cubicBezTo>
                  <a:cubicBezTo>
                    <a:pt x="518" y="14"/>
                    <a:pt x="469" y="0"/>
                    <a:pt x="41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285;p45"/>
            <p:cNvSpPr/>
            <p:nvPr/>
          </p:nvSpPr>
          <p:spPr>
            <a:xfrm>
              <a:off x="2447003" y="2140143"/>
              <a:ext cx="104788" cy="183070"/>
            </a:xfrm>
            <a:custGeom>
              <a:avLst/>
              <a:gdLst/>
              <a:ahLst/>
              <a:cxnLst/>
              <a:rect l="l" t="t" r="r" b="b"/>
              <a:pathLst>
                <a:path w="581" h="1015" extrusionOk="0">
                  <a:moveTo>
                    <a:pt x="427" y="0"/>
                  </a:moveTo>
                  <a:cubicBezTo>
                    <a:pt x="390" y="0"/>
                    <a:pt x="354" y="20"/>
                    <a:pt x="336" y="68"/>
                  </a:cubicBezTo>
                  <a:cubicBezTo>
                    <a:pt x="282" y="175"/>
                    <a:pt x="222" y="316"/>
                    <a:pt x="168" y="457"/>
                  </a:cubicBezTo>
                  <a:cubicBezTo>
                    <a:pt x="114" y="599"/>
                    <a:pt x="27" y="740"/>
                    <a:pt x="0" y="874"/>
                  </a:cubicBezTo>
                  <a:cubicBezTo>
                    <a:pt x="0" y="971"/>
                    <a:pt x="79" y="1014"/>
                    <a:pt x="157" y="1014"/>
                  </a:cubicBezTo>
                  <a:cubicBezTo>
                    <a:pt x="193" y="1014"/>
                    <a:pt x="228" y="1005"/>
                    <a:pt x="255" y="988"/>
                  </a:cubicBezTo>
                  <a:cubicBezTo>
                    <a:pt x="363" y="874"/>
                    <a:pt x="390" y="767"/>
                    <a:pt x="423" y="626"/>
                  </a:cubicBezTo>
                  <a:cubicBezTo>
                    <a:pt x="477" y="457"/>
                    <a:pt x="531" y="316"/>
                    <a:pt x="558" y="148"/>
                  </a:cubicBezTo>
                  <a:cubicBezTo>
                    <a:pt x="580" y="73"/>
                    <a:pt x="500" y="0"/>
                    <a:pt x="42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5"/>
        <p:cNvGrpSpPr/>
        <p:nvPr/>
      </p:nvGrpSpPr>
      <p:grpSpPr>
        <a:xfrm>
          <a:off x="0" y="0"/>
          <a:ext cx="0" cy="0"/>
          <a:chOff x="0" y="0"/>
          <a:chExt cx="0" cy="0"/>
        </a:xfrm>
      </p:grpSpPr>
      <p:sp>
        <p:nvSpPr>
          <p:cNvPr id="2356" name="Google Shape;2356;p47"/>
          <p:cNvSpPr txBox="1">
            <a:spLocks noGrp="1"/>
          </p:cNvSpPr>
          <p:nvPr>
            <p:ph type="title"/>
          </p:nvPr>
        </p:nvSpPr>
        <p:spPr>
          <a:xfrm>
            <a:off x="6151418" y="3327133"/>
            <a:ext cx="5080749" cy="931200"/>
          </a:xfrm>
          <a:prstGeom prst="rect">
            <a:avLst/>
          </a:prstGeom>
        </p:spPr>
        <p:txBody>
          <a:bodyPr spcFirstLastPara="1" wrap="square" lIns="121900" tIns="121900" rIns="121900" bIns="121900" anchor="t" anchorCtr="0">
            <a:noAutofit/>
          </a:bodyPr>
          <a:lstStyle/>
          <a:p>
            <a:r>
              <a:rPr lang="en-US"/>
              <a:t>Pre-reading</a:t>
            </a:r>
            <a:endParaRPr lang="en-US" dirty="0"/>
          </a:p>
        </p:txBody>
      </p:sp>
      <p:sp>
        <p:nvSpPr>
          <p:cNvPr id="2358" name="Google Shape;2358;p47"/>
          <p:cNvSpPr txBox="1">
            <a:spLocks noGrp="1"/>
          </p:cNvSpPr>
          <p:nvPr>
            <p:ph type="title" idx="2"/>
          </p:nvPr>
        </p:nvSpPr>
        <p:spPr>
          <a:xfrm>
            <a:off x="6872333" y="1677169"/>
            <a:ext cx="3744000" cy="1261200"/>
          </a:xfrm>
          <a:prstGeom prst="rect">
            <a:avLst/>
          </a:prstGeom>
        </p:spPr>
        <p:txBody>
          <a:bodyPr spcFirstLastPara="1" wrap="square" lIns="121900" tIns="121900" rIns="121900" bIns="121900" anchor="t" anchorCtr="0">
            <a:noAutofit/>
          </a:bodyPr>
          <a:lstStyle/>
          <a:p>
            <a:r>
              <a:rPr lang="en" dirty="0"/>
              <a:t>02</a:t>
            </a:r>
            <a:endParaRPr dirty="0"/>
          </a:p>
        </p:txBody>
      </p:sp>
      <p:sp>
        <p:nvSpPr>
          <p:cNvPr id="2359" name="Google Shape;2359;p47"/>
          <p:cNvSpPr/>
          <p:nvPr/>
        </p:nvSpPr>
        <p:spPr>
          <a:xfrm>
            <a:off x="6527766" y="1768835"/>
            <a:ext cx="1951447" cy="1655327"/>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360" name="Google Shape;2360;p47"/>
          <p:cNvGrpSpPr/>
          <p:nvPr/>
        </p:nvGrpSpPr>
        <p:grpSpPr>
          <a:xfrm>
            <a:off x="3489835" y="2858868"/>
            <a:ext cx="1428900" cy="821841"/>
            <a:chOff x="2617376" y="2144150"/>
            <a:chExt cx="1071675" cy="616381"/>
          </a:xfrm>
        </p:grpSpPr>
        <p:sp>
          <p:nvSpPr>
            <p:cNvPr id="2361" name="Google Shape;2361;p47"/>
            <p:cNvSpPr/>
            <p:nvPr/>
          </p:nvSpPr>
          <p:spPr>
            <a:xfrm>
              <a:off x="2617376" y="2144150"/>
              <a:ext cx="400993" cy="237916"/>
            </a:xfrm>
            <a:custGeom>
              <a:avLst/>
              <a:gdLst/>
              <a:ahLst/>
              <a:cxnLst/>
              <a:rect l="l" t="t" r="r" b="b"/>
              <a:pathLst>
                <a:path w="3937" h="2336" extrusionOk="0">
                  <a:moveTo>
                    <a:pt x="1863" y="170"/>
                  </a:moveTo>
                  <a:cubicBezTo>
                    <a:pt x="2050" y="170"/>
                    <a:pt x="2246" y="220"/>
                    <a:pt x="2445" y="338"/>
                  </a:cubicBezTo>
                  <a:cubicBezTo>
                    <a:pt x="2450" y="341"/>
                    <a:pt x="2455" y="343"/>
                    <a:pt x="2460" y="345"/>
                  </a:cubicBezTo>
                  <a:lnTo>
                    <a:pt x="2460" y="345"/>
                  </a:lnTo>
                  <a:cubicBezTo>
                    <a:pt x="2358" y="690"/>
                    <a:pt x="2305" y="1057"/>
                    <a:pt x="2223" y="1406"/>
                  </a:cubicBezTo>
                  <a:cubicBezTo>
                    <a:pt x="2077" y="1890"/>
                    <a:pt x="1871" y="2121"/>
                    <a:pt x="1450" y="2121"/>
                  </a:cubicBezTo>
                  <a:cubicBezTo>
                    <a:pt x="1386" y="2121"/>
                    <a:pt x="1316" y="2116"/>
                    <a:pt x="1242" y="2105"/>
                  </a:cubicBezTo>
                  <a:cubicBezTo>
                    <a:pt x="0" y="1939"/>
                    <a:pt x="759" y="170"/>
                    <a:pt x="1863" y="170"/>
                  </a:cubicBezTo>
                  <a:close/>
                  <a:moveTo>
                    <a:pt x="1851" y="1"/>
                  </a:moveTo>
                  <a:cubicBezTo>
                    <a:pt x="1419" y="1"/>
                    <a:pt x="1006" y="223"/>
                    <a:pt x="711" y="593"/>
                  </a:cubicBezTo>
                  <a:cubicBezTo>
                    <a:pt x="348" y="1010"/>
                    <a:pt x="261" y="1682"/>
                    <a:pt x="711" y="2079"/>
                  </a:cubicBezTo>
                  <a:cubicBezTo>
                    <a:pt x="889" y="2233"/>
                    <a:pt x="1227" y="2335"/>
                    <a:pt x="1529" y="2335"/>
                  </a:cubicBezTo>
                  <a:cubicBezTo>
                    <a:pt x="1661" y="2335"/>
                    <a:pt x="1785" y="2316"/>
                    <a:pt x="1887" y="2273"/>
                  </a:cubicBezTo>
                  <a:cubicBezTo>
                    <a:pt x="2254" y="2098"/>
                    <a:pt x="2403" y="1580"/>
                    <a:pt x="2498" y="1104"/>
                  </a:cubicBezTo>
                  <a:lnTo>
                    <a:pt x="2498" y="1104"/>
                  </a:lnTo>
                  <a:cubicBezTo>
                    <a:pt x="2507" y="1360"/>
                    <a:pt x="2552" y="1607"/>
                    <a:pt x="2727" y="1742"/>
                  </a:cubicBezTo>
                  <a:cubicBezTo>
                    <a:pt x="2862" y="1849"/>
                    <a:pt x="2995" y="1894"/>
                    <a:pt x="3125" y="1894"/>
                  </a:cubicBezTo>
                  <a:cubicBezTo>
                    <a:pt x="3404" y="1894"/>
                    <a:pt x="3665" y="1689"/>
                    <a:pt x="3876" y="1460"/>
                  </a:cubicBezTo>
                  <a:cubicBezTo>
                    <a:pt x="3937" y="1395"/>
                    <a:pt x="3891" y="1318"/>
                    <a:pt x="3828" y="1318"/>
                  </a:cubicBezTo>
                  <a:cubicBezTo>
                    <a:pt x="3807" y="1318"/>
                    <a:pt x="3784" y="1326"/>
                    <a:pt x="3762" y="1346"/>
                  </a:cubicBezTo>
                  <a:cubicBezTo>
                    <a:pt x="3648" y="1504"/>
                    <a:pt x="3498" y="1581"/>
                    <a:pt x="3318" y="1581"/>
                  </a:cubicBezTo>
                  <a:cubicBezTo>
                    <a:pt x="3146" y="1581"/>
                    <a:pt x="2947" y="1511"/>
                    <a:pt x="2727" y="1373"/>
                  </a:cubicBezTo>
                  <a:cubicBezTo>
                    <a:pt x="2673" y="1205"/>
                    <a:pt x="2673" y="1037"/>
                    <a:pt x="2673" y="869"/>
                  </a:cubicBezTo>
                  <a:cubicBezTo>
                    <a:pt x="2673" y="674"/>
                    <a:pt x="2673" y="479"/>
                    <a:pt x="2646" y="284"/>
                  </a:cubicBezTo>
                  <a:cubicBezTo>
                    <a:pt x="2646" y="240"/>
                    <a:pt x="2611" y="219"/>
                    <a:pt x="2572" y="219"/>
                  </a:cubicBezTo>
                  <a:cubicBezTo>
                    <a:pt x="2571" y="219"/>
                    <a:pt x="2570" y="219"/>
                    <a:pt x="2569" y="219"/>
                  </a:cubicBezTo>
                  <a:lnTo>
                    <a:pt x="2569" y="219"/>
                  </a:lnTo>
                  <a:cubicBezTo>
                    <a:pt x="2561" y="209"/>
                    <a:pt x="2549" y="202"/>
                    <a:pt x="2532" y="197"/>
                  </a:cubicBezTo>
                  <a:cubicBezTo>
                    <a:pt x="2310" y="62"/>
                    <a:pt x="2078" y="1"/>
                    <a:pt x="185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2" name="Google Shape;2362;p47"/>
            <p:cNvSpPr/>
            <p:nvPr/>
          </p:nvSpPr>
          <p:spPr>
            <a:xfrm>
              <a:off x="3047490" y="2153214"/>
              <a:ext cx="267668" cy="607317"/>
            </a:xfrm>
            <a:custGeom>
              <a:avLst/>
              <a:gdLst/>
              <a:ahLst/>
              <a:cxnLst/>
              <a:rect l="l" t="t" r="r" b="b"/>
              <a:pathLst>
                <a:path w="2628" h="5963" extrusionOk="0">
                  <a:moveTo>
                    <a:pt x="1651" y="3858"/>
                  </a:moveTo>
                  <a:cubicBezTo>
                    <a:pt x="1787" y="3858"/>
                    <a:pt x="1910" y="3915"/>
                    <a:pt x="2005" y="4059"/>
                  </a:cubicBezTo>
                  <a:cubicBezTo>
                    <a:pt x="2341" y="4563"/>
                    <a:pt x="2422" y="5182"/>
                    <a:pt x="1837" y="5545"/>
                  </a:cubicBezTo>
                  <a:cubicBezTo>
                    <a:pt x="1620" y="5685"/>
                    <a:pt x="1298" y="5784"/>
                    <a:pt x="994" y="5784"/>
                  </a:cubicBezTo>
                  <a:cubicBezTo>
                    <a:pt x="672" y="5784"/>
                    <a:pt x="369" y="5674"/>
                    <a:pt x="230" y="5386"/>
                  </a:cubicBezTo>
                  <a:lnTo>
                    <a:pt x="230" y="5386"/>
                  </a:lnTo>
                  <a:cubicBezTo>
                    <a:pt x="251" y="5308"/>
                    <a:pt x="272" y="5230"/>
                    <a:pt x="292" y="5152"/>
                  </a:cubicBezTo>
                  <a:lnTo>
                    <a:pt x="292" y="5152"/>
                  </a:lnTo>
                  <a:cubicBezTo>
                    <a:pt x="354" y="4971"/>
                    <a:pt x="437" y="4801"/>
                    <a:pt x="547" y="4617"/>
                  </a:cubicBezTo>
                  <a:cubicBezTo>
                    <a:pt x="694" y="4409"/>
                    <a:pt x="1230" y="3858"/>
                    <a:pt x="1651" y="3858"/>
                  </a:cubicBezTo>
                  <a:close/>
                  <a:moveTo>
                    <a:pt x="1135" y="0"/>
                  </a:moveTo>
                  <a:cubicBezTo>
                    <a:pt x="1093" y="0"/>
                    <a:pt x="1051" y="27"/>
                    <a:pt x="1051" y="81"/>
                  </a:cubicBezTo>
                  <a:cubicBezTo>
                    <a:pt x="866" y="1786"/>
                    <a:pt x="553" y="3490"/>
                    <a:pt x="113" y="5166"/>
                  </a:cubicBezTo>
                  <a:lnTo>
                    <a:pt x="113" y="5166"/>
                  </a:lnTo>
                  <a:cubicBezTo>
                    <a:pt x="108" y="5182"/>
                    <a:pt x="103" y="5199"/>
                    <a:pt x="98" y="5216"/>
                  </a:cubicBezTo>
                  <a:lnTo>
                    <a:pt x="98" y="5216"/>
                  </a:lnTo>
                  <a:cubicBezTo>
                    <a:pt x="49" y="5220"/>
                    <a:pt x="1" y="5255"/>
                    <a:pt x="16" y="5316"/>
                  </a:cubicBezTo>
                  <a:cubicBezTo>
                    <a:pt x="25" y="5349"/>
                    <a:pt x="36" y="5380"/>
                    <a:pt x="47" y="5410"/>
                  </a:cubicBezTo>
                  <a:lnTo>
                    <a:pt x="47" y="5410"/>
                  </a:lnTo>
                  <a:cubicBezTo>
                    <a:pt x="46" y="5416"/>
                    <a:pt x="44" y="5423"/>
                    <a:pt x="43" y="5430"/>
                  </a:cubicBezTo>
                  <a:cubicBezTo>
                    <a:pt x="30" y="5471"/>
                    <a:pt x="61" y="5505"/>
                    <a:pt x="99" y="5517"/>
                  </a:cubicBezTo>
                  <a:lnTo>
                    <a:pt x="99" y="5517"/>
                  </a:lnTo>
                  <a:cubicBezTo>
                    <a:pt x="278" y="5828"/>
                    <a:pt x="630" y="5963"/>
                    <a:pt x="1009" y="5963"/>
                  </a:cubicBezTo>
                  <a:cubicBezTo>
                    <a:pt x="1764" y="5963"/>
                    <a:pt x="2628" y="5429"/>
                    <a:pt x="2456" y="4678"/>
                  </a:cubicBezTo>
                  <a:cubicBezTo>
                    <a:pt x="2336" y="4251"/>
                    <a:pt x="2115" y="3661"/>
                    <a:pt x="1676" y="3661"/>
                  </a:cubicBezTo>
                  <a:cubicBezTo>
                    <a:pt x="1596" y="3661"/>
                    <a:pt x="1509" y="3680"/>
                    <a:pt x="1414" y="3723"/>
                  </a:cubicBezTo>
                  <a:cubicBezTo>
                    <a:pt x="1017" y="3907"/>
                    <a:pt x="694" y="4166"/>
                    <a:pt x="456" y="4491"/>
                  </a:cubicBezTo>
                  <a:lnTo>
                    <a:pt x="456" y="4491"/>
                  </a:lnTo>
                  <a:cubicBezTo>
                    <a:pt x="798" y="3041"/>
                    <a:pt x="1038" y="1570"/>
                    <a:pt x="1219" y="81"/>
                  </a:cubicBezTo>
                  <a:cubicBezTo>
                    <a:pt x="1219" y="27"/>
                    <a:pt x="1177" y="0"/>
                    <a:pt x="11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3" name="Google Shape;2363;p47"/>
            <p:cNvSpPr/>
            <p:nvPr/>
          </p:nvSpPr>
          <p:spPr>
            <a:xfrm>
              <a:off x="3436253" y="2144456"/>
              <a:ext cx="252798" cy="240767"/>
            </a:xfrm>
            <a:custGeom>
              <a:avLst/>
              <a:gdLst/>
              <a:ahLst/>
              <a:cxnLst/>
              <a:rect l="l" t="t" r="r" b="b"/>
              <a:pathLst>
                <a:path w="2482" h="2364" extrusionOk="0">
                  <a:moveTo>
                    <a:pt x="1353" y="0"/>
                  </a:moveTo>
                  <a:cubicBezTo>
                    <a:pt x="608" y="0"/>
                    <a:pt x="0" y="855"/>
                    <a:pt x="178" y="1571"/>
                  </a:cubicBezTo>
                  <a:cubicBezTo>
                    <a:pt x="305" y="2101"/>
                    <a:pt x="850" y="2364"/>
                    <a:pt x="1392" y="2364"/>
                  </a:cubicBezTo>
                  <a:cubicBezTo>
                    <a:pt x="1792" y="2364"/>
                    <a:pt x="2190" y="2220"/>
                    <a:pt x="2415" y="1934"/>
                  </a:cubicBezTo>
                  <a:cubicBezTo>
                    <a:pt x="2481" y="1869"/>
                    <a:pt x="2418" y="1792"/>
                    <a:pt x="2356" y="1792"/>
                  </a:cubicBezTo>
                  <a:cubicBezTo>
                    <a:pt x="2336" y="1792"/>
                    <a:pt x="2316" y="1800"/>
                    <a:pt x="2301" y="1820"/>
                  </a:cubicBezTo>
                  <a:cubicBezTo>
                    <a:pt x="2107" y="2067"/>
                    <a:pt x="1737" y="2199"/>
                    <a:pt x="1368" y="2199"/>
                  </a:cubicBezTo>
                  <a:cubicBezTo>
                    <a:pt x="945" y="2199"/>
                    <a:pt x="523" y="2026"/>
                    <a:pt x="372" y="1652"/>
                  </a:cubicBezTo>
                  <a:cubicBezTo>
                    <a:pt x="115" y="1039"/>
                    <a:pt x="702" y="169"/>
                    <a:pt x="1338" y="169"/>
                  </a:cubicBezTo>
                  <a:cubicBezTo>
                    <a:pt x="1399" y="169"/>
                    <a:pt x="1460" y="177"/>
                    <a:pt x="1522" y="194"/>
                  </a:cubicBezTo>
                  <a:cubicBezTo>
                    <a:pt x="1531" y="197"/>
                    <a:pt x="1541" y="198"/>
                    <a:pt x="1549" y="198"/>
                  </a:cubicBezTo>
                  <a:cubicBezTo>
                    <a:pt x="1639" y="198"/>
                    <a:pt x="1679" y="56"/>
                    <a:pt x="1575" y="26"/>
                  </a:cubicBezTo>
                  <a:cubicBezTo>
                    <a:pt x="1500" y="8"/>
                    <a:pt x="1426" y="0"/>
                    <a:pt x="135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4" name="Google Shape;2364;p47"/>
          <p:cNvGrpSpPr/>
          <p:nvPr/>
        </p:nvGrpSpPr>
        <p:grpSpPr>
          <a:xfrm>
            <a:off x="2975415" y="2545124"/>
            <a:ext cx="2457767" cy="1535037"/>
            <a:chOff x="2155186" y="-161457"/>
            <a:chExt cx="1843325" cy="1151278"/>
          </a:xfrm>
        </p:grpSpPr>
        <p:sp>
          <p:nvSpPr>
            <p:cNvPr id="2365" name="Google Shape;2365;p47"/>
            <p:cNvSpPr/>
            <p:nvPr/>
          </p:nvSpPr>
          <p:spPr>
            <a:xfrm>
              <a:off x="2155186" y="-161457"/>
              <a:ext cx="1825536" cy="1151278"/>
            </a:xfrm>
            <a:custGeom>
              <a:avLst/>
              <a:gdLst/>
              <a:ahLst/>
              <a:cxnLst/>
              <a:rect l="l" t="t" r="r" b="b"/>
              <a:pathLst>
                <a:path w="11681" h="7367" extrusionOk="0">
                  <a:moveTo>
                    <a:pt x="7011" y="253"/>
                  </a:moveTo>
                  <a:cubicBezTo>
                    <a:pt x="7703" y="253"/>
                    <a:pt x="8399" y="305"/>
                    <a:pt x="9073" y="492"/>
                  </a:cubicBezTo>
                  <a:cubicBezTo>
                    <a:pt x="10114" y="747"/>
                    <a:pt x="10867" y="1419"/>
                    <a:pt x="11149" y="2481"/>
                  </a:cubicBezTo>
                  <a:cubicBezTo>
                    <a:pt x="11317" y="3153"/>
                    <a:pt x="11257" y="4020"/>
                    <a:pt x="10867" y="4638"/>
                  </a:cubicBezTo>
                  <a:cubicBezTo>
                    <a:pt x="10504" y="5223"/>
                    <a:pt x="9805" y="5559"/>
                    <a:pt x="9160" y="5754"/>
                  </a:cubicBezTo>
                  <a:cubicBezTo>
                    <a:pt x="8488" y="5982"/>
                    <a:pt x="7843" y="6177"/>
                    <a:pt x="7144" y="6231"/>
                  </a:cubicBezTo>
                  <a:cubicBezTo>
                    <a:pt x="6499" y="6291"/>
                    <a:pt x="5880" y="6399"/>
                    <a:pt x="5242" y="6513"/>
                  </a:cubicBezTo>
                  <a:cubicBezTo>
                    <a:pt x="4597" y="6627"/>
                    <a:pt x="3898" y="6594"/>
                    <a:pt x="3253" y="6735"/>
                  </a:cubicBezTo>
                  <a:cubicBezTo>
                    <a:pt x="3066" y="6775"/>
                    <a:pt x="2845" y="6873"/>
                    <a:pt x="2668" y="6999"/>
                  </a:cubicBezTo>
                  <a:lnTo>
                    <a:pt x="2668" y="6999"/>
                  </a:lnTo>
                  <a:cubicBezTo>
                    <a:pt x="2710" y="6827"/>
                    <a:pt x="2709" y="6649"/>
                    <a:pt x="2749" y="6486"/>
                  </a:cubicBezTo>
                  <a:cubicBezTo>
                    <a:pt x="2776" y="6426"/>
                    <a:pt x="2749" y="6372"/>
                    <a:pt x="2722" y="6372"/>
                  </a:cubicBezTo>
                  <a:cubicBezTo>
                    <a:pt x="1680" y="5895"/>
                    <a:pt x="840" y="5196"/>
                    <a:pt x="504" y="4074"/>
                  </a:cubicBezTo>
                  <a:cubicBezTo>
                    <a:pt x="114" y="2871"/>
                    <a:pt x="504" y="1668"/>
                    <a:pt x="1599" y="996"/>
                  </a:cubicBezTo>
                  <a:cubicBezTo>
                    <a:pt x="2749" y="324"/>
                    <a:pt x="4368" y="377"/>
                    <a:pt x="5659" y="297"/>
                  </a:cubicBezTo>
                  <a:cubicBezTo>
                    <a:pt x="6103" y="276"/>
                    <a:pt x="6556" y="253"/>
                    <a:pt x="7011" y="253"/>
                  </a:cubicBezTo>
                  <a:close/>
                  <a:moveTo>
                    <a:pt x="6966" y="1"/>
                  </a:moveTo>
                  <a:cubicBezTo>
                    <a:pt x="6099" y="1"/>
                    <a:pt x="5219" y="88"/>
                    <a:pt x="4368" y="156"/>
                  </a:cubicBezTo>
                  <a:cubicBezTo>
                    <a:pt x="3058" y="270"/>
                    <a:pt x="1573" y="411"/>
                    <a:pt x="672" y="1500"/>
                  </a:cubicBezTo>
                  <a:cubicBezTo>
                    <a:pt x="0" y="2313"/>
                    <a:pt x="0" y="3543"/>
                    <a:pt x="397" y="4470"/>
                  </a:cubicBezTo>
                  <a:cubicBezTo>
                    <a:pt x="618" y="5001"/>
                    <a:pt x="954" y="5451"/>
                    <a:pt x="1405" y="5814"/>
                  </a:cubicBezTo>
                  <a:cubicBezTo>
                    <a:pt x="1599" y="6009"/>
                    <a:pt x="1821" y="6150"/>
                    <a:pt x="2050" y="6258"/>
                  </a:cubicBezTo>
                  <a:cubicBezTo>
                    <a:pt x="2298" y="6426"/>
                    <a:pt x="2554" y="6399"/>
                    <a:pt x="2520" y="6708"/>
                  </a:cubicBezTo>
                  <a:cubicBezTo>
                    <a:pt x="2520" y="6876"/>
                    <a:pt x="2493" y="7044"/>
                    <a:pt x="2440" y="7185"/>
                  </a:cubicBezTo>
                  <a:cubicBezTo>
                    <a:pt x="2436" y="7196"/>
                    <a:pt x="2435" y="7207"/>
                    <a:pt x="2435" y="7216"/>
                  </a:cubicBezTo>
                  <a:lnTo>
                    <a:pt x="2435" y="7216"/>
                  </a:lnTo>
                  <a:cubicBezTo>
                    <a:pt x="2378" y="7280"/>
                    <a:pt x="2451" y="7366"/>
                    <a:pt x="2528" y="7366"/>
                  </a:cubicBezTo>
                  <a:cubicBezTo>
                    <a:pt x="2556" y="7366"/>
                    <a:pt x="2584" y="7355"/>
                    <a:pt x="2608" y="7326"/>
                  </a:cubicBezTo>
                  <a:cubicBezTo>
                    <a:pt x="2970" y="6876"/>
                    <a:pt x="3730" y="6930"/>
                    <a:pt x="4261" y="6903"/>
                  </a:cubicBezTo>
                  <a:cubicBezTo>
                    <a:pt x="5155" y="6822"/>
                    <a:pt x="6021" y="6627"/>
                    <a:pt x="6922" y="6513"/>
                  </a:cubicBezTo>
                  <a:cubicBezTo>
                    <a:pt x="8293" y="6345"/>
                    <a:pt x="9718" y="6123"/>
                    <a:pt x="10786" y="5169"/>
                  </a:cubicBezTo>
                  <a:cubicBezTo>
                    <a:pt x="11680" y="4356"/>
                    <a:pt x="11626" y="2844"/>
                    <a:pt x="11176" y="1809"/>
                  </a:cubicBezTo>
                  <a:cubicBezTo>
                    <a:pt x="10726" y="828"/>
                    <a:pt x="9718" y="351"/>
                    <a:pt x="8710" y="156"/>
                  </a:cubicBezTo>
                  <a:cubicBezTo>
                    <a:pt x="8143" y="41"/>
                    <a:pt x="7557" y="1"/>
                    <a:pt x="696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6" name="Google Shape;2366;p47"/>
            <p:cNvSpPr/>
            <p:nvPr/>
          </p:nvSpPr>
          <p:spPr>
            <a:xfrm>
              <a:off x="3827695" y="-115982"/>
              <a:ext cx="103928" cy="98610"/>
            </a:xfrm>
            <a:custGeom>
              <a:avLst/>
              <a:gdLst/>
              <a:ahLst/>
              <a:cxnLst/>
              <a:rect l="l" t="t" r="r" b="b"/>
              <a:pathLst>
                <a:path w="665" h="631" extrusionOk="0">
                  <a:moveTo>
                    <a:pt x="87" y="1"/>
                  </a:moveTo>
                  <a:cubicBezTo>
                    <a:pt x="37" y="1"/>
                    <a:pt x="0" y="68"/>
                    <a:pt x="24" y="120"/>
                  </a:cubicBezTo>
                  <a:cubicBezTo>
                    <a:pt x="111" y="201"/>
                    <a:pt x="192" y="288"/>
                    <a:pt x="252" y="369"/>
                  </a:cubicBezTo>
                  <a:cubicBezTo>
                    <a:pt x="333" y="456"/>
                    <a:pt x="387" y="564"/>
                    <a:pt x="528" y="624"/>
                  </a:cubicBezTo>
                  <a:cubicBezTo>
                    <a:pt x="542" y="629"/>
                    <a:pt x="556" y="631"/>
                    <a:pt x="568" y="631"/>
                  </a:cubicBezTo>
                  <a:cubicBezTo>
                    <a:pt x="631" y="631"/>
                    <a:pt x="664" y="577"/>
                    <a:pt x="642" y="510"/>
                  </a:cubicBezTo>
                  <a:cubicBezTo>
                    <a:pt x="588" y="369"/>
                    <a:pt x="501" y="315"/>
                    <a:pt x="387" y="228"/>
                  </a:cubicBezTo>
                  <a:cubicBezTo>
                    <a:pt x="306" y="147"/>
                    <a:pt x="219" y="60"/>
                    <a:pt x="111" y="6"/>
                  </a:cubicBezTo>
                  <a:cubicBezTo>
                    <a:pt x="103" y="2"/>
                    <a:pt x="95" y="1"/>
                    <a:pt x="8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7" name="Google Shape;2367;p47"/>
            <p:cNvSpPr/>
            <p:nvPr/>
          </p:nvSpPr>
          <p:spPr>
            <a:xfrm>
              <a:off x="3943343" y="-59411"/>
              <a:ext cx="55168" cy="92515"/>
            </a:xfrm>
            <a:custGeom>
              <a:avLst/>
              <a:gdLst/>
              <a:ahLst/>
              <a:cxnLst/>
              <a:rect l="l" t="t" r="r" b="b"/>
              <a:pathLst>
                <a:path w="353" h="592" extrusionOk="0">
                  <a:moveTo>
                    <a:pt x="118" y="0"/>
                  </a:moveTo>
                  <a:cubicBezTo>
                    <a:pt x="59" y="0"/>
                    <a:pt x="0" y="59"/>
                    <a:pt x="43" y="121"/>
                  </a:cubicBezTo>
                  <a:cubicBezTo>
                    <a:pt x="97" y="262"/>
                    <a:pt x="151" y="397"/>
                    <a:pt x="211" y="538"/>
                  </a:cubicBezTo>
                  <a:cubicBezTo>
                    <a:pt x="211" y="575"/>
                    <a:pt x="231" y="591"/>
                    <a:pt x="253" y="591"/>
                  </a:cubicBezTo>
                  <a:cubicBezTo>
                    <a:pt x="283" y="591"/>
                    <a:pt x="319" y="561"/>
                    <a:pt x="319" y="511"/>
                  </a:cubicBezTo>
                  <a:cubicBezTo>
                    <a:pt x="352" y="343"/>
                    <a:pt x="292" y="175"/>
                    <a:pt x="184" y="34"/>
                  </a:cubicBezTo>
                  <a:cubicBezTo>
                    <a:pt x="167" y="10"/>
                    <a:pt x="142" y="0"/>
                    <a:pt x="11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8" name="Google Shape;2368;p47"/>
          <p:cNvGrpSpPr/>
          <p:nvPr/>
        </p:nvGrpSpPr>
        <p:grpSpPr>
          <a:xfrm>
            <a:off x="1303004" y="4246208"/>
            <a:ext cx="4369441" cy="1995928"/>
            <a:chOff x="1046000" y="3106476"/>
            <a:chExt cx="3151040" cy="1347750"/>
          </a:xfrm>
        </p:grpSpPr>
        <p:sp>
          <p:nvSpPr>
            <p:cNvPr id="2369" name="Google Shape;2369;p47"/>
            <p:cNvSpPr/>
            <p:nvPr/>
          </p:nvSpPr>
          <p:spPr>
            <a:xfrm>
              <a:off x="1046000" y="3106476"/>
              <a:ext cx="3151040" cy="1026230"/>
            </a:xfrm>
            <a:custGeom>
              <a:avLst/>
              <a:gdLst/>
              <a:ahLst/>
              <a:cxnLst/>
              <a:rect l="l" t="t" r="r" b="b"/>
              <a:pathLst>
                <a:path w="24980" h="8978" extrusionOk="0">
                  <a:moveTo>
                    <a:pt x="17611" y="347"/>
                  </a:moveTo>
                  <a:cubicBezTo>
                    <a:pt x="18394" y="347"/>
                    <a:pt x="19173" y="385"/>
                    <a:pt x="19939" y="474"/>
                  </a:cubicBezTo>
                  <a:cubicBezTo>
                    <a:pt x="21539" y="669"/>
                    <a:pt x="23246" y="1314"/>
                    <a:pt x="23777" y="2995"/>
                  </a:cubicBezTo>
                  <a:cubicBezTo>
                    <a:pt x="24193" y="4305"/>
                    <a:pt x="23327" y="5649"/>
                    <a:pt x="22345" y="6462"/>
                  </a:cubicBezTo>
                  <a:cubicBezTo>
                    <a:pt x="21062" y="7531"/>
                    <a:pt x="19214" y="7779"/>
                    <a:pt x="17587" y="7974"/>
                  </a:cubicBezTo>
                  <a:cubicBezTo>
                    <a:pt x="15715" y="8216"/>
                    <a:pt x="13853" y="8403"/>
                    <a:pt x="11976" y="8403"/>
                  </a:cubicBezTo>
                  <a:cubicBezTo>
                    <a:pt x="11246" y="8403"/>
                    <a:pt x="10514" y="8374"/>
                    <a:pt x="9778" y="8310"/>
                  </a:cubicBezTo>
                  <a:cubicBezTo>
                    <a:pt x="8374" y="8230"/>
                    <a:pt x="6976" y="8089"/>
                    <a:pt x="5578" y="7921"/>
                  </a:cubicBezTo>
                  <a:cubicBezTo>
                    <a:pt x="5436" y="7921"/>
                    <a:pt x="5174" y="7837"/>
                    <a:pt x="4964" y="7837"/>
                  </a:cubicBezTo>
                  <a:cubicBezTo>
                    <a:pt x="4875" y="7837"/>
                    <a:pt x="4796" y="7852"/>
                    <a:pt x="4738" y="7894"/>
                  </a:cubicBezTo>
                  <a:cubicBezTo>
                    <a:pt x="4394" y="8086"/>
                    <a:pt x="4075" y="8385"/>
                    <a:pt x="3778" y="8645"/>
                  </a:cubicBezTo>
                  <a:lnTo>
                    <a:pt x="3778" y="8645"/>
                  </a:lnTo>
                  <a:cubicBezTo>
                    <a:pt x="3765" y="8442"/>
                    <a:pt x="3742" y="8228"/>
                    <a:pt x="3784" y="8035"/>
                  </a:cubicBezTo>
                  <a:cubicBezTo>
                    <a:pt x="3811" y="7947"/>
                    <a:pt x="3757" y="7867"/>
                    <a:pt x="3696" y="7867"/>
                  </a:cubicBezTo>
                  <a:cubicBezTo>
                    <a:pt x="2218" y="7497"/>
                    <a:pt x="813" y="6382"/>
                    <a:pt x="645" y="4782"/>
                  </a:cubicBezTo>
                  <a:cubicBezTo>
                    <a:pt x="450" y="2880"/>
                    <a:pt x="2608" y="2094"/>
                    <a:pt x="4032" y="1563"/>
                  </a:cubicBezTo>
                  <a:cubicBezTo>
                    <a:pt x="5773" y="945"/>
                    <a:pt x="7507" y="891"/>
                    <a:pt x="9328" y="777"/>
                  </a:cubicBezTo>
                  <a:cubicBezTo>
                    <a:pt x="11089" y="696"/>
                    <a:pt x="12883" y="642"/>
                    <a:pt x="14651" y="501"/>
                  </a:cubicBezTo>
                  <a:cubicBezTo>
                    <a:pt x="15633" y="408"/>
                    <a:pt x="16625" y="347"/>
                    <a:pt x="17611" y="347"/>
                  </a:cubicBezTo>
                  <a:close/>
                  <a:moveTo>
                    <a:pt x="17682" y="0"/>
                  </a:moveTo>
                  <a:cubicBezTo>
                    <a:pt x="16250" y="0"/>
                    <a:pt x="14821" y="137"/>
                    <a:pt x="13387" y="273"/>
                  </a:cubicBezTo>
                  <a:cubicBezTo>
                    <a:pt x="11344" y="441"/>
                    <a:pt x="9274" y="414"/>
                    <a:pt x="7225" y="555"/>
                  </a:cubicBezTo>
                  <a:cubicBezTo>
                    <a:pt x="5437" y="669"/>
                    <a:pt x="3643" y="1254"/>
                    <a:pt x="2077" y="2067"/>
                  </a:cubicBezTo>
                  <a:cubicBezTo>
                    <a:pt x="706" y="2766"/>
                    <a:pt x="0" y="4137"/>
                    <a:pt x="538" y="5622"/>
                  </a:cubicBezTo>
                  <a:cubicBezTo>
                    <a:pt x="966" y="6894"/>
                    <a:pt x="2208" y="7771"/>
                    <a:pt x="3478" y="8108"/>
                  </a:cubicBezTo>
                  <a:lnTo>
                    <a:pt x="3478" y="8108"/>
                  </a:lnTo>
                  <a:cubicBezTo>
                    <a:pt x="3466" y="8356"/>
                    <a:pt x="3560" y="8566"/>
                    <a:pt x="3608" y="8802"/>
                  </a:cubicBezTo>
                  <a:lnTo>
                    <a:pt x="3608" y="8802"/>
                  </a:lnTo>
                  <a:cubicBezTo>
                    <a:pt x="3577" y="8875"/>
                    <a:pt x="3645" y="8977"/>
                    <a:pt x="3724" y="8977"/>
                  </a:cubicBezTo>
                  <a:cubicBezTo>
                    <a:pt x="3744" y="8977"/>
                    <a:pt x="3764" y="8971"/>
                    <a:pt x="3784" y="8956"/>
                  </a:cubicBezTo>
                  <a:cubicBezTo>
                    <a:pt x="4066" y="8734"/>
                    <a:pt x="4342" y="8566"/>
                    <a:pt x="4624" y="8337"/>
                  </a:cubicBezTo>
                  <a:cubicBezTo>
                    <a:pt x="4753" y="8236"/>
                    <a:pt x="4854" y="8204"/>
                    <a:pt x="4964" y="8204"/>
                  </a:cubicBezTo>
                  <a:cubicBezTo>
                    <a:pt x="5065" y="8204"/>
                    <a:pt x="5175" y="8231"/>
                    <a:pt x="5323" y="8257"/>
                  </a:cubicBezTo>
                  <a:cubicBezTo>
                    <a:pt x="6216" y="8398"/>
                    <a:pt x="7117" y="8478"/>
                    <a:pt x="8011" y="8566"/>
                  </a:cubicBezTo>
                  <a:cubicBezTo>
                    <a:pt x="9427" y="8698"/>
                    <a:pt x="10860" y="8814"/>
                    <a:pt x="12293" y="8814"/>
                  </a:cubicBezTo>
                  <a:cubicBezTo>
                    <a:pt x="12676" y="8814"/>
                    <a:pt x="13058" y="8806"/>
                    <a:pt x="13441" y="8788"/>
                  </a:cubicBezTo>
                  <a:cubicBezTo>
                    <a:pt x="15094" y="8707"/>
                    <a:pt x="16774" y="8505"/>
                    <a:pt x="18427" y="8284"/>
                  </a:cubicBezTo>
                  <a:cubicBezTo>
                    <a:pt x="19886" y="8089"/>
                    <a:pt x="21398" y="7699"/>
                    <a:pt x="22601" y="6771"/>
                  </a:cubicBezTo>
                  <a:cubicBezTo>
                    <a:pt x="24476" y="5347"/>
                    <a:pt x="24980" y="2598"/>
                    <a:pt x="22883" y="1086"/>
                  </a:cubicBezTo>
                  <a:cubicBezTo>
                    <a:pt x="21673" y="192"/>
                    <a:pt x="20134" y="105"/>
                    <a:pt x="18683" y="24"/>
                  </a:cubicBezTo>
                  <a:cubicBezTo>
                    <a:pt x="18349" y="8"/>
                    <a:pt x="18015" y="0"/>
                    <a:pt x="1768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0" name="Google Shape;2370;p47"/>
            <p:cNvSpPr/>
            <p:nvPr/>
          </p:nvSpPr>
          <p:spPr>
            <a:xfrm>
              <a:off x="4066293" y="3731600"/>
              <a:ext cx="60296" cy="95559"/>
            </a:xfrm>
            <a:custGeom>
              <a:avLst/>
              <a:gdLst/>
              <a:ahLst/>
              <a:cxnLst/>
              <a:rect l="l" t="t" r="r" b="b"/>
              <a:pathLst>
                <a:path w="478" h="836" extrusionOk="0">
                  <a:moveTo>
                    <a:pt x="374" y="0"/>
                  </a:moveTo>
                  <a:cubicBezTo>
                    <a:pt x="350" y="0"/>
                    <a:pt x="323" y="15"/>
                    <a:pt x="310" y="46"/>
                  </a:cubicBezTo>
                  <a:cubicBezTo>
                    <a:pt x="249" y="153"/>
                    <a:pt x="196" y="294"/>
                    <a:pt x="142" y="409"/>
                  </a:cubicBezTo>
                  <a:cubicBezTo>
                    <a:pt x="81" y="516"/>
                    <a:pt x="1" y="630"/>
                    <a:pt x="1" y="745"/>
                  </a:cubicBezTo>
                  <a:cubicBezTo>
                    <a:pt x="1" y="805"/>
                    <a:pt x="31" y="835"/>
                    <a:pt x="72" y="835"/>
                  </a:cubicBezTo>
                  <a:cubicBezTo>
                    <a:pt x="85" y="835"/>
                    <a:pt x="100" y="832"/>
                    <a:pt x="115" y="825"/>
                  </a:cubicBezTo>
                  <a:cubicBezTo>
                    <a:pt x="249" y="772"/>
                    <a:pt x="310" y="604"/>
                    <a:pt x="364" y="489"/>
                  </a:cubicBezTo>
                  <a:cubicBezTo>
                    <a:pt x="417" y="348"/>
                    <a:pt x="478" y="180"/>
                    <a:pt x="417" y="46"/>
                  </a:cubicBezTo>
                  <a:cubicBezTo>
                    <a:pt x="417" y="15"/>
                    <a:pt x="397" y="0"/>
                    <a:pt x="37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2371;p47"/>
            <p:cNvSpPr/>
            <p:nvPr/>
          </p:nvSpPr>
          <p:spPr>
            <a:xfrm>
              <a:off x="4105270" y="3809441"/>
              <a:ext cx="58152" cy="42636"/>
            </a:xfrm>
            <a:custGeom>
              <a:avLst/>
              <a:gdLst/>
              <a:ahLst/>
              <a:cxnLst/>
              <a:rect l="l" t="t" r="r" b="b"/>
              <a:pathLst>
                <a:path w="461" h="373" extrusionOk="0">
                  <a:moveTo>
                    <a:pt x="344" y="0"/>
                  </a:moveTo>
                  <a:cubicBezTo>
                    <a:pt x="319" y="0"/>
                    <a:pt x="294" y="11"/>
                    <a:pt x="276" y="37"/>
                  </a:cubicBezTo>
                  <a:cubicBezTo>
                    <a:pt x="223" y="117"/>
                    <a:pt x="142" y="205"/>
                    <a:pt x="55" y="232"/>
                  </a:cubicBezTo>
                  <a:cubicBezTo>
                    <a:pt x="1" y="285"/>
                    <a:pt x="55" y="373"/>
                    <a:pt x="108" y="373"/>
                  </a:cubicBezTo>
                  <a:cubicBezTo>
                    <a:pt x="250" y="312"/>
                    <a:pt x="364" y="232"/>
                    <a:pt x="418" y="117"/>
                  </a:cubicBezTo>
                  <a:cubicBezTo>
                    <a:pt x="460" y="61"/>
                    <a:pt x="403" y="0"/>
                    <a:pt x="34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2372;p47"/>
            <p:cNvSpPr/>
            <p:nvPr/>
          </p:nvSpPr>
          <p:spPr>
            <a:xfrm>
              <a:off x="2600674" y="4283685"/>
              <a:ext cx="84894" cy="41607"/>
            </a:xfrm>
            <a:custGeom>
              <a:avLst/>
              <a:gdLst/>
              <a:ahLst/>
              <a:cxnLst/>
              <a:rect l="l" t="t" r="r" b="b"/>
              <a:pathLst>
                <a:path w="673" h="364" extrusionOk="0">
                  <a:moveTo>
                    <a:pt x="504" y="1"/>
                  </a:moveTo>
                  <a:cubicBezTo>
                    <a:pt x="444" y="1"/>
                    <a:pt x="363" y="1"/>
                    <a:pt x="309" y="28"/>
                  </a:cubicBezTo>
                  <a:cubicBezTo>
                    <a:pt x="249" y="28"/>
                    <a:pt x="222" y="28"/>
                    <a:pt x="168" y="54"/>
                  </a:cubicBezTo>
                  <a:cubicBezTo>
                    <a:pt x="108" y="54"/>
                    <a:pt x="108" y="88"/>
                    <a:pt x="81" y="115"/>
                  </a:cubicBezTo>
                  <a:cubicBezTo>
                    <a:pt x="0" y="169"/>
                    <a:pt x="0" y="310"/>
                    <a:pt x="108" y="337"/>
                  </a:cubicBezTo>
                  <a:cubicBezTo>
                    <a:pt x="141" y="337"/>
                    <a:pt x="168" y="364"/>
                    <a:pt x="222" y="364"/>
                  </a:cubicBezTo>
                  <a:cubicBezTo>
                    <a:pt x="276" y="337"/>
                    <a:pt x="309" y="337"/>
                    <a:pt x="336" y="337"/>
                  </a:cubicBezTo>
                  <a:cubicBezTo>
                    <a:pt x="417" y="310"/>
                    <a:pt x="504" y="283"/>
                    <a:pt x="558" y="222"/>
                  </a:cubicBezTo>
                  <a:cubicBezTo>
                    <a:pt x="672" y="169"/>
                    <a:pt x="612" y="1"/>
                    <a:pt x="50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2373;p47"/>
            <p:cNvSpPr/>
            <p:nvPr/>
          </p:nvSpPr>
          <p:spPr>
            <a:xfrm>
              <a:off x="2364540" y="4338207"/>
              <a:ext cx="70135" cy="39092"/>
            </a:xfrm>
            <a:custGeom>
              <a:avLst/>
              <a:gdLst/>
              <a:ahLst/>
              <a:cxnLst/>
              <a:rect l="l" t="t" r="r" b="b"/>
              <a:pathLst>
                <a:path w="556" h="342" extrusionOk="0">
                  <a:moveTo>
                    <a:pt x="273" y="1"/>
                  </a:moveTo>
                  <a:cubicBezTo>
                    <a:pt x="165" y="1"/>
                    <a:pt x="24" y="55"/>
                    <a:pt x="24" y="169"/>
                  </a:cubicBezTo>
                  <a:cubicBezTo>
                    <a:pt x="1" y="268"/>
                    <a:pt x="59" y="342"/>
                    <a:pt x="149" y="342"/>
                  </a:cubicBezTo>
                  <a:cubicBezTo>
                    <a:pt x="163" y="342"/>
                    <a:pt x="177" y="340"/>
                    <a:pt x="192" y="337"/>
                  </a:cubicBezTo>
                  <a:cubicBezTo>
                    <a:pt x="219" y="337"/>
                    <a:pt x="246" y="337"/>
                    <a:pt x="273" y="310"/>
                  </a:cubicBezTo>
                  <a:lnTo>
                    <a:pt x="300" y="310"/>
                  </a:lnTo>
                  <a:cubicBezTo>
                    <a:pt x="317" y="296"/>
                    <a:pt x="310" y="296"/>
                    <a:pt x="306" y="296"/>
                  </a:cubicBezTo>
                  <a:cubicBezTo>
                    <a:pt x="303" y="296"/>
                    <a:pt x="303" y="296"/>
                    <a:pt x="333" y="283"/>
                  </a:cubicBezTo>
                  <a:lnTo>
                    <a:pt x="387" y="283"/>
                  </a:lnTo>
                  <a:cubicBezTo>
                    <a:pt x="441" y="249"/>
                    <a:pt x="468" y="249"/>
                    <a:pt x="501" y="223"/>
                  </a:cubicBezTo>
                  <a:cubicBezTo>
                    <a:pt x="555" y="196"/>
                    <a:pt x="555" y="142"/>
                    <a:pt x="528" y="81"/>
                  </a:cubicBezTo>
                  <a:cubicBezTo>
                    <a:pt x="468" y="1"/>
                    <a:pt x="360" y="1"/>
                    <a:pt x="27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2374;p47"/>
            <p:cNvSpPr/>
            <p:nvPr/>
          </p:nvSpPr>
          <p:spPr>
            <a:xfrm>
              <a:off x="2470119" y="4212245"/>
              <a:ext cx="38221" cy="53152"/>
            </a:xfrm>
            <a:custGeom>
              <a:avLst/>
              <a:gdLst/>
              <a:ahLst/>
              <a:cxnLst/>
              <a:rect l="l" t="t" r="r" b="b"/>
              <a:pathLst>
                <a:path w="303" h="465" extrusionOk="0">
                  <a:moveTo>
                    <a:pt x="248" y="62"/>
                  </a:moveTo>
                  <a:lnTo>
                    <a:pt x="248" y="62"/>
                  </a:lnTo>
                  <a:cubicBezTo>
                    <a:pt x="264" y="74"/>
                    <a:pt x="276" y="86"/>
                    <a:pt x="276" y="122"/>
                  </a:cubicBezTo>
                  <a:cubicBezTo>
                    <a:pt x="269" y="100"/>
                    <a:pt x="259" y="79"/>
                    <a:pt x="248" y="62"/>
                  </a:cubicBezTo>
                  <a:close/>
                  <a:moveTo>
                    <a:pt x="148" y="1"/>
                  </a:moveTo>
                  <a:cubicBezTo>
                    <a:pt x="136" y="1"/>
                    <a:pt x="122" y="3"/>
                    <a:pt x="108" y="7"/>
                  </a:cubicBezTo>
                  <a:cubicBezTo>
                    <a:pt x="99" y="7"/>
                    <a:pt x="93" y="11"/>
                    <a:pt x="89" y="16"/>
                  </a:cubicBezTo>
                  <a:lnTo>
                    <a:pt x="89" y="16"/>
                  </a:lnTo>
                  <a:cubicBezTo>
                    <a:pt x="23" y="50"/>
                    <a:pt x="0" y="101"/>
                    <a:pt x="0" y="175"/>
                  </a:cubicBezTo>
                  <a:cubicBezTo>
                    <a:pt x="0" y="263"/>
                    <a:pt x="27" y="343"/>
                    <a:pt x="54" y="404"/>
                  </a:cubicBezTo>
                  <a:cubicBezTo>
                    <a:pt x="65" y="447"/>
                    <a:pt x="94" y="464"/>
                    <a:pt x="127" y="464"/>
                  </a:cubicBezTo>
                  <a:cubicBezTo>
                    <a:pt x="176" y="464"/>
                    <a:pt x="233" y="425"/>
                    <a:pt x="249" y="377"/>
                  </a:cubicBezTo>
                  <a:cubicBezTo>
                    <a:pt x="276" y="343"/>
                    <a:pt x="276" y="290"/>
                    <a:pt x="303" y="236"/>
                  </a:cubicBezTo>
                  <a:cubicBezTo>
                    <a:pt x="303" y="175"/>
                    <a:pt x="303" y="122"/>
                    <a:pt x="276" y="95"/>
                  </a:cubicBezTo>
                  <a:cubicBezTo>
                    <a:pt x="276" y="72"/>
                    <a:pt x="256" y="49"/>
                    <a:pt x="234" y="43"/>
                  </a:cubicBezTo>
                  <a:lnTo>
                    <a:pt x="234" y="43"/>
                  </a:lnTo>
                  <a:cubicBezTo>
                    <a:pt x="212" y="17"/>
                    <a:pt x="183" y="1"/>
                    <a:pt x="14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2375;p47"/>
            <p:cNvSpPr/>
            <p:nvPr/>
          </p:nvSpPr>
          <p:spPr>
            <a:xfrm>
              <a:off x="2529405" y="4398902"/>
              <a:ext cx="46799" cy="55324"/>
            </a:xfrm>
            <a:custGeom>
              <a:avLst/>
              <a:gdLst/>
              <a:ahLst/>
              <a:cxnLst/>
              <a:rect l="l" t="t" r="r" b="b"/>
              <a:pathLst>
                <a:path w="371" h="484" extrusionOk="0">
                  <a:moveTo>
                    <a:pt x="61" y="1"/>
                  </a:moveTo>
                  <a:cubicBezTo>
                    <a:pt x="34" y="28"/>
                    <a:pt x="1" y="28"/>
                    <a:pt x="1" y="54"/>
                  </a:cubicBezTo>
                  <a:cubicBezTo>
                    <a:pt x="1" y="115"/>
                    <a:pt x="34" y="169"/>
                    <a:pt x="61" y="222"/>
                  </a:cubicBezTo>
                  <a:cubicBezTo>
                    <a:pt x="61" y="283"/>
                    <a:pt x="61" y="337"/>
                    <a:pt x="88" y="390"/>
                  </a:cubicBezTo>
                  <a:cubicBezTo>
                    <a:pt x="113" y="454"/>
                    <a:pt x="173" y="484"/>
                    <a:pt x="231" y="484"/>
                  </a:cubicBezTo>
                  <a:cubicBezTo>
                    <a:pt x="302" y="484"/>
                    <a:pt x="370" y="441"/>
                    <a:pt x="370" y="364"/>
                  </a:cubicBezTo>
                  <a:cubicBezTo>
                    <a:pt x="337" y="256"/>
                    <a:pt x="310" y="196"/>
                    <a:pt x="256" y="115"/>
                  </a:cubicBezTo>
                  <a:cubicBezTo>
                    <a:pt x="202" y="54"/>
                    <a:pt x="115" y="1"/>
                    <a:pt x="6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2376;p47"/>
            <p:cNvSpPr/>
            <p:nvPr/>
          </p:nvSpPr>
          <p:spPr>
            <a:xfrm>
              <a:off x="2565102" y="4215217"/>
              <a:ext cx="35698" cy="48008"/>
            </a:xfrm>
            <a:custGeom>
              <a:avLst/>
              <a:gdLst/>
              <a:ahLst/>
              <a:cxnLst/>
              <a:rect l="l" t="t" r="r" b="b"/>
              <a:pathLst>
                <a:path w="283" h="420" extrusionOk="0">
                  <a:moveTo>
                    <a:pt x="221" y="1"/>
                  </a:moveTo>
                  <a:cubicBezTo>
                    <a:pt x="212" y="1"/>
                    <a:pt x="203" y="5"/>
                    <a:pt x="195" y="15"/>
                  </a:cubicBezTo>
                  <a:cubicBezTo>
                    <a:pt x="141" y="42"/>
                    <a:pt x="114" y="122"/>
                    <a:pt x="54" y="183"/>
                  </a:cubicBezTo>
                  <a:cubicBezTo>
                    <a:pt x="27" y="237"/>
                    <a:pt x="0" y="351"/>
                    <a:pt x="87" y="405"/>
                  </a:cubicBezTo>
                  <a:cubicBezTo>
                    <a:pt x="102" y="415"/>
                    <a:pt x="117" y="419"/>
                    <a:pt x="130" y="419"/>
                  </a:cubicBezTo>
                  <a:cubicBezTo>
                    <a:pt x="187" y="419"/>
                    <a:pt x="228" y="335"/>
                    <a:pt x="255" y="264"/>
                  </a:cubicBezTo>
                  <a:lnTo>
                    <a:pt x="255" y="149"/>
                  </a:lnTo>
                  <a:cubicBezTo>
                    <a:pt x="282" y="122"/>
                    <a:pt x="282" y="69"/>
                    <a:pt x="282" y="42"/>
                  </a:cubicBezTo>
                  <a:cubicBezTo>
                    <a:pt x="263" y="23"/>
                    <a:pt x="241" y="1"/>
                    <a:pt x="22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2377;p47"/>
            <p:cNvSpPr/>
            <p:nvPr/>
          </p:nvSpPr>
          <p:spPr>
            <a:xfrm>
              <a:off x="2395444" y="4253966"/>
              <a:ext cx="57016" cy="39778"/>
            </a:xfrm>
            <a:custGeom>
              <a:avLst/>
              <a:gdLst/>
              <a:ahLst/>
              <a:cxnLst/>
              <a:rect l="l" t="t" r="r" b="b"/>
              <a:pathLst>
                <a:path w="452" h="348" extrusionOk="0">
                  <a:moveTo>
                    <a:pt x="171" y="1"/>
                  </a:moveTo>
                  <a:cubicBezTo>
                    <a:pt x="79" y="1"/>
                    <a:pt x="1" y="119"/>
                    <a:pt x="88" y="207"/>
                  </a:cubicBezTo>
                  <a:cubicBezTo>
                    <a:pt x="142" y="234"/>
                    <a:pt x="169" y="261"/>
                    <a:pt x="223" y="288"/>
                  </a:cubicBezTo>
                  <a:cubicBezTo>
                    <a:pt x="283" y="314"/>
                    <a:pt x="310" y="348"/>
                    <a:pt x="364" y="348"/>
                  </a:cubicBezTo>
                  <a:cubicBezTo>
                    <a:pt x="424" y="348"/>
                    <a:pt x="451" y="288"/>
                    <a:pt x="424" y="261"/>
                  </a:cubicBezTo>
                  <a:cubicBezTo>
                    <a:pt x="424" y="222"/>
                    <a:pt x="407" y="197"/>
                    <a:pt x="378" y="164"/>
                  </a:cubicBezTo>
                  <a:lnTo>
                    <a:pt x="378" y="164"/>
                  </a:lnTo>
                  <a:cubicBezTo>
                    <a:pt x="374" y="158"/>
                    <a:pt x="370" y="152"/>
                    <a:pt x="364" y="146"/>
                  </a:cubicBezTo>
                  <a:cubicBezTo>
                    <a:pt x="362" y="146"/>
                    <a:pt x="361" y="145"/>
                    <a:pt x="359" y="144"/>
                  </a:cubicBezTo>
                  <a:lnTo>
                    <a:pt x="359" y="144"/>
                  </a:lnTo>
                  <a:cubicBezTo>
                    <a:pt x="352" y="136"/>
                    <a:pt x="345" y="128"/>
                    <a:pt x="337" y="119"/>
                  </a:cubicBezTo>
                  <a:cubicBezTo>
                    <a:pt x="316" y="99"/>
                    <a:pt x="296" y="63"/>
                    <a:pt x="260" y="47"/>
                  </a:cubicBezTo>
                  <a:lnTo>
                    <a:pt x="260" y="47"/>
                  </a:lnTo>
                  <a:cubicBezTo>
                    <a:pt x="259" y="44"/>
                    <a:pt x="258" y="42"/>
                    <a:pt x="256" y="39"/>
                  </a:cubicBezTo>
                  <a:cubicBezTo>
                    <a:pt x="229" y="12"/>
                    <a:pt x="200" y="1"/>
                    <a:pt x="17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2378;p47"/>
            <p:cNvSpPr/>
            <p:nvPr/>
          </p:nvSpPr>
          <p:spPr>
            <a:xfrm>
              <a:off x="2589574" y="4381528"/>
              <a:ext cx="57016" cy="33148"/>
            </a:xfrm>
            <a:custGeom>
              <a:avLst/>
              <a:gdLst/>
              <a:ahLst/>
              <a:cxnLst/>
              <a:rect l="l" t="t" r="r" b="b"/>
              <a:pathLst>
                <a:path w="452" h="290" extrusionOk="0">
                  <a:moveTo>
                    <a:pt x="91" y="0"/>
                  </a:moveTo>
                  <a:cubicBezTo>
                    <a:pt x="67" y="0"/>
                    <a:pt x="46" y="4"/>
                    <a:pt x="28" y="12"/>
                  </a:cubicBezTo>
                  <a:cubicBezTo>
                    <a:pt x="1" y="38"/>
                    <a:pt x="1" y="38"/>
                    <a:pt x="28" y="72"/>
                  </a:cubicBezTo>
                  <a:cubicBezTo>
                    <a:pt x="61" y="126"/>
                    <a:pt x="115" y="180"/>
                    <a:pt x="169" y="206"/>
                  </a:cubicBezTo>
                  <a:cubicBezTo>
                    <a:pt x="231" y="249"/>
                    <a:pt x="276" y="289"/>
                    <a:pt x="328" y="289"/>
                  </a:cubicBezTo>
                  <a:cubicBezTo>
                    <a:pt x="350" y="289"/>
                    <a:pt x="372" y="282"/>
                    <a:pt x="397" y="267"/>
                  </a:cubicBezTo>
                  <a:cubicBezTo>
                    <a:pt x="424" y="267"/>
                    <a:pt x="451" y="206"/>
                    <a:pt x="451" y="180"/>
                  </a:cubicBezTo>
                  <a:cubicBezTo>
                    <a:pt x="451" y="99"/>
                    <a:pt x="337" y="72"/>
                    <a:pt x="256" y="38"/>
                  </a:cubicBezTo>
                  <a:cubicBezTo>
                    <a:pt x="214" y="19"/>
                    <a:pt x="147" y="0"/>
                    <a:pt x="9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2379;p47"/>
            <p:cNvSpPr/>
            <p:nvPr/>
          </p:nvSpPr>
          <p:spPr>
            <a:xfrm>
              <a:off x="2437827" y="4410676"/>
              <a:ext cx="41501" cy="40007"/>
            </a:xfrm>
            <a:custGeom>
              <a:avLst/>
              <a:gdLst/>
              <a:ahLst/>
              <a:cxnLst/>
              <a:rect l="l" t="t" r="r" b="b"/>
              <a:pathLst>
                <a:path w="329" h="350" extrusionOk="0">
                  <a:moveTo>
                    <a:pt x="142" y="12"/>
                  </a:moveTo>
                  <a:cubicBezTo>
                    <a:pt x="132" y="17"/>
                    <a:pt x="123" y="25"/>
                    <a:pt x="116" y="33"/>
                  </a:cubicBezTo>
                  <a:lnTo>
                    <a:pt x="116" y="33"/>
                  </a:lnTo>
                  <a:cubicBezTo>
                    <a:pt x="117" y="26"/>
                    <a:pt x="123" y="12"/>
                    <a:pt x="142" y="12"/>
                  </a:cubicBezTo>
                  <a:close/>
                  <a:moveTo>
                    <a:pt x="146" y="1"/>
                  </a:moveTo>
                  <a:cubicBezTo>
                    <a:pt x="130" y="1"/>
                    <a:pt x="118" y="17"/>
                    <a:pt x="116" y="34"/>
                  </a:cubicBezTo>
                  <a:lnTo>
                    <a:pt x="116" y="34"/>
                  </a:lnTo>
                  <a:cubicBezTo>
                    <a:pt x="87" y="69"/>
                    <a:pt x="82" y="126"/>
                    <a:pt x="55" y="153"/>
                  </a:cubicBezTo>
                  <a:cubicBezTo>
                    <a:pt x="1" y="234"/>
                    <a:pt x="28" y="348"/>
                    <a:pt x="142" y="348"/>
                  </a:cubicBezTo>
                  <a:cubicBezTo>
                    <a:pt x="148" y="349"/>
                    <a:pt x="153" y="349"/>
                    <a:pt x="158" y="349"/>
                  </a:cubicBezTo>
                  <a:cubicBezTo>
                    <a:pt x="304" y="349"/>
                    <a:pt x="328" y="20"/>
                    <a:pt x="168" y="11"/>
                  </a:cubicBezTo>
                  <a:lnTo>
                    <a:pt x="168" y="11"/>
                  </a:lnTo>
                  <a:cubicBezTo>
                    <a:pt x="160" y="4"/>
                    <a:pt x="153" y="1"/>
                    <a:pt x="1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80" name="Google Shape;2380;p47"/>
          <p:cNvGrpSpPr/>
          <p:nvPr/>
        </p:nvGrpSpPr>
        <p:grpSpPr>
          <a:xfrm>
            <a:off x="1302985" y="2680976"/>
            <a:ext cx="1489368" cy="1263371"/>
            <a:chOff x="2072614" y="2380782"/>
            <a:chExt cx="1117026" cy="947528"/>
          </a:xfrm>
        </p:grpSpPr>
        <p:sp>
          <p:nvSpPr>
            <p:cNvPr id="2381" name="Google Shape;2381;p47"/>
            <p:cNvSpPr/>
            <p:nvPr/>
          </p:nvSpPr>
          <p:spPr>
            <a:xfrm>
              <a:off x="2072614" y="2380782"/>
              <a:ext cx="1117026" cy="947528"/>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2382;p47"/>
            <p:cNvSpPr/>
            <p:nvPr/>
          </p:nvSpPr>
          <p:spPr>
            <a:xfrm>
              <a:off x="2084145" y="2478727"/>
              <a:ext cx="90656" cy="89067"/>
            </a:xfrm>
            <a:custGeom>
              <a:avLst/>
              <a:gdLst/>
              <a:ahLst/>
              <a:cxnLst/>
              <a:rect l="l" t="t" r="r" b="b"/>
              <a:pathLst>
                <a:path w="684" h="672" extrusionOk="0">
                  <a:moveTo>
                    <a:pt x="577" y="0"/>
                  </a:moveTo>
                  <a:cubicBezTo>
                    <a:pt x="563" y="0"/>
                    <a:pt x="547" y="5"/>
                    <a:pt x="532" y="15"/>
                  </a:cubicBezTo>
                  <a:cubicBezTo>
                    <a:pt x="391" y="69"/>
                    <a:pt x="310" y="156"/>
                    <a:pt x="196" y="270"/>
                  </a:cubicBezTo>
                  <a:cubicBezTo>
                    <a:pt x="109" y="351"/>
                    <a:pt x="28" y="492"/>
                    <a:pt x="1" y="633"/>
                  </a:cubicBezTo>
                  <a:cubicBezTo>
                    <a:pt x="1" y="652"/>
                    <a:pt x="28" y="671"/>
                    <a:pt x="63" y="671"/>
                  </a:cubicBezTo>
                  <a:cubicBezTo>
                    <a:pt x="77" y="671"/>
                    <a:pt x="93" y="668"/>
                    <a:pt x="109" y="660"/>
                  </a:cubicBezTo>
                  <a:cubicBezTo>
                    <a:pt x="196" y="573"/>
                    <a:pt x="250" y="492"/>
                    <a:pt x="337" y="405"/>
                  </a:cubicBezTo>
                  <a:cubicBezTo>
                    <a:pt x="445" y="324"/>
                    <a:pt x="532" y="210"/>
                    <a:pt x="613" y="129"/>
                  </a:cubicBezTo>
                  <a:cubicBezTo>
                    <a:pt x="683" y="80"/>
                    <a:pt x="639" y="0"/>
                    <a:pt x="5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2383;p47"/>
            <p:cNvSpPr/>
            <p:nvPr/>
          </p:nvSpPr>
          <p:spPr>
            <a:xfrm>
              <a:off x="2115820" y="2415507"/>
              <a:ext cx="79257" cy="63619"/>
            </a:xfrm>
            <a:custGeom>
              <a:avLst/>
              <a:gdLst/>
              <a:ahLst/>
              <a:cxnLst/>
              <a:rect l="l" t="t" r="r" b="b"/>
              <a:pathLst>
                <a:path w="598" h="480" extrusionOk="0">
                  <a:moveTo>
                    <a:pt x="517" y="1"/>
                  </a:moveTo>
                  <a:cubicBezTo>
                    <a:pt x="508" y="1"/>
                    <a:pt x="498" y="5"/>
                    <a:pt x="488" y="15"/>
                  </a:cubicBezTo>
                  <a:cubicBezTo>
                    <a:pt x="320" y="129"/>
                    <a:pt x="179" y="243"/>
                    <a:pt x="71" y="351"/>
                  </a:cubicBezTo>
                  <a:cubicBezTo>
                    <a:pt x="0" y="400"/>
                    <a:pt x="62" y="480"/>
                    <a:pt x="116" y="480"/>
                  </a:cubicBezTo>
                  <a:cubicBezTo>
                    <a:pt x="129" y="480"/>
                    <a:pt x="142" y="475"/>
                    <a:pt x="152" y="465"/>
                  </a:cubicBezTo>
                  <a:cubicBezTo>
                    <a:pt x="293" y="351"/>
                    <a:pt x="434" y="243"/>
                    <a:pt x="575" y="129"/>
                  </a:cubicBezTo>
                  <a:cubicBezTo>
                    <a:pt x="597" y="85"/>
                    <a:pt x="561" y="1"/>
                    <a:pt x="5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84" name="Google Shape;2384;p47"/>
          <p:cNvGrpSpPr/>
          <p:nvPr/>
        </p:nvGrpSpPr>
        <p:grpSpPr>
          <a:xfrm>
            <a:off x="1302982" y="615868"/>
            <a:ext cx="2413917" cy="1763233"/>
            <a:chOff x="1045986" y="383825"/>
            <a:chExt cx="1810438" cy="1322425"/>
          </a:xfrm>
        </p:grpSpPr>
        <p:sp>
          <p:nvSpPr>
            <p:cNvPr id="2385" name="Google Shape;2385;p47"/>
            <p:cNvSpPr/>
            <p:nvPr/>
          </p:nvSpPr>
          <p:spPr>
            <a:xfrm rot="10800000">
              <a:off x="1045986" y="710448"/>
              <a:ext cx="1810438" cy="995802"/>
            </a:xfrm>
            <a:custGeom>
              <a:avLst/>
              <a:gdLst/>
              <a:ahLst/>
              <a:cxnLst/>
              <a:rect l="l" t="t" r="r" b="b"/>
              <a:pathLst>
                <a:path w="14537" h="8307" extrusionOk="0">
                  <a:moveTo>
                    <a:pt x="2698" y="321"/>
                  </a:moveTo>
                  <a:cubicBezTo>
                    <a:pt x="3055" y="594"/>
                    <a:pt x="3450" y="1001"/>
                    <a:pt x="3891" y="1001"/>
                  </a:cubicBezTo>
                  <a:cubicBezTo>
                    <a:pt x="4174" y="974"/>
                    <a:pt x="4429" y="860"/>
                    <a:pt x="4678" y="860"/>
                  </a:cubicBezTo>
                  <a:cubicBezTo>
                    <a:pt x="4740" y="856"/>
                    <a:pt x="4803" y="855"/>
                    <a:pt x="4867" y="855"/>
                  </a:cubicBezTo>
                  <a:cubicBezTo>
                    <a:pt x="5293" y="855"/>
                    <a:pt x="5748" y="924"/>
                    <a:pt x="6163" y="947"/>
                  </a:cubicBezTo>
                  <a:cubicBezTo>
                    <a:pt x="7453" y="1088"/>
                    <a:pt x="8764" y="1283"/>
                    <a:pt x="10027" y="1478"/>
                  </a:cubicBezTo>
                  <a:cubicBezTo>
                    <a:pt x="11008" y="1619"/>
                    <a:pt x="12016" y="1841"/>
                    <a:pt x="12829" y="2399"/>
                  </a:cubicBezTo>
                  <a:cubicBezTo>
                    <a:pt x="13777" y="3044"/>
                    <a:pt x="14086" y="4361"/>
                    <a:pt x="13636" y="5396"/>
                  </a:cubicBezTo>
                  <a:cubicBezTo>
                    <a:pt x="13051" y="6686"/>
                    <a:pt x="11344" y="7190"/>
                    <a:pt x="10108" y="7553"/>
                  </a:cubicBezTo>
                  <a:cubicBezTo>
                    <a:pt x="8964" y="7873"/>
                    <a:pt x="7768" y="8015"/>
                    <a:pt x="6566" y="8015"/>
                  </a:cubicBezTo>
                  <a:cubicBezTo>
                    <a:pt x="5975" y="8015"/>
                    <a:pt x="5381" y="7980"/>
                    <a:pt x="4792" y="7916"/>
                  </a:cubicBezTo>
                  <a:cubicBezTo>
                    <a:pt x="3421" y="7775"/>
                    <a:pt x="2104" y="7217"/>
                    <a:pt x="1176" y="6155"/>
                  </a:cubicBezTo>
                  <a:cubicBezTo>
                    <a:pt x="168" y="5033"/>
                    <a:pt x="229" y="3548"/>
                    <a:pt x="1008" y="2345"/>
                  </a:cubicBezTo>
                  <a:cubicBezTo>
                    <a:pt x="1371" y="1727"/>
                    <a:pt x="1989" y="1169"/>
                    <a:pt x="2715" y="1088"/>
                  </a:cubicBezTo>
                  <a:cubicBezTo>
                    <a:pt x="2803" y="1055"/>
                    <a:pt x="2856" y="1001"/>
                    <a:pt x="2830" y="887"/>
                  </a:cubicBezTo>
                  <a:cubicBezTo>
                    <a:pt x="2810" y="704"/>
                    <a:pt x="2743" y="517"/>
                    <a:pt x="2698" y="321"/>
                  </a:cubicBezTo>
                  <a:close/>
                  <a:moveTo>
                    <a:pt x="2606" y="1"/>
                  </a:moveTo>
                  <a:cubicBezTo>
                    <a:pt x="2572" y="1"/>
                    <a:pt x="2542" y="22"/>
                    <a:pt x="2524" y="53"/>
                  </a:cubicBezTo>
                  <a:lnTo>
                    <a:pt x="2524" y="53"/>
                  </a:lnTo>
                  <a:cubicBezTo>
                    <a:pt x="2506" y="63"/>
                    <a:pt x="2494" y="81"/>
                    <a:pt x="2494" y="107"/>
                  </a:cubicBezTo>
                  <a:cubicBezTo>
                    <a:pt x="2517" y="343"/>
                    <a:pt x="2540" y="585"/>
                    <a:pt x="2567" y="827"/>
                  </a:cubicBezTo>
                  <a:lnTo>
                    <a:pt x="2567" y="827"/>
                  </a:lnTo>
                  <a:cubicBezTo>
                    <a:pt x="1532" y="1011"/>
                    <a:pt x="822" y="1971"/>
                    <a:pt x="424" y="2876"/>
                  </a:cubicBezTo>
                  <a:cubicBezTo>
                    <a:pt x="0" y="3857"/>
                    <a:pt x="88" y="4919"/>
                    <a:pt x="645" y="5846"/>
                  </a:cubicBezTo>
                  <a:cubicBezTo>
                    <a:pt x="1803" y="7816"/>
                    <a:pt x="4213" y="8307"/>
                    <a:pt x="6389" y="8307"/>
                  </a:cubicBezTo>
                  <a:cubicBezTo>
                    <a:pt x="6841" y="8307"/>
                    <a:pt x="7283" y="8286"/>
                    <a:pt x="7702" y="8252"/>
                  </a:cubicBezTo>
                  <a:cubicBezTo>
                    <a:pt x="9187" y="8145"/>
                    <a:pt x="10672" y="7836"/>
                    <a:pt x="12016" y="7217"/>
                  </a:cubicBezTo>
                  <a:cubicBezTo>
                    <a:pt x="13051" y="6767"/>
                    <a:pt x="14006" y="5987"/>
                    <a:pt x="14174" y="4838"/>
                  </a:cubicBezTo>
                  <a:cubicBezTo>
                    <a:pt x="14536" y="2795"/>
                    <a:pt x="12829" y="1727"/>
                    <a:pt x="11062" y="1337"/>
                  </a:cubicBezTo>
                  <a:cubicBezTo>
                    <a:pt x="9973" y="1088"/>
                    <a:pt x="8797" y="974"/>
                    <a:pt x="7675" y="833"/>
                  </a:cubicBezTo>
                  <a:cubicBezTo>
                    <a:pt x="6667" y="692"/>
                    <a:pt x="5686" y="611"/>
                    <a:pt x="4678" y="584"/>
                  </a:cubicBezTo>
                  <a:cubicBezTo>
                    <a:pt x="4660" y="582"/>
                    <a:pt x="4642" y="581"/>
                    <a:pt x="4624" y="581"/>
                  </a:cubicBezTo>
                  <a:cubicBezTo>
                    <a:pt x="4398" y="581"/>
                    <a:pt x="4136" y="719"/>
                    <a:pt x="3896" y="719"/>
                  </a:cubicBezTo>
                  <a:cubicBezTo>
                    <a:pt x="3818" y="719"/>
                    <a:pt x="3741" y="704"/>
                    <a:pt x="3670" y="665"/>
                  </a:cubicBezTo>
                  <a:cubicBezTo>
                    <a:pt x="3307" y="497"/>
                    <a:pt x="3024" y="215"/>
                    <a:pt x="2662" y="20"/>
                  </a:cubicBezTo>
                  <a:cubicBezTo>
                    <a:pt x="2643" y="6"/>
                    <a:pt x="2624" y="1"/>
                    <a:pt x="260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2386;p47"/>
            <p:cNvSpPr/>
            <p:nvPr/>
          </p:nvSpPr>
          <p:spPr>
            <a:xfrm rot="10800000">
              <a:off x="1102689" y="653295"/>
              <a:ext cx="163646" cy="107768"/>
            </a:xfrm>
            <a:custGeom>
              <a:avLst/>
              <a:gdLst/>
              <a:ahLst/>
              <a:cxnLst/>
              <a:rect l="l" t="t" r="r" b="b"/>
              <a:pathLst>
                <a:path w="1314" h="899" extrusionOk="0">
                  <a:moveTo>
                    <a:pt x="1178" y="1"/>
                  </a:moveTo>
                  <a:cubicBezTo>
                    <a:pt x="1169" y="1"/>
                    <a:pt x="1160" y="2"/>
                    <a:pt x="1150" y="4"/>
                  </a:cubicBezTo>
                  <a:cubicBezTo>
                    <a:pt x="955" y="58"/>
                    <a:pt x="787" y="199"/>
                    <a:pt x="619" y="340"/>
                  </a:cubicBezTo>
                  <a:cubicBezTo>
                    <a:pt x="451" y="508"/>
                    <a:pt x="256" y="649"/>
                    <a:pt x="61" y="791"/>
                  </a:cubicBezTo>
                  <a:cubicBezTo>
                    <a:pt x="1" y="817"/>
                    <a:pt x="28" y="898"/>
                    <a:pt x="115" y="898"/>
                  </a:cubicBezTo>
                  <a:cubicBezTo>
                    <a:pt x="310" y="871"/>
                    <a:pt x="505" y="730"/>
                    <a:pt x="673" y="623"/>
                  </a:cubicBezTo>
                  <a:cubicBezTo>
                    <a:pt x="868" y="481"/>
                    <a:pt x="1096" y="367"/>
                    <a:pt x="1264" y="172"/>
                  </a:cubicBezTo>
                  <a:cubicBezTo>
                    <a:pt x="1314" y="123"/>
                    <a:pt x="1273" y="1"/>
                    <a:pt x="11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2387;p47"/>
            <p:cNvSpPr/>
            <p:nvPr/>
          </p:nvSpPr>
          <p:spPr>
            <a:xfrm rot="10800000">
              <a:off x="1064584" y="681706"/>
              <a:ext cx="56915" cy="48070"/>
            </a:xfrm>
            <a:custGeom>
              <a:avLst/>
              <a:gdLst/>
              <a:ahLst/>
              <a:cxnLst/>
              <a:rect l="l" t="t" r="r" b="b"/>
              <a:pathLst>
                <a:path w="457" h="401" extrusionOk="0">
                  <a:moveTo>
                    <a:pt x="374" y="1"/>
                  </a:moveTo>
                  <a:cubicBezTo>
                    <a:pt x="356" y="1"/>
                    <a:pt x="338" y="8"/>
                    <a:pt x="323" y="26"/>
                  </a:cubicBezTo>
                  <a:cubicBezTo>
                    <a:pt x="269" y="106"/>
                    <a:pt x="182" y="194"/>
                    <a:pt x="75" y="247"/>
                  </a:cubicBezTo>
                  <a:cubicBezTo>
                    <a:pt x="1" y="293"/>
                    <a:pt x="52" y="400"/>
                    <a:pt x="118" y="400"/>
                  </a:cubicBezTo>
                  <a:cubicBezTo>
                    <a:pt x="130" y="400"/>
                    <a:pt x="143" y="397"/>
                    <a:pt x="155" y="388"/>
                  </a:cubicBezTo>
                  <a:cubicBezTo>
                    <a:pt x="296" y="335"/>
                    <a:pt x="377" y="247"/>
                    <a:pt x="437" y="106"/>
                  </a:cubicBezTo>
                  <a:cubicBezTo>
                    <a:pt x="457" y="48"/>
                    <a:pt x="417" y="1"/>
                    <a:pt x="3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2388;p47"/>
            <p:cNvSpPr/>
            <p:nvPr/>
          </p:nvSpPr>
          <p:spPr>
            <a:xfrm rot="10800000">
              <a:off x="1353135" y="520599"/>
              <a:ext cx="87178" cy="41836"/>
            </a:xfrm>
            <a:custGeom>
              <a:avLst/>
              <a:gdLst/>
              <a:ahLst/>
              <a:cxnLst/>
              <a:rect l="l" t="t" r="r" b="b"/>
              <a:pathLst>
                <a:path w="700" h="349" extrusionOk="0">
                  <a:moveTo>
                    <a:pt x="336" y="0"/>
                  </a:moveTo>
                  <a:cubicBezTo>
                    <a:pt x="282" y="27"/>
                    <a:pt x="222" y="27"/>
                    <a:pt x="195" y="27"/>
                  </a:cubicBezTo>
                  <a:cubicBezTo>
                    <a:pt x="141" y="54"/>
                    <a:pt x="141" y="81"/>
                    <a:pt x="114" y="115"/>
                  </a:cubicBezTo>
                  <a:cubicBezTo>
                    <a:pt x="0" y="195"/>
                    <a:pt x="27" y="310"/>
                    <a:pt x="168" y="336"/>
                  </a:cubicBezTo>
                  <a:cubicBezTo>
                    <a:pt x="186" y="336"/>
                    <a:pt x="192" y="348"/>
                    <a:pt x="210" y="348"/>
                  </a:cubicBezTo>
                  <a:cubicBezTo>
                    <a:pt x="219" y="348"/>
                    <a:pt x="231" y="345"/>
                    <a:pt x="249" y="336"/>
                  </a:cubicBezTo>
                  <a:cubicBezTo>
                    <a:pt x="282" y="336"/>
                    <a:pt x="336" y="336"/>
                    <a:pt x="363" y="310"/>
                  </a:cubicBezTo>
                  <a:cubicBezTo>
                    <a:pt x="450" y="283"/>
                    <a:pt x="504" y="249"/>
                    <a:pt x="585" y="222"/>
                  </a:cubicBezTo>
                  <a:cubicBezTo>
                    <a:pt x="699" y="168"/>
                    <a:pt x="645" y="0"/>
                    <a:pt x="53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2389;p47"/>
            <p:cNvSpPr/>
            <p:nvPr/>
          </p:nvSpPr>
          <p:spPr>
            <a:xfrm rot="10800000">
              <a:off x="1604327" y="461622"/>
              <a:ext cx="66131" cy="43635"/>
            </a:xfrm>
            <a:custGeom>
              <a:avLst/>
              <a:gdLst/>
              <a:ahLst/>
              <a:cxnLst/>
              <a:rect l="l" t="t" r="r" b="b"/>
              <a:pathLst>
                <a:path w="531" h="364" extrusionOk="0">
                  <a:moveTo>
                    <a:pt x="282" y="1"/>
                  </a:moveTo>
                  <a:cubicBezTo>
                    <a:pt x="168" y="1"/>
                    <a:pt x="27" y="54"/>
                    <a:pt x="0" y="169"/>
                  </a:cubicBezTo>
                  <a:cubicBezTo>
                    <a:pt x="0" y="276"/>
                    <a:pt x="81" y="364"/>
                    <a:pt x="195" y="364"/>
                  </a:cubicBezTo>
                  <a:cubicBezTo>
                    <a:pt x="222" y="337"/>
                    <a:pt x="249" y="337"/>
                    <a:pt x="282" y="310"/>
                  </a:cubicBezTo>
                  <a:lnTo>
                    <a:pt x="309" y="310"/>
                  </a:lnTo>
                  <a:lnTo>
                    <a:pt x="336" y="276"/>
                  </a:lnTo>
                  <a:lnTo>
                    <a:pt x="390" y="276"/>
                  </a:lnTo>
                  <a:cubicBezTo>
                    <a:pt x="450" y="249"/>
                    <a:pt x="477" y="249"/>
                    <a:pt x="504" y="222"/>
                  </a:cubicBezTo>
                  <a:cubicBezTo>
                    <a:pt x="531" y="196"/>
                    <a:pt x="531" y="142"/>
                    <a:pt x="531" y="81"/>
                  </a:cubicBezTo>
                  <a:cubicBezTo>
                    <a:pt x="477" y="1"/>
                    <a:pt x="363" y="1"/>
                    <a:pt x="28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2390;p47"/>
            <p:cNvSpPr/>
            <p:nvPr/>
          </p:nvSpPr>
          <p:spPr>
            <a:xfrm rot="10800000">
              <a:off x="1527239" y="581733"/>
              <a:ext cx="41970" cy="55622"/>
            </a:xfrm>
            <a:custGeom>
              <a:avLst/>
              <a:gdLst/>
              <a:ahLst/>
              <a:cxnLst/>
              <a:rect l="l" t="t" r="r" b="b"/>
              <a:pathLst>
                <a:path w="337" h="464" extrusionOk="0">
                  <a:moveTo>
                    <a:pt x="153" y="0"/>
                  </a:moveTo>
                  <a:cubicBezTo>
                    <a:pt x="138" y="0"/>
                    <a:pt x="123" y="2"/>
                    <a:pt x="108" y="7"/>
                  </a:cubicBezTo>
                  <a:cubicBezTo>
                    <a:pt x="108" y="7"/>
                    <a:pt x="108" y="16"/>
                    <a:pt x="103" y="23"/>
                  </a:cubicBezTo>
                  <a:lnTo>
                    <a:pt x="103" y="23"/>
                  </a:lnTo>
                  <a:cubicBezTo>
                    <a:pt x="97" y="26"/>
                    <a:pt x="91" y="30"/>
                    <a:pt x="86" y="34"/>
                  </a:cubicBezTo>
                  <a:lnTo>
                    <a:pt x="86" y="34"/>
                  </a:lnTo>
                  <a:cubicBezTo>
                    <a:pt x="85" y="34"/>
                    <a:pt x="83" y="34"/>
                    <a:pt x="81" y="34"/>
                  </a:cubicBezTo>
                  <a:cubicBezTo>
                    <a:pt x="81" y="35"/>
                    <a:pt x="81" y="37"/>
                    <a:pt x="81" y="38"/>
                  </a:cubicBezTo>
                  <a:lnTo>
                    <a:pt x="81" y="38"/>
                  </a:lnTo>
                  <a:cubicBezTo>
                    <a:pt x="41" y="70"/>
                    <a:pt x="27" y="117"/>
                    <a:pt x="27" y="175"/>
                  </a:cubicBezTo>
                  <a:cubicBezTo>
                    <a:pt x="0" y="263"/>
                    <a:pt x="27" y="343"/>
                    <a:pt x="54" y="404"/>
                  </a:cubicBezTo>
                  <a:cubicBezTo>
                    <a:pt x="75" y="446"/>
                    <a:pt x="110" y="463"/>
                    <a:pt x="146" y="463"/>
                  </a:cubicBezTo>
                  <a:cubicBezTo>
                    <a:pt x="201" y="463"/>
                    <a:pt x="259" y="423"/>
                    <a:pt x="276" y="370"/>
                  </a:cubicBezTo>
                  <a:cubicBezTo>
                    <a:pt x="309" y="343"/>
                    <a:pt x="309" y="289"/>
                    <a:pt x="309" y="236"/>
                  </a:cubicBezTo>
                  <a:cubicBezTo>
                    <a:pt x="336" y="175"/>
                    <a:pt x="309" y="121"/>
                    <a:pt x="309" y="95"/>
                  </a:cubicBezTo>
                  <a:cubicBezTo>
                    <a:pt x="276" y="68"/>
                    <a:pt x="276" y="34"/>
                    <a:pt x="249" y="34"/>
                  </a:cubicBezTo>
                  <a:cubicBezTo>
                    <a:pt x="276" y="68"/>
                    <a:pt x="276" y="68"/>
                    <a:pt x="276" y="121"/>
                  </a:cubicBezTo>
                  <a:cubicBezTo>
                    <a:pt x="276" y="49"/>
                    <a:pt x="221" y="0"/>
                    <a:pt x="15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2391;p47"/>
            <p:cNvSpPr/>
            <p:nvPr/>
          </p:nvSpPr>
          <p:spPr>
            <a:xfrm rot="10800000">
              <a:off x="1462604" y="383825"/>
              <a:ext cx="43838" cy="57780"/>
            </a:xfrm>
            <a:custGeom>
              <a:avLst/>
              <a:gdLst/>
              <a:ahLst/>
              <a:cxnLst/>
              <a:rect l="l" t="t" r="r" b="b"/>
              <a:pathLst>
                <a:path w="352" h="482" extrusionOk="0">
                  <a:moveTo>
                    <a:pt x="54" y="1"/>
                  </a:moveTo>
                  <a:cubicBezTo>
                    <a:pt x="27" y="1"/>
                    <a:pt x="0" y="27"/>
                    <a:pt x="0" y="54"/>
                  </a:cubicBezTo>
                  <a:cubicBezTo>
                    <a:pt x="0" y="115"/>
                    <a:pt x="27" y="169"/>
                    <a:pt x="27" y="195"/>
                  </a:cubicBezTo>
                  <a:cubicBezTo>
                    <a:pt x="54" y="283"/>
                    <a:pt x="54" y="337"/>
                    <a:pt x="81" y="390"/>
                  </a:cubicBezTo>
                  <a:cubicBezTo>
                    <a:pt x="93" y="452"/>
                    <a:pt x="148" y="481"/>
                    <a:pt x="204" y="481"/>
                  </a:cubicBezTo>
                  <a:cubicBezTo>
                    <a:pt x="277" y="481"/>
                    <a:pt x="351" y="431"/>
                    <a:pt x="336" y="337"/>
                  </a:cubicBezTo>
                  <a:cubicBezTo>
                    <a:pt x="336" y="249"/>
                    <a:pt x="276" y="195"/>
                    <a:pt x="222" y="115"/>
                  </a:cubicBezTo>
                  <a:cubicBezTo>
                    <a:pt x="195" y="54"/>
                    <a:pt x="108" y="1"/>
                    <a:pt x="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2392;p47"/>
            <p:cNvSpPr/>
            <p:nvPr/>
          </p:nvSpPr>
          <p:spPr>
            <a:xfrm rot="10800000">
              <a:off x="1436950" y="584011"/>
              <a:ext cx="38607" cy="52505"/>
            </a:xfrm>
            <a:custGeom>
              <a:avLst/>
              <a:gdLst/>
              <a:ahLst/>
              <a:cxnLst/>
              <a:rect l="l" t="t" r="r" b="b"/>
              <a:pathLst>
                <a:path w="310" h="438" extrusionOk="0">
                  <a:moveTo>
                    <a:pt x="229" y="0"/>
                  </a:moveTo>
                  <a:cubicBezTo>
                    <a:pt x="142" y="27"/>
                    <a:pt x="115" y="114"/>
                    <a:pt x="88" y="195"/>
                  </a:cubicBezTo>
                  <a:cubicBezTo>
                    <a:pt x="61" y="256"/>
                    <a:pt x="1" y="363"/>
                    <a:pt x="88" y="424"/>
                  </a:cubicBezTo>
                  <a:cubicBezTo>
                    <a:pt x="108" y="433"/>
                    <a:pt x="125" y="437"/>
                    <a:pt x="141" y="437"/>
                  </a:cubicBezTo>
                  <a:cubicBezTo>
                    <a:pt x="215" y="437"/>
                    <a:pt x="256" y="349"/>
                    <a:pt x="256" y="282"/>
                  </a:cubicBezTo>
                  <a:cubicBezTo>
                    <a:pt x="283" y="256"/>
                    <a:pt x="283" y="195"/>
                    <a:pt x="283" y="168"/>
                  </a:cubicBezTo>
                  <a:cubicBezTo>
                    <a:pt x="283" y="141"/>
                    <a:pt x="310" y="88"/>
                    <a:pt x="283" y="61"/>
                  </a:cubicBezTo>
                  <a:cubicBezTo>
                    <a:pt x="283" y="27"/>
                    <a:pt x="256" y="0"/>
                    <a:pt x="2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3" name="Google Shape;2393;p47"/>
            <p:cNvSpPr/>
            <p:nvPr/>
          </p:nvSpPr>
          <p:spPr>
            <a:xfrm rot="10800000">
              <a:off x="1586643" y="552605"/>
              <a:ext cx="53179" cy="40638"/>
            </a:xfrm>
            <a:custGeom>
              <a:avLst/>
              <a:gdLst/>
              <a:ahLst/>
              <a:cxnLst/>
              <a:rect l="l" t="t" r="r" b="b"/>
              <a:pathLst>
                <a:path w="427" h="339" extrusionOk="0">
                  <a:moveTo>
                    <a:pt x="167" y="1"/>
                  </a:moveTo>
                  <a:cubicBezTo>
                    <a:pt x="84" y="1"/>
                    <a:pt x="1" y="135"/>
                    <a:pt x="90" y="204"/>
                  </a:cubicBezTo>
                  <a:cubicBezTo>
                    <a:pt x="117" y="231"/>
                    <a:pt x="171" y="257"/>
                    <a:pt x="231" y="284"/>
                  </a:cubicBezTo>
                  <a:cubicBezTo>
                    <a:pt x="258" y="311"/>
                    <a:pt x="312" y="338"/>
                    <a:pt x="372" y="338"/>
                  </a:cubicBezTo>
                  <a:cubicBezTo>
                    <a:pt x="399" y="338"/>
                    <a:pt x="426" y="284"/>
                    <a:pt x="426" y="257"/>
                  </a:cubicBezTo>
                  <a:cubicBezTo>
                    <a:pt x="426" y="227"/>
                    <a:pt x="409" y="204"/>
                    <a:pt x="389" y="179"/>
                  </a:cubicBezTo>
                  <a:lnTo>
                    <a:pt x="389" y="179"/>
                  </a:lnTo>
                  <a:cubicBezTo>
                    <a:pt x="387" y="166"/>
                    <a:pt x="382" y="154"/>
                    <a:pt x="372" y="143"/>
                  </a:cubicBezTo>
                  <a:cubicBezTo>
                    <a:pt x="364" y="140"/>
                    <a:pt x="357" y="136"/>
                    <a:pt x="350" y="132"/>
                  </a:cubicBezTo>
                  <a:lnTo>
                    <a:pt x="350" y="132"/>
                  </a:lnTo>
                  <a:cubicBezTo>
                    <a:pt x="346" y="127"/>
                    <a:pt x="342" y="122"/>
                    <a:pt x="339" y="116"/>
                  </a:cubicBezTo>
                  <a:cubicBezTo>
                    <a:pt x="312" y="89"/>
                    <a:pt x="258" y="36"/>
                    <a:pt x="231" y="36"/>
                  </a:cubicBezTo>
                  <a:cubicBezTo>
                    <a:pt x="212" y="11"/>
                    <a:pt x="190" y="1"/>
                    <a:pt x="16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2394;p47"/>
            <p:cNvSpPr/>
            <p:nvPr/>
          </p:nvSpPr>
          <p:spPr>
            <a:xfrm rot="10800000">
              <a:off x="1391742" y="425781"/>
              <a:ext cx="55296" cy="34044"/>
            </a:xfrm>
            <a:custGeom>
              <a:avLst/>
              <a:gdLst/>
              <a:ahLst/>
              <a:cxnLst/>
              <a:rect l="l" t="t" r="r" b="b"/>
              <a:pathLst>
                <a:path w="444" h="284" extrusionOk="0">
                  <a:moveTo>
                    <a:pt x="82" y="0"/>
                  </a:moveTo>
                  <a:cubicBezTo>
                    <a:pt x="62" y="0"/>
                    <a:pt x="43" y="4"/>
                    <a:pt x="27" y="11"/>
                  </a:cubicBezTo>
                  <a:cubicBezTo>
                    <a:pt x="0" y="11"/>
                    <a:pt x="0" y="38"/>
                    <a:pt x="0" y="65"/>
                  </a:cubicBezTo>
                  <a:cubicBezTo>
                    <a:pt x="27" y="126"/>
                    <a:pt x="108" y="153"/>
                    <a:pt x="168" y="206"/>
                  </a:cubicBezTo>
                  <a:cubicBezTo>
                    <a:pt x="231" y="227"/>
                    <a:pt x="277" y="284"/>
                    <a:pt x="335" y="284"/>
                  </a:cubicBezTo>
                  <a:cubicBezTo>
                    <a:pt x="352" y="284"/>
                    <a:pt x="370" y="279"/>
                    <a:pt x="390" y="267"/>
                  </a:cubicBezTo>
                  <a:cubicBezTo>
                    <a:pt x="417" y="267"/>
                    <a:pt x="444" y="206"/>
                    <a:pt x="417" y="179"/>
                  </a:cubicBezTo>
                  <a:cubicBezTo>
                    <a:pt x="417" y="65"/>
                    <a:pt x="336" y="65"/>
                    <a:pt x="249" y="38"/>
                  </a:cubicBezTo>
                  <a:cubicBezTo>
                    <a:pt x="192" y="19"/>
                    <a:pt x="132" y="0"/>
                    <a:pt x="8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2395;p47"/>
            <p:cNvSpPr/>
            <p:nvPr/>
          </p:nvSpPr>
          <p:spPr>
            <a:xfrm rot="10800000">
              <a:off x="1559743" y="387302"/>
              <a:ext cx="37985" cy="42316"/>
            </a:xfrm>
            <a:custGeom>
              <a:avLst/>
              <a:gdLst/>
              <a:ahLst/>
              <a:cxnLst/>
              <a:rect l="l" t="t" r="r" b="b"/>
              <a:pathLst>
                <a:path w="305" h="353" extrusionOk="0">
                  <a:moveTo>
                    <a:pt x="142" y="15"/>
                  </a:moveTo>
                  <a:cubicBezTo>
                    <a:pt x="131" y="20"/>
                    <a:pt x="123" y="28"/>
                    <a:pt x="116" y="36"/>
                  </a:cubicBezTo>
                  <a:lnTo>
                    <a:pt x="116" y="36"/>
                  </a:lnTo>
                  <a:cubicBezTo>
                    <a:pt x="117" y="28"/>
                    <a:pt x="123" y="15"/>
                    <a:pt x="142" y="15"/>
                  </a:cubicBezTo>
                  <a:close/>
                  <a:moveTo>
                    <a:pt x="145" y="1"/>
                  </a:moveTo>
                  <a:cubicBezTo>
                    <a:pt x="130" y="1"/>
                    <a:pt x="117" y="19"/>
                    <a:pt x="115" y="37"/>
                  </a:cubicBezTo>
                  <a:lnTo>
                    <a:pt x="115" y="37"/>
                  </a:lnTo>
                  <a:cubicBezTo>
                    <a:pt x="87" y="72"/>
                    <a:pt x="83" y="128"/>
                    <a:pt x="61" y="149"/>
                  </a:cubicBezTo>
                  <a:cubicBezTo>
                    <a:pt x="1" y="237"/>
                    <a:pt x="34" y="351"/>
                    <a:pt x="142" y="351"/>
                  </a:cubicBezTo>
                  <a:cubicBezTo>
                    <a:pt x="147" y="352"/>
                    <a:pt x="153" y="352"/>
                    <a:pt x="158" y="352"/>
                  </a:cubicBezTo>
                  <a:cubicBezTo>
                    <a:pt x="301" y="352"/>
                    <a:pt x="304" y="22"/>
                    <a:pt x="167" y="13"/>
                  </a:cubicBezTo>
                  <a:lnTo>
                    <a:pt x="167" y="13"/>
                  </a:lnTo>
                  <a:cubicBezTo>
                    <a:pt x="160" y="4"/>
                    <a:pt x="152" y="1"/>
                    <a:pt x="14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2943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29"/>
          <p:cNvSpPr txBox="1"/>
          <p:nvPr/>
        </p:nvSpPr>
        <p:spPr>
          <a:xfrm>
            <a:off x="1318666" y="1125215"/>
            <a:ext cx="769743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Match the sentence with the pictures.</a:t>
            </a:r>
            <a:endParaRPr sz="3200" b="1" i="0" u="none" strike="noStrike" cap="none">
              <a:solidFill>
                <a:schemeClr val="dk1"/>
              </a:solidFill>
              <a:latin typeface="Calibri"/>
              <a:ea typeface="Calibri"/>
              <a:cs typeface="Calibri"/>
              <a:sym typeface="Calibri"/>
            </a:endParaRPr>
          </a:p>
        </p:txBody>
      </p:sp>
      <p:sp>
        <p:nvSpPr>
          <p:cNvPr id="179" name="Google Shape;179;p29"/>
          <p:cNvSpPr txBox="1"/>
          <p:nvPr/>
        </p:nvSpPr>
        <p:spPr>
          <a:xfrm>
            <a:off x="4512472" y="215238"/>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0000"/>
                </a:solidFill>
                <a:latin typeface="Arial"/>
                <a:ea typeface="Arial"/>
                <a:cs typeface="Arial"/>
                <a:sym typeface="Arial"/>
              </a:rPr>
              <a:t>PRE-READING</a:t>
            </a:r>
            <a:endParaRPr sz="3600" b="1" i="0" u="none" strike="noStrike" cap="none" dirty="0">
              <a:solidFill>
                <a:srgbClr val="FF0000"/>
              </a:solidFill>
              <a:latin typeface="Arial"/>
              <a:ea typeface="Arial"/>
              <a:cs typeface="Arial"/>
              <a:sym typeface="Arial"/>
            </a:endParaRPr>
          </a:p>
        </p:txBody>
      </p:sp>
      <p:sp>
        <p:nvSpPr>
          <p:cNvPr id="180" name="Google Shape;180;p29"/>
          <p:cNvSpPr txBox="1"/>
          <p:nvPr/>
        </p:nvSpPr>
        <p:spPr>
          <a:xfrm>
            <a:off x="295050" y="1846625"/>
            <a:ext cx="4401900" cy="440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chemeClr val="dk1"/>
                </a:solidFill>
                <a:latin typeface="Calibri"/>
                <a:ea typeface="Calibri"/>
                <a:cs typeface="Calibri"/>
                <a:sym typeface="Calibri"/>
              </a:rPr>
              <a:t>1. Men often earn more than women for doing the same job.</a:t>
            </a:r>
            <a:endParaRPr dirty="0"/>
          </a:p>
          <a:p>
            <a:pPr marL="0" marR="0" lvl="0" indent="0" algn="l" rtl="0">
              <a:lnSpc>
                <a:spcPct val="100000"/>
              </a:lnSpc>
              <a:spcBef>
                <a:spcPts val="0"/>
              </a:spcBef>
              <a:spcAft>
                <a:spcPts val="0"/>
              </a:spcAft>
              <a:buNone/>
            </a:pPr>
            <a:r>
              <a:rPr lang="en-US" sz="2800" b="0" i="0" u="none" strike="noStrike" cap="none" dirty="0">
                <a:solidFill>
                  <a:srgbClr val="FF0000"/>
                </a:solidFill>
                <a:latin typeface="Calibri"/>
                <a:ea typeface="Calibri"/>
                <a:cs typeface="Calibri"/>
                <a:sym typeface="Calibri"/>
              </a:rPr>
              <a:t>c</a:t>
            </a:r>
            <a:endParaRPr sz="2800" b="0"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800" b="0" i="0" u="none" strike="noStrike" cap="none" dirty="0">
                <a:solidFill>
                  <a:schemeClr val="dk1"/>
                </a:solidFill>
                <a:latin typeface="Calibri"/>
                <a:ea typeface="Calibri"/>
                <a:cs typeface="Calibri"/>
                <a:sym typeface="Calibri"/>
              </a:rPr>
              <a:t>2. A child mother takes care of her small kids.</a:t>
            </a: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800" b="0" i="0" u="none" strike="noStrike" cap="none" dirty="0">
                <a:solidFill>
                  <a:srgbClr val="FF0000"/>
                </a:solidFill>
                <a:latin typeface="Calibri"/>
                <a:ea typeface="Calibri"/>
                <a:cs typeface="Calibri"/>
                <a:sym typeface="Calibri"/>
              </a:rPr>
              <a:t>b</a:t>
            </a:r>
            <a:endParaRPr dirty="0">
              <a:solidFill>
                <a:srgbClr val="FF0000"/>
              </a:solidFill>
            </a:endParaRPr>
          </a:p>
          <a:p>
            <a:pPr marL="0" marR="0" lvl="0" indent="0" algn="l" rtl="0">
              <a:lnSpc>
                <a:spcPct val="100000"/>
              </a:lnSpc>
              <a:spcBef>
                <a:spcPts val="0"/>
              </a:spcBef>
              <a:spcAft>
                <a:spcPts val="0"/>
              </a:spcAft>
              <a:buNone/>
            </a:pPr>
            <a:r>
              <a:rPr lang="en-US" sz="2800" b="0" i="0" u="none" strike="noStrike" cap="none" dirty="0">
                <a:solidFill>
                  <a:schemeClr val="dk1"/>
                </a:solidFill>
                <a:latin typeface="Calibri"/>
                <a:ea typeface="Calibri"/>
                <a:cs typeface="Calibri"/>
                <a:sym typeface="Calibri"/>
              </a:rPr>
              <a:t>3. Some women are unable to read and write.</a:t>
            </a:r>
            <a:endParaRPr dirty="0"/>
          </a:p>
          <a:p>
            <a:pPr marL="0" marR="0" lvl="0" indent="0" algn="l" rtl="0">
              <a:lnSpc>
                <a:spcPct val="100000"/>
              </a:lnSpc>
              <a:spcBef>
                <a:spcPts val="0"/>
              </a:spcBef>
              <a:spcAft>
                <a:spcPts val="0"/>
              </a:spcAft>
              <a:buNone/>
            </a:pPr>
            <a:r>
              <a:rPr lang="en-US" sz="2800" b="0" i="0" u="none" strike="noStrike" cap="none" dirty="0">
                <a:solidFill>
                  <a:srgbClr val="FF0000"/>
                </a:solidFill>
                <a:latin typeface="Calibri"/>
                <a:ea typeface="Calibri"/>
                <a:cs typeface="Calibri"/>
                <a:sym typeface="Calibri"/>
              </a:rPr>
              <a:t>a</a:t>
            </a:r>
            <a:endParaRPr sz="2800" b="0" i="0" u="none" strike="noStrike" cap="none" dirty="0">
              <a:solidFill>
                <a:srgbClr val="FF0000"/>
              </a:solidFill>
              <a:latin typeface="Calibri"/>
              <a:ea typeface="Calibri"/>
              <a:cs typeface="Calibri"/>
              <a:sym typeface="Calibri"/>
            </a:endParaRPr>
          </a:p>
        </p:txBody>
      </p:sp>
      <p:sp>
        <p:nvSpPr>
          <p:cNvPr id="181" name="Google Shape;181;p29"/>
          <p:cNvSpPr txBox="1"/>
          <p:nvPr/>
        </p:nvSpPr>
        <p:spPr>
          <a:xfrm>
            <a:off x="733099" y="1099240"/>
            <a:ext cx="44982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pic>
        <p:nvPicPr>
          <p:cNvPr id="182" name="Google Shape;182;p29"/>
          <p:cNvPicPr preferRelativeResize="0"/>
          <p:nvPr/>
        </p:nvPicPr>
        <p:blipFill rotWithShape="1">
          <a:blip r:embed="rId3">
            <a:alphaModFix/>
          </a:blip>
          <a:srcRect l="11902"/>
          <a:stretch/>
        </p:blipFill>
        <p:spPr>
          <a:xfrm>
            <a:off x="4611450" y="2027100"/>
            <a:ext cx="7580550" cy="4048700"/>
          </a:xfrm>
          <a:prstGeom prst="rect">
            <a:avLst/>
          </a:prstGeom>
          <a:noFill/>
          <a:ln>
            <a:noFill/>
          </a:ln>
        </p:spPr>
      </p:pic>
      <p:sp>
        <p:nvSpPr>
          <p:cNvPr id="183" name="Google Shape;183;p29"/>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184" name="Google Shape;184;p29"/>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sp>
        <p:nvSpPr>
          <p:cNvPr id="185" name="Google Shape;185;p29"/>
          <p:cNvSpPr txBox="1"/>
          <p:nvPr/>
        </p:nvSpPr>
        <p:spPr>
          <a:xfrm>
            <a:off x="4832152" y="4618099"/>
            <a:ext cx="3577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a:t>
            </a:r>
            <a:endParaRPr sz="1600" b="0" i="0" u="none" strike="noStrike" cap="none">
              <a:solidFill>
                <a:schemeClr val="lt1"/>
              </a:solidFill>
              <a:latin typeface="Arial"/>
              <a:ea typeface="Arial"/>
              <a:cs typeface="Arial"/>
              <a:sym typeface="Arial"/>
            </a:endParaRPr>
          </a:p>
        </p:txBody>
      </p:sp>
      <p:sp>
        <p:nvSpPr>
          <p:cNvPr id="186" name="Google Shape;186;p29"/>
          <p:cNvSpPr txBox="1"/>
          <p:nvPr/>
        </p:nvSpPr>
        <p:spPr>
          <a:xfrm>
            <a:off x="7297146" y="2093205"/>
            <a:ext cx="3577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b</a:t>
            </a:r>
            <a:endParaRPr sz="1600" b="0" i="0" u="none" strike="noStrike" cap="none">
              <a:solidFill>
                <a:schemeClr val="lt1"/>
              </a:solidFill>
              <a:latin typeface="Arial"/>
              <a:ea typeface="Arial"/>
              <a:cs typeface="Arial"/>
              <a:sym typeface="Arial"/>
            </a:endParaRPr>
          </a:p>
        </p:txBody>
      </p:sp>
      <p:sp>
        <p:nvSpPr>
          <p:cNvPr id="187" name="Google Shape;187;p29"/>
          <p:cNvSpPr txBox="1"/>
          <p:nvPr/>
        </p:nvSpPr>
        <p:spPr>
          <a:xfrm>
            <a:off x="9774189" y="3758997"/>
            <a:ext cx="3577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a:t>
            </a:r>
            <a:endParaRPr sz="1600" b="0" i="0" u="none" strike="noStrike" cap="none">
              <a:solidFill>
                <a:schemeClr val="lt1"/>
              </a:solidFill>
              <a:latin typeface="Arial"/>
              <a:ea typeface="Arial"/>
              <a:cs typeface="Arial"/>
              <a:sym typeface="Arial"/>
            </a:endParaRPr>
          </a:p>
        </p:txBody>
      </p:sp>
      <p:grpSp>
        <p:nvGrpSpPr>
          <p:cNvPr id="13" name="Google Shape;2201;p45"/>
          <p:cNvGrpSpPr/>
          <p:nvPr/>
        </p:nvGrpSpPr>
        <p:grpSpPr>
          <a:xfrm>
            <a:off x="55331" y="-5932"/>
            <a:ext cx="1425885" cy="1158005"/>
            <a:chOff x="2914750" y="806019"/>
            <a:chExt cx="530516" cy="430848"/>
          </a:xfrm>
        </p:grpSpPr>
        <p:sp>
          <p:nvSpPr>
            <p:cNvPr id="14" name="Google Shape;2202;p45"/>
            <p:cNvSpPr/>
            <p:nvPr/>
          </p:nvSpPr>
          <p:spPr>
            <a:xfrm>
              <a:off x="2922494" y="880865"/>
              <a:ext cx="247103" cy="61812"/>
            </a:xfrm>
            <a:custGeom>
              <a:avLst/>
              <a:gdLst/>
              <a:ahLst/>
              <a:cxnLst/>
              <a:rect l="l" t="t" r="r" b="b"/>
              <a:pathLst>
                <a:path w="5137" h="1285" extrusionOk="0">
                  <a:moveTo>
                    <a:pt x="3066" y="1"/>
                  </a:moveTo>
                  <a:cubicBezTo>
                    <a:pt x="1979" y="1"/>
                    <a:pt x="884" y="402"/>
                    <a:pt x="61" y="1139"/>
                  </a:cubicBezTo>
                  <a:cubicBezTo>
                    <a:pt x="1" y="1204"/>
                    <a:pt x="61" y="1284"/>
                    <a:pt x="120" y="1284"/>
                  </a:cubicBezTo>
                  <a:cubicBezTo>
                    <a:pt x="140" y="1284"/>
                    <a:pt x="160" y="1275"/>
                    <a:pt x="175" y="1253"/>
                  </a:cubicBezTo>
                  <a:cubicBezTo>
                    <a:pt x="964" y="547"/>
                    <a:pt x="2030" y="158"/>
                    <a:pt x="3078" y="158"/>
                  </a:cubicBezTo>
                  <a:cubicBezTo>
                    <a:pt x="3736" y="158"/>
                    <a:pt x="4388" y="311"/>
                    <a:pt x="4960" y="635"/>
                  </a:cubicBezTo>
                  <a:cubicBezTo>
                    <a:pt x="4980" y="645"/>
                    <a:pt x="4998" y="650"/>
                    <a:pt x="5015" y="650"/>
                  </a:cubicBezTo>
                  <a:cubicBezTo>
                    <a:pt x="5097" y="650"/>
                    <a:pt x="5137" y="545"/>
                    <a:pt x="5048" y="500"/>
                  </a:cubicBezTo>
                  <a:cubicBezTo>
                    <a:pt x="4438" y="162"/>
                    <a:pt x="3754" y="1"/>
                    <a:pt x="306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203;p45"/>
            <p:cNvSpPr/>
            <p:nvPr/>
          </p:nvSpPr>
          <p:spPr>
            <a:xfrm>
              <a:off x="2923553" y="935508"/>
              <a:ext cx="341335" cy="212036"/>
            </a:xfrm>
            <a:custGeom>
              <a:avLst/>
              <a:gdLst/>
              <a:ahLst/>
              <a:cxnLst/>
              <a:rect l="l" t="t" r="r" b="b"/>
              <a:pathLst>
                <a:path w="7096" h="4408" extrusionOk="0">
                  <a:moveTo>
                    <a:pt x="119" y="1"/>
                  </a:moveTo>
                  <a:cubicBezTo>
                    <a:pt x="62" y="1"/>
                    <a:pt x="1" y="67"/>
                    <a:pt x="39" y="144"/>
                  </a:cubicBezTo>
                  <a:cubicBezTo>
                    <a:pt x="852" y="1549"/>
                    <a:pt x="1666" y="2946"/>
                    <a:pt x="2479" y="4371"/>
                  </a:cubicBezTo>
                  <a:cubicBezTo>
                    <a:pt x="2494" y="4390"/>
                    <a:pt x="2518" y="4407"/>
                    <a:pt x="2546" y="4407"/>
                  </a:cubicBezTo>
                  <a:cubicBezTo>
                    <a:pt x="2567" y="4407"/>
                    <a:pt x="2590" y="4397"/>
                    <a:pt x="2613" y="4371"/>
                  </a:cubicBezTo>
                  <a:cubicBezTo>
                    <a:pt x="3204" y="3867"/>
                    <a:pt x="3877" y="3531"/>
                    <a:pt x="4629" y="3363"/>
                  </a:cubicBezTo>
                  <a:cubicBezTo>
                    <a:pt x="4999" y="3282"/>
                    <a:pt x="5389" y="3282"/>
                    <a:pt x="5778" y="3282"/>
                  </a:cubicBezTo>
                  <a:cubicBezTo>
                    <a:pt x="5973" y="3309"/>
                    <a:pt x="6202" y="3336"/>
                    <a:pt x="6397" y="3363"/>
                  </a:cubicBezTo>
                  <a:cubicBezTo>
                    <a:pt x="6459" y="3389"/>
                    <a:pt x="6758" y="3427"/>
                    <a:pt x="6891" y="3443"/>
                  </a:cubicBezTo>
                  <a:lnTo>
                    <a:pt x="6891" y="3443"/>
                  </a:lnTo>
                  <a:cubicBezTo>
                    <a:pt x="6839" y="3464"/>
                    <a:pt x="6810" y="3547"/>
                    <a:pt x="6874" y="3591"/>
                  </a:cubicBezTo>
                  <a:cubicBezTo>
                    <a:pt x="6901" y="3591"/>
                    <a:pt x="6901" y="3618"/>
                    <a:pt x="6928" y="3618"/>
                  </a:cubicBezTo>
                  <a:cubicBezTo>
                    <a:pt x="6937" y="3627"/>
                    <a:pt x="6945" y="3630"/>
                    <a:pt x="6955" y="3630"/>
                  </a:cubicBezTo>
                  <a:cubicBezTo>
                    <a:pt x="6973" y="3630"/>
                    <a:pt x="6993" y="3618"/>
                    <a:pt x="7015" y="3618"/>
                  </a:cubicBezTo>
                  <a:cubicBezTo>
                    <a:pt x="7042" y="3591"/>
                    <a:pt x="7042" y="3591"/>
                    <a:pt x="7069" y="3565"/>
                  </a:cubicBezTo>
                  <a:cubicBezTo>
                    <a:pt x="7069" y="3531"/>
                    <a:pt x="7096" y="3504"/>
                    <a:pt x="7069" y="3477"/>
                  </a:cubicBezTo>
                  <a:cubicBezTo>
                    <a:pt x="6847" y="3114"/>
                    <a:pt x="5973" y="3141"/>
                    <a:pt x="5610" y="3114"/>
                  </a:cubicBezTo>
                  <a:cubicBezTo>
                    <a:pt x="5564" y="3113"/>
                    <a:pt x="5518" y="3112"/>
                    <a:pt x="5472" y="3112"/>
                  </a:cubicBezTo>
                  <a:cubicBezTo>
                    <a:pt x="4768" y="3112"/>
                    <a:pt x="4084" y="3301"/>
                    <a:pt x="3453" y="3591"/>
                  </a:cubicBezTo>
                  <a:cubicBezTo>
                    <a:pt x="3151" y="3733"/>
                    <a:pt x="2895" y="3954"/>
                    <a:pt x="2613" y="4149"/>
                  </a:cubicBezTo>
                  <a:cubicBezTo>
                    <a:pt x="2612" y="4150"/>
                    <a:pt x="2610" y="4151"/>
                    <a:pt x="2609" y="4151"/>
                  </a:cubicBezTo>
                  <a:cubicBezTo>
                    <a:pt x="2531" y="4151"/>
                    <a:pt x="1913" y="3025"/>
                    <a:pt x="1860" y="2946"/>
                  </a:cubicBezTo>
                  <a:cubicBezTo>
                    <a:pt x="1303" y="1965"/>
                    <a:pt x="738" y="1011"/>
                    <a:pt x="180" y="36"/>
                  </a:cubicBezTo>
                  <a:cubicBezTo>
                    <a:pt x="165" y="11"/>
                    <a:pt x="142" y="1"/>
                    <a:pt x="11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204;p45"/>
            <p:cNvSpPr/>
            <p:nvPr/>
          </p:nvSpPr>
          <p:spPr>
            <a:xfrm>
              <a:off x="3159491" y="906551"/>
              <a:ext cx="114003" cy="207370"/>
            </a:xfrm>
            <a:custGeom>
              <a:avLst/>
              <a:gdLst/>
              <a:ahLst/>
              <a:cxnLst/>
              <a:rect l="l" t="t" r="r" b="b"/>
              <a:pathLst>
                <a:path w="2370" h="4311" extrusionOk="0">
                  <a:moveTo>
                    <a:pt x="99" y="0"/>
                  </a:moveTo>
                  <a:cubicBezTo>
                    <a:pt x="50" y="0"/>
                    <a:pt x="1" y="36"/>
                    <a:pt x="33" y="101"/>
                  </a:cubicBezTo>
                  <a:cubicBezTo>
                    <a:pt x="510" y="1613"/>
                    <a:pt x="1572" y="2823"/>
                    <a:pt x="2191" y="4274"/>
                  </a:cubicBezTo>
                  <a:cubicBezTo>
                    <a:pt x="2206" y="4300"/>
                    <a:pt x="2230" y="4311"/>
                    <a:pt x="2254" y="4311"/>
                  </a:cubicBezTo>
                  <a:cubicBezTo>
                    <a:pt x="2311" y="4311"/>
                    <a:pt x="2370" y="4250"/>
                    <a:pt x="2332" y="4193"/>
                  </a:cubicBezTo>
                  <a:cubicBezTo>
                    <a:pt x="1713" y="2762"/>
                    <a:pt x="678" y="1559"/>
                    <a:pt x="174" y="47"/>
                  </a:cubicBezTo>
                  <a:cubicBezTo>
                    <a:pt x="164" y="15"/>
                    <a:pt x="131" y="0"/>
                    <a:pt x="9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205;p45"/>
            <p:cNvSpPr/>
            <p:nvPr/>
          </p:nvSpPr>
          <p:spPr>
            <a:xfrm>
              <a:off x="3159010" y="806019"/>
              <a:ext cx="143634" cy="106595"/>
            </a:xfrm>
            <a:custGeom>
              <a:avLst/>
              <a:gdLst/>
              <a:ahLst/>
              <a:cxnLst/>
              <a:rect l="l" t="t" r="r" b="b"/>
              <a:pathLst>
                <a:path w="2986" h="2216" extrusionOk="0">
                  <a:moveTo>
                    <a:pt x="2721" y="1"/>
                  </a:moveTo>
                  <a:cubicBezTo>
                    <a:pt x="2112" y="1"/>
                    <a:pt x="1578" y="294"/>
                    <a:pt x="1112" y="679"/>
                  </a:cubicBezTo>
                  <a:cubicBezTo>
                    <a:pt x="803" y="907"/>
                    <a:pt x="547" y="1216"/>
                    <a:pt x="352" y="1519"/>
                  </a:cubicBezTo>
                  <a:cubicBezTo>
                    <a:pt x="238" y="1687"/>
                    <a:pt x="43" y="1915"/>
                    <a:pt x="16" y="2110"/>
                  </a:cubicBezTo>
                  <a:cubicBezTo>
                    <a:pt x="0" y="2179"/>
                    <a:pt x="54" y="2216"/>
                    <a:pt x="106" y="2216"/>
                  </a:cubicBezTo>
                  <a:cubicBezTo>
                    <a:pt x="140" y="2216"/>
                    <a:pt x="174" y="2199"/>
                    <a:pt x="184" y="2164"/>
                  </a:cubicBezTo>
                  <a:cubicBezTo>
                    <a:pt x="238" y="1774"/>
                    <a:pt x="715" y="1270"/>
                    <a:pt x="971" y="1015"/>
                  </a:cubicBezTo>
                  <a:cubicBezTo>
                    <a:pt x="1444" y="542"/>
                    <a:pt x="2088" y="170"/>
                    <a:pt x="2743" y="170"/>
                  </a:cubicBezTo>
                  <a:cubicBezTo>
                    <a:pt x="2786" y="170"/>
                    <a:pt x="2829" y="171"/>
                    <a:pt x="2873" y="175"/>
                  </a:cubicBezTo>
                  <a:cubicBezTo>
                    <a:pt x="2883" y="178"/>
                    <a:pt x="2892" y="179"/>
                    <a:pt x="2901" y="179"/>
                  </a:cubicBezTo>
                  <a:cubicBezTo>
                    <a:pt x="2986" y="179"/>
                    <a:pt x="2977" y="37"/>
                    <a:pt x="2873" y="7"/>
                  </a:cubicBezTo>
                  <a:cubicBezTo>
                    <a:pt x="2821" y="3"/>
                    <a:pt x="2771" y="1"/>
                    <a:pt x="272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206;p45"/>
            <p:cNvSpPr/>
            <p:nvPr/>
          </p:nvSpPr>
          <p:spPr>
            <a:xfrm>
              <a:off x="3264208" y="993711"/>
              <a:ext cx="172207" cy="120016"/>
            </a:xfrm>
            <a:custGeom>
              <a:avLst/>
              <a:gdLst/>
              <a:ahLst/>
              <a:cxnLst/>
              <a:rect l="l" t="t" r="r" b="b"/>
              <a:pathLst>
                <a:path w="3580" h="2495" extrusionOk="0">
                  <a:moveTo>
                    <a:pt x="2980" y="0"/>
                  </a:moveTo>
                  <a:cubicBezTo>
                    <a:pt x="2507" y="0"/>
                    <a:pt x="1909" y="298"/>
                    <a:pt x="1613" y="446"/>
                  </a:cubicBezTo>
                  <a:cubicBezTo>
                    <a:pt x="827" y="869"/>
                    <a:pt x="40" y="1515"/>
                    <a:pt x="14" y="2408"/>
                  </a:cubicBezTo>
                  <a:cubicBezTo>
                    <a:pt x="0" y="2466"/>
                    <a:pt x="35" y="2494"/>
                    <a:pt x="77" y="2494"/>
                  </a:cubicBezTo>
                  <a:cubicBezTo>
                    <a:pt x="119" y="2494"/>
                    <a:pt x="168" y="2466"/>
                    <a:pt x="182" y="2408"/>
                  </a:cubicBezTo>
                  <a:cubicBezTo>
                    <a:pt x="208" y="1649"/>
                    <a:pt x="800" y="1205"/>
                    <a:pt x="1385" y="782"/>
                  </a:cubicBezTo>
                  <a:cubicBezTo>
                    <a:pt x="1634" y="617"/>
                    <a:pt x="2453" y="175"/>
                    <a:pt x="2986" y="175"/>
                  </a:cubicBezTo>
                  <a:cubicBezTo>
                    <a:pt x="3171" y="175"/>
                    <a:pt x="3321" y="229"/>
                    <a:pt x="3401" y="365"/>
                  </a:cubicBezTo>
                  <a:cubicBezTo>
                    <a:pt x="3418" y="389"/>
                    <a:pt x="3442" y="399"/>
                    <a:pt x="3466" y="399"/>
                  </a:cubicBezTo>
                  <a:cubicBezTo>
                    <a:pt x="3523" y="399"/>
                    <a:pt x="3580" y="340"/>
                    <a:pt x="3542" y="278"/>
                  </a:cubicBezTo>
                  <a:cubicBezTo>
                    <a:pt x="3421" y="75"/>
                    <a:pt x="3216" y="0"/>
                    <a:pt x="298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207;p45"/>
            <p:cNvSpPr/>
            <p:nvPr/>
          </p:nvSpPr>
          <p:spPr>
            <a:xfrm>
              <a:off x="3292732" y="807702"/>
              <a:ext cx="141469" cy="195825"/>
            </a:xfrm>
            <a:custGeom>
              <a:avLst/>
              <a:gdLst/>
              <a:ahLst/>
              <a:cxnLst/>
              <a:rect l="l" t="t" r="r" b="b"/>
              <a:pathLst>
                <a:path w="2941" h="4071" extrusionOk="0">
                  <a:moveTo>
                    <a:pt x="123" y="1"/>
                  </a:moveTo>
                  <a:cubicBezTo>
                    <a:pt x="62" y="1"/>
                    <a:pt x="1" y="80"/>
                    <a:pt x="66" y="140"/>
                  </a:cubicBezTo>
                  <a:cubicBezTo>
                    <a:pt x="1188" y="1289"/>
                    <a:pt x="2136" y="2579"/>
                    <a:pt x="2781" y="4037"/>
                  </a:cubicBezTo>
                  <a:cubicBezTo>
                    <a:pt x="2789" y="4061"/>
                    <a:pt x="2806" y="4071"/>
                    <a:pt x="2826" y="4071"/>
                  </a:cubicBezTo>
                  <a:cubicBezTo>
                    <a:pt x="2875" y="4071"/>
                    <a:pt x="2941" y="4012"/>
                    <a:pt x="2922" y="3950"/>
                  </a:cubicBezTo>
                  <a:cubicBezTo>
                    <a:pt x="2277" y="2465"/>
                    <a:pt x="1322" y="1181"/>
                    <a:pt x="180" y="32"/>
                  </a:cubicBezTo>
                  <a:cubicBezTo>
                    <a:pt x="165" y="10"/>
                    <a:pt x="144"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208;p45"/>
            <p:cNvSpPr/>
            <p:nvPr/>
          </p:nvSpPr>
          <p:spPr>
            <a:xfrm>
              <a:off x="3054052" y="1097370"/>
              <a:ext cx="219444" cy="70663"/>
            </a:xfrm>
            <a:custGeom>
              <a:avLst/>
              <a:gdLst/>
              <a:ahLst/>
              <a:cxnLst/>
              <a:rect l="l" t="t" r="r" b="b"/>
              <a:pathLst>
                <a:path w="4562" h="1469" extrusionOk="0">
                  <a:moveTo>
                    <a:pt x="3501" y="0"/>
                  </a:moveTo>
                  <a:cubicBezTo>
                    <a:pt x="2286" y="0"/>
                    <a:pt x="947" y="658"/>
                    <a:pt x="68" y="1315"/>
                  </a:cubicBezTo>
                  <a:cubicBezTo>
                    <a:pt x="0" y="1366"/>
                    <a:pt x="46" y="1469"/>
                    <a:pt x="114" y="1469"/>
                  </a:cubicBezTo>
                  <a:cubicBezTo>
                    <a:pt x="128" y="1469"/>
                    <a:pt x="141" y="1465"/>
                    <a:pt x="155" y="1456"/>
                  </a:cubicBezTo>
                  <a:cubicBezTo>
                    <a:pt x="1007" y="820"/>
                    <a:pt x="2307" y="168"/>
                    <a:pt x="3489" y="168"/>
                  </a:cubicBezTo>
                  <a:cubicBezTo>
                    <a:pt x="3818" y="168"/>
                    <a:pt x="4138" y="218"/>
                    <a:pt x="4436" y="334"/>
                  </a:cubicBezTo>
                  <a:cubicBezTo>
                    <a:pt x="4449" y="343"/>
                    <a:pt x="4462" y="347"/>
                    <a:pt x="4473" y="347"/>
                  </a:cubicBezTo>
                  <a:cubicBezTo>
                    <a:pt x="4536" y="347"/>
                    <a:pt x="4561" y="218"/>
                    <a:pt x="4470" y="166"/>
                  </a:cubicBezTo>
                  <a:cubicBezTo>
                    <a:pt x="4165" y="51"/>
                    <a:pt x="3838" y="0"/>
                    <a:pt x="350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209;p45"/>
            <p:cNvSpPr/>
            <p:nvPr/>
          </p:nvSpPr>
          <p:spPr>
            <a:xfrm>
              <a:off x="3050060" y="1105355"/>
              <a:ext cx="222907" cy="90673"/>
            </a:xfrm>
            <a:custGeom>
              <a:avLst/>
              <a:gdLst/>
              <a:ahLst/>
              <a:cxnLst/>
              <a:rect l="l" t="t" r="r" b="b"/>
              <a:pathLst>
                <a:path w="4634" h="1885" extrusionOk="0">
                  <a:moveTo>
                    <a:pt x="4553" y="0"/>
                  </a:moveTo>
                  <a:cubicBezTo>
                    <a:pt x="3652" y="0"/>
                    <a:pt x="2785" y="370"/>
                    <a:pt x="1972" y="706"/>
                  </a:cubicBezTo>
                  <a:cubicBezTo>
                    <a:pt x="1583" y="874"/>
                    <a:pt x="1220" y="1042"/>
                    <a:pt x="857" y="1210"/>
                  </a:cubicBezTo>
                  <a:cubicBezTo>
                    <a:pt x="548" y="1378"/>
                    <a:pt x="212" y="1458"/>
                    <a:pt x="44" y="1767"/>
                  </a:cubicBezTo>
                  <a:cubicBezTo>
                    <a:pt x="1" y="1824"/>
                    <a:pt x="58" y="1884"/>
                    <a:pt x="117" y="1884"/>
                  </a:cubicBezTo>
                  <a:cubicBezTo>
                    <a:pt x="142" y="1884"/>
                    <a:pt x="167" y="1874"/>
                    <a:pt x="185" y="1848"/>
                  </a:cubicBezTo>
                  <a:cubicBezTo>
                    <a:pt x="353" y="1546"/>
                    <a:pt x="884" y="1405"/>
                    <a:pt x="1193" y="1237"/>
                  </a:cubicBezTo>
                  <a:cubicBezTo>
                    <a:pt x="1556" y="1069"/>
                    <a:pt x="1945" y="901"/>
                    <a:pt x="2308" y="733"/>
                  </a:cubicBezTo>
                  <a:cubicBezTo>
                    <a:pt x="3007" y="450"/>
                    <a:pt x="3767" y="168"/>
                    <a:pt x="4553" y="168"/>
                  </a:cubicBezTo>
                  <a:cubicBezTo>
                    <a:pt x="4634" y="168"/>
                    <a:pt x="4634" y="0"/>
                    <a:pt x="455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10;p45"/>
            <p:cNvSpPr/>
            <p:nvPr/>
          </p:nvSpPr>
          <p:spPr>
            <a:xfrm>
              <a:off x="3263005" y="1000108"/>
              <a:ext cx="161769" cy="113811"/>
            </a:xfrm>
            <a:custGeom>
              <a:avLst/>
              <a:gdLst/>
              <a:ahLst/>
              <a:cxnLst/>
              <a:rect l="l" t="t" r="r" b="b"/>
              <a:pathLst>
                <a:path w="3363" h="2366" extrusionOk="0">
                  <a:moveTo>
                    <a:pt x="3204" y="1"/>
                  </a:moveTo>
                  <a:cubicBezTo>
                    <a:pt x="3195" y="1"/>
                    <a:pt x="3186" y="2"/>
                    <a:pt x="3177" y="4"/>
                  </a:cubicBezTo>
                  <a:cubicBezTo>
                    <a:pt x="2612" y="259"/>
                    <a:pt x="2028" y="454"/>
                    <a:pt x="1497" y="736"/>
                  </a:cubicBezTo>
                  <a:cubicBezTo>
                    <a:pt x="879" y="1099"/>
                    <a:pt x="401" y="1657"/>
                    <a:pt x="39" y="2248"/>
                  </a:cubicBezTo>
                  <a:cubicBezTo>
                    <a:pt x="1" y="2305"/>
                    <a:pt x="60" y="2366"/>
                    <a:pt x="117" y="2366"/>
                  </a:cubicBezTo>
                  <a:cubicBezTo>
                    <a:pt x="140" y="2366"/>
                    <a:pt x="164" y="2355"/>
                    <a:pt x="180" y="2329"/>
                  </a:cubicBezTo>
                  <a:cubicBezTo>
                    <a:pt x="569" y="1684"/>
                    <a:pt x="1047" y="1180"/>
                    <a:pt x="1692" y="817"/>
                  </a:cubicBezTo>
                  <a:cubicBezTo>
                    <a:pt x="2196" y="542"/>
                    <a:pt x="2754" y="400"/>
                    <a:pt x="3258" y="145"/>
                  </a:cubicBezTo>
                  <a:cubicBezTo>
                    <a:pt x="3362" y="120"/>
                    <a:pt x="3298" y="1"/>
                    <a:pt x="32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211;p45"/>
            <p:cNvSpPr/>
            <p:nvPr/>
          </p:nvSpPr>
          <p:spPr>
            <a:xfrm>
              <a:off x="3262957" y="1009777"/>
              <a:ext cx="175478" cy="108567"/>
            </a:xfrm>
            <a:custGeom>
              <a:avLst/>
              <a:gdLst/>
              <a:ahLst/>
              <a:cxnLst/>
              <a:rect l="l" t="t" r="r" b="b"/>
              <a:pathLst>
                <a:path w="3648" h="2257" extrusionOk="0">
                  <a:moveTo>
                    <a:pt x="3541" y="0"/>
                  </a:moveTo>
                  <a:cubicBezTo>
                    <a:pt x="3533" y="0"/>
                    <a:pt x="3524" y="1"/>
                    <a:pt x="3514" y="5"/>
                  </a:cubicBezTo>
                  <a:cubicBezTo>
                    <a:pt x="2224" y="394"/>
                    <a:pt x="1021" y="1207"/>
                    <a:pt x="66" y="2101"/>
                  </a:cubicBezTo>
                  <a:cubicBezTo>
                    <a:pt x="1" y="2172"/>
                    <a:pt x="60" y="2257"/>
                    <a:pt x="131" y="2257"/>
                  </a:cubicBezTo>
                  <a:cubicBezTo>
                    <a:pt x="147" y="2257"/>
                    <a:pt x="164" y="2252"/>
                    <a:pt x="181" y="2242"/>
                  </a:cubicBezTo>
                  <a:cubicBezTo>
                    <a:pt x="1135" y="1349"/>
                    <a:pt x="2311" y="535"/>
                    <a:pt x="3568" y="173"/>
                  </a:cubicBezTo>
                  <a:cubicBezTo>
                    <a:pt x="3647" y="142"/>
                    <a:pt x="3627" y="0"/>
                    <a:pt x="354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212;p45"/>
            <p:cNvSpPr/>
            <p:nvPr/>
          </p:nvSpPr>
          <p:spPr>
            <a:xfrm>
              <a:off x="2988153" y="920933"/>
              <a:ext cx="168744" cy="48920"/>
            </a:xfrm>
            <a:custGeom>
              <a:avLst/>
              <a:gdLst/>
              <a:ahLst/>
              <a:cxnLst/>
              <a:rect l="l" t="t" r="r" b="b"/>
              <a:pathLst>
                <a:path w="3508" h="1017" extrusionOk="0">
                  <a:moveTo>
                    <a:pt x="3178" y="0"/>
                  </a:moveTo>
                  <a:cubicBezTo>
                    <a:pt x="2847" y="0"/>
                    <a:pt x="2492" y="247"/>
                    <a:pt x="2186" y="247"/>
                  </a:cubicBezTo>
                  <a:cubicBezTo>
                    <a:pt x="2080" y="247"/>
                    <a:pt x="1980" y="218"/>
                    <a:pt x="1888" y="138"/>
                  </a:cubicBezTo>
                  <a:cubicBezTo>
                    <a:pt x="1875" y="124"/>
                    <a:pt x="1855" y="118"/>
                    <a:pt x="1834" y="118"/>
                  </a:cubicBezTo>
                  <a:cubicBezTo>
                    <a:pt x="1813" y="118"/>
                    <a:pt x="1791" y="124"/>
                    <a:pt x="1774" y="138"/>
                  </a:cubicBezTo>
                  <a:cubicBezTo>
                    <a:pt x="1747" y="171"/>
                    <a:pt x="1693" y="225"/>
                    <a:pt x="1667" y="252"/>
                  </a:cubicBezTo>
                  <a:cubicBezTo>
                    <a:pt x="1560" y="378"/>
                    <a:pt x="1424" y="440"/>
                    <a:pt x="1266" y="440"/>
                  </a:cubicBezTo>
                  <a:cubicBezTo>
                    <a:pt x="1227" y="440"/>
                    <a:pt x="1188" y="437"/>
                    <a:pt x="1147" y="429"/>
                  </a:cubicBezTo>
                  <a:lnTo>
                    <a:pt x="1147" y="429"/>
                  </a:lnTo>
                  <a:cubicBezTo>
                    <a:pt x="1152" y="409"/>
                    <a:pt x="1158" y="388"/>
                    <a:pt x="1163" y="366"/>
                  </a:cubicBezTo>
                  <a:cubicBezTo>
                    <a:pt x="1186" y="314"/>
                    <a:pt x="1149" y="247"/>
                    <a:pt x="1099" y="247"/>
                  </a:cubicBezTo>
                  <a:cubicBezTo>
                    <a:pt x="1092" y="247"/>
                    <a:pt x="1083" y="248"/>
                    <a:pt x="1075" y="252"/>
                  </a:cubicBezTo>
                  <a:cubicBezTo>
                    <a:pt x="893" y="330"/>
                    <a:pt x="869" y="440"/>
                    <a:pt x="927" y="525"/>
                  </a:cubicBezTo>
                  <a:lnTo>
                    <a:pt x="927" y="525"/>
                  </a:lnTo>
                  <a:cubicBezTo>
                    <a:pt x="834" y="672"/>
                    <a:pt x="698" y="764"/>
                    <a:pt x="546" y="764"/>
                  </a:cubicBezTo>
                  <a:cubicBezTo>
                    <a:pt x="421" y="764"/>
                    <a:pt x="286" y="703"/>
                    <a:pt x="155" y="561"/>
                  </a:cubicBezTo>
                  <a:cubicBezTo>
                    <a:pt x="139" y="539"/>
                    <a:pt x="121" y="530"/>
                    <a:pt x="103" y="530"/>
                  </a:cubicBezTo>
                  <a:cubicBezTo>
                    <a:pt x="50" y="530"/>
                    <a:pt x="0" y="610"/>
                    <a:pt x="40" y="675"/>
                  </a:cubicBezTo>
                  <a:cubicBezTo>
                    <a:pt x="237" y="906"/>
                    <a:pt x="434" y="1017"/>
                    <a:pt x="610" y="1017"/>
                  </a:cubicBezTo>
                  <a:cubicBezTo>
                    <a:pt x="800" y="1017"/>
                    <a:pt x="965" y="885"/>
                    <a:pt x="1077" y="632"/>
                  </a:cubicBezTo>
                  <a:lnTo>
                    <a:pt x="1077" y="632"/>
                  </a:lnTo>
                  <a:cubicBezTo>
                    <a:pt x="1120" y="648"/>
                    <a:pt x="1169" y="657"/>
                    <a:pt x="1220" y="657"/>
                  </a:cubicBezTo>
                  <a:cubicBezTo>
                    <a:pt x="1256" y="657"/>
                    <a:pt x="1294" y="652"/>
                    <a:pt x="1331" y="642"/>
                  </a:cubicBezTo>
                  <a:cubicBezTo>
                    <a:pt x="1588" y="597"/>
                    <a:pt x="1687" y="393"/>
                    <a:pt x="1893" y="393"/>
                  </a:cubicBezTo>
                  <a:cubicBezTo>
                    <a:pt x="1933" y="393"/>
                    <a:pt x="1978" y="401"/>
                    <a:pt x="2029" y="420"/>
                  </a:cubicBezTo>
                  <a:cubicBezTo>
                    <a:pt x="2080" y="435"/>
                    <a:pt x="2128" y="441"/>
                    <a:pt x="2175" y="441"/>
                  </a:cubicBezTo>
                  <a:cubicBezTo>
                    <a:pt x="2493" y="441"/>
                    <a:pt x="2755" y="150"/>
                    <a:pt x="3061" y="150"/>
                  </a:cubicBezTo>
                  <a:cubicBezTo>
                    <a:pt x="3144" y="150"/>
                    <a:pt x="3229" y="172"/>
                    <a:pt x="3320" y="225"/>
                  </a:cubicBezTo>
                  <a:cubicBezTo>
                    <a:pt x="3329" y="227"/>
                    <a:pt x="3338" y="229"/>
                    <a:pt x="3347" y="229"/>
                  </a:cubicBezTo>
                  <a:cubicBezTo>
                    <a:pt x="3441" y="229"/>
                    <a:pt x="3507" y="106"/>
                    <a:pt x="3427" y="57"/>
                  </a:cubicBezTo>
                  <a:cubicBezTo>
                    <a:pt x="3347" y="16"/>
                    <a:pt x="3263" y="0"/>
                    <a:pt x="317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213;p45"/>
            <p:cNvSpPr/>
            <p:nvPr/>
          </p:nvSpPr>
          <p:spPr>
            <a:xfrm>
              <a:off x="3010713" y="976010"/>
              <a:ext cx="139738" cy="40262"/>
            </a:xfrm>
            <a:custGeom>
              <a:avLst/>
              <a:gdLst/>
              <a:ahLst/>
              <a:cxnLst/>
              <a:rect l="l" t="t" r="r" b="b"/>
              <a:pathLst>
                <a:path w="2905" h="837" extrusionOk="0">
                  <a:moveTo>
                    <a:pt x="2790" y="1"/>
                  </a:moveTo>
                  <a:cubicBezTo>
                    <a:pt x="2496" y="26"/>
                    <a:pt x="2151" y="255"/>
                    <a:pt x="1832" y="255"/>
                  </a:cubicBezTo>
                  <a:cubicBezTo>
                    <a:pt x="1729" y="255"/>
                    <a:pt x="1629" y="231"/>
                    <a:pt x="1534" y="169"/>
                  </a:cubicBezTo>
                  <a:cubicBezTo>
                    <a:pt x="1526" y="161"/>
                    <a:pt x="1516" y="158"/>
                    <a:pt x="1504" y="158"/>
                  </a:cubicBezTo>
                  <a:cubicBezTo>
                    <a:pt x="1475" y="158"/>
                    <a:pt x="1439" y="178"/>
                    <a:pt x="1419" y="202"/>
                  </a:cubicBezTo>
                  <a:cubicBezTo>
                    <a:pt x="1224" y="256"/>
                    <a:pt x="1030" y="310"/>
                    <a:pt x="835" y="370"/>
                  </a:cubicBezTo>
                  <a:cubicBezTo>
                    <a:pt x="825" y="360"/>
                    <a:pt x="815" y="356"/>
                    <a:pt x="806" y="356"/>
                  </a:cubicBezTo>
                  <a:cubicBezTo>
                    <a:pt x="785" y="356"/>
                    <a:pt x="766" y="379"/>
                    <a:pt x="747" y="397"/>
                  </a:cubicBezTo>
                  <a:cubicBezTo>
                    <a:pt x="628" y="573"/>
                    <a:pt x="496" y="669"/>
                    <a:pt x="338" y="669"/>
                  </a:cubicBezTo>
                  <a:cubicBezTo>
                    <a:pt x="273" y="669"/>
                    <a:pt x="204" y="652"/>
                    <a:pt x="129" y="619"/>
                  </a:cubicBezTo>
                  <a:cubicBezTo>
                    <a:pt x="121" y="617"/>
                    <a:pt x="114" y="616"/>
                    <a:pt x="107" y="616"/>
                  </a:cubicBezTo>
                  <a:cubicBezTo>
                    <a:pt x="18" y="616"/>
                    <a:pt x="1" y="762"/>
                    <a:pt x="75" y="787"/>
                  </a:cubicBezTo>
                  <a:cubicBezTo>
                    <a:pt x="161" y="815"/>
                    <a:pt x="261" y="837"/>
                    <a:pt x="356" y="837"/>
                  </a:cubicBezTo>
                  <a:cubicBezTo>
                    <a:pt x="449" y="837"/>
                    <a:pt x="537" y="816"/>
                    <a:pt x="606" y="760"/>
                  </a:cubicBezTo>
                  <a:cubicBezTo>
                    <a:pt x="694" y="733"/>
                    <a:pt x="774" y="673"/>
                    <a:pt x="835" y="592"/>
                  </a:cubicBezTo>
                  <a:cubicBezTo>
                    <a:pt x="862" y="538"/>
                    <a:pt x="1110" y="565"/>
                    <a:pt x="1137" y="538"/>
                  </a:cubicBezTo>
                  <a:cubicBezTo>
                    <a:pt x="1322" y="490"/>
                    <a:pt x="1428" y="410"/>
                    <a:pt x="1583" y="410"/>
                  </a:cubicBezTo>
                  <a:cubicBezTo>
                    <a:pt x="1619" y="410"/>
                    <a:pt x="1658" y="414"/>
                    <a:pt x="1702" y="424"/>
                  </a:cubicBezTo>
                  <a:cubicBezTo>
                    <a:pt x="1744" y="434"/>
                    <a:pt x="1786" y="438"/>
                    <a:pt x="1829" y="438"/>
                  </a:cubicBezTo>
                  <a:cubicBezTo>
                    <a:pt x="2149" y="438"/>
                    <a:pt x="2470" y="199"/>
                    <a:pt x="2790" y="169"/>
                  </a:cubicBezTo>
                  <a:cubicBezTo>
                    <a:pt x="2905" y="169"/>
                    <a:pt x="2905" y="1"/>
                    <a:pt x="279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214;p45"/>
            <p:cNvSpPr/>
            <p:nvPr/>
          </p:nvSpPr>
          <p:spPr>
            <a:xfrm>
              <a:off x="3147802" y="977645"/>
              <a:ext cx="10727" cy="8129"/>
            </a:xfrm>
            <a:custGeom>
              <a:avLst/>
              <a:gdLst/>
              <a:ahLst/>
              <a:cxnLst/>
              <a:rect l="l" t="t" r="r" b="b"/>
              <a:pathLst>
                <a:path w="223" h="169" extrusionOk="0">
                  <a:moveTo>
                    <a:pt x="108" y="0"/>
                  </a:moveTo>
                  <a:cubicBezTo>
                    <a:pt x="1" y="0"/>
                    <a:pt x="1" y="168"/>
                    <a:pt x="108" y="168"/>
                  </a:cubicBezTo>
                  <a:cubicBezTo>
                    <a:pt x="223" y="168"/>
                    <a:pt x="223"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215;p45"/>
            <p:cNvSpPr/>
            <p:nvPr/>
          </p:nvSpPr>
          <p:spPr>
            <a:xfrm>
              <a:off x="3046645" y="1013865"/>
              <a:ext cx="148108" cy="43388"/>
            </a:xfrm>
            <a:custGeom>
              <a:avLst/>
              <a:gdLst/>
              <a:ahLst/>
              <a:cxnLst/>
              <a:rect l="l" t="t" r="r" b="b"/>
              <a:pathLst>
                <a:path w="3079" h="902" extrusionOk="0">
                  <a:moveTo>
                    <a:pt x="2910" y="0"/>
                  </a:moveTo>
                  <a:cubicBezTo>
                    <a:pt x="2440" y="114"/>
                    <a:pt x="1936" y="222"/>
                    <a:pt x="1459" y="336"/>
                  </a:cubicBezTo>
                  <a:cubicBezTo>
                    <a:pt x="1264" y="390"/>
                    <a:pt x="1062" y="450"/>
                    <a:pt x="867" y="477"/>
                  </a:cubicBezTo>
                  <a:cubicBezTo>
                    <a:pt x="613" y="552"/>
                    <a:pt x="421" y="730"/>
                    <a:pt x="176" y="730"/>
                  </a:cubicBezTo>
                  <a:cubicBezTo>
                    <a:pt x="156" y="730"/>
                    <a:pt x="135" y="728"/>
                    <a:pt x="115" y="726"/>
                  </a:cubicBezTo>
                  <a:cubicBezTo>
                    <a:pt x="0" y="726"/>
                    <a:pt x="0" y="894"/>
                    <a:pt x="115" y="894"/>
                  </a:cubicBezTo>
                  <a:cubicBezTo>
                    <a:pt x="149" y="899"/>
                    <a:pt x="183" y="902"/>
                    <a:pt x="218" y="902"/>
                  </a:cubicBezTo>
                  <a:cubicBezTo>
                    <a:pt x="573" y="902"/>
                    <a:pt x="929" y="638"/>
                    <a:pt x="1291" y="558"/>
                  </a:cubicBezTo>
                  <a:cubicBezTo>
                    <a:pt x="1848" y="424"/>
                    <a:pt x="2406" y="309"/>
                    <a:pt x="2971" y="168"/>
                  </a:cubicBezTo>
                  <a:cubicBezTo>
                    <a:pt x="3078" y="141"/>
                    <a:pt x="3024" y="0"/>
                    <a:pt x="291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216;p45"/>
            <p:cNvSpPr/>
            <p:nvPr/>
          </p:nvSpPr>
          <p:spPr>
            <a:xfrm>
              <a:off x="3203408" y="859604"/>
              <a:ext cx="110780" cy="63207"/>
            </a:xfrm>
            <a:custGeom>
              <a:avLst/>
              <a:gdLst/>
              <a:ahLst/>
              <a:cxnLst/>
              <a:rect l="l" t="t" r="r" b="b"/>
              <a:pathLst>
                <a:path w="2303" h="1314" extrusionOk="0">
                  <a:moveTo>
                    <a:pt x="2167" y="1"/>
                  </a:moveTo>
                  <a:cubicBezTo>
                    <a:pt x="2151" y="1"/>
                    <a:pt x="2134" y="5"/>
                    <a:pt x="2118" y="15"/>
                  </a:cubicBezTo>
                  <a:cubicBezTo>
                    <a:pt x="1835" y="270"/>
                    <a:pt x="1331" y="42"/>
                    <a:pt x="1136" y="465"/>
                  </a:cubicBezTo>
                  <a:cubicBezTo>
                    <a:pt x="1110" y="519"/>
                    <a:pt x="1110" y="573"/>
                    <a:pt x="1083" y="633"/>
                  </a:cubicBezTo>
                  <a:cubicBezTo>
                    <a:pt x="1047" y="744"/>
                    <a:pt x="999" y="775"/>
                    <a:pt x="947" y="775"/>
                  </a:cubicBezTo>
                  <a:cubicBezTo>
                    <a:pt x="885" y="775"/>
                    <a:pt x="817" y="732"/>
                    <a:pt x="760" y="732"/>
                  </a:cubicBezTo>
                  <a:cubicBezTo>
                    <a:pt x="746" y="732"/>
                    <a:pt x="732" y="735"/>
                    <a:pt x="720" y="741"/>
                  </a:cubicBezTo>
                  <a:cubicBezTo>
                    <a:pt x="576" y="793"/>
                    <a:pt x="412" y="1106"/>
                    <a:pt x="242" y="1106"/>
                  </a:cubicBezTo>
                  <a:cubicBezTo>
                    <a:pt x="213" y="1106"/>
                    <a:pt x="184" y="1097"/>
                    <a:pt x="155" y="1077"/>
                  </a:cubicBezTo>
                  <a:cubicBezTo>
                    <a:pt x="143" y="1068"/>
                    <a:pt x="130" y="1065"/>
                    <a:pt x="118" y="1065"/>
                  </a:cubicBezTo>
                  <a:cubicBezTo>
                    <a:pt x="52" y="1065"/>
                    <a:pt x="1" y="1173"/>
                    <a:pt x="75" y="1218"/>
                  </a:cubicBezTo>
                  <a:cubicBezTo>
                    <a:pt x="149" y="1278"/>
                    <a:pt x="245" y="1314"/>
                    <a:pt x="341" y="1314"/>
                  </a:cubicBezTo>
                  <a:cubicBezTo>
                    <a:pt x="427" y="1314"/>
                    <a:pt x="512" y="1285"/>
                    <a:pt x="579" y="1218"/>
                  </a:cubicBezTo>
                  <a:cubicBezTo>
                    <a:pt x="606" y="1191"/>
                    <a:pt x="747" y="909"/>
                    <a:pt x="800" y="909"/>
                  </a:cubicBezTo>
                  <a:cubicBezTo>
                    <a:pt x="882" y="933"/>
                    <a:pt x="933" y="953"/>
                    <a:pt x="997" y="953"/>
                  </a:cubicBezTo>
                  <a:cubicBezTo>
                    <a:pt x="1022" y="953"/>
                    <a:pt x="1050" y="950"/>
                    <a:pt x="1083" y="942"/>
                  </a:cubicBezTo>
                  <a:cubicBezTo>
                    <a:pt x="1304" y="828"/>
                    <a:pt x="1224" y="492"/>
                    <a:pt x="1472" y="378"/>
                  </a:cubicBezTo>
                  <a:cubicBezTo>
                    <a:pt x="1755" y="270"/>
                    <a:pt x="2003" y="351"/>
                    <a:pt x="2259" y="156"/>
                  </a:cubicBezTo>
                  <a:cubicBezTo>
                    <a:pt x="2303" y="85"/>
                    <a:pt x="2239" y="1"/>
                    <a:pt x="216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217;p45"/>
            <p:cNvSpPr/>
            <p:nvPr/>
          </p:nvSpPr>
          <p:spPr>
            <a:xfrm>
              <a:off x="3223899" y="916027"/>
              <a:ext cx="109866" cy="51470"/>
            </a:xfrm>
            <a:custGeom>
              <a:avLst/>
              <a:gdLst/>
              <a:ahLst/>
              <a:cxnLst/>
              <a:rect l="l" t="t" r="r" b="b"/>
              <a:pathLst>
                <a:path w="2284" h="1070" extrusionOk="0">
                  <a:moveTo>
                    <a:pt x="1918" y="0"/>
                  </a:moveTo>
                  <a:cubicBezTo>
                    <a:pt x="1593" y="0"/>
                    <a:pt x="1226" y="90"/>
                    <a:pt x="1046" y="354"/>
                  </a:cubicBezTo>
                  <a:cubicBezTo>
                    <a:pt x="954" y="498"/>
                    <a:pt x="1065" y="767"/>
                    <a:pt x="863" y="767"/>
                  </a:cubicBezTo>
                  <a:cubicBezTo>
                    <a:pt x="831" y="767"/>
                    <a:pt x="789" y="760"/>
                    <a:pt x="737" y="744"/>
                  </a:cubicBezTo>
                  <a:cubicBezTo>
                    <a:pt x="686" y="725"/>
                    <a:pt x="634" y="717"/>
                    <a:pt x="580" y="717"/>
                  </a:cubicBezTo>
                  <a:cubicBezTo>
                    <a:pt x="403" y="717"/>
                    <a:pt x="220" y="808"/>
                    <a:pt x="65" y="912"/>
                  </a:cubicBezTo>
                  <a:cubicBezTo>
                    <a:pt x="0" y="982"/>
                    <a:pt x="79" y="1070"/>
                    <a:pt x="154" y="1070"/>
                  </a:cubicBezTo>
                  <a:cubicBezTo>
                    <a:pt x="173" y="1070"/>
                    <a:pt x="191" y="1065"/>
                    <a:pt x="206" y="1053"/>
                  </a:cubicBezTo>
                  <a:cubicBezTo>
                    <a:pt x="325" y="947"/>
                    <a:pt x="423" y="915"/>
                    <a:pt x="516" y="915"/>
                  </a:cubicBezTo>
                  <a:cubicBezTo>
                    <a:pt x="665" y="915"/>
                    <a:pt x="802" y="999"/>
                    <a:pt x="993" y="999"/>
                  </a:cubicBezTo>
                  <a:cubicBezTo>
                    <a:pt x="1073" y="999"/>
                    <a:pt x="1134" y="945"/>
                    <a:pt x="1161" y="858"/>
                  </a:cubicBezTo>
                  <a:cubicBezTo>
                    <a:pt x="1188" y="690"/>
                    <a:pt x="1134" y="468"/>
                    <a:pt x="1329" y="327"/>
                  </a:cubicBezTo>
                  <a:cubicBezTo>
                    <a:pt x="1465" y="210"/>
                    <a:pt x="1684" y="161"/>
                    <a:pt x="1891" y="161"/>
                  </a:cubicBezTo>
                  <a:cubicBezTo>
                    <a:pt x="1979" y="161"/>
                    <a:pt x="2065" y="170"/>
                    <a:pt x="2142" y="186"/>
                  </a:cubicBezTo>
                  <a:cubicBezTo>
                    <a:pt x="2223" y="186"/>
                    <a:pt x="2283" y="18"/>
                    <a:pt x="2169" y="18"/>
                  </a:cubicBezTo>
                  <a:cubicBezTo>
                    <a:pt x="2091" y="7"/>
                    <a:pt x="2006" y="0"/>
                    <a:pt x="19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218;p45"/>
            <p:cNvSpPr/>
            <p:nvPr/>
          </p:nvSpPr>
          <p:spPr>
            <a:xfrm>
              <a:off x="3052705" y="1114302"/>
              <a:ext cx="205782" cy="122565"/>
            </a:xfrm>
            <a:custGeom>
              <a:avLst/>
              <a:gdLst/>
              <a:ahLst/>
              <a:cxnLst/>
              <a:rect l="l" t="t" r="r" b="b"/>
              <a:pathLst>
                <a:path w="4278" h="2548" extrusionOk="0">
                  <a:moveTo>
                    <a:pt x="4156" y="1"/>
                  </a:moveTo>
                  <a:cubicBezTo>
                    <a:pt x="4140" y="1"/>
                    <a:pt x="4121" y="5"/>
                    <a:pt x="4101" y="16"/>
                  </a:cubicBezTo>
                  <a:cubicBezTo>
                    <a:pt x="2704" y="688"/>
                    <a:pt x="1360" y="1467"/>
                    <a:pt x="69" y="2368"/>
                  </a:cubicBezTo>
                  <a:cubicBezTo>
                    <a:pt x="1" y="2436"/>
                    <a:pt x="48" y="2548"/>
                    <a:pt x="117" y="2548"/>
                  </a:cubicBezTo>
                  <a:cubicBezTo>
                    <a:pt x="130" y="2548"/>
                    <a:pt x="143" y="2544"/>
                    <a:pt x="157" y="2536"/>
                  </a:cubicBezTo>
                  <a:cubicBezTo>
                    <a:pt x="1440" y="1608"/>
                    <a:pt x="2784" y="822"/>
                    <a:pt x="4189" y="150"/>
                  </a:cubicBezTo>
                  <a:cubicBezTo>
                    <a:pt x="4278" y="105"/>
                    <a:pt x="4238" y="1"/>
                    <a:pt x="41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219;p45"/>
            <p:cNvSpPr/>
            <p:nvPr/>
          </p:nvSpPr>
          <p:spPr>
            <a:xfrm>
              <a:off x="3251990" y="984427"/>
              <a:ext cx="193276" cy="136515"/>
            </a:xfrm>
            <a:custGeom>
              <a:avLst/>
              <a:gdLst/>
              <a:ahLst/>
              <a:cxnLst/>
              <a:rect l="l" t="t" r="r" b="b"/>
              <a:pathLst>
                <a:path w="4018" h="2838" extrusionOk="0">
                  <a:moveTo>
                    <a:pt x="3582" y="1"/>
                  </a:moveTo>
                  <a:cubicBezTo>
                    <a:pt x="3528" y="1"/>
                    <a:pt x="3478" y="63"/>
                    <a:pt x="3514" y="135"/>
                  </a:cubicBezTo>
                  <a:cubicBezTo>
                    <a:pt x="3715" y="498"/>
                    <a:pt x="3991" y="868"/>
                    <a:pt x="3514" y="1062"/>
                  </a:cubicBezTo>
                  <a:cubicBezTo>
                    <a:pt x="3124" y="1230"/>
                    <a:pt x="2734" y="1398"/>
                    <a:pt x="2371" y="1593"/>
                  </a:cubicBezTo>
                  <a:cubicBezTo>
                    <a:pt x="1585" y="1929"/>
                    <a:pt x="825" y="2292"/>
                    <a:pt x="73" y="2682"/>
                  </a:cubicBezTo>
                  <a:cubicBezTo>
                    <a:pt x="0" y="2732"/>
                    <a:pt x="48" y="2838"/>
                    <a:pt x="112" y="2838"/>
                  </a:cubicBezTo>
                  <a:cubicBezTo>
                    <a:pt x="126" y="2838"/>
                    <a:pt x="140" y="2833"/>
                    <a:pt x="153" y="2823"/>
                  </a:cubicBezTo>
                  <a:cubicBezTo>
                    <a:pt x="1417" y="2212"/>
                    <a:pt x="2707" y="1593"/>
                    <a:pt x="3991" y="1036"/>
                  </a:cubicBezTo>
                  <a:cubicBezTo>
                    <a:pt x="4018" y="1036"/>
                    <a:pt x="4018" y="975"/>
                    <a:pt x="4018" y="948"/>
                  </a:cubicBezTo>
                  <a:cubicBezTo>
                    <a:pt x="3910" y="639"/>
                    <a:pt x="3823" y="330"/>
                    <a:pt x="3655" y="54"/>
                  </a:cubicBezTo>
                  <a:cubicBezTo>
                    <a:pt x="3637" y="16"/>
                    <a:pt x="3609" y="1"/>
                    <a:pt x="358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220;p45"/>
            <p:cNvSpPr/>
            <p:nvPr/>
          </p:nvSpPr>
          <p:spPr>
            <a:xfrm>
              <a:off x="2922831" y="959270"/>
              <a:ext cx="135168" cy="236279"/>
            </a:xfrm>
            <a:custGeom>
              <a:avLst/>
              <a:gdLst/>
              <a:ahLst/>
              <a:cxnLst/>
              <a:rect l="l" t="t" r="r" b="b"/>
              <a:pathLst>
                <a:path w="2810" h="4912" extrusionOk="0">
                  <a:moveTo>
                    <a:pt x="316" y="1"/>
                  </a:moveTo>
                  <a:cubicBezTo>
                    <a:pt x="303" y="1"/>
                    <a:pt x="290" y="4"/>
                    <a:pt x="276" y="13"/>
                  </a:cubicBezTo>
                  <a:cubicBezTo>
                    <a:pt x="0" y="181"/>
                    <a:pt x="27" y="268"/>
                    <a:pt x="168" y="577"/>
                  </a:cubicBezTo>
                  <a:cubicBezTo>
                    <a:pt x="417" y="1135"/>
                    <a:pt x="726" y="1727"/>
                    <a:pt x="1008" y="2257"/>
                  </a:cubicBezTo>
                  <a:cubicBezTo>
                    <a:pt x="1513" y="3151"/>
                    <a:pt x="2158" y="3964"/>
                    <a:pt x="2628" y="4858"/>
                  </a:cubicBezTo>
                  <a:cubicBezTo>
                    <a:pt x="2648" y="4896"/>
                    <a:pt x="2677" y="4912"/>
                    <a:pt x="2705" y="4912"/>
                  </a:cubicBezTo>
                  <a:cubicBezTo>
                    <a:pt x="2760" y="4912"/>
                    <a:pt x="2810" y="4849"/>
                    <a:pt x="2769" y="4778"/>
                  </a:cubicBezTo>
                  <a:cubicBezTo>
                    <a:pt x="2406" y="4045"/>
                    <a:pt x="1929" y="3407"/>
                    <a:pt x="1486" y="2701"/>
                  </a:cubicBezTo>
                  <a:cubicBezTo>
                    <a:pt x="1230" y="2311"/>
                    <a:pt x="27" y="409"/>
                    <a:pt x="363" y="154"/>
                  </a:cubicBezTo>
                  <a:cubicBezTo>
                    <a:pt x="431" y="109"/>
                    <a:pt x="385" y="1"/>
                    <a:pt x="3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21;p45"/>
            <p:cNvSpPr/>
            <p:nvPr/>
          </p:nvSpPr>
          <p:spPr>
            <a:xfrm>
              <a:off x="2914750" y="977164"/>
              <a:ext cx="143249" cy="258840"/>
            </a:xfrm>
            <a:custGeom>
              <a:avLst/>
              <a:gdLst/>
              <a:ahLst/>
              <a:cxnLst/>
              <a:rect l="l" t="t" r="r" b="b"/>
              <a:pathLst>
                <a:path w="2978" h="5381" extrusionOk="0">
                  <a:moveTo>
                    <a:pt x="285" y="1"/>
                  </a:moveTo>
                  <a:cubicBezTo>
                    <a:pt x="262" y="1"/>
                    <a:pt x="238" y="12"/>
                    <a:pt x="222" y="37"/>
                  </a:cubicBezTo>
                  <a:cubicBezTo>
                    <a:pt x="0" y="400"/>
                    <a:pt x="54" y="427"/>
                    <a:pt x="249" y="790"/>
                  </a:cubicBezTo>
                  <a:cubicBezTo>
                    <a:pt x="531" y="1294"/>
                    <a:pt x="814" y="1798"/>
                    <a:pt x="1089" y="2302"/>
                  </a:cubicBezTo>
                  <a:cubicBezTo>
                    <a:pt x="1681" y="3310"/>
                    <a:pt x="2265" y="4318"/>
                    <a:pt x="2796" y="5326"/>
                  </a:cubicBezTo>
                  <a:cubicBezTo>
                    <a:pt x="2816" y="5364"/>
                    <a:pt x="2845" y="5380"/>
                    <a:pt x="2873" y="5380"/>
                  </a:cubicBezTo>
                  <a:cubicBezTo>
                    <a:pt x="2928" y="5380"/>
                    <a:pt x="2978" y="5317"/>
                    <a:pt x="2937" y="5246"/>
                  </a:cubicBezTo>
                  <a:cubicBezTo>
                    <a:pt x="2494" y="4379"/>
                    <a:pt x="1990" y="3539"/>
                    <a:pt x="1486" y="2665"/>
                  </a:cubicBezTo>
                  <a:cubicBezTo>
                    <a:pt x="1257" y="2221"/>
                    <a:pt x="1008" y="1798"/>
                    <a:pt x="753" y="1355"/>
                  </a:cubicBezTo>
                  <a:cubicBezTo>
                    <a:pt x="558" y="985"/>
                    <a:pt x="142" y="514"/>
                    <a:pt x="363" y="118"/>
                  </a:cubicBezTo>
                  <a:cubicBezTo>
                    <a:pt x="401" y="61"/>
                    <a:pt x="342" y="1"/>
                    <a:pt x="285"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 name="Google Shape;2222;p45"/>
          <p:cNvGrpSpPr/>
          <p:nvPr/>
        </p:nvGrpSpPr>
        <p:grpSpPr>
          <a:xfrm>
            <a:off x="742626" y="6137852"/>
            <a:ext cx="1072556" cy="1113023"/>
            <a:chOff x="4372469" y="2020378"/>
            <a:chExt cx="399056" cy="414112"/>
          </a:xfrm>
        </p:grpSpPr>
        <p:sp>
          <p:nvSpPr>
            <p:cNvPr id="35" name="Google Shape;2223;p45"/>
            <p:cNvSpPr/>
            <p:nvPr/>
          </p:nvSpPr>
          <p:spPr>
            <a:xfrm>
              <a:off x="4396231" y="2156505"/>
              <a:ext cx="374189" cy="277984"/>
            </a:xfrm>
            <a:custGeom>
              <a:avLst/>
              <a:gdLst/>
              <a:ahLst/>
              <a:cxnLst/>
              <a:rect l="l" t="t" r="r" b="b"/>
              <a:pathLst>
                <a:path w="7779" h="5779" extrusionOk="0">
                  <a:moveTo>
                    <a:pt x="108" y="1"/>
                  </a:moveTo>
                  <a:cubicBezTo>
                    <a:pt x="45" y="1"/>
                    <a:pt x="0" y="81"/>
                    <a:pt x="60" y="146"/>
                  </a:cubicBezTo>
                  <a:cubicBezTo>
                    <a:pt x="1404" y="1853"/>
                    <a:pt x="3172" y="3137"/>
                    <a:pt x="4738" y="4683"/>
                  </a:cubicBezTo>
                  <a:cubicBezTo>
                    <a:pt x="5163" y="5102"/>
                    <a:pt x="5582" y="5778"/>
                    <a:pt x="6245" y="5778"/>
                  </a:cubicBezTo>
                  <a:cubicBezTo>
                    <a:pt x="6284" y="5778"/>
                    <a:pt x="6324" y="5776"/>
                    <a:pt x="6364" y="5771"/>
                  </a:cubicBezTo>
                  <a:cubicBezTo>
                    <a:pt x="7003" y="5718"/>
                    <a:pt x="7621" y="5187"/>
                    <a:pt x="7762" y="4568"/>
                  </a:cubicBezTo>
                  <a:cubicBezTo>
                    <a:pt x="7778" y="4498"/>
                    <a:pt x="7732" y="4451"/>
                    <a:pt x="7687" y="4451"/>
                  </a:cubicBezTo>
                  <a:cubicBezTo>
                    <a:pt x="7659" y="4451"/>
                    <a:pt x="7631" y="4470"/>
                    <a:pt x="7621" y="4515"/>
                  </a:cubicBezTo>
                  <a:cubicBezTo>
                    <a:pt x="7466" y="5119"/>
                    <a:pt x="6887" y="5586"/>
                    <a:pt x="6305" y="5586"/>
                  </a:cubicBezTo>
                  <a:cubicBezTo>
                    <a:pt x="6052" y="5586"/>
                    <a:pt x="5798" y="5498"/>
                    <a:pt x="5578" y="5294"/>
                  </a:cubicBezTo>
                  <a:cubicBezTo>
                    <a:pt x="4986" y="4763"/>
                    <a:pt x="4456" y="4145"/>
                    <a:pt x="3844" y="3614"/>
                  </a:cubicBezTo>
                  <a:cubicBezTo>
                    <a:pt x="2554" y="2465"/>
                    <a:pt x="1236" y="1376"/>
                    <a:pt x="175" y="32"/>
                  </a:cubicBezTo>
                  <a:cubicBezTo>
                    <a:pt x="153" y="10"/>
                    <a:pt x="129" y="1"/>
                    <a:pt x="108"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24;p45"/>
            <p:cNvSpPr/>
            <p:nvPr/>
          </p:nvSpPr>
          <p:spPr>
            <a:xfrm>
              <a:off x="4372469" y="2020378"/>
              <a:ext cx="128434" cy="144404"/>
            </a:xfrm>
            <a:custGeom>
              <a:avLst/>
              <a:gdLst/>
              <a:ahLst/>
              <a:cxnLst/>
              <a:rect l="l" t="t" r="r" b="b"/>
              <a:pathLst>
                <a:path w="2670" h="3002" extrusionOk="0">
                  <a:moveTo>
                    <a:pt x="112" y="1"/>
                  </a:moveTo>
                  <a:cubicBezTo>
                    <a:pt x="57" y="1"/>
                    <a:pt x="0" y="68"/>
                    <a:pt x="23" y="120"/>
                  </a:cubicBezTo>
                  <a:cubicBezTo>
                    <a:pt x="333" y="1014"/>
                    <a:pt x="528" y="1935"/>
                    <a:pt x="528" y="2916"/>
                  </a:cubicBezTo>
                  <a:cubicBezTo>
                    <a:pt x="528" y="2973"/>
                    <a:pt x="570" y="3002"/>
                    <a:pt x="612" y="3002"/>
                  </a:cubicBezTo>
                  <a:cubicBezTo>
                    <a:pt x="654" y="3002"/>
                    <a:pt x="696" y="2973"/>
                    <a:pt x="696" y="2916"/>
                  </a:cubicBezTo>
                  <a:cubicBezTo>
                    <a:pt x="696" y="2000"/>
                    <a:pt x="526" y="1113"/>
                    <a:pt x="252" y="245"/>
                  </a:cubicBezTo>
                  <a:lnTo>
                    <a:pt x="252" y="245"/>
                  </a:lnTo>
                  <a:cubicBezTo>
                    <a:pt x="1027" y="564"/>
                    <a:pt x="1758" y="931"/>
                    <a:pt x="2490" y="1350"/>
                  </a:cubicBezTo>
                  <a:cubicBezTo>
                    <a:pt x="2505" y="1357"/>
                    <a:pt x="2519" y="1361"/>
                    <a:pt x="2532" y="1361"/>
                  </a:cubicBezTo>
                  <a:cubicBezTo>
                    <a:pt x="2617" y="1361"/>
                    <a:pt x="2669" y="1232"/>
                    <a:pt x="2571" y="1209"/>
                  </a:cubicBezTo>
                  <a:cubicBezTo>
                    <a:pt x="1784" y="759"/>
                    <a:pt x="978" y="342"/>
                    <a:pt x="138" y="6"/>
                  </a:cubicBezTo>
                  <a:cubicBezTo>
                    <a:pt x="130" y="2"/>
                    <a:pt x="121" y="1"/>
                    <a:pt x="112"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225;p45"/>
            <p:cNvSpPr/>
            <p:nvPr/>
          </p:nvSpPr>
          <p:spPr>
            <a:xfrm>
              <a:off x="4495561" y="2081900"/>
              <a:ext cx="275964" cy="292463"/>
            </a:xfrm>
            <a:custGeom>
              <a:avLst/>
              <a:gdLst/>
              <a:ahLst/>
              <a:cxnLst/>
              <a:rect l="l" t="t" r="r" b="b"/>
              <a:pathLst>
                <a:path w="5737" h="6080" extrusionOk="0">
                  <a:moveTo>
                    <a:pt x="139" y="0"/>
                  </a:moveTo>
                  <a:cubicBezTo>
                    <a:pt x="78" y="0"/>
                    <a:pt x="1" y="82"/>
                    <a:pt x="65" y="125"/>
                  </a:cubicBezTo>
                  <a:cubicBezTo>
                    <a:pt x="2081" y="1919"/>
                    <a:pt x="3761" y="4076"/>
                    <a:pt x="5556" y="6066"/>
                  </a:cubicBezTo>
                  <a:cubicBezTo>
                    <a:pt x="5565" y="6075"/>
                    <a:pt x="5578" y="6080"/>
                    <a:pt x="5591" y="6080"/>
                  </a:cubicBezTo>
                  <a:cubicBezTo>
                    <a:pt x="5653" y="6080"/>
                    <a:pt x="5736" y="5991"/>
                    <a:pt x="5670" y="5924"/>
                  </a:cubicBezTo>
                  <a:cubicBezTo>
                    <a:pt x="3876" y="3935"/>
                    <a:pt x="2196" y="1805"/>
                    <a:pt x="180" y="17"/>
                  </a:cubicBezTo>
                  <a:cubicBezTo>
                    <a:pt x="169" y="5"/>
                    <a:pt x="155" y="0"/>
                    <a:pt x="13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226;p45"/>
            <p:cNvSpPr/>
            <p:nvPr/>
          </p:nvSpPr>
          <p:spPr>
            <a:xfrm>
              <a:off x="4645782" y="2340878"/>
              <a:ext cx="100486" cy="65131"/>
            </a:xfrm>
            <a:custGeom>
              <a:avLst/>
              <a:gdLst/>
              <a:ahLst/>
              <a:cxnLst/>
              <a:rect l="l" t="t" r="r" b="b"/>
              <a:pathLst>
                <a:path w="2089" h="1354" extrusionOk="0">
                  <a:moveTo>
                    <a:pt x="1966" y="0"/>
                  </a:moveTo>
                  <a:cubicBezTo>
                    <a:pt x="1941" y="0"/>
                    <a:pt x="1918" y="11"/>
                    <a:pt x="1902" y="36"/>
                  </a:cubicBezTo>
                  <a:cubicBezTo>
                    <a:pt x="1566" y="735"/>
                    <a:pt x="894" y="1152"/>
                    <a:pt x="108" y="1186"/>
                  </a:cubicBezTo>
                  <a:cubicBezTo>
                    <a:pt x="0" y="1186"/>
                    <a:pt x="0" y="1354"/>
                    <a:pt x="108" y="1354"/>
                  </a:cubicBezTo>
                  <a:cubicBezTo>
                    <a:pt x="948" y="1320"/>
                    <a:pt x="1680" y="877"/>
                    <a:pt x="2070" y="117"/>
                  </a:cubicBezTo>
                  <a:cubicBezTo>
                    <a:pt x="2089" y="60"/>
                    <a:pt x="2024" y="0"/>
                    <a:pt x="196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27;p45"/>
            <p:cNvSpPr/>
            <p:nvPr/>
          </p:nvSpPr>
          <p:spPr>
            <a:xfrm>
              <a:off x="4626974" y="2316635"/>
              <a:ext cx="95964" cy="69171"/>
            </a:xfrm>
            <a:custGeom>
              <a:avLst/>
              <a:gdLst/>
              <a:ahLst/>
              <a:cxnLst/>
              <a:rect l="l" t="t" r="r" b="b"/>
              <a:pathLst>
                <a:path w="1995" h="1438" extrusionOk="0">
                  <a:moveTo>
                    <a:pt x="1879" y="0"/>
                  </a:moveTo>
                  <a:cubicBezTo>
                    <a:pt x="1855" y="0"/>
                    <a:pt x="1832" y="11"/>
                    <a:pt x="1816" y="36"/>
                  </a:cubicBezTo>
                  <a:cubicBezTo>
                    <a:pt x="1365" y="682"/>
                    <a:pt x="808" y="1018"/>
                    <a:pt x="82" y="1266"/>
                  </a:cubicBezTo>
                  <a:cubicBezTo>
                    <a:pt x="1" y="1291"/>
                    <a:pt x="18" y="1437"/>
                    <a:pt x="112" y="1437"/>
                  </a:cubicBezTo>
                  <a:cubicBezTo>
                    <a:pt x="119" y="1437"/>
                    <a:pt x="127" y="1436"/>
                    <a:pt x="136" y="1434"/>
                  </a:cubicBezTo>
                  <a:cubicBezTo>
                    <a:pt x="895" y="1152"/>
                    <a:pt x="1480" y="789"/>
                    <a:pt x="1957" y="117"/>
                  </a:cubicBezTo>
                  <a:cubicBezTo>
                    <a:pt x="1995" y="60"/>
                    <a:pt x="1936" y="0"/>
                    <a:pt x="187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28;p45"/>
            <p:cNvSpPr/>
            <p:nvPr/>
          </p:nvSpPr>
          <p:spPr>
            <a:xfrm>
              <a:off x="4397145" y="2079927"/>
              <a:ext cx="112560" cy="93319"/>
            </a:xfrm>
            <a:custGeom>
              <a:avLst/>
              <a:gdLst/>
              <a:ahLst/>
              <a:cxnLst/>
              <a:rect l="l" t="t" r="r" b="b"/>
              <a:pathLst>
                <a:path w="2340" h="1940" extrusionOk="0">
                  <a:moveTo>
                    <a:pt x="2087" y="0"/>
                  </a:moveTo>
                  <a:cubicBezTo>
                    <a:pt x="2018" y="0"/>
                    <a:pt x="1962" y="97"/>
                    <a:pt x="2031" y="139"/>
                  </a:cubicBezTo>
                  <a:cubicBezTo>
                    <a:pt x="2145" y="253"/>
                    <a:pt x="2111" y="475"/>
                    <a:pt x="2058" y="616"/>
                  </a:cubicBezTo>
                  <a:cubicBezTo>
                    <a:pt x="2022" y="677"/>
                    <a:pt x="1959" y="700"/>
                    <a:pt x="1887" y="700"/>
                  </a:cubicBezTo>
                  <a:cubicBezTo>
                    <a:pt x="1727" y="700"/>
                    <a:pt x="1518" y="589"/>
                    <a:pt x="1439" y="529"/>
                  </a:cubicBezTo>
                  <a:cubicBezTo>
                    <a:pt x="1425" y="519"/>
                    <a:pt x="1411" y="515"/>
                    <a:pt x="1398" y="515"/>
                  </a:cubicBezTo>
                  <a:cubicBezTo>
                    <a:pt x="1342" y="515"/>
                    <a:pt x="1310" y="599"/>
                    <a:pt x="1332" y="643"/>
                  </a:cubicBezTo>
                  <a:cubicBezTo>
                    <a:pt x="1412" y="838"/>
                    <a:pt x="1580" y="1261"/>
                    <a:pt x="1191" y="1261"/>
                  </a:cubicBezTo>
                  <a:cubicBezTo>
                    <a:pt x="1171" y="1264"/>
                    <a:pt x="1151" y="1265"/>
                    <a:pt x="1132" y="1265"/>
                  </a:cubicBezTo>
                  <a:cubicBezTo>
                    <a:pt x="957" y="1265"/>
                    <a:pt x="784" y="1163"/>
                    <a:pt x="633" y="1066"/>
                  </a:cubicBezTo>
                  <a:cubicBezTo>
                    <a:pt x="616" y="1055"/>
                    <a:pt x="599" y="1049"/>
                    <a:pt x="583" y="1049"/>
                  </a:cubicBezTo>
                  <a:cubicBezTo>
                    <a:pt x="519" y="1049"/>
                    <a:pt x="475" y="1136"/>
                    <a:pt x="519" y="1201"/>
                  </a:cubicBezTo>
                  <a:cubicBezTo>
                    <a:pt x="599" y="1288"/>
                    <a:pt x="660" y="1369"/>
                    <a:pt x="687" y="1483"/>
                  </a:cubicBezTo>
                  <a:cubicBezTo>
                    <a:pt x="562" y="1646"/>
                    <a:pt x="448" y="1727"/>
                    <a:pt x="338" y="1727"/>
                  </a:cubicBezTo>
                  <a:cubicBezTo>
                    <a:pt x="277" y="1727"/>
                    <a:pt x="216" y="1702"/>
                    <a:pt x="156" y="1651"/>
                  </a:cubicBezTo>
                  <a:cubicBezTo>
                    <a:pt x="142" y="1643"/>
                    <a:pt x="129" y="1639"/>
                    <a:pt x="116" y="1639"/>
                  </a:cubicBezTo>
                  <a:cubicBezTo>
                    <a:pt x="47" y="1639"/>
                    <a:pt x="0" y="1747"/>
                    <a:pt x="68" y="1792"/>
                  </a:cubicBezTo>
                  <a:cubicBezTo>
                    <a:pt x="190" y="1882"/>
                    <a:pt x="333" y="1939"/>
                    <a:pt x="471" y="1939"/>
                  </a:cubicBezTo>
                  <a:cubicBezTo>
                    <a:pt x="591" y="1939"/>
                    <a:pt x="707" y="1895"/>
                    <a:pt x="801" y="1792"/>
                  </a:cubicBezTo>
                  <a:cubicBezTo>
                    <a:pt x="903" y="1674"/>
                    <a:pt x="869" y="1494"/>
                    <a:pt x="802" y="1339"/>
                  </a:cubicBezTo>
                  <a:lnTo>
                    <a:pt x="802" y="1339"/>
                  </a:lnTo>
                  <a:cubicBezTo>
                    <a:pt x="927" y="1391"/>
                    <a:pt x="1063" y="1427"/>
                    <a:pt x="1197" y="1427"/>
                  </a:cubicBezTo>
                  <a:cubicBezTo>
                    <a:pt x="1291" y="1427"/>
                    <a:pt x="1384" y="1409"/>
                    <a:pt x="1473" y="1369"/>
                  </a:cubicBezTo>
                  <a:cubicBezTo>
                    <a:pt x="1649" y="1250"/>
                    <a:pt x="1616" y="994"/>
                    <a:pt x="1554" y="785"/>
                  </a:cubicBezTo>
                  <a:lnTo>
                    <a:pt x="1554" y="785"/>
                  </a:lnTo>
                  <a:cubicBezTo>
                    <a:pt x="1652" y="827"/>
                    <a:pt x="1765" y="858"/>
                    <a:pt x="1869" y="858"/>
                  </a:cubicBezTo>
                  <a:cubicBezTo>
                    <a:pt x="1981" y="858"/>
                    <a:pt x="2082" y="823"/>
                    <a:pt x="2145" y="730"/>
                  </a:cubicBezTo>
                  <a:cubicBezTo>
                    <a:pt x="2279" y="562"/>
                    <a:pt x="2340" y="193"/>
                    <a:pt x="2145" y="25"/>
                  </a:cubicBezTo>
                  <a:cubicBezTo>
                    <a:pt x="2126" y="7"/>
                    <a:pt x="2106" y="0"/>
                    <a:pt x="208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29;p45"/>
            <p:cNvSpPr/>
            <p:nvPr/>
          </p:nvSpPr>
          <p:spPr>
            <a:xfrm>
              <a:off x="4420138" y="2130963"/>
              <a:ext cx="239647" cy="241186"/>
            </a:xfrm>
            <a:custGeom>
              <a:avLst/>
              <a:gdLst/>
              <a:ahLst/>
              <a:cxnLst/>
              <a:rect l="l" t="t" r="r" b="b"/>
              <a:pathLst>
                <a:path w="4982" h="5014" extrusionOk="0">
                  <a:moveTo>
                    <a:pt x="114" y="1"/>
                  </a:moveTo>
                  <a:cubicBezTo>
                    <a:pt x="50" y="1"/>
                    <a:pt x="0" y="80"/>
                    <a:pt x="41" y="140"/>
                  </a:cubicBezTo>
                  <a:cubicBezTo>
                    <a:pt x="793" y="1013"/>
                    <a:pt x="1606" y="1853"/>
                    <a:pt x="2420" y="2633"/>
                  </a:cubicBezTo>
                  <a:cubicBezTo>
                    <a:pt x="3233" y="3419"/>
                    <a:pt x="4100" y="4118"/>
                    <a:pt x="4825" y="4985"/>
                  </a:cubicBezTo>
                  <a:cubicBezTo>
                    <a:pt x="4839" y="5005"/>
                    <a:pt x="4855" y="5013"/>
                    <a:pt x="4871" y="5013"/>
                  </a:cubicBezTo>
                  <a:cubicBezTo>
                    <a:pt x="4926" y="5013"/>
                    <a:pt x="4981" y="4919"/>
                    <a:pt x="4940" y="4878"/>
                  </a:cubicBezTo>
                  <a:cubicBezTo>
                    <a:pt x="4214" y="4004"/>
                    <a:pt x="3347" y="3278"/>
                    <a:pt x="2534" y="2525"/>
                  </a:cubicBezTo>
                  <a:cubicBezTo>
                    <a:pt x="1721" y="1712"/>
                    <a:pt x="934" y="899"/>
                    <a:pt x="182" y="32"/>
                  </a:cubicBezTo>
                  <a:cubicBezTo>
                    <a:pt x="159" y="10"/>
                    <a:pt x="136" y="1"/>
                    <a:pt x="114"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230;p45"/>
            <p:cNvSpPr/>
            <p:nvPr/>
          </p:nvSpPr>
          <p:spPr>
            <a:xfrm>
              <a:off x="4456599" y="2104171"/>
              <a:ext cx="247584" cy="234740"/>
            </a:xfrm>
            <a:custGeom>
              <a:avLst/>
              <a:gdLst/>
              <a:ahLst/>
              <a:cxnLst/>
              <a:rect l="l" t="t" r="r" b="b"/>
              <a:pathLst>
                <a:path w="5147" h="4880" extrusionOk="0">
                  <a:moveTo>
                    <a:pt x="146" y="0"/>
                  </a:moveTo>
                  <a:cubicBezTo>
                    <a:pt x="73" y="0"/>
                    <a:pt x="0" y="97"/>
                    <a:pt x="69" y="139"/>
                  </a:cubicBezTo>
                  <a:cubicBezTo>
                    <a:pt x="936" y="898"/>
                    <a:pt x="1776" y="1651"/>
                    <a:pt x="2589" y="2437"/>
                  </a:cubicBezTo>
                  <a:cubicBezTo>
                    <a:pt x="3006" y="2827"/>
                    <a:pt x="3429" y="3217"/>
                    <a:pt x="3819" y="3640"/>
                  </a:cubicBezTo>
                  <a:cubicBezTo>
                    <a:pt x="4209" y="4003"/>
                    <a:pt x="4659" y="4366"/>
                    <a:pt x="4968" y="4843"/>
                  </a:cubicBezTo>
                  <a:cubicBezTo>
                    <a:pt x="4976" y="4869"/>
                    <a:pt x="4996" y="4880"/>
                    <a:pt x="5019" y="4880"/>
                  </a:cubicBezTo>
                  <a:cubicBezTo>
                    <a:pt x="5075" y="4880"/>
                    <a:pt x="5147" y="4819"/>
                    <a:pt x="5109" y="4763"/>
                  </a:cubicBezTo>
                  <a:cubicBezTo>
                    <a:pt x="4881" y="4393"/>
                    <a:pt x="4605" y="4144"/>
                    <a:pt x="4323" y="3862"/>
                  </a:cubicBezTo>
                  <a:cubicBezTo>
                    <a:pt x="3873" y="3472"/>
                    <a:pt x="3456" y="3022"/>
                    <a:pt x="3033" y="2632"/>
                  </a:cubicBezTo>
                  <a:cubicBezTo>
                    <a:pt x="2112" y="1738"/>
                    <a:pt x="1158" y="865"/>
                    <a:pt x="203" y="25"/>
                  </a:cubicBezTo>
                  <a:cubicBezTo>
                    <a:pt x="186" y="7"/>
                    <a:pt x="166" y="0"/>
                    <a:pt x="146"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231;p45"/>
            <p:cNvSpPr/>
            <p:nvPr/>
          </p:nvSpPr>
          <p:spPr>
            <a:xfrm>
              <a:off x="4388920" y="2050008"/>
              <a:ext cx="48872" cy="32662"/>
            </a:xfrm>
            <a:custGeom>
              <a:avLst/>
              <a:gdLst/>
              <a:ahLst/>
              <a:cxnLst/>
              <a:rect l="l" t="t" r="r" b="b"/>
              <a:pathLst>
                <a:path w="1016" h="679" extrusionOk="0">
                  <a:moveTo>
                    <a:pt x="904" y="0"/>
                  </a:moveTo>
                  <a:cubicBezTo>
                    <a:pt x="871" y="0"/>
                    <a:pt x="841" y="19"/>
                    <a:pt x="831" y="62"/>
                  </a:cubicBezTo>
                  <a:cubicBezTo>
                    <a:pt x="778" y="375"/>
                    <a:pt x="566" y="523"/>
                    <a:pt x="293" y="523"/>
                  </a:cubicBezTo>
                  <a:cubicBezTo>
                    <a:pt x="249" y="523"/>
                    <a:pt x="205" y="520"/>
                    <a:pt x="159" y="512"/>
                  </a:cubicBezTo>
                  <a:cubicBezTo>
                    <a:pt x="148" y="509"/>
                    <a:pt x="138" y="508"/>
                    <a:pt x="129" y="508"/>
                  </a:cubicBezTo>
                  <a:cubicBezTo>
                    <a:pt x="36" y="508"/>
                    <a:pt x="0" y="647"/>
                    <a:pt x="98" y="647"/>
                  </a:cubicBezTo>
                  <a:cubicBezTo>
                    <a:pt x="178" y="668"/>
                    <a:pt x="257" y="679"/>
                    <a:pt x="334" y="679"/>
                  </a:cubicBezTo>
                  <a:cubicBezTo>
                    <a:pt x="666" y="679"/>
                    <a:pt x="950" y="481"/>
                    <a:pt x="999" y="116"/>
                  </a:cubicBezTo>
                  <a:cubicBezTo>
                    <a:pt x="1015" y="49"/>
                    <a:pt x="957" y="0"/>
                    <a:pt x="904"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4" name="Google Shape;2232;p45"/>
          <p:cNvGrpSpPr/>
          <p:nvPr/>
        </p:nvGrpSpPr>
        <p:grpSpPr>
          <a:xfrm>
            <a:off x="10116891" y="292834"/>
            <a:ext cx="1879488" cy="1380289"/>
            <a:chOff x="3765486" y="1507629"/>
            <a:chExt cx="586753" cy="430946"/>
          </a:xfrm>
        </p:grpSpPr>
        <p:sp>
          <p:nvSpPr>
            <p:cNvPr id="45" name="Google Shape;2233;p45"/>
            <p:cNvSpPr/>
            <p:nvPr/>
          </p:nvSpPr>
          <p:spPr>
            <a:xfrm>
              <a:off x="3765486" y="1507629"/>
              <a:ext cx="405408" cy="279812"/>
            </a:xfrm>
            <a:custGeom>
              <a:avLst/>
              <a:gdLst/>
              <a:ahLst/>
              <a:cxnLst/>
              <a:rect l="l" t="t" r="r" b="b"/>
              <a:pathLst>
                <a:path w="8428" h="5817" extrusionOk="0">
                  <a:moveTo>
                    <a:pt x="7419" y="0"/>
                  </a:moveTo>
                  <a:cubicBezTo>
                    <a:pt x="6331" y="108"/>
                    <a:pt x="5262" y="222"/>
                    <a:pt x="4174" y="363"/>
                  </a:cubicBezTo>
                  <a:cubicBezTo>
                    <a:pt x="3051" y="531"/>
                    <a:pt x="1848" y="612"/>
                    <a:pt x="786" y="948"/>
                  </a:cubicBezTo>
                  <a:cubicBezTo>
                    <a:pt x="114" y="1149"/>
                    <a:pt x="0" y="1653"/>
                    <a:pt x="195" y="2265"/>
                  </a:cubicBezTo>
                  <a:cubicBezTo>
                    <a:pt x="531" y="3441"/>
                    <a:pt x="921" y="4590"/>
                    <a:pt x="1290" y="5766"/>
                  </a:cubicBezTo>
                  <a:cubicBezTo>
                    <a:pt x="1301" y="5800"/>
                    <a:pt x="1333" y="5816"/>
                    <a:pt x="1365" y="5816"/>
                  </a:cubicBezTo>
                  <a:cubicBezTo>
                    <a:pt x="1414" y="5816"/>
                    <a:pt x="1462" y="5778"/>
                    <a:pt x="1425" y="5712"/>
                  </a:cubicBezTo>
                  <a:cubicBezTo>
                    <a:pt x="1062" y="4536"/>
                    <a:pt x="699" y="3387"/>
                    <a:pt x="336" y="2211"/>
                  </a:cubicBezTo>
                  <a:cubicBezTo>
                    <a:pt x="27" y="1176"/>
                    <a:pt x="921" y="1062"/>
                    <a:pt x="1653" y="921"/>
                  </a:cubicBezTo>
                  <a:cubicBezTo>
                    <a:pt x="2299" y="813"/>
                    <a:pt x="2937" y="726"/>
                    <a:pt x="3582" y="612"/>
                  </a:cubicBezTo>
                  <a:cubicBezTo>
                    <a:pt x="4200" y="531"/>
                    <a:pt x="4846" y="444"/>
                    <a:pt x="5491" y="363"/>
                  </a:cubicBezTo>
                  <a:cubicBezTo>
                    <a:pt x="5662" y="344"/>
                    <a:pt x="6463" y="191"/>
                    <a:pt x="6970" y="191"/>
                  </a:cubicBezTo>
                  <a:cubicBezTo>
                    <a:pt x="7197" y="191"/>
                    <a:pt x="7366" y="222"/>
                    <a:pt x="7393" y="309"/>
                  </a:cubicBezTo>
                  <a:cubicBezTo>
                    <a:pt x="7870" y="1566"/>
                    <a:pt x="8118" y="2883"/>
                    <a:pt x="8259" y="4227"/>
                  </a:cubicBezTo>
                  <a:cubicBezTo>
                    <a:pt x="8259" y="4268"/>
                    <a:pt x="8302" y="4288"/>
                    <a:pt x="8344" y="4288"/>
                  </a:cubicBezTo>
                  <a:cubicBezTo>
                    <a:pt x="8386" y="4288"/>
                    <a:pt x="8428" y="4268"/>
                    <a:pt x="8428" y="4227"/>
                  </a:cubicBezTo>
                  <a:cubicBezTo>
                    <a:pt x="8286" y="2796"/>
                    <a:pt x="7977" y="1398"/>
                    <a:pt x="7507" y="81"/>
                  </a:cubicBezTo>
                  <a:cubicBezTo>
                    <a:pt x="7473" y="27"/>
                    <a:pt x="7446" y="0"/>
                    <a:pt x="741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234;p45"/>
            <p:cNvSpPr/>
            <p:nvPr/>
          </p:nvSpPr>
          <p:spPr>
            <a:xfrm>
              <a:off x="3830520" y="1705327"/>
              <a:ext cx="338690" cy="87931"/>
            </a:xfrm>
            <a:custGeom>
              <a:avLst/>
              <a:gdLst/>
              <a:ahLst/>
              <a:cxnLst/>
              <a:rect l="l" t="t" r="r" b="b"/>
              <a:pathLst>
                <a:path w="7041" h="1828" extrusionOk="0">
                  <a:moveTo>
                    <a:pt x="6926" y="0"/>
                  </a:moveTo>
                  <a:cubicBezTo>
                    <a:pt x="6920" y="0"/>
                    <a:pt x="6914" y="1"/>
                    <a:pt x="6907" y="3"/>
                  </a:cubicBezTo>
                  <a:cubicBezTo>
                    <a:pt x="4670" y="648"/>
                    <a:pt x="2398" y="1206"/>
                    <a:pt x="106" y="1656"/>
                  </a:cubicBezTo>
                  <a:cubicBezTo>
                    <a:pt x="1" y="1681"/>
                    <a:pt x="39" y="1827"/>
                    <a:pt x="136" y="1827"/>
                  </a:cubicBezTo>
                  <a:cubicBezTo>
                    <a:pt x="144" y="1827"/>
                    <a:pt x="152" y="1826"/>
                    <a:pt x="160" y="1824"/>
                  </a:cubicBezTo>
                  <a:cubicBezTo>
                    <a:pt x="2459" y="1374"/>
                    <a:pt x="4696" y="816"/>
                    <a:pt x="6934" y="171"/>
                  </a:cubicBezTo>
                  <a:cubicBezTo>
                    <a:pt x="7040" y="146"/>
                    <a:pt x="7002" y="0"/>
                    <a:pt x="692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235;p45"/>
            <p:cNvSpPr/>
            <p:nvPr/>
          </p:nvSpPr>
          <p:spPr>
            <a:xfrm>
              <a:off x="4155157" y="1708165"/>
              <a:ext cx="193035" cy="44735"/>
            </a:xfrm>
            <a:custGeom>
              <a:avLst/>
              <a:gdLst/>
              <a:ahLst/>
              <a:cxnLst/>
              <a:rect l="l" t="t" r="r" b="b"/>
              <a:pathLst>
                <a:path w="4013" h="930" extrusionOk="0">
                  <a:moveTo>
                    <a:pt x="103" y="0"/>
                  </a:moveTo>
                  <a:cubicBezTo>
                    <a:pt x="14" y="0"/>
                    <a:pt x="1" y="142"/>
                    <a:pt x="105" y="172"/>
                  </a:cubicBezTo>
                  <a:cubicBezTo>
                    <a:pt x="663" y="253"/>
                    <a:pt x="1220" y="307"/>
                    <a:pt x="1812" y="341"/>
                  </a:cubicBezTo>
                  <a:cubicBezTo>
                    <a:pt x="2082" y="341"/>
                    <a:pt x="2463" y="276"/>
                    <a:pt x="2824" y="276"/>
                  </a:cubicBezTo>
                  <a:cubicBezTo>
                    <a:pt x="3288" y="276"/>
                    <a:pt x="3718" y="383"/>
                    <a:pt x="3828" y="871"/>
                  </a:cubicBezTo>
                  <a:cubicBezTo>
                    <a:pt x="3838" y="912"/>
                    <a:pt x="3868" y="930"/>
                    <a:pt x="3901" y="930"/>
                  </a:cubicBezTo>
                  <a:cubicBezTo>
                    <a:pt x="3954" y="930"/>
                    <a:pt x="4013" y="882"/>
                    <a:pt x="3996" y="811"/>
                  </a:cubicBezTo>
                  <a:cubicBezTo>
                    <a:pt x="3882" y="341"/>
                    <a:pt x="3438" y="139"/>
                    <a:pt x="2988" y="112"/>
                  </a:cubicBezTo>
                  <a:cubicBezTo>
                    <a:pt x="2936" y="108"/>
                    <a:pt x="2883" y="107"/>
                    <a:pt x="2830" y="107"/>
                  </a:cubicBezTo>
                  <a:cubicBezTo>
                    <a:pt x="2486" y="107"/>
                    <a:pt x="2126" y="172"/>
                    <a:pt x="1812" y="172"/>
                  </a:cubicBezTo>
                  <a:cubicBezTo>
                    <a:pt x="1254" y="172"/>
                    <a:pt x="689" y="85"/>
                    <a:pt x="132" y="4"/>
                  </a:cubicBezTo>
                  <a:cubicBezTo>
                    <a:pt x="121" y="1"/>
                    <a:pt x="112" y="0"/>
                    <a:pt x="10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236;p45"/>
            <p:cNvSpPr/>
            <p:nvPr/>
          </p:nvSpPr>
          <p:spPr>
            <a:xfrm>
              <a:off x="3826575" y="1750735"/>
              <a:ext cx="525664" cy="187840"/>
            </a:xfrm>
            <a:custGeom>
              <a:avLst/>
              <a:gdLst/>
              <a:ahLst/>
              <a:cxnLst/>
              <a:rect l="l" t="t" r="r" b="b"/>
              <a:pathLst>
                <a:path w="10928" h="3905" extrusionOk="0">
                  <a:moveTo>
                    <a:pt x="10812" y="1"/>
                  </a:moveTo>
                  <a:cubicBezTo>
                    <a:pt x="10799" y="1"/>
                    <a:pt x="10786" y="5"/>
                    <a:pt x="10773" y="13"/>
                  </a:cubicBezTo>
                  <a:cubicBezTo>
                    <a:pt x="9093" y="1021"/>
                    <a:pt x="7352" y="1942"/>
                    <a:pt x="5592" y="2755"/>
                  </a:cubicBezTo>
                  <a:cubicBezTo>
                    <a:pt x="5141" y="2984"/>
                    <a:pt x="4691" y="3179"/>
                    <a:pt x="4248" y="3373"/>
                  </a:cubicBezTo>
                  <a:cubicBezTo>
                    <a:pt x="3992" y="3454"/>
                    <a:pt x="3744" y="3568"/>
                    <a:pt x="3488" y="3683"/>
                  </a:cubicBezTo>
                  <a:cubicBezTo>
                    <a:pt x="3391" y="3717"/>
                    <a:pt x="3300" y="3732"/>
                    <a:pt x="3217" y="3732"/>
                  </a:cubicBezTo>
                  <a:cubicBezTo>
                    <a:pt x="2822" y="3732"/>
                    <a:pt x="2567" y="3395"/>
                    <a:pt x="2312" y="3118"/>
                  </a:cubicBezTo>
                  <a:cubicBezTo>
                    <a:pt x="1613" y="2312"/>
                    <a:pt x="887" y="1525"/>
                    <a:pt x="155" y="712"/>
                  </a:cubicBezTo>
                  <a:cubicBezTo>
                    <a:pt x="143" y="694"/>
                    <a:pt x="128" y="687"/>
                    <a:pt x="113" y="687"/>
                  </a:cubicBezTo>
                  <a:cubicBezTo>
                    <a:pt x="59" y="687"/>
                    <a:pt x="0" y="779"/>
                    <a:pt x="47" y="826"/>
                  </a:cubicBezTo>
                  <a:cubicBezTo>
                    <a:pt x="800" y="1693"/>
                    <a:pt x="1586" y="2533"/>
                    <a:pt x="2339" y="3400"/>
                  </a:cubicBezTo>
                  <a:cubicBezTo>
                    <a:pt x="2541" y="3595"/>
                    <a:pt x="2816" y="3904"/>
                    <a:pt x="3125" y="3904"/>
                  </a:cubicBezTo>
                  <a:cubicBezTo>
                    <a:pt x="3602" y="3878"/>
                    <a:pt x="4080" y="3622"/>
                    <a:pt x="4523" y="3427"/>
                  </a:cubicBezTo>
                  <a:cubicBezTo>
                    <a:pt x="6707" y="2480"/>
                    <a:pt x="8811" y="1384"/>
                    <a:pt x="10854" y="154"/>
                  </a:cubicBezTo>
                  <a:cubicBezTo>
                    <a:pt x="10927" y="104"/>
                    <a:pt x="10877" y="1"/>
                    <a:pt x="1081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237;p45"/>
            <p:cNvSpPr/>
            <p:nvPr/>
          </p:nvSpPr>
          <p:spPr>
            <a:xfrm>
              <a:off x="3856543" y="1786378"/>
              <a:ext cx="135264" cy="134639"/>
            </a:xfrm>
            <a:custGeom>
              <a:avLst/>
              <a:gdLst/>
              <a:ahLst/>
              <a:cxnLst/>
              <a:rect l="l" t="t" r="r" b="b"/>
              <a:pathLst>
                <a:path w="2812" h="2799" extrusionOk="0">
                  <a:moveTo>
                    <a:pt x="123" y="1"/>
                  </a:moveTo>
                  <a:cubicBezTo>
                    <a:pt x="57" y="1"/>
                    <a:pt x="1" y="97"/>
                    <a:pt x="70" y="139"/>
                  </a:cubicBezTo>
                  <a:cubicBezTo>
                    <a:pt x="486" y="475"/>
                    <a:pt x="910" y="811"/>
                    <a:pt x="1326" y="1120"/>
                  </a:cubicBezTo>
                  <a:cubicBezTo>
                    <a:pt x="1830" y="1537"/>
                    <a:pt x="2643" y="1960"/>
                    <a:pt x="2617" y="2713"/>
                  </a:cubicBezTo>
                  <a:cubicBezTo>
                    <a:pt x="2617" y="2770"/>
                    <a:pt x="2659" y="2799"/>
                    <a:pt x="2701" y="2799"/>
                  </a:cubicBezTo>
                  <a:cubicBezTo>
                    <a:pt x="2743" y="2799"/>
                    <a:pt x="2785" y="2770"/>
                    <a:pt x="2785" y="2713"/>
                  </a:cubicBezTo>
                  <a:cubicBezTo>
                    <a:pt x="2811" y="2128"/>
                    <a:pt x="2502" y="1846"/>
                    <a:pt x="2052" y="1510"/>
                  </a:cubicBezTo>
                  <a:cubicBezTo>
                    <a:pt x="1440" y="1006"/>
                    <a:pt x="822" y="502"/>
                    <a:pt x="177" y="25"/>
                  </a:cubicBezTo>
                  <a:cubicBezTo>
                    <a:pt x="160" y="8"/>
                    <a:pt x="141" y="1"/>
                    <a:pt x="12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238;p45"/>
            <p:cNvSpPr/>
            <p:nvPr/>
          </p:nvSpPr>
          <p:spPr>
            <a:xfrm>
              <a:off x="3971938" y="1739960"/>
              <a:ext cx="324932" cy="162923"/>
            </a:xfrm>
            <a:custGeom>
              <a:avLst/>
              <a:gdLst/>
              <a:ahLst/>
              <a:cxnLst/>
              <a:rect l="l" t="t" r="r" b="b"/>
              <a:pathLst>
                <a:path w="6755" h="3387" extrusionOk="0">
                  <a:moveTo>
                    <a:pt x="6643" y="1"/>
                  </a:moveTo>
                  <a:cubicBezTo>
                    <a:pt x="6630" y="1"/>
                    <a:pt x="6616" y="5"/>
                    <a:pt x="6602" y="16"/>
                  </a:cubicBezTo>
                  <a:cubicBezTo>
                    <a:pt x="4525" y="1272"/>
                    <a:pt x="2341" y="2334"/>
                    <a:pt x="76" y="3208"/>
                  </a:cubicBezTo>
                  <a:cubicBezTo>
                    <a:pt x="1" y="3254"/>
                    <a:pt x="16" y="3386"/>
                    <a:pt x="91" y="3386"/>
                  </a:cubicBezTo>
                  <a:cubicBezTo>
                    <a:pt x="102" y="3386"/>
                    <a:pt x="116" y="3383"/>
                    <a:pt x="130" y="3376"/>
                  </a:cubicBezTo>
                  <a:cubicBezTo>
                    <a:pt x="2402" y="2502"/>
                    <a:pt x="4613" y="1413"/>
                    <a:pt x="6683" y="150"/>
                  </a:cubicBezTo>
                  <a:cubicBezTo>
                    <a:pt x="6755" y="105"/>
                    <a:pt x="6707" y="1"/>
                    <a:pt x="664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239;p45"/>
            <p:cNvSpPr/>
            <p:nvPr/>
          </p:nvSpPr>
          <p:spPr>
            <a:xfrm>
              <a:off x="3913062" y="1804127"/>
              <a:ext cx="75232" cy="57531"/>
            </a:xfrm>
            <a:custGeom>
              <a:avLst/>
              <a:gdLst/>
              <a:ahLst/>
              <a:cxnLst/>
              <a:rect l="l" t="t" r="r" b="b"/>
              <a:pathLst>
                <a:path w="1564" h="1196" extrusionOk="0">
                  <a:moveTo>
                    <a:pt x="103" y="1"/>
                  </a:moveTo>
                  <a:cubicBezTo>
                    <a:pt x="43" y="1"/>
                    <a:pt x="1" y="117"/>
                    <a:pt x="71" y="160"/>
                  </a:cubicBezTo>
                  <a:cubicBezTo>
                    <a:pt x="514" y="496"/>
                    <a:pt x="964" y="866"/>
                    <a:pt x="1415" y="1168"/>
                  </a:cubicBezTo>
                  <a:cubicBezTo>
                    <a:pt x="1433" y="1187"/>
                    <a:pt x="1451" y="1196"/>
                    <a:pt x="1467" y="1196"/>
                  </a:cubicBezTo>
                  <a:cubicBezTo>
                    <a:pt x="1526" y="1196"/>
                    <a:pt x="1563" y="1096"/>
                    <a:pt x="1495" y="1034"/>
                  </a:cubicBezTo>
                  <a:cubicBezTo>
                    <a:pt x="1045" y="698"/>
                    <a:pt x="628" y="362"/>
                    <a:pt x="151" y="26"/>
                  </a:cubicBezTo>
                  <a:cubicBezTo>
                    <a:pt x="135" y="8"/>
                    <a:pt x="119" y="1"/>
                    <a:pt x="103"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240;p45"/>
            <p:cNvSpPr/>
            <p:nvPr/>
          </p:nvSpPr>
          <p:spPr>
            <a:xfrm>
              <a:off x="3912822" y="1736352"/>
              <a:ext cx="241523" cy="75761"/>
            </a:xfrm>
            <a:custGeom>
              <a:avLst/>
              <a:gdLst/>
              <a:ahLst/>
              <a:cxnLst/>
              <a:rect l="l" t="t" r="r" b="b"/>
              <a:pathLst>
                <a:path w="5021" h="1575" extrusionOk="0">
                  <a:moveTo>
                    <a:pt x="4906" y="0"/>
                  </a:moveTo>
                  <a:cubicBezTo>
                    <a:pt x="4900" y="0"/>
                    <a:pt x="4894" y="1"/>
                    <a:pt x="4887" y="3"/>
                  </a:cubicBezTo>
                  <a:cubicBezTo>
                    <a:pt x="3268" y="453"/>
                    <a:pt x="1695" y="931"/>
                    <a:pt x="102" y="1401"/>
                  </a:cubicBezTo>
                  <a:cubicBezTo>
                    <a:pt x="0" y="1455"/>
                    <a:pt x="33" y="1574"/>
                    <a:pt x="123" y="1574"/>
                  </a:cubicBezTo>
                  <a:cubicBezTo>
                    <a:pt x="133" y="1574"/>
                    <a:pt x="144" y="1573"/>
                    <a:pt x="156" y="1569"/>
                  </a:cubicBezTo>
                  <a:cubicBezTo>
                    <a:pt x="1722" y="1065"/>
                    <a:pt x="3322" y="595"/>
                    <a:pt x="4914" y="171"/>
                  </a:cubicBezTo>
                  <a:cubicBezTo>
                    <a:pt x="5020" y="146"/>
                    <a:pt x="4982" y="0"/>
                    <a:pt x="490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241;p45"/>
            <p:cNvSpPr/>
            <p:nvPr/>
          </p:nvSpPr>
          <p:spPr>
            <a:xfrm>
              <a:off x="3943751" y="1742750"/>
              <a:ext cx="220935" cy="95147"/>
            </a:xfrm>
            <a:custGeom>
              <a:avLst/>
              <a:gdLst/>
              <a:ahLst/>
              <a:cxnLst/>
              <a:rect l="l" t="t" r="r" b="b"/>
              <a:pathLst>
                <a:path w="4593" h="1978" extrusionOk="0">
                  <a:moveTo>
                    <a:pt x="4504" y="1"/>
                  </a:moveTo>
                  <a:cubicBezTo>
                    <a:pt x="4494" y="1"/>
                    <a:pt x="4484" y="4"/>
                    <a:pt x="4473" y="11"/>
                  </a:cubicBezTo>
                  <a:cubicBezTo>
                    <a:pt x="2988" y="542"/>
                    <a:pt x="1529" y="1160"/>
                    <a:pt x="105" y="1806"/>
                  </a:cubicBezTo>
                  <a:cubicBezTo>
                    <a:pt x="0" y="1855"/>
                    <a:pt x="87" y="1977"/>
                    <a:pt x="164" y="1977"/>
                  </a:cubicBezTo>
                  <a:cubicBezTo>
                    <a:pt x="171" y="1977"/>
                    <a:pt x="178" y="1976"/>
                    <a:pt x="185" y="1974"/>
                  </a:cubicBezTo>
                  <a:cubicBezTo>
                    <a:pt x="1617" y="1302"/>
                    <a:pt x="3041" y="710"/>
                    <a:pt x="4500" y="152"/>
                  </a:cubicBezTo>
                  <a:cubicBezTo>
                    <a:pt x="4593" y="129"/>
                    <a:pt x="4565" y="1"/>
                    <a:pt x="450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242;p45"/>
            <p:cNvSpPr/>
            <p:nvPr/>
          </p:nvSpPr>
          <p:spPr>
            <a:xfrm>
              <a:off x="3966936" y="1742654"/>
              <a:ext cx="200684" cy="106210"/>
            </a:xfrm>
            <a:custGeom>
              <a:avLst/>
              <a:gdLst/>
              <a:ahLst/>
              <a:cxnLst/>
              <a:rect l="l" t="t" r="r" b="b"/>
              <a:pathLst>
                <a:path w="4172" h="2208" extrusionOk="0">
                  <a:moveTo>
                    <a:pt x="4056" y="1"/>
                  </a:moveTo>
                  <a:cubicBezTo>
                    <a:pt x="4043" y="1"/>
                    <a:pt x="4031" y="5"/>
                    <a:pt x="4018" y="13"/>
                  </a:cubicBezTo>
                  <a:cubicBezTo>
                    <a:pt x="2754" y="826"/>
                    <a:pt x="1471" y="1498"/>
                    <a:pt x="93" y="2029"/>
                  </a:cubicBezTo>
                  <a:cubicBezTo>
                    <a:pt x="0" y="2076"/>
                    <a:pt x="28" y="2208"/>
                    <a:pt x="93" y="2208"/>
                  </a:cubicBezTo>
                  <a:cubicBezTo>
                    <a:pt x="104" y="2208"/>
                    <a:pt x="115" y="2205"/>
                    <a:pt x="127" y="2197"/>
                  </a:cubicBezTo>
                  <a:cubicBezTo>
                    <a:pt x="1524" y="1640"/>
                    <a:pt x="2842" y="968"/>
                    <a:pt x="4098" y="181"/>
                  </a:cubicBezTo>
                  <a:cubicBezTo>
                    <a:pt x="4172" y="108"/>
                    <a:pt x="4122" y="1"/>
                    <a:pt x="405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243;p45"/>
            <p:cNvSpPr/>
            <p:nvPr/>
          </p:nvSpPr>
          <p:spPr>
            <a:xfrm>
              <a:off x="3977614" y="1744000"/>
              <a:ext cx="222185" cy="117033"/>
            </a:xfrm>
            <a:custGeom>
              <a:avLst/>
              <a:gdLst/>
              <a:ahLst/>
              <a:cxnLst/>
              <a:rect l="l" t="t" r="r" b="b"/>
              <a:pathLst>
                <a:path w="4619" h="2433" extrusionOk="0">
                  <a:moveTo>
                    <a:pt x="4489" y="0"/>
                  </a:moveTo>
                  <a:cubicBezTo>
                    <a:pt x="4474" y="0"/>
                    <a:pt x="4458" y="4"/>
                    <a:pt x="4441" y="12"/>
                  </a:cubicBezTo>
                  <a:cubicBezTo>
                    <a:pt x="2983" y="738"/>
                    <a:pt x="1524" y="1497"/>
                    <a:pt x="73" y="2284"/>
                  </a:cubicBezTo>
                  <a:cubicBezTo>
                    <a:pt x="0" y="2328"/>
                    <a:pt x="48" y="2433"/>
                    <a:pt x="112" y="2433"/>
                  </a:cubicBezTo>
                  <a:cubicBezTo>
                    <a:pt x="126" y="2433"/>
                    <a:pt x="140" y="2428"/>
                    <a:pt x="153" y="2418"/>
                  </a:cubicBezTo>
                  <a:cubicBezTo>
                    <a:pt x="1612" y="1638"/>
                    <a:pt x="3063" y="879"/>
                    <a:pt x="4522" y="153"/>
                  </a:cubicBezTo>
                  <a:cubicBezTo>
                    <a:pt x="4618" y="108"/>
                    <a:pt x="4571" y="0"/>
                    <a:pt x="448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244;p45"/>
            <p:cNvSpPr/>
            <p:nvPr/>
          </p:nvSpPr>
          <p:spPr>
            <a:xfrm>
              <a:off x="3939710" y="1793786"/>
              <a:ext cx="75569" cy="44447"/>
            </a:xfrm>
            <a:custGeom>
              <a:avLst/>
              <a:gdLst/>
              <a:ahLst/>
              <a:cxnLst/>
              <a:rect l="l" t="t" r="r" b="b"/>
              <a:pathLst>
                <a:path w="1571" h="924" extrusionOk="0">
                  <a:moveTo>
                    <a:pt x="118" y="0"/>
                  </a:moveTo>
                  <a:cubicBezTo>
                    <a:pt x="51" y="0"/>
                    <a:pt x="1" y="108"/>
                    <a:pt x="74" y="153"/>
                  </a:cubicBezTo>
                  <a:cubicBezTo>
                    <a:pt x="491" y="489"/>
                    <a:pt x="941" y="745"/>
                    <a:pt x="1445" y="913"/>
                  </a:cubicBezTo>
                  <a:cubicBezTo>
                    <a:pt x="1457" y="920"/>
                    <a:pt x="1469" y="923"/>
                    <a:pt x="1479" y="923"/>
                  </a:cubicBezTo>
                  <a:cubicBezTo>
                    <a:pt x="1544" y="923"/>
                    <a:pt x="1571" y="795"/>
                    <a:pt x="1472" y="772"/>
                  </a:cubicBezTo>
                  <a:cubicBezTo>
                    <a:pt x="995" y="577"/>
                    <a:pt x="578" y="321"/>
                    <a:pt x="155" y="12"/>
                  </a:cubicBezTo>
                  <a:cubicBezTo>
                    <a:pt x="142" y="4"/>
                    <a:pt x="130" y="0"/>
                    <a:pt x="1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245;p45"/>
            <p:cNvSpPr/>
            <p:nvPr/>
          </p:nvSpPr>
          <p:spPr>
            <a:xfrm>
              <a:off x="3976508" y="1781664"/>
              <a:ext cx="74126" cy="42619"/>
            </a:xfrm>
            <a:custGeom>
              <a:avLst/>
              <a:gdLst/>
              <a:ahLst/>
              <a:cxnLst/>
              <a:rect l="l" t="t" r="r" b="b"/>
              <a:pathLst>
                <a:path w="1541" h="886" extrusionOk="0">
                  <a:moveTo>
                    <a:pt x="122" y="1"/>
                  </a:moveTo>
                  <a:cubicBezTo>
                    <a:pt x="40" y="1"/>
                    <a:pt x="1" y="106"/>
                    <a:pt x="96" y="157"/>
                  </a:cubicBezTo>
                  <a:cubicBezTo>
                    <a:pt x="485" y="432"/>
                    <a:pt x="936" y="661"/>
                    <a:pt x="1379" y="882"/>
                  </a:cubicBezTo>
                  <a:cubicBezTo>
                    <a:pt x="1387" y="885"/>
                    <a:pt x="1394" y="886"/>
                    <a:pt x="1401" y="886"/>
                  </a:cubicBezTo>
                  <a:cubicBezTo>
                    <a:pt x="1479" y="886"/>
                    <a:pt x="1540" y="764"/>
                    <a:pt x="1467" y="714"/>
                  </a:cubicBezTo>
                  <a:cubicBezTo>
                    <a:pt x="1016" y="519"/>
                    <a:pt x="566" y="264"/>
                    <a:pt x="176" y="15"/>
                  </a:cubicBezTo>
                  <a:cubicBezTo>
                    <a:pt x="157" y="5"/>
                    <a:pt x="138" y="1"/>
                    <a:pt x="12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246;p45"/>
            <p:cNvSpPr/>
            <p:nvPr/>
          </p:nvSpPr>
          <p:spPr>
            <a:xfrm>
              <a:off x="4023407" y="1770793"/>
              <a:ext cx="64794" cy="36365"/>
            </a:xfrm>
            <a:custGeom>
              <a:avLst/>
              <a:gdLst/>
              <a:ahLst/>
              <a:cxnLst/>
              <a:rect l="l" t="t" r="r" b="b"/>
              <a:pathLst>
                <a:path w="1347" h="756" extrusionOk="0">
                  <a:moveTo>
                    <a:pt x="116" y="1"/>
                  </a:moveTo>
                  <a:cubicBezTo>
                    <a:pt x="47" y="1"/>
                    <a:pt x="0" y="109"/>
                    <a:pt x="68" y="154"/>
                  </a:cubicBezTo>
                  <a:cubicBezTo>
                    <a:pt x="431" y="409"/>
                    <a:pt x="828" y="604"/>
                    <a:pt x="1217" y="745"/>
                  </a:cubicBezTo>
                  <a:cubicBezTo>
                    <a:pt x="1233" y="753"/>
                    <a:pt x="1247" y="756"/>
                    <a:pt x="1259" y="756"/>
                  </a:cubicBezTo>
                  <a:cubicBezTo>
                    <a:pt x="1337" y="756"/>
                    <a:pt x="1347" y="624"/>
                    <a:pt x="1271" y="577"/>
                  </a:cubicBezTo>
                  <a:cubicBezTo>
                    <a:pt x="881" y="436"/>
                    <a:pt x="518" y="241"/>
                    <a:pt x="156" y="13"/>
                  </a:cubicBezTo>
                  <a:cubicBezTo>
                    <a:pt x="142" y="5"/>
                    <a:pt x="129" y="1"/>
                    <a:pt x="1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247;p45"/>
            <p:cNvSpPr/>
            <p:nvPr/>
          </p:nvSpPr>
          <p:spPr>
            <a:xfrm>
              <a:off x="4059483" y="1761846"/>
              <a:ext cx="55606" cy="30449"/>
            </a:xfrm>
            <a:custGeom>
              <a:avLst/>
              <a:gdLst/>
              <a:ahLst/>
              <a:cxnLst/>
              <a:rect l="l" t="t" r="r" b="b"/>
              <a:pathLst>
                <a:path w="1156" h="633" extrusionOk="0">
                  <a:moveTo>
                    <a:pt x="158" y="1"/>
                  </a:moveTo>
                  <a:cubicBezTo>
                    <a:pt x="64" y="1"/>
                    <a:pt x="0" y="121"/>
                    <a:pt x="105" y="145"/>
                  </a:cubicBezTo>
                  <a:cubicBezTo>
                    <a:pt x="387" y="313"/>
                    <a:pt x="689" y="454"/>
                    <a:pt x="998" y="622"/>
                  </a:cubicBezTo>
                  <a:cubicBezTo>
                    <a:pt x="1010" y="630"/>
                    <a:pt x="1022" y="633"/>
                    <a:pt x="1033" y="633"/>
                  </a:cubicBezTo>
                  <a:cubicBezTo>
                    <a:pt x="1105" y="633"/>
                    <a:pt x="1155" y="504"/>
                    <a:pt x="1086" y="481"/>
                  </a:cubicBezTo>
                  <a:cubicBezTo>
                    <a:pt x="777" y="313"/>
                    <a:pt x="467" y="172"/>
                    <a:pt x="185" y="4"/>
                  </a:cubicBezTo>
                  <a:cubicBezTo>
                    <a:pt x="176" y="2"/>
                    <a:pt x="167" y="1"/>
                    <a:pt x="15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248;p45"/>
            <p:cNvSpPr/>
            <p:nvPr/>
          </p:nvSpPr>
          <p:spPr>
            <a:xfrm>
              <a:off x="4083726" y="1748570"/>
              <a:ext cx="58396" cy="27659"/>
            </a:xfrm>
            <a:custGeom>
              <a:avLst/>
              <a:gdLst/>
              <a:ahLst/>
              <a:cxnLst/>
              <a:rect l="l" t="t" r="r" b="b"/>
              <a:pathLst>
                <a:path w="1214" h="575" extrusionOk="0">
                  <a:moveTo>
                    <a:pt x="130" y="0"/>
                  </a:moveTo>
                  <a:cubicBezTo>
                    <a:pt x="41" y="0"/>
                    <a:pt x="1" y="142"/>
                    <a:pt x="105" y="173"/>
                  </a:cubicBezTo>
                  <a:cubicBezTo>
                    <a:pt x="441" y="253"/>
                    <a:pt x="750" y="394"/>
                    <a:pt x="1059" y="562"/>
                  </a:cubicBezTo>
                  <a:cubicBezTo>
                    <a:pt x="1071" y="571"/>
                    <a:pt x="1084" y="574"/>
                    <a:pt x="1096" y="574"/>
                  </a:cubicBezTo>
                  <a:cubicBezTo>
                    <a:pt x="1162" y="574"/>
                    <a:pt x="1213" y="467"/>
                    <a:pt x="1139" y="421"/>
                  </a:cubicBezTo>
                  <a:cubicBezTo>
                    <a:pt x="830" y="253"/>
                    <a:pt x="494" y="112"/>
                    <a:pt x="158" y="5"/>
                  </a:cubicBezTo>
                  <a:cubicBezTo>
                    <a:pt x="149" y="2"/>
                    <a:pt x="139" y="0"/>
                    <a:pt x="13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249;p45"/>
            <p:cNvSpPr/>
            <p:nvPr/>
          </p:nvSpPr>
          <p:spPr>
            <a:xfrm>
              <a:off x="4122689" y="1744385"/>
              <a:ext cx="42330" cy="22031"/>
            </a:xfrm>
            <a:custGeom>
              <a:avLst/>
              <a:gdLst/>
              <a:ahLst/>
              <a:cxnLst/>
              <a:rect l="l" t="t" r="r" b="b"/>
              <a:pathLst>
                <a:path w="880" h="458" extrusionOk="0">
                  <a:moveTo>
                    <a:pt x="107" y="1"/>
                  </a:moveTo>
                  <a:cubicBezTo>
                    <a:pt x="17" y="1"/>
                    <a:pt x="1" y="123"/>
                    <a:pt x="81" y="172"/>
                  </a:cubicBezTo>
                  <a:cubicBezTo>
                    <a:pt x="303" y="260"/>
                    <a:pt x="524" y="340"/>
                    <a:pt x="753" y="454"/>
                  </a:cubicBezTo>
                  <a:cubicBezTo>
                    <a:pt x="759" y="456"/>
                    <a:pt x="765" y="457"/>
                    <a:pt x="770" y="457"/>
                  </a:cubicBezTo>
                  <a:cubicBezTo>
                    <a:pt x="841" y="457"/>
                    <a:pt x="879" y="311"/>
                    <a:pt x="780" y="286"/>
                  </a:cubicBezTo>
                  <a:cubicBezTo>
                    <a:pt x="585" y="172"/>
                    <a:pt x="356" y="92"/>
                    <a:pt x="135" y="4"/>
                  </a:cubicBezTo>
                  <a:cubicBezTo>
                    <a:pt x="125" y="2"/>
                    <a:pt x="116" y="1"/>
                    <a:pt x="10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250;p45"/>
            <p:cNvSpPr/>
            <p:nvPr/>
          </p:nvSpPr>
          <p:spPr>
            <a:xfrm>
              <a:off x="4148375" y="1736304"/>
              <a:ext cx="48776" cy="19578"/>
            </a:xfrm>
            <a:custGeom>
              <a:avLst/>
              <a:gdLst/>
              <a:ahLst/>
              <a:cxnLst/>
              <a:rect l="l" t="t" r="r" b="b"/>
              <a:pathLst>
                <a:path w="1014" h="407" extrusionOk="0">
                  <a:moveTo>
                    <a:pt x="111" y="1"/>
                  </a:moveTo>
                  <a:cubicBezTo>
                    <a:pt x="42" y="1"/>
                    <a:pt x="0" y="121"/>
                    <a:pt x="105" y="145"/>
                  </a:cubicBezTo>
                  <a:cubicBezTo>
                    <a:pt x="353" y="226"/>
                    <a:pt x="636" y="313"/>
                    <a:pt x="891" y="394"/>
                  </a:cubicBezTo>
                  <a:cubicBezTo>
                    <a:pt x="907" y="403"/>
                    <a:pt x="921" y="407"/>
                    <a:pt x="934" y="407"/>
                  </a:cubicBezTo>
                  <a:cubicBezTo>
                    <a:pt x="1004" y="407"/>
                    <a:pt x="1013" y="282"/>
                    <a:pt x="945" y="260"/>
                  </a:cubicBezTo>
                  <a:cubicBezTo>
                    <a:pt x="662" y="172"/>
                    <a:pt x="414" y="92"/>
                    <a:pt x="131" y="4"/>
                  </a:cubicBezTo>
                  <a:cubicBezTo>
                    <a:pt x="125" y="2"/>
                    <a:pt x="118"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251;p45"/>
            <p:cNvSpPr/>
            <p:nvPr/>
          </p:nvSpPr>
          <p:spPr>
            <a:xfrm>
              <a:off x="4181517" y="1729714"/>
              <a:ext cx="48535" cy="12314"/>
            </a:xfrm>
            <a:custGeom>
              <a:avLst/>
              <a:gdLst/>
              <a:ahLst/>
              <a:cxnLst/>
              <a:rect l="l" t="t" r="r" b="b"/>
              <a:pathLst>
                <a:path w="1009" h="256" extrusionOk="0">
                  <a:moveTo>
                    <a:pt x="115" y="0"/>
                  </a:moveTo>
                  <a:cubicBezTo>
                    <a:pt x="0" y="0"/>
                    <a:pt x="0" y="168"/>
                    <a:pt x="115" y="168"/>
                  </a:cubicBezTo>
                  <a:cubicBezTo>
                    <a:pt x="370" y="195"/>
                    <a:pt x="645" y="229"/>
                    <a:pt x="901" y="255"/>
                  </a:cubicBezTo>
                  <a:cubicBezTo>
                    <a:pt x="1008" y="255"/>
                    <a:pt x="1008" y="87"/>
                    <a:pt x="901" y="87"/>
                  </a:cubicBezTo>
                  <a:cubicBezTo>
                    <a:pt x="645" y="61"/>
                    <a:pt x="370" y="27"/>
                    <a:pt x="1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252;p45"/>
            <p:cNvSpPr/>
            <p:nvPr/>
          </p:nvSpPr>
          <p:spPr>
            <a:xfrm>
              <a:off x="4174205" y="1732552"/>
              <a:ext cx="14864" cy="11448"/>
            </a:xfrm>
            <a:custGeom>
              <a:avLst/>
              <a:gdLst/>
              <a:ahLst/>
              <a:cxnLst/>
              <a:rect l="l" t="t" r="r" b="b"/>
              <a:pathLst>
                <a:path w="309" h="238" extrusionOk="0">
                  <a:moveTo>
                    <a:pt x="186" y="1"/>
                  </a:moveTo>
                  <a:cubicBezTo>
                    <a:pt x="166" y="1"/>
                    <a:pt x="145" y="9"/>
                    <a:pt x="125" y="28"/>
                  </a:cubicBezTo>
                  <a:cubicBezTo>
                    <a:pt x="125" y="55"/>
                    <a:pt x="99" y="82"/>
                    <a:pt x="72" y="82"/>
                  </a:cubicBezTo>
                  <a:cubicBezTo>
                    <a:pt x="1" y="153"/>
                    <a:pt x="81" y="238"/>
                    <a:pt x="146" y="238"/>
                  </a:cubicBezTo>
                  <a:cubicBezTo>
                    <a:pt x="161" y="238"/>
                    <a:pt x="175" y="233"/>
                    <a:pt x="186" y="223"/>
                  </a:cubicBezTo>
                  <a:cubicBezTo>
                    <a:pt x="213" y="196"/>
                    <a:pt x="240" y="170"/>
                    <a:pt x="267" y="136"/>
                  </a:cubicBezTo>
                  <a:cubicBezTo>
                    <a:pt x="308" y="94"/>
                    <a:pt x="253" y="1"/>
                    <a:pt x="18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253;p45"/>
            <p:cNvSpPr/>
            <p:nvPr/>
          </p:nvSpPr>
          <p:spPr>
            <a:xfrm>
              <a:off x="4146595" y="1729185"/>
              <a:ext cx="31651" cy="15441"/>
            </a:xfrm>
            <a:custGeom>
              <a:avLst/>
              <a:gdLst/>
              <a:ahLst/>
              <a:cxnLst/>
              <a:rect l="l" t="t" r="r" b="b"/>
              <a:pathLst>
                <a:path w="658" h="321" extrusionOk="0">
                  <a:moveTo>
                    <a:pt x="511" y="1"/>
                  </a:moveTo>
                  <a:cubicBezTo>
                    <a:pt x="500" y="1"/>
                    <a:pt x="489" y="4"/>
                    <a:pt x="478" y="11"/>
                  </a:cubicBezTo>
                  <a:cubicBezTo>
                    <a:pt x="363" y="98"/>
                    <a:pt x="222" y="125"/>
                    <a:pt x="88" y="152"/>
                  </a:cubicBezTo>
                  <a:cubicBezTo>
                    <a:pt x="0" y="152"/>
                    <a:pt x="0" y="320"/>
                    <a:pt x="88" y="320"/>
                  </a:cubicBezTo>
                  <a:cubicBezTo>
                    <a:pt x="256" y="293"/>
                    <a:pt x="424" y="266"/>
                    <a:pt x="558" y="179"/>
                  </a:cubicBezTo>
                  <a:cubicBezTo>
                    <a:pt x="657" y="133"/>
                    <a:pt x="585" y="1"/>
                    <a:pt x="5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254;p45"/>
            <p:cNvSpPr/>
            <p:nvPr/>
          </p:nvSpPr>
          <p:spPr>
            <a:xfrm>
              <a:off x="4186471" y="1740489"/>
              <a:ext cx="20444" cy="11400"/>
            </a:xfrm>
            <a:custGeom>
              <a:avLst/>
              <a:gdLst/>
              <a:ahLst/>
              <a:cxnLst/>
              <a:rect l="l" t="t" r="r" b="b"/>
              <a:pathLst>
                <a:path w="425" h="237" extrusionOk="0">
                  <a:moveTo>
                    <a:pt x="315" y="0"/>
                  </a:moveTo>
                  <a:cubicBezTo>
                    <a:pt x="308" y="0"/>
                    <a:pt x="301" y="1"/>
                    <a:pt x="294" y="5"/>
                  </a:cubicBezTo>
                  <a:cubicBezTo>
                    <a:pt x="206" y="31"/>
                    <a:pt x="153" y="58"/>
                    <a:pt x="99" y="85"/>
                  </a:cubicBezTo>
                  <a:cubicBezTo>
                    <a:pt x="0" y="108"/>
                    <a:pt x="27" y="237"/>
                    <a:pt x="110" y="237"/>
                  </a:cubicBezTo>
                  <a:cubicBezTo>
                    <a:pt x="123" y="237"/>
                    <a:pt x="137" y="234"/>
                    <a:pt x="153" y="226"/>
                  </a:cubicBezTo>
                  <a:cubicBezTo>
                    <a:pt x="206" y="226"/>
                    <a:pt x="267" y="199"/>
                    <a:pt x="321" y="173"/>
                  </a:cubicBezTo>
                  <a:cubicBezTo>
                    <a:pt x="425" y="142"/>
                    <a:pt x="384" y="0"/>
                    <a:pt x="31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255;p45"/>
            <p:cNvSpPr/>
            <p:nvPr/>
          </p:nvSpPr>
          <p:spPr>
            <a:xfrm>
              <a:off x="4101043" y="1768244"/>
              <a:ext cx="73404" cy="41176"/>
            </a:xfrm>
            <a:custGeom>
              <a:avLst/>
              <a:gdLst/>
              <a:ahLst/>
              <a:cxnLst/>
              <a:rect l="l" t="t" r="r" b="b"/>
              <a:pathLst>
                <a:path w="1526" h="856" extrusionOk="0">
                  <a:moveTo>
                    <a:pt x="1408" y="0"/>
                  </a:moveTo>
                  <a:cubicBezTo>
                    <a:pt x="1396" y="0"/>
                    <a:pt x="1383" y="4"/>
                    <a:pt x="1371" y="12"/>
                  </a:cubicBezTo>
                  <a:cubicBezTo>
                    <a:pt x="947" y="234"/>
                    <a:pt x="531" y="462"/>
                    <a:pt x="81" y="684"/>
                  </a:cubicBezTo>
                  <a:cubicBezTo>
                    <a:pt x="1" y="733"/>
                    <a:pt x="67" y="856"/>
                    <a:pt x="140" y="856"/>
                  </a:cubicBezTo>
                  <a:cubicBezTo>
                    <a:pt x="147" y="856"/>
                    <a:pt x="154" y="855"/>
                    <a:pt x="161" y="852"/>
                  </a:cubicBezTo>
                  <a:cubicBezTo>
                    <a:pt x="611" y="630"/>
                    <a:pt x="1035" y="375"/>
                    <a:pt x="1452" y="153"/>
                  </a:cubicBezTo>
                  <a:cubicBezTo>
                    <a:pt x="1525" y="108"/>
                    <a:pt x="1474" y="0"/>
                    <a:pt x="14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256;p45"/>
            <p:cNvSpPr/>
            <p:nvPr/>
          </p:nvSpPr>
          <p:spPr>
            <a:xfrm>
              <a:off x="4097051" y="1774160"/>
              <a:ext cx="109962" cy="52624"/>
            </a:xfrm>
            <a:custGeom>
              <a:avLst/>
              <a:gdLst/>
              <a:ahLst/>
              <a:cxnLst/>
              <a:rect l="l" t="t" r="r" b="b"/>
              <a:pathLst>
                <a:path w="2286" h="1094" extrusionOk="0">
                  <a:moveTo>
                    <a:pt x="2170" y="1"/>
                  </a:moveTo>
                  <a:cubicBezTo>
                    <a:pt x="2165" y="1"/>
                    <a:pt x="2159" y="1"/>
                    <a:pt x="2153" y="3"/>
                  </a:cubicBezTo>
                  <a:cubicBezTo>
                    <a:pt x="1871" y="111"/>
                    <a:pt x="1649" y="225"/>
                    <a:pt x="1393" y="366"/>
                  </a:cubicBezTo>
                  <a:cubicBezTo>
                    <a:pt x="1286" y="447"/>
                    <a:pt x="1172" y="507"/>
                    <a:pt x="1057" y="588"/>
                  </a:cubicBezTo>
                  <a:cubicBezTo>
                    <a:pt x="1004" y="649"/>
                    <a:pt x="916" y="702"/>
                    <a:pt x="862" y="756"/>
                  </a:cubicBezTo>
                  <a:cubicBezTo>
                    <a:pt x="798" y="821"/>
                    <a:pt x="729" y="853"/>
                    <a:pt x="656" y="853"/>
                  </a:cubicBezTo>
                  <a:cubicBezTo>
                    <a:pt x="540" y="853"/>
                    <a:pt x="414" y="772"/>
                    <a:pt x="278" y="615"/>
                  </a:cubicBezTo>
                  <a:cubicBezTo>
                    <a:pt x="316" y="558"/>
                    <a:pt x="257" y="498"/>
                    <a:pt x="200" y="498"/>
                  </a:cubicBezTo>
                  <a:cubicBezTo>
                    <a:pt x="176" y="498"/>
                    <a:pt x="153" y="509"/>
                    <a:pt x="137" y="534"/>
                  </a:cubicBezTo>
                  <a:cubicBezTo>
                    <a:pt x="1" y="748"/>
                    <a:pt x="152" y="1094"/>
                    <a:pt x="416" y="1094"/>
                  </a:cubicBezTo>
                  <a:cubicBezTo>
                    <a:pt x="426" y="1094"/>
                    <a:pt x="436" y="1093"/>
                    <a:pt x="446" y="1092"/>
                  </a:cubicBezTo>
                  <a:cubicBezTo>
                    <a:pt x="721" y="1065"/>
                    <a:pt x="916" y="897"/>
                    <a:pt x="1145" y="729"/>
                  </a:cubicBezTo>
                  <a:cubicBezTo>
                    <a:pt x="1481" y="507"/>
                    <a:pt x="1817" y="313"/>
                    <a:pt x="2180" y="171"/>
                  </a:cubicBezTo>
                  <a:cubicBezTo>
                    <a:pt x="2285" y="147"/>
                    <a:pt x="2241" y="1"/>
                    <a:pt x="217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257;p45"/>
            <p:cNvSpPr/>
            <p:nvPr/>
          </p:nvSpPr>
          <p:spPr>
            <a:xfrm>
              <a:off x="4172137" y="1768292"/>
              <a:ext cx="29054" cy="10631"/>
            </a:xfrm>
            <a:custGeom>
              <a:avLst/>
              <a:gdLst/>
              <a:ahLst/>
              <a:cxnLst/>
              <a:rect l="l" t="t" r="r" b="b"/>
              <a:pathLst>
                <a:path w="604" h="221" extrusionOk="0">
                  <a:moveTo>
                    <a:pt x="228" y="1"/>
                  </a:moveTo>
                  <a:cubicBezTo>
                    <a:pt x="190" y="1"/>
                    <a:pt x="152" y="4"/>
                    <a:pt x="115" y="11"/>
                  </a:cubicBezTo>
                  <a:cubicBezTo>
                    <a:pt x="0" y="11"/>
                    <a:pt x="0" y="179"/>
                    <a:pt x="115" y="179"/>
                  </a:cubicBezTo>
                  <a:cubicBezTo>
                    <a:pt x="148" y="171"/>
                    <a:pt x="181" y="168"/>
                    <a:pt x="214" y="168"/>
                  </a:cubicBezTo>
                  <a:cubicBezTo>
                    <a:pt x="292" y="168"/>
                    <a:pt x="370" y="187"/>
                    <a:pt x="451" y="206"/>
                  </a:cubicBezTo>
                  <a:cubicBezTo>
                    <a:pt x="464" y="216"/>
                    <a:pt x="478" y="221"/>
                    <a:pt x="492" y="221"/>
                  </a:cubicBezTo>
                  <a:cubicBezTo>
                    <a:pt x="556" y="221"/>
                    <a:pt x="604" y="115"/>
                    <a:pt x="531" y="65"/>
                  </a:cubicBezTo>
                  <a:cubicBezTo>
                    <a:pt x="433" y="26"/>
                    <a:pt x="331" y="1"/>
                    <a:pt x="22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258;p45"/>
            <p:cNvSpPr/>
            <p:nvPr/>
          </p:nvSpPr>
          <p:spPr>
            <a:xfrm>
              <a:off x="3789730" y="1532786"/>
              <a:ext cx="344943" cy="241715"/>
            </a:xfrm>
            <a:custGeom>
              <a:avLst/>
              <a:gdLst/>
              <a:ahLst/>
              <a:cxnLst/>
              <a:rect l="l" t="t" r="r" b="b"/>
              <a:pathLst>
                <a:path w="7171" h="5025" extrusionOk="0">
                  <a:moveTo>
                    <a:pt x="6517" y="1"/>
                  </a:moveTo>
                  <a:cubicBezTo>
                    <a:pt x="6510" y="1"/>
                    <a:pt x="6504" y="3"/>
                    <a:pt x="6499" y="8"/>
                  </a:cubicBezTo>
                  <a:cubicBezTo>
                    <a:pt x="5403" y="122"/>
                    <a:pt x="4342" y="230"/>
                    <a:pt x="3246" y="398"/>
                  </a:cubicBezTo>
                  <a:cubicBezTo>
                    <a:pt x="2184" y="566"/>
                    <a:pt x="1035" y="707"/>
                    <a:pt x="27" y="1211"/>
                  </a:cubicBezTo>
                  <a:cubicBezTo>
                    <a:pt x="0" y="1238"/>
                    <a:pt x="0" y="1265"/>
                    <a:pt x="0" y="1298"/>
                  </a:cubicBezTo>
                  <a:cubicBezTo>
                    <a:pt x="477" y="2441"/>
                    <a:pt x="840" y="3617"/>
                    <a:pt x="1176" y="4793"/>
                  </a:cubicBezTo>
                  <a:cubicBezTo>
                    <a:pt x="1188" y="4843"/>
                    <a:pt x="1222" y="4866"/>
                    <a:pt x="1254" y="4866"/>
                  </a:cubicBezTo>
                  <a:cubicBezTo>
                    <a:pt x="1295" y="4866"/>
                    <a:pt x="1332" y="4830"/>
                    <a:pt x="1317" y="4766"/>
                  </a:cubicBezTo>
                  <a:cubicBezTo>
                    <a:pt x="1149" y="4040"/>
                    <a:pt x="921" y="3314"/>
                    <a:pt x="672" y="2609"/>
                  </a:cubicBezTo>
                  <a:cubicBezTo>
                    <a:pt x="558" y="2273"/>
                    <a:pt x="450" y="1970"/>
                    <a:pt x="309" y="1634"/>
                  </a:cubicBezTo>
                  <a:cubicBezTo>
                    <a:pt x="114" y="1097"/>
                    <a:pt x="840" y="1043"/>
                    <a:pt x="1230" y="929"/>
                  </a:cubicBezTo>
                  <a:cubicBezTo>
                    <a:pt x="2856" y="512"/>
                    <a:pt x="4590" y="371"/>
                    <a:pt x="6270" y="176"/>
                  </a:cubicBezTo>
                  <a:cubicBezTo>
                    <a:pt x="6272" y="176"/>
                    <a:pt x="6274" y="176"/>
                    <a:pt x="6275" y="176"/>
                  </a:cubicBezTo>
                  <a:cubicBezTo>
                    <a:pt x="6529" y="176"/>
                    <a:pt x="6748" y="2194"/>
                    <a:pt x="6801" y="2474"/>
                  </a:cubicBezTo>
                  <a:cubicBezTo>
                    <a:pt x="6862" y="2777"/>
                    <a:pt x="7137" y="3395"/>
                    <a:pt x="6721" y="3509"/>
                  </a:cubicBezTo>
                  <a:lnTo>
                    <a:pt x="5713" y="3758"/>
                  </a:lnTo>
                  <a:cubicBezTo>
                    <a:pt x="4254" y="4121"/>
                    <a:pt x="2769" y="4491"/>
                    <a:pt x="1317" y="4853"/>
                  </a:cubicBezTo>
                  <a:cubicBezTo>
                    <a:pt x="1212" y="4878"/>
                    <a:pt x="1250" y="5024"/>
                    <a:pt x="1326" y="5024"/>
                  </a:cubicBezTo>
                  <a:cubicBezTo>
                    <a:pt x="1332" y="5024"/>
                    <a:pt x="1338" y="5023"/>
                    <a:pt x="1344" y="5021"/>
                  </a:cubicBezTo>
                  <a:cubicBezTo>
                    <a:pt x="3273" y="4517"/>
                    <a:pt x="5182" y="4094"/>
                    <a:pt x="7110" y="3590"/>
                  </a:cubicBezTo>
                  <a:cubicBezTo>
                    <a:pt x="7137" y="3563"/>
                    <a:pt x="7171" y="3536"/>
                    <a:pt x="7171" y="3482"/>
                  </a:cubicBezTo>
                  <a:cubicBezTo>
                    <a:pt x="6942" y="2360"/>
                    <a:pt x="6747" y="1211"/>
                    <a:pt x="6579" y="62"/>
                  </a:cubicBezTo>
                  <a:cubicBezTo>
                    <a:pt x="6579" y="40"/>
                    <a:pt x="6544" y="1"/>
                    <a:pt x="6517"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259;p45"/>
            <p:cNvSpPr/>
            <p:nvPr/>
          </p:nvSpPr>
          <p:spPr>
            <a:xfrm>
              <a:off x="3863758" y="1816008"/>
              <a:ext cx="13613" cy="8129"/>
            </a:xfrm>
            <a:custGeom>
              <a:avLst/>
              <a:gdLst/>
              <a:ahLst/>
              <a:cxnLst/>
              <a:rect l="l" t="t" r="r" b="b"/>
              <a:pathLst>
                <a:path w="283" h="169" extrusionOk="0">
                  <a:moveTo>
                    <a:pt x="88" y="0"/>
                  </a:moveTo>
                  <a:cubicBezTo>
                    <a:pt x="0" y="0"/>
                    <a:pt x="0" y="168"/>
                    <a:pt x="88" y="168"/>
                  </a:cubicBezTo>
                  <a:lnTo>
                    <a:pt x="168" y="168"/>
                  </a:lnTo>
                  <a:cubicBezTo>
                    <a:pt x="282" y="168"/>
                    <a:pt x="282" y="0"/>
                    <a:pt x="16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260;p45"/>
            <p:cNvSpPr/>
            <p:nvPr/>
          </p:nvSpPr>
          <p:spPr>
            <a:xfrm>
              <a:off x="3868616" y="1820771"/>
              <a:ext cx="20059" cy="14719"/>
            </a:xfrm>
            <a:custGeom>
              <a:avLst/>
              <a:gdLst/>
              <a:ahLst/>
              <a:cxnLst/>
              <a:rect l="l" t="t" r="r" b="b"/>
              <a:pathLst>
                <a:path w="417" h="306" extrusionOk="0">
                  <a:moveTo>
                    <a:pt x="111" y="1"/>
                  </a:moveTo>
                  <a:cubicBezTo>
                    <a:pt x="44" y="1"/>
                    <a:pt x="0" y="105"/>
                    <a:pt x="67" y="150"/>
                  </a:cubicBezTo>
                  <a:cubicBezTo>
                    <a:pt x="155" y="211"/>
                    <a:pt x="208" y="237"/>
                    <a:pt x="262" y="291"/>
                  </a:cubicBezTo>
                  <a:cubicBezTo>
                    <a:pt x="277" y="301"/>
                    <a:pt x="292" y="306"/>
                    <a:pt x="305" y="306"/>
                  </a:cubicBezTo>
                  <a:cubicBezTo>
                    <a:pt x="372" y="306"/>
                    <a:pt x="416" y="200"/>
                    <a:pt x="349" y="150"/>
                  </a:cubicBezTo>
                  <a:cubicBezTo>
                    <a:pt x="289" y="96"/>
                    <a:pt x="235" y="69"/>
                    <a:pt x="155" y="16"/>
                  </a:cubicBezTo>
                  <a:cubicBezTo>
                    <a:pt x="140" y="5"/>
                    <a:pt x="125" y="1"/>
                    <a:pt x="11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261;p45"/>
            <p:cNvSpPr/>
            <p:nvPr/>
          </p:nvSpPr>
          <p:spPr>
            <a:xfrm>
              <a:off x="3873138" y="1821492"/>
              <a:ext cx="22993" cy="22223"/>
            </a:xfrm>
            <a:custGeom>
              <a:avLst/>
              <a:gdLst/>
              <a:ahLst/>
              <a:cxnLst/>
              <a:rect l="l" t="t" r="r" b="b"/>
              <a:pathLst>
                <a:path w="478" h="462" extrusionOk="0">
                  <a:moveTo>
                    <a:pt x="61" y="1"/>
                  </a:moveTo>
                  <a:cubicBezTo>
                    <a:pt x="0" y="27"/>
                    <a:pt x="0" y="81"/>
                    <a:pt x="0" y="108"/>
                  </a:cubicBezTo>
                  <a:cubicBezTo>
                    <a:pt x="87" y="276"/>
                    <a:pt x="195" y="390"/>
                    <a:pt x="336" y="444"/>
                  </a:cubicBezTo>
                  <a:cubicBezTo>
                    <a:pt x="361" y="455"/>
                    <a:pt x="385" y="462"/>
                    <a:pt x="406" y="462"/>
                  </a:cubicBezTo>
                  <a:cubicBezTo>
                    <a:pt x="436" y="462"/>
                    <a:pt x="461" y="449"/>
                    <a:pt x="477" y="417"/>
                  </a:cubicBezTo>
                  <a:cubicBezTo>
                    <a:pt x="477" y="390"/>
                    <a:pt x="477" y="337"/>
                    <a:pt x="450" y="303"/>
                  </a:cubicBezTo>
                  <a:cubicBezTo>
                    <a:pt x="309" y="249"/>
                    <a:pt x="229" y="169"/>
                    <a:pt x="168" y="27"/>
                  </a:cubicBezTo>
                  <a:cubicBezTo>
                    <a:pt x="141" y="1"/>
                    <a:pt x="87" y="1"/>
                    <a:pt x="6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262;p45"/>
            <p:cNvSpPr/>
            <p:nvPr/>
          </p:nvSpPr>
          <p:spPr>
            <a:xfrm>
              <a:off x="3900604" y="1850738"/>
              <a:ext cx="17894" cy="11737"/>
            </a:xfrm>
            <a:custGeom>
              <a:avLst/>
              <a:gdLst/>
              <a:ahLst/>
              <a:cxnLst/>
              <a:rect l="l" t="t" r="r" b="b"/>
              <a:pathLst>
                <a:path w="372" h="244" extrusionOk="0">
                  <a:moveTo>
                    <a:pt x="139" y="1"/>
                  </a:moveTo>
                  <a:cubicBezTo>
                    <a:pt x="62" y="1"/>
                    <a:pt x="0" y="123"/>
                    <a:pt x="74" y="172"/>
                  </a:cubicBezTo>
                  <a:cubicBezTo>
                    <a:pt x="128" y="172"/>
                    <a:pt x="162" y="199"/>
                    <a:pt x="215" y="233"/>
                  </a:cubicBezTo>
                  <a:cubicBezTo>
                    <a:pt x="226" y="240"/>
                    <a:pt x="237" y="243"/>
                    <a:pt x="248" y="243"/>
                  </a:cubicBezTo>
                  <a:cubicBezTo>
                    <a:pt x="317" y="243"/>
                    <a:pt x="371" y="115"/>
                    <a:pt x="296" y="92"/>
                  </a:cubicBezTo>
                  <a:cubicBezTo>
                    <a:pt x="242" y="65"/>
                    <a:pt x="215" y="31"/>
                    <a:pt x="162" y="4"/>
                  </a:cubicBezTo>
                  <a:cubicBezTo>
                    <a:pt x="154" y="2"/>
                    <a:pt x="147" y="1"/>
                    <a:pt x="13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263;p45"/>
            <p:cNvSpPr/>
            <p:nvPr/>
          </p:nvSpPr>
          <p:spPr>
            <a:xfrm>
              <a:off x="3901566" y="1850930"/>
              <a:ext cx="10727" cy="8129"/>
            </a:xfrm>
            <a:custGeom>
              <a:avLst/>
              <a:gdLst/>
              <a:ahLst/>
              <a:cxnLst/>
              <a:rect l="l" t="t" r="r" b="b"/>
              <a:pathLst>
                <a:path w="223" h="169" extrusionOk="0">
                  <a:moveTo>
                    <a:pt x="108" y="0"/>
                  </a:moveTo>
                  <a:cubicBezTo>
                    <a:pt x="0" y="0"/>
                    <a:pt x="0" y="168"/>
                    <a:pt x="108" y="168"/>
                  </a:cubicBezTo>
                  <a:cubicBezTo>
                    <a:pt x="222" y="168"/>
                    <a:pt x="222" y="0"/>
                    <a:pt x="10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264;p45"/>
            <p:cNvSpPr/>
            <p:nvPr/>
          </p:nvSpPr>
          <p:spPr>
            <a:xfrm>
              <a:off x="3909070" y="1859637"/>
              <a:ext cx="26745" cy="20444"/>
            </a:xfrm>
            <a:custGeom>
              <a:avLst/>
              <a:gdLst/>
              <a:ahLst/>
              <a:cxnLst/>
              <a:rect l="l" t="t" r="r" b="b"/>
              <a:pathLst>
                <a:path w="556" h="425" extrusionOk="0">
                  <a:moveTo>
                    <a:pt x="133" y="0"/>
                  </a:moveTo>
                  <a:cubicBezTo>
                    <a:pt x="61" y="0"/>
                    <a:pt x="0" y="89"/>
                    <a:pt x="66" y="155"/>
                  </a:cubicBezTo>
                  <a:cubicBezTo>
                    <a:pt x="180" y="243"/>
                    <a:pt x="261" y="323"/>
                    <a:pt x="375" y="411"/>
                  </a:cubicBezTo>
                  <a:cubicBezTo>
                    <a:pt x="390" y="420"/>
                    <a:pt x="405" y="424"/>
                    <a:pt x="421" y="424"/>
                  </a:cubicBezTo>
                  <a:cubicBezTo>
                    <a:pt x="491" y="424"/>
                    <a:pt x="556" y="336"/>
                    <a:pt x="490" y="269"/>
                  </a:cubicBezTo>
                  <a:cubicBezTo>
                    <a:pt x="402" y="182"/>
                    <a:pt x="288" y="101"/>
                    <a:pt x="180" y="14"/>
                  </a:cubicBezTo>
                  <a:cubicBezTo>
                    <a:pt x="165" y="4"/>
                    <a:pt x="148" y="0"/>
                    <a:pt x="13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2265;p45"/>
          <p:cNvGrpSpPr/>
          <p:nvPr/>
        </p:nvGrpSpPr>
        <p:grpSpPr>
          <a:xfrm>
            <a:off x="11465391" y="191268"/>
            <a:ext cx="447572" cy="377920"/>
            <a:chOff x="3950662" y="2808665"/>
            <a:chExt cx="123862" cy="104621"/>
          </a:xfrm>
        </p:grpSpPr>
        <p:sp>
          <p:nvSpPr>
            <p:cNvPr id="78" name="Google Shape;2266;p45"/>
            <p:cNvSpPr/>
            <p:nvPr/>
          </p:nvSpPr>
          <p:spPr>
            <a:xfrm>
              <a:off x="4040852" y="2860423"/>
              <a:ext cx="33672" cy="16211"/>
            </a:xfrm>
            <a:custGeom>
              <a:avLst/>
              <a:gdLst/>
              <a:ahLst/>
              <a:cxnLst/>
              <a:rect l="l" t="t" r="r" b="b"/>
              <a:pathLst>
                <a:path w="700" h="337" extrusionOk="0">
                  <a:moveTo>
                    <a:pt x="223" y="0"/>
                  </a:moveTo>
                  <a:cubicBezTo>
                    <a:pt x="196" y="0"/>
                    <a:pt x="142" y="27"/>
                    <a:pt x="108" y="27"/>
                  </a:cubicBezTo>
                  <a:cubicBezTo>
                    <a:pt x="1" y="54"/>
                    <a:pt x="1" y="195"/>
                    <a:pt x="81" y="249"/>
                  </a:cubicBezTo>
                  <a:cubicBezTo>
                    <a:pt x="108" y="249"/>
                    <a:pt x="108" y="276"/>
                    <a:pt x="142" y="303"/>
                  </a:cubicBezTo>
                  <a:cubicBezTo>
                    <a:pt x="196" y="303"/>
                    <a:pt x="223" y="336"/>
                    <a:pt x="276" y="336"/>
                  </a:cubicBezTo>
                  <a:lnTo>
                    <a:pt x="505" y="336"/>
                  </a:lnTo>
                  <a:cubicBezTo>
                    <a:pt x="612" y="336"/>
                    <a:pt x="700" y="168"/>
                    <a:pt x="585" y="108"/>
                  </a:cubicBezTo>
                  <a:cubicBezTo>
                    <a:pt x="505" y="81"/>
                    <a:pt x="417" y="54"/>
                    <a:pt x="364" y="27"/>
                  </a:cubicBezTo>
                  <a:cubicBezTo>
                    <a:pt x="310" y="0"/>
                    <a:pt x="276" y="0"/>
                    <a:pt x="22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267;p45"/>
            <p:cNvSpPr/>
            <p:nvPr/>
          </p:nvSpPr>
          <p:spPr>
            <a:xfrm>
              <a:off x="3950662" y="2840605"/>
              <a:ext cx="25591" cy="16643"/>
            </a:xfrm>
            <a:custGeom>
              <a:avLst/>
              <a:gdLst/>
              <a:ahLst/>
              <a:cxnLst/>
              <a:rect l="l" t="t" r="r" b="b"/>
              <a:pathLst>
                <a:path w="532" h="346" extrusionOk="0">
                  <a:moveTo>
                    <a:pt x="213" y="0"/>
                  </a:moveTo>
                  <a:cubicBezTo>
                    <a:pt x="149" y="0"/>
                    <a:pt x="91" y="23"/>
                    <a:pt x="55" y="76"/>
                  </a:cubicBezTo>
                  <a:cubicBezTo>
                    <a:pt x="1" y="103"/>
                    <a:pt x="1" y="157"/>
                    <a:pt x="1" y="211"/>
                  </a:cubicBezTo>
                  <a:cubicBezTo>
                    <a:pt x="28" y="244"/>
                    <a:pt x="55" y="298"/>
                    <a:pt x="108" y="298"/>
                  </a:cubicBezTo>
                  <a:cubicBezTo>
                    <a:pt x="129" y="307"/>
                    <a:pt x="148" y="310"/>
                    <a:pt x="167" y="310"/>
                  </a:cubicBezTo>
                  <a:cubicBezTo>
                    <a:pt x="199" y="310"/>
                    <a:pt x="229" y="302"/>
                    <a:pt x="259" y="299"/>
                  </a:cubicBezTo>
                  <a:lnTo>
                    <a:pt x="259" y="299"/>
                  </a:lnTo>
                  <a:cubicBezTo>
                    <a:pt x="252" y="301"/>
                    <a:pt x="258" y="307"/>
                    <a:pt x="276" y="325"/>
                  </a:cubicBezTo>
                  <a:lnTo>
                    <a:pt x="337" y="325"/>
                  </a:lnTo>
                  <a:cubicBezTo>
                    <a:pt x="350" y="338"/>
                    <a:pt x="364" y="345"/>
                    <a:pt x="381" y="345"/>
                  </a:cubicBezTo>
                  <a:cubicBezTo>
                    <a:pt x="397" y="345"/>
                    <a:pt x="417" y="338"/>
                    <a:pt x="444" y="325"/>
                  </a:cubicBezTo>
                  <a:cubicBezTo>
                    <a:pt x="505" y="325"/>
                    <a:pt x="532" y="271"/>
                    <a:pt x="532" y="244"/>
                  </a:cubicBezTo>
                  <a:cubicBezTo>
                    <a:pt x="513" y="107"/>
                    <a:pt x="351" y="0"/>
                    <a:pt x="213"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268;p45"/>
            <p:cNvSpPr/>
            <p:nvPr/>
          </p:nvSpPr>
          <p:spPr>
            <a:xfrm>
              <a:off x="4008528" y="2808665"/>
              <a:ext cx="17509" cy="21358"/>
            </a:xfrm>
            <a:custGeom>
              <a:avLst/>
              <a:gdLst/>
              <a:ahLst/>
              <a:cxnLst/>
              <a:rect l="l" t="t" r="r" b="b"/>
              <a:pathLst>
                <a:path w="364" h="444" extrusionOk="0">
                  <a:moveTo>
                    <a:pt x="186" y="0"/>
                  </a:moveTo>
                  <a:cubicBezTo>
                    <a:pt x="185" y="0"/>
                    <a:pt x="180" y="2"/>
                    <a:pt x="169" y="8"/>
                  </a:cubicBezTo>
                  <a:lnTo>
                    <a:pt x="177" y="8"/>
                  </a:lnTo>
                  <a:cubicBezTo>
                    <a:pt x="184" y="3"/>
                    <a:pt x="188" y="0"/>
                    <a:pt x="186" y="0"/>
                  </a:cubicBezTo>
                  <a:close/>
                  <a:moveTo>
                    <a:pt x="177" y="8"/>
                  </a:moveTo>
                  <a:cubicBezTo>
                    <a:pt x="160" y="18"/>
                    <a:pt x="127" y="35"/>
                    <a:pt x="108" y="35"/>
                  </a:cubicBezTo>
                  <a:lnTo>
                    <a:pt x="81" y="68"/>
                  </a:lnTo>
                  <a:cubicBezTo>
                    <a:pt x="28" y="122"/>
                    <a:pt x="1" y="263"/>
                    <a:pt x="1" y="344"/>
                  </a:cubicBezTo>
                  <a:cubicBezTo>
                    <a:pt x="1" y="401"/>
                    <a:pt x="47" y="444"/>
                    <a:pt x="103" y="444"/>
                  </a:cubicBezTo>
                  <a:cubicBezTo>
                    <a:pt x="133" y="444"/>
                    <a:pt x="166" y="432"/>
                    <a:pt x="196" y="404"/>
                  </a:cubicBezTo>
                  <a:cubicBezTo>
                    <a:pt x="223" y="371"/>
                    <a:pt x="249" y="317"/>
                    <a:pt x="276" y="290"/>
                  </a:cubicBezTo>
                  <a:cubicBezTo>
                    <a:pt x="310" y="236"/>
                    <a:pt x="337" y="203"/>
                    <a:pt x="337" y="149"/>
                  </a:cubicBezTo>
                  <a:cubicBezTo>
                    <a:pt x="364" y="68"/>
                    <a:pt x="276" y="8"/>
                    <a:pt x="223" y="8"/>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269;p45"/>
            <p:cNvSpPr/>
            <p:nvPr/>
          </p:nvSpPr>
          <p:spPr>
            <a:xfrm>
              <a:off x="3995444" y="2888514"/>
              <a:ext cx="15730" cy="24773"/>
            </a:xfrm>
            <a:custGeom>
              <a:avLst/>
              <a:gdLst/>
              <a:ahLst/>
              <a:cxnLst/>
              <a:rect l="l" t="t" r="r" b="b"/>
              <a:pathLst>
                <a:path w="327" h="515" extrusionOk="0">
                  <a:moveTo>
                    <a:pt x="159" y="1"/>
                  </a:moveTo>
                  <a:cubicBezTo>
                    <a:pt x="132" y="1"/>
                    <a:pt x="105" y="1"/>
                    <a:pt x="78" y="28"/>
                  </a:cubicBezTo>
                  <a:lnTo>
                    <a:pt x="78" y="169"/>
                  </a:lnTo>
                  <a:cubicBezTo>
                    <a:pt x="44" y="223"/>
                    <a:pt x="44" y="283"/>
                    <a:pt x="17" y="337"/>
                  </a:cubicBezTo>
                  <a:cubicBezTo>
                    <a:pt x="1" y="442"/>
                    <a:pt x="80" y="515"/>
                    <a:pt x="164" y="515"/>
                  </a:cubicBezTo>
                  <a:cubicBezTo>
                    <a:pt x="214" y="515"/>
                    <a:pt x="267" y="488"/>
                    <a:pt x="300" y="424"/>
                  </a:cubicBezTo>
                  <a:cubicBezTo>
                    <a:pt x="327" y="310"/>
                    <a:pt x="273" y="55"/>
                    <a:pt x="159"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270;p45"/>
            <p:cNvSpPr/>
            <p:nvPr/>
          </p:nvSpPr>
          <p:spPr>
            <a:xfrm>
              <a:off x="4039554" y="2826463"/>
              <a:ext cx="18808" cy="17846"/>
            </a:xfrm>
            <a:custGeom>
              <a:avLst/>
              <a:gdLst/>
              <a:ahLst/>
              <a:cxnLst/>
              <a:rect l="l" t="t" r="r" b="b"/>
              <a:pathLst>
                <a:path w="391" h="371" extrusionOk="0">
                  <a:moveTo>
                    <a:pt x="337" y="1"/>
                  </a:moveTo>
                  <a:cubicBezTo>
                    <a:pt x="250" y="1"/>
                    <a:pt x="196" y="61"/>
                    <a:pt x="135" y="115"/>
                  </a:cubicBezTo>
                  <a:cubicBezTo>
                    <a:pt x="82" y="142"/>
                    <a:pt x="1" y="229"/>
                    <a:pt x="28" y="310"/>
                  </a:cubicBezTo>
                  <a:cubicBezTo>
                    <a:pt x="28" y="337"/>
                    <a:pt x="55" y="370"/>
                    <a:pt x="82" y="370"/>
                  </a:cubicBezTo>
                  <a:cubicBezTo>
                    <a:pt x="169" y="370"/>
                    <a:pt x="223" y="310"/>
                    <a:pt x="276" y="256"/>
                  </a:cubicBezTo>
                  <a:cubicBezTo>
                    <a:pt x="303" y="202"/>
                    <a:pt x="364" y="142"/>
                    <a:pt x="364" y="61"/>
                  </a:cubicBezTo>
                  <a:cubicBezTo>
                    <a:pt x="391" y="34"/>
                    <a:pt x="364" y="34"/>
                    <a:pt x="337"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271;p45"/>
            <p:cNvSpPr/>
            <p:nvPr/>
          </p:nvSpPr>
          <p:spPr>
            <a:xfrm>
              <a:off x="3978994" y="2812754"/>
              <a:ext cx="16018" cy="19818"/>
            </a:xfrm>
            <a:custGeom>
              <a:avLst/>
              <a:gdLst/>
              <a:ahLst/>
              <a:cxnLst/>
              <a:rect l="l" t="t" r="r" b="b"/>
              <a:pathLst>
                <a:path w="333" h="412" extrusionOk="0">
                  <a:moveTo>
                    <a:pt x="151" y="0"/>
                  </a:moveTo>
                  <a:cubicBezTo>
                    <a:pt x="77" y="0"/>
                    <a:pt x="0" y="74"/>
                    <a:pt x="50" y="178"/>
                  </a:cubicBezTo>
                  <a:cubicBezTo>
                    <a:pt x="84" y="205"/>
                    <a:pt x="111" y="259"/>
                    <a:pt x="138" y="286"/>
                  </a:cubicBezTo>
                  <a:cubicBezTo>
                    <a:pt x="165" y="346"/>
                    <a:pt x="191" y="373"/>
                    <a:pt x="218" y="400"/>
                  </a:cubicBezTo>
                  <a:cubicBezTo>
                    <a:pt x="236" y="408"/>
                    <a:pt x="251" y="411"/>
                    <a:pt x="264" y="411"/>
                  </a:cubicBezTo>
                  <a:cubicBezTo>
                    <a:pt x="295" y="411"/>
                    <a:pt x="314" y="392"/>
                    <a:pt x="333" y="373"/>
                  </a:cubicBezTo>
                  <a:cubicBezTo>
                    <a:pt x="333" y="323"/>
                    <a:pt x="333" y="267"/>
                    <a:pt x="311" y="238"/>
                  </a:cubicBezTo>
                  <a:lnTo>
                    <a:pt x="311" y="238"/>
                  </a:lnTo>
                  <a:cubicBezTo>
                    <a:pt x="311" y="227"/>
                    <a:pt x="309" y="216"/>
                    <a:pt x="306" y="205"/>
                  </a:cubicBezTo>
                  <a:cubicBezTo>
                    <a:pt x="296" y="196"/>
                    <a:pt x="290" y="182"/>
                    <a:pt x="285" y="168"/>
                  </a:cubicBezTo>
                  <a:lnTo>
                    <a:pt x="285" y="168"/>
                  </a:lnTo>
                  <a:cubicBezTo>
                    <a:pt x="276" y="125"/>
                    <a:pt x="269" y="81"/>
                    <a:pt x="252" y="64"/>
                  </a:cubicBezTo>
                  <a:cubicBezTo>
                    <a:pt x="250" y="65"/>
                    <a:pt x="247" y="66"/>
                    <a:pt x="245" y="67"/>
                  </a:cubicBezTo>
                  <a:lnTo>
                    <a:pt x="245" y="67"/>
                  </a:lnTo>
                  <a:cubicBezTo>
                    <a:pt x="227" y="20"/>
                    <a:pt x="190" y="0"/>
                    <a:pt x="151"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272;p45"/>
            <p:cNvSpPr/>
            <p:nvPr/>
          </p:nvSpPr>
          <p:spPr>
            <a:xfrm>
              <a:off x="4023391" y="2891111"/>
              <a:ext cx="20107" cy="18808"/>
            </a:xfrm>
            <a:custGeom>
              <a:avLst/>
              <a:gdLst/>
              <a:ahLst/>
              <a:cxnLst/>
              <a:rect l="l" t="t" r="r" b="b"/>
              <a:pathLst>
                <a:path w="418" h="391" extrusionOk="0">
                  <a:moveTo>
                    <a:pt x="55" y="1"/>
                  </a:moveTo>
                  <a:cubicBezTo>
                    <a:pt x="28" y="1"/>
                    <a:pt x="28" y="34"/>
                    <a:pt x="1" y="61"/>
                  </a:cubicBezTo>
                  <a:cubicBezTo>
                    <a:pt x="1" y="115"/>
                    <a:pt x="82" y="202"/>
                    <a:pt x="108" y="256"/>
                  </a:cubicBezTo>
                  <a:cubicBezTo>
                    <a:pt x="135" y="283"/>
                    <a:pt x="135" y="337"/>
                    <a:pt x="169" y="370"/>
                  </a:cubicBezTo>
                  <a:cubicBezTo>
                    <a:pt x="196" y="384"/>
                    <a:pt x="223" y="391"/>
                    <a:pt x="250" y="391"/>
                  </a:cubicBezTo>
                  <a:cubicBezTo>
                    <a:pt x="278" y="391"/>
                    <a:pt x="307" y="384"/>
                    <a:pt x="337" y="370"/>
                  </a:cubicBezTo>
                  <a:cubicBezTo>
                    <a:pt x="418" y="283"/>
                    <a:pt x="303" y="202"/>
                    <a:pt x="250" y="115"/>
                  </a:cubicBezTo>
                  <a:cubicBezTo>
                    <a:pt x="196" y="88"/>
                    <a:pt x="135" y="1"/>
                    <a:pt x="55"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273;p45"/>
            <p:cNvSpPr/>
            <p:nvPr/>
          </p:nvSpPr>
          <p:spPr>
            <a:xfrm>
              <a:off x="3962639" y="2878172"/>
              <a:ext cx="14912" cy="17221"/>
            </a:xfrm>
            <a:custGeom>
              <a:avLst/>
              <a:gdLst/>
              <a:ahLst/>
              <a:cxnLst/>
              <a:rect l="l" t="t" r="r" b="b"/>
              <a:pathLst>
                <a:path w="310" h="358" extrusionOk="0">
                  <a:moveTo>
                    <a:pt x="210" y="1"/>
                  </a:moveTo>
                  <a:cubicBezTo>
                    <a:pt x="195" y="1"/>
                    <a:pt x="182" y="8"/>
                    <a:pt x="168" y="21"/>
                  </a:cubicBezTo>
                  <a:cubicBezTo>
                    <a:pt x="195" y="21"/>
                    <a:pt x="142" y="48"/>
                    <a:pt x="168" y="48"/>
                  </a:cubicBezTo>
                  <a:cubicBezTo>
                    <a:pt x="142" y="48"/>
                    <a:pt x="142" y="75"/>
                    <a:pt x="142" y="75"/>
                  </a:cubicBezTo>
                  <a:cubicBezTo>
                    <a:pt x="115" y="102"/>
                    <a:pt x="88" y="102"/>
                    <a:pt x="54" y="135"/>
                  </a:cubicBezTo>
                  <a:cubicBezTo>
                    <a:pt x="27" y="162"/>
                    <a:pt x="0" y="189"/>
                    <a:pt x="0" y="243"/>
                  </a:cubicBezTo>
                  <a:cubicBezTo>
                    <a:pt x="0" y="303"/>
                    <a:pt x="27" y="330"/>
                    <a:pt x="88" y="357"/>
                  </a:cubicBezTo>
                  <a:cubicBezTo>
                    <a:pt x="168" y="357"/>
                    <a:pt x="256" y="270"/>
                    <a:pt x="283" y="189"/>
                  </a:cubicBezTo>
                  <a:cubicBezTo>
                    <a:pt x="283" y="162"/>
                    <a:pt x="310" y="135"/>
                    <a:pt x="283" y="102"/>
                  </a:cubicBezTo>
                  <a:lnTo>
                    <a:pt x="283" y="48"/>
                  </a:lnTo>
                  <a:cubicBezTo>
                    <a:pt x="256" y="48"/>
                    <a:pt x="256" y="21"/>
                    <a:pt x="256" y="21"/>
                  </a:cubicBezTo>
                  <a:cubicBezTo>
                    <a:pt x="239" y="8"/>
                    <a:pt x="224" y="1"/>
                    <a:pt x="210"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6" name="Google Shape;2283;p45"/>
          <p:cNvGrpSpPr/>
          <p:nvPr/>
        </p:nvGrpSpPr>
        <p:grpSpPr>
          <a:xfrm rot="-2978053">
            <a:off x="627743" y="6606430"/>
            <a:ext cx="192252" cy="179264"/>
            <a:chOff x="2346366" y="2131666"/>
            <a:chExt cx="205425" cy="191548"/>
          </a:xfrm>
        </p:grpSpPr>
        <p:sp>
          <p:nvSpPr>
            <p:cNvPr id="87" name="Google Shape;2284;p45"/>
            <p:cNvSpPr/>
            <p:nvPr/>
          </p:nvSpPr>
          <p:spPr>
            <a:xfrm>
              <a:off x="2346366" y="2131666"/>
              <a:ext cx="116511" cy="81345"/>
            </a:xfrm>
            <a:custGeom>
              <a:avLst/>
              <a:gdLst/>
              <a:ahLst/>
              <a:cxnLst/>
              <a:rect l="l" t="t" r="r" b="b"/>
              <a:pathLst>
                <a:path w="646" h="451" extrusionOk="0">
                  <a:moveTo>
                    <a:pt x="419" y="0"/>
                  </a:moveTo>
                  <a:cubicBezTo>
                    <a:pt x="370" y="0"/>
                    <a:pt x="319" y="14"/>
                    <a:pt x="276" y="27"/>
                  </a:cubicBezTo>
                  <a:cubicBezTo>
                    <a:pt x="168" y="81"/>
                    <a:pt x="0" y="168"/>
                    <a:pt x="54" y="310"/>
                  </a:cubicBezTo>
                  <a:cubicBezTo>
                    <a:pt x="97" y="375"/>
                    <a:pt x="145" y="427"/>
                    <a:pt x="218" y="427"/>
                  </a:cubicBezTo>
                  <a:cubicBezTo>
                    <a:pt x="220" y="427"/>
                    <a:pt x="222" y="427"/>
                    <a:pt x="223" y="427"/>
                  </a:cubicBezTo>
                  <a:lnTo>
                    <a:pt x="223" y="427"/>
                  </a:lnTo>
                  <a:cubicBezTo>
                    <a:pt x="241" y="436"/>
                    <a:pt x="258" y="451"/>
                    <a:pt x="276" y="451"/>
                  </a:cubicBezTo>
                  <a:cubicBezTo>
                    <a:pt x="333" y="434"/>
                    <a:pt x="369" y="398"/>
                    <a:pt x="383" y="356"/>
                  </a:cubicBezTo>
                  <a:lnTo>
                    <a:pt x="383" y="356"/>
                  </a:lnTo>
                  <a:cubicBezTo>
                    <a:pt x="390" y="348"/>
                    <a:pt x="390" y="336"/>
                    <a:pt x="390" y="336"/>
                  </a:cubicBezTo>
                  <a:cubicBezTo>
                    <a:pt x="390" y="336"/>
                    <a:pt x="417" y="336"/>
                    <a:pt x="417" y="310"/>
                  </a:cubicBezTo>
                  <a:cubicBezTo>
                    <a:pt x="504" y="249"/>
                    <a:pt x="645" y="168"/>
                    <a:pt x="558" y="54"/>
                  </a:cubicBezTo>
                  <a:cubicBezTo>
                    <a:pt x="518" y="14"/>
                    <a:pt x="469" y="0"/>
                    <a:pt x="419"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285;p45"/>
            <p:cNvSpPr/>
            <p:nvPr/>
          </p:nvSpPr>
          <p:spPr>
            <a:xfrm>
              <a:off x="2447003" y="2140143"/>
              <a:ext cx="104788" cy="183070"/>
            </a:xfrm>
            <a:custGeom>
              <a:avLst/>
              <a:gdLst/>
              <a:ahLst/>
              <a:cxnLst/>
              <a:rect l="l" t="t" r="r" b="b"/>
              <a:pathLst>
                <a:path w="581" h="1015" extrusionOk="0">
                  <a:moveTo>
                    <a:pt x="427" y="0"/>
                  </a:moveTo>
                  <a:cubicBezTo>
                    <a:pt x="390" y="0"/>
                    <a:pt x="354" y="20"/>
                    <a:pt x="336" y="68"/>
                  </a:cubicBezTo>
                  <a:cubicBezTo>
                    <a:pt x="282" y="175"/>
                    <a:pt x="222" y="316"/>
                    <a:pt x="168" y="457"/>
                  </a:cubicBezTo>
                  <a:cubicBezTo>
                    <a:pt x="114" y="599"/>
                    <a:pt x="27" y="740"/>
                    <a:pt x="0" y="874"/>
                  </a:cubicBezTo>
                  <a:cubicBezTo>
                    <a:pt x="0" y="971"/>
                    <a:pt x="79" y="1014"/>
                    <a:pt x="157" y="1014"/>
                  </a:cubicBezTo>
                  <a:cubicBezTo>
                    <a:pt x="193" y="1014"/>
                    <a:pt x="228" y="1005"/>
                    <a:pt x="255" y="988"/>
                  </a:cubicBezTo>
                  <a:cubicBezTo>
                    <a:pt x="363" y="874"/>
                    <a:pt x="390" y="767"/>
                    <a:pt x="423" y="626"/>
                  </a:cubicBezTo>
                  <a:cubicBezTo>
                    <a:pt x="477" y="457"/>
                    <a:pt x="531" y="316"/>
                    <a:pt x="558" y="148"/>
                  </a:cubicBezTo>
                  <a:cubicBezTo>
                    <a:pt x="580" y="73"/>
                    <a:pt x="500" y="0"/>
                    <a:pt x="427"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5"/>
        <p:cNvGrpSpPr/>
        <p:nvPr/>
      </p:nvGrpSpPr>
      <p:grpSpPr>
        <a:xfrm>
          <a:off x="0" y="0"/>
          <a:ext cx="0" cy="0"/>
          <a:chOff x="0" y="0"/>
          <a:chExt cx="0" cy="0"/>
        </a:xfrm>
      </p:grpSpPr>
      <p:sp>
        <p:nvSpPr>
          <p:cNvPr id="2356" name="Google Shape;2356;p47"/>
          <p:cNvSpPr txBox="1">
            <a:spLocks noGrp="1"/>
          </p:cNvSpPr>
          <p:nvPr>
            <p:ph type="title"/>
          </p:nvPr>
        </p:nvSpPr>
        <p:spPr>
          <a:xfrm>
            <a:off x="6109854" y="3311236"/>
            <a:ext cx="6082145" cy="947097"/>
          </a:xfrm>
          <a:prstGeom prst="rect">
            <a:avLst/>
          </a:prstGeom>
        </p:spPr>
        <p:txBody>
          <a:bodyPr spcFirstLastPara="1" wrap="square" lIns="121900" tIns="121900" rIns="121900" bIns="121900" anchor="t" anchorCtr="0">
            <a:noAutofit/>
          </a:bodyPr>
          <a:lstStyle/>
          <a:p>
            <a:r>
              <a:rPr lang="en-US"/>
              <a:t>While-reading</a:t>
            </a:r>
            <a:endParaRPr lang="en-US" dirty="0"/>
          </a:p>
        </p:txBody>
      </p:sp>
      <p:sp>
        <p:nvSpPr>
          <p:cNvPr id="2358" name="Google Shape;2358;p47"/>
          <p:cNvSpPr txBox="1">
            <a:spLocks noGrp="1"/>
          </p:cNvSpPr>
          <p:nvPr>
            <p:ph type="title" idx="2"/>
          </p:nvPr>
        </p:nvSpPr>
        <p:spPr>
          <a:xfrm>
            <a:off x="6872333" y="1677169"/>
            <a:ext cx="3744000" cy="1261200"/>
          </a:xfrm>
          <a:prstGeom prst="rect">
            <a:avLst/>
          </a:prstGeom>
        </p:spPr>
        <p:txBody>
          <a:bodyPr spcFirstLastPara="1" wrap="square" lIns="121900" tIns="121900" rIns="121900" bIns="121900" anchor="t" anchorCtr="0">
            <a:noAutofit/>
          </a:bodyPr>
          <a:lstStyle/>
          <a:p>
            <a:r>
              <a:rPr lang="en" dirty="0"/>
              <a:t>03</a:t>
            </a:r>
            <a:endParaRPr dirty="0"/>
          </a:p>
        </p:txBody>
      </p:sp>
      <p:sp>
        <p:nvSpPr>
          <p:cNvPr id="2359" name="Google Shape;2359;p47"/>
          <p:cNvSpPr/>
          <p:nvPr/>
        </p:nvSpPr>
        <p:spPr>
          <a:xfrm>
            <a:off x="6527766" y="1768835"/>
            <a:ext cx="1951447" cy="1655327"/>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360" name="Google Shape;2360;p47"/>
          <p:cNvGrpSpPr/>
          <p:nvPr/>
        </p:nvGrpSpPr>
        <p:grpSpPr>
          <a:xfrm>
            <a:off x="3489835" y="2858868"/>
            <a:ext cx="1428900" cy="821841"/>
            <a:chOff x="2617376" y="2144150"/>
            <a:chExt cx="1071675" cy="616381"/>
          </a:xfrm>
        </p:grpSpPr>
        <p:sp>
          <p:nvSpPr>
            <p:cNvPr id="2361" name="Google Shape;2361;p47"/>
            <p:cNvSpPr/>
            <p:nvPr/>
          </p:nvSpPr>
          <p:spPr>
            <a:xfrm>
              <a:off x="2617376" y="2144150"/>
              <a:ext cx="400993" cy="237916"/>
            </a:xfrm>
            <a:custGeom>
              <a:avLst/>
              <a:gdLst/>
              <a:ahLst/>
              <a:cxnLst/>
              <a:rect l="l" t="t" r="r" b="b"/>
              <a:pathLst>
                <a:path w="3937" h="2336" extrusionOk="0">
                  <a:moveTo>
                    <a:pt x="1863" y="170"/>
                  </a:moveTo>
                  <a:cubicBezTo>
                    <a:pt x="2050" y="170"/>
                    <a:pt x="2246" y="220"/>
                    <a:pt x="2445" y="338"/>
                  </a:cubicBezTo>
                  <a:cubicBezTo>
                    <a:pt x="2450" y="341"/>
                    <a:pt x="2455" y="343"/>
                    <a:pt x="2460" y="345"/>
                  </a:cubicBezTo>
                  <a:lnTo>
                    <a:pt x="2460" y="345"/>
                  </a:lnTo>
                  <a:cubicBezTo>
                    <a:pt x="2358" y="690"/>
                    <a:pt x="2305" y="1057"/>
                    <a:pt x="2223" y="1406"/>
                  </a:cubicBezTo>
                  <a:cubicBezTo>
                    <a:pt x="2077" y="1890"/>
                    <a:pt x="1871" y="2121"/>
                    <a:pt x="1450" y="2121"/>
                  </a:cubicBezTo>
                  <a:cubicBezTo>
                    <a:pt x="1386" y="2121"/>
                    <a:pt x="1316" y="2116"/>
                    <a:pt x="1242" y="2105"/>
                  </a:cubicBezTo>
                  <a:cubicBezTo>
                    <a:pt x="0" y="1939"/>
                    <a:pt x="759" y="170"/>
                    <a:pt x="1863" y="170"/>
                  </a:cubicBezTo>
                  <a:close/>
                  <a:moveTo>
                    <a:pt x="1851" y="1"/>
                  </a:moveTo>
                  <a:cubicBezTo>
                    <a:pt x="1419" y="1"/>
                    <a:pt x="1006" y="223"/>
                    <a:pt x="711" y="593"/>
                  </a:cubicBezTo>
                  <a:cubicBezTo>
                    <a:pt x="348" y="1010"/>
                    <a:pt x="261" y="1682"/>
                    <a:pt x="711" y="2079"/>
                  </a:cubicBezTo>
                  <a:cubicBezTo>
                    <a:pt x="889" y="2233"/>
                    <a:pt x="1227" y="2335"/>
                    <a:pt x="1529" y="2335"/>
                  </a:cubicBezTo>
                  <a:cubicBezTo>
                    <a:pt x="1661" y="2335"/>
                    <a:pt x="1785" y="2316"/>
                    <a:pt x="1887" y="2273"/>
                  </a:cubicBezTo>
                  <a:cubicBezTo>
                    <a:pt x="2254" y="2098"/>
                    <a:pt x="2403" y="1580"/>
                    <a:pt x="2498" y="1104"/>
                  </a:cubicBezTo>
                  <a:lnTo>
                    <a:pt x="2498" y="1104"/>
                  </a:lnTo>
                  <a:cubicBezTo>
                    <a:pt x="2507" y="1360"/>
                    <a:pt x="2552" y="1607"/>
                    <a:pt x="2727" y="1742"/>
                  </a:cubicBezTo>
                  <a:cubicBezTo>
                    <a:pt x="2862" y="1849"/>
                    <a:pt x="2995" y="1894"/>
                    <a:pt x="3125" y="1894"/>
                  </a:cubicBezTo>
                  <a:cubicBezTo>
                    <a:pt x="3404" y="1894"/>
                    <a:pt x="3665" y="1689"/>
                    <a:pt x="3876" y="1460"/>
                  </a:cubicBezTo>
                  <a:cubicBezTo>
                    <a:pt x="3937" y="1395"/>
                    <a:pt x="3891" y="1318"/>
                    <a:pt x="3828" y="1318"/>
                  </a:cubicBezTo>
                  <a:cubicBezTo>
                    <a:pt x="3807" y="1318"/>
                    <a:pt x="3784" y="1326"/>
                    <a:pt x="3762" y="1346"/>
                  </a:cubicBezTo>
                  <a:cubicBezTo>
                    <a:pt x="3648" y="1504"/>
                    <a:pt x="3498" y="1581"/>
                    <a:pt x="3318" y="1581"/>
                  </a:cubicBezTo>
                  <a:cubicBezTo>
                    <a:pt x="3146" y="1581"/>
                    <a:pt x="2947" y="1511"/>
                    <a:pt x="2727" y="1373"/>
                  </a:cubicBezTo>
                  <a:cubicBezTo>
                    <a:pt x="2673" y="1205"/>
                    <a:pt x="2673" y="1037"/>
                    <a:pt x="2673" y="869"/>
                  </a:cubicBezTo>
                  <a:cubicBezTo>
                    <a:pt x="2673" y="674"/>
                    <a:pt x="2673" y="479"/>
                    <a:pt x="2646" y="284"/>
                  </a:cubicBezTo>
                  <a:cubicBezTo>
                    <a:pt x="2646" y="240"/>
                    <a:pt x="2611" y="219"/>
                    <a:pt x="2572" y="219"/>
                  </a:cubicBezTo>
                  <a:cubicBezTo>
                    <a:pt x="2571" y="219"/>
                    <a:pt x="2570" y="219"/>
                    <a:pt x="2569" y="219"/>
                  </a:cubicBezTo>
                  <a:lnTo>
                    <a:pt x="2569" y="219"/>
                  </a:lnTo>
                  <a:cubicBezTo>
                    <a:pt x="2561" y="209"/>
                    <a:pt x="2549" y="202"/>
                    <a:pt x="2532" y="197"/>
                  </a:cubicBezTo>
                  <a:cubicBezTo>
                    <a:pt x="2310" y="62"/>
                    <a:pt x="2078" y="1"/>
                    <a:pt x="185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2" name="Google Shape;2362;p47"/>
            <p:cNvSpPr/>
            <p:nvPr/>
          </p:nvSpPr>
          <p:spPr>
            <a:xfrm>
              <a:off x="3047490" y="2153214"/>
              <a:ext cx="267668" cy="607317"/>
            </a:xfrm>
            <a:custGeom>
              <a:avLst/>
              <a:gdLst/>
              <a:ahLst/>
              <a:cxnLst/>
              <a:rect l="l" t="t" r="r" b="b"/>
              <a:pathLst>
                <a:path w="2628" h="5963" extrusionOk="0">
                  <a:moveTo>
                    <a:pt x="1651" y="3858"/>
                  </a:moveTo>
                  <a:cubicBezTo>
                    <a:pt x="1787" y="3858"/>
                    <a:pt x="1910" y="3915"/>
                    <a:pt x="2005" y="4059"/>
                  </a:cubicBezTo>
                  <a:cubicBezTo>
                    <a:pt x="2341" y="4563"/>
                    <a:pt x="2422" y="5182"/>
                    <a:pt x="1837" y="5545"/>
                  </a:cubicBezTo>
                  <a:cubicBezTo>
                    <a:pt x="1620" y="5685"/>
                    <a:pt x="1298" y="5784"/>
                    <a:pt x="994" y="5784"/>
                  </a:cubicBezTo>
                  <a:cubicBezTo>
                    <a:pt x="672" y="5784"/>
                    <a:pt x="369" y="5674"/>
                    <a:pt x="230" y="5386"/>
                  </a:cubicBezTo>
                  <a:lnTo>
                    <a:pt x="230" y="5386"/>
                  </a:lnTo>
                  <a:cubicBezTo>
                    <a:pt x="251" y="5308"/>
                    <a:pt x="272" y="5230"/>
                    <a:pt x="292" y="5152"/>
                  </a:cubicBezTo>
                  <a:lnTo>
                    <a:pt x="292" y="5152"/>
                  </a:lnTo>
                  <a:cubicBezTo>
                    <a:pt x="354" y="4971"/>
                    <a:pt x="437" y="4801"/>
                    <a:pt x="547" y="4617"/>
                  </a:cubicBezTo>
                  <a:cubicBezTo>
                    <a:pt x="694" y="4409"/>
                    <a:pt x="1230" y="3858"/>
                    <a:pt x="1651" y="3858"/>
                  </a:cubicBezTo>
                  <a:close/>
                  <a:moveTo>
                    <a:pt x="1135" y="0"/>
                  </a:moveTo>
                  <a:cubicBezTo>
                    <a:pt x="1093" y="0"/>
                    <a:pt x="1051" y="27"/>
                    <a:pt x="1051" y="81"/>
                  </a:cubicBezTo>
                  <a:cubicBezTo>
                    <a:pt x="866" y="1786"/>
                    <a:pt x="553" y="3490"/>
                    <a:pt x="113" y="5166"/>
                  </a:cubicBezTo>
                  <a:lnTo>
                    <a:pt x="113" y="5166"/>
                  </a:lnTo>
                  <a:cubicBezTo>
                    <a:pt x="108" y="5182"/>
                    <a:pt x="103" y="5199"/>
                    <a:pt x="98" y="5216"/>
                  </a:cubicBezTo>
                  <a:lnTo>
                    <a:pt x="98" y="5216"/>
                  </a:lnTo>
                  <a:cubicBezTo>
                    <a:pt x="49" y="5220"/>
                    <a:pt x="1" y="5255"/>
                    <a:pt x="16" y="5316"/>
                  </a:cubicBezTo>
                  <a:cubicBezTo>
                    <a:pt x="25" y="5349"/>
                    <a:pt x="36" y="5380"/>
                    <a:pt x="47" y="5410"/>
                  </a:cubicBezTo>
                  <a:lnTo>
                    <a:pt x="47" y="5410"/>
                  </a:lnTo>
                  <a:cubicBezTo>
                    <a:pt x="46" y="5416"/>
                    <a:pt x="44" y="5423"/>
                    <a:pt x="43" y="5430"/>
                  </a:cubicBezTo>
                  <a:cubicBezTo>
                    <a:pt x="30" y="5471"/>
                    <a:pt x="61" y="5505"/>
                    <a:pt x="99" y="5517"/>
                  </a:cubicBezTo>
                  <a:lnTo>
                    <a:pt x="99" y="5517"/>
                  </a:lnTo>
                  <a:cubicBezTo>
                    <a:pt x="278" y="5828"/>
                    <a:pt x="630" y="5963"/>
                    <a:pt x="1009" y="5963"/>
                  </a:cubicBezTo>
                  <a:cubicBezTo>
                    <a:pt x="1764" y="5963"/>
                    <a:pt x="2628" y="5429"/>
                    <a:pt x="2456" y="4678"/>
                  </a:cubicBezTo>
                  <a:cubicBezTo>
                    <a:pt x="2336" y="4251"/>
                    <a:pt x="2115" y="3661"/>
                    <a:pt x="1676" y="3661"/>
                  </a:cubicBezTo>
                  <a:cubicBezTo>
                    <a:pt x="1596" y="3661"/>
                    <a:pt x="1509" y="3680"/>
                    <a:pt x="1414" y="3723"/>
                  </a:cubicBezTo>
                  <a:cubicBezTo>
                    <a:pt x="1017" y="3907"/>
                    <a:pt x="694" y="4166"/>
                    <a:pt x="456" y="4491"/>
                  </a:cubicBezTo>
                  <a:lnTo>
                    <a:pt x="456" y="4491"/>
                  </a:lnTo>
                  <a:cubicBezTo>
                    <a:pt x="798" y="3041"/>
                    <a:pt x="1038" y="1570"/>
                    <a:pt x="1219" y="81"/>
                  </a:cubicBezTo>
                  <a:cubicBezTo>
                    <a:pt x="1219" y="27"/>
                    <a:pt x="1177" y="0"/>
                    <a:pt x="11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3" name="Google Shape;2363;p47"/>
            <p:cNvSpPr/>
            <p:nvPr/>
          </p:nvSpPr>
          <p:spPr>
            <a:xfrm>
              <a:off x="3436253" y="2144456"/>
              <a:ext cx="252798" cy="240767"/>
            </a:xfrm>
            <a:custGeom>
              <a:avLst/>
              <a:gdLst/>
              <a:ahLst/>
              <a:cxnLst/>
              <a:rect l="l" t="t" r="r" b="b"/>
              <a:pathLst>
                <a:path w="2482" h="2364" extrusionOk="0">
                  <a:moveTo>
                    <a:pt x="1353" y="0"/>
                  </a:moveTo>
                  <a:cubicBezTo>
                    <a:pt x="608" y="0"/>
                    <a:pt x="0" y="855"/>
                    <a:pt x="178" y="1571"/>
                  </a:cubicBezTo>
                  <a:cubicBezTo>
                    <a:pt x="305" y="2101"/>
                    <a:pt x="850" y="2364"/>
                    <a:pt x="1392" y="2364"/>
                  </a:cubicBezTo>
                  <a:cubicBezTo>
                    <a:pt x="1792" y="2364"/>
                    <a:pt x="2190" y="2220"/>
                    <a:pt x="2415" y="1934"/>
                  </a:cubicBezTo>
                  <a:cubicBezTo>
                    <a:pt x="2481" y="1869"/>
                    <a:pt x="2418" y="1792"/>
                    <a:pt x="2356" y="1792"/>
                  </a:cubicBezTo>
                  <a:cubicBezTo>
                    <a:pt x="2336" y="1792"/>
                    <a:pt x="2316" y="1800"/>
                    <a:pt x="2301" y="1820"/>
                  </a:cubicBezTo>
                  <a:cubicBezTo>
                    <a:pt x="2107" y="2067"/>
                    <a:pt x="1737" y="2199"/>
                    <a:pt x="1368" y="2199"/>
                  </a:cubicBezTo>
                  <a:cubicBezTo>
                    <a:pt x="945" y="2199"/>
                    <a:pt x="523" y="2026"/>
                    <a:pt x="372" y="1652"/>
                  </a:cubicBezTo>
                  <a:cubicBezTo>
                    <a:pt x="115" y="1039"/>
                    <a:pt x="702" y="169"/>
                    <a:pt x="1338" y="169"/>
                  </a:cubicBezTo>
                  <a:cubicBezTo>
                    <a:pt x="1399" y="169"/>
                    <a:pt x="1460" y="177"/>
                    <a:pt x="1522" y="194"/>
                  </a:cubicBezTo>
                  <a:cubicBezTo>
                    <a:pt x="1531" y="197"/>
                    <a:pt x="1541" y="198"/>
                    <a:pt x="1549" y="198"/>
                  </a:cubicBezTo>
                  <a:cubicBezTo>
                    <a:pt x="1639" y="198"/>
                    <a:pt x="1679" y="56"/>
                    <a:pt x="1575" y="26"/>
                  </a:cubicBezTo>
                  <a:cubicBezTo>
                    <a:pt x="1500" y="8"/>
                    <a:pt x="1426" y="0"/>
                    <a:pt x="135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4" name="Google Shape;2364;p47"/>
          <p:cNvGrpSpPr/>
          <p:nvPr/>
        </p:nvGrpSpPr>
        <p:grpSpPr>
          <a:xfrm>
            <a:off x="2975415" y="2545124"/>
            <a:ext cx="2457767" cy="1535037"/>
            <a:chOff x="2155186" y="-161457"/>
            <a:chExt cx="1843325" cy="1151278"/>
          </a:xfrm>
        </p:grpSpPr>
        <p:sp>
          <p:nvSpPr>
            <p:cNvPr id="2365" name="Google Shape;2365;p47"/>
            <p:cNvSpPr/>
            <p:nvPr/>
          </p:nvSpPr>
          <p:spPr>
            <a:xfrm>
              <a:off x="2155186" y="-161457"/>
              <a:ext cx="1825536" cy="1151278"/>
            </a:xfrm>
            <a:custGeom>
              <a:avLst/>
              <a:gdLst/>
              <a:ahLst/>
              <a:cxnLst/>
              <a:rect l="l" t="t" r="r" b="b"/>
              <a:pathLst>
                <a:path w="11681" h="7367" extrusionOk="0">
                  <a:moveTo>
                    <a:pt x="7011" y="253"/>
                  </a:moveTo>
                  <a:cubicBezTo>
                    <a:pt x="7703" y="253"/>
                    <a:pt x="8399" y="305"/>
                    <a:pt x="9073" y="492"/>
                  </a:cubicBezTo>
                  <a:cubicBezTo>
                    <a:pt x="10114" y="747"/>
                    <a:pt x="10867" y="1419"/>
                    <a:pt x="11149" y="2481"/>
                  </a:cubicBezTo>
                  <a:cubicBezTo>
                    <a:pt x="11317" y="3153"/>
                    <a:pt x="11257" y="4020"/>
                    <a:pt x="10867" y="4638"/>
                  </a:cubicBezTo>
                  <a:cubicBezTo>
                    <a:pt x="10504" y="5223"/>
                    <a:pt x="9805" y="5559"/>
                    <a:pt x="9160" y="5754"/>
                  </a:cubicBezTo>
                  <a:cubicBezTo>
                    <a:pt x="8488" y="5982"/>
                    <a:pt x="7843" y="6177"/>
                    <a:pt x="7144" y="6231"/>
                  </a:cubicBezTo>
                  <a:cubicBezTo>
                    <a:pt x="6499" y="6291"/>
                    <a:pt x="5880" y="6399"/>
                    <a:pt x="5242" y="6513"/>
                  </a:cubicBezTo>
                  <a:cubicBezTo>
                    <a:pt x="4597" y="6627"/>
                    <a:pt x="3898" y="6594"/>
                    <a:pt x="3253" y="6735"/>
                  </a:cubicBezTo>
                  <a:cubicBezTo>
                    <a:pt x="3066" y="6775"/>
                    <a:pt x="2845" y="6873"/>
                    <a:pt x="2668" y="6999"/>
                  </a:cubicBezTo>
                  <a:lnTo>
                    <a:pt x="2668" y="6999"/>
                  </a:lnTo>
                  <a:cubicBezTo>
                    <a:pt x="2710" y="6827"/>
                    <a:pt x="2709" y="6649"/>
                    <a:pt x="2749" y="6486"/>
                  </a:cubicBezTo>
                  <a:cubicBezTo>
                    <a:pt x="2776" y="6426"/>
                    <a:pt x="2749" y="6372"/>
                    <a:pt x="2722" y="6372"/>
                  </a:cubicBezTo>
                  <a:cubicBezTo>
                    <a:pt x="1680" y="5895"/>
                    <a:pt x="840" y="5196"/>
                    <a:pt x="504" y="4074"/>
                  </a:cubicBezTo>
                  <a:cubicBezTo>
                    <a:pt x="114" y="2871"/>
                    <a:pt x="504" y="1668"/>
                    <a:pt x="1599" y="996"/>
                  </a:cubicBezTo>
                  <a:cubicBezTo>
                    <a:pt x="2749" y="324"/>
                    <a:pt x="4368" y="377"/>
                    <a:pt x="5659" y="297"/>
                  </a:cubicBezTo>
                  <a:cubicBezTo>
                    <a:pt x="6103" y="276"/>
                    <a:pt x="6556" y="253"/>
                    <a:pt x="7011" y="253"/>
                  </a:cubicBezTo>
                  <a:close/>
                  <a:moveTo>
                    <a:pt x="6966" y="1"/>
                  </a:moveTo>
                  <a:cubicBezTo>
                    <a:pt x="6099" y="1"/>
                    <a:pt x="5219" y="88"/>
                    <a:pt x="4368" y="156"/>
                  </a:cubicBezTo>
                  <a:cubicBezTo>
                    <a:pt x="3058" y="270"/>
                    <a:pt x="1573" y="411"/>
                    <a:pt x="672" y="1500"/>
                  </a:cubicBezTo>
                  <a:cubicBezTo>
                    <a:pt x="0" y="2313"/>
                    <a:pt x="0" y="3543"/>
                    <a:pt x="397" y="4470"/>
                  </a:cubicBezTo>
                  <a:cubicBezTo>
                    <a:pt x="618" y="5001"/>
                    <a:pt x="954" y="5451"/>
                    <a:pt x="1405" y="5814"/>
                  </a:cubicBezTo>
                  <a:cubicBezTo>
                    <a:pt x="1599" y="6009"/>
                    <a:pt x="1821" y="6150"/>
                    <a:pt x="2050" y="6258"/>
                  </a:cubicBezTo>
                  <a:cubicBezTo>
                    <a:pt x="2298" y="6426"/>
                    <a:pt x="2554" y="6399"/>
                    <a:pt x="2520" y="6708"/>
                  </a:cubicBezTo>
                  <a:cubicBezTo>
                    <a:pt x="2520" y="6876"/>
                    <a:pt x="2493" y="7044"/>
                    <a:pt x="2440" y="7185"/>
                  </a:cubicBezTo>
                  <a:cubicBezTo>
                    <a:pt x="2436" y="7196"/>
                    <a:pt x="2435" y="7207"/>
                    <a:pt x="2435" y="7216"/>
                  </a:cubicBezTo>
                  <a:lnTo>
                    <a:pt x="2435" y="7216"/>
                  </a:lnTo>
                  <a:cubicBezTo>
                    <a:pt x="2378" y="7280"/>
                    <a:pt x="2451" y="7366"/>
                    <a:pt x="2528" y="7366"/>
                  </a:cubicBezTo>
                  <a:cubicBezTo>
                    <a:pt x="2556" y="7366"/>
                    <a:pt x="2584" y="7355"/>
                    <a:pt x="2608" y="7326"/>
                  </a:cubicBezTo>
                  <a:cubicBezTo>
                    <a:pt x="2970" y="6876"/>
                    <a:pt x="3730" y="6930"/>
                    <a:pt x="4261" y="6903"/>
                  </a:cubicBezTo>
                  <a:cubicBezTo>
                    <a:pt x="5155" y="6822"/>
                    <a:pt x="6021" y="6627"/>
                    <a:pt x="6922" y="6513"/>
                  </a:cubicBezTo>
                  <a:cubicBezTo>
                    <a:pt x="8293" y="6345"/>
                    <a:pt x="9718" y="6123"/>
                    <a:pt x="10786" y="5169"/>
                  </a:cubicBezTo>
                  <a:cubicBezTo>
                    <a:pt x="11680" y="4356"/>
                    <a:pt x="11626" y="2844"/>
                    <a:pt x="11176" y="1809"/>
                  </a:cubicBezTo>
                  <a:cubicBezTo>
                    <a:pt x="10726" y="828"/>
                    <a:pt x="9718" y="351"/>
                    <a:pt x="8710" y="156"/>
                  </a:cubicBezTo>
                  <a:cubicBezTo>
                    <a:pt x="8143" y="41"/>
                    <a:pt x="7557" y="1"/>
                    <a:pt x="696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6" name="Google Shape;2366;p47"/>
            <p:cNvSpPr/>
            <p:nvPr/>
          </p:nvSpPr>
          <p:spPr>
            <a:xfrm>
              <a:off x="3827695" y="-115982"/>
              <a:ext cx="103928" cy="98610"/>
            </a:xfrm>
            <a:custGeom>
              <a:avLst/>
              <a:gdLst/>
              <a:ahLst/>
              <a:cxnLst/>
              <a:rect l="l" t="t" r="r" b="b"/>
              <a:pathLst>
                <a:path w="665" h="631" extrusionOk="0">
                  <a:moveTo>
                    <a:pt x="87" y="1"/>
                  </a:moveTo>
                  <a:cubicBezTo>
                    <a:pt x="37" y="1"/>
                    <a:pt x="0" y="68"/>
                    <a:pt x="24" y="120"/>
                  </a:cubicBezTo>
                  <a:cubicBezTo>
                    <a:pt x="111" y="201"/>
                    <a:pt x="192" y="288"/>
                    <a:pt x="252" y="369"/>
                  </a:cubicBezTo>
                  <a:cubicBezTo>
                    <a:pt x="333" y="456"/>
                    <a:pt x="387" y="564"/>
                    <a:pt x="528" y="624"/>
                  </a:cubicBezTo>
                  <a:cubicBezTo>
                    <a:pt x="542" y="629"/>
                    <a:pt x="556" y="631"/>
                    <a:pt x="568" y="631"/>
                  </a:cubicBezTo>
                  <a:cubicBezTo>
                    <a:pt x="631" y="631"/>
                    <a:pt x="664" y="577"/>
                    <a:pt x="642" y="510"/>
                  </a:cubicBezTo>
                  <a:cubicBezTo>
                    <a:pt x="588" y="369"/>
                    <a:pt x="501" y="315"/>
                    <a:pt x="387" y="228"/>
                  </a:cubicBezTo>
                  <a:cubicBezTo>
                    <a:pt x="306" y="147"/>
                    <a:pt x="219" y="60"/>
                    <a:pt x="111" y="6"/>
                  </a:cubicBezTo>
                  <a:cubicBezTo>
                    <a:pt x="103" y="2"/>
                    <a:pt x="95" y="1"/>
                    <a:pt x="8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7" name="Google Shape;2367;p47"/>
            <p:cNvSpPr/>
            <p:nvPr/>
          </p:nvSpPr>
          <p:spPr>
            <a:xfrm>
              <a:off x="3943343" y="-59411"/>
              <a:ext cx="55168" cy="92515"/>
            </a:xfrm>
            <a:custGeom>
              <a:avLst/>
              <a:gdLst/>
              <a:ahLst/>
              <a:cxnLst/>
              <a:rect l="l" t="t" r="r" b="b"/>
              <a:pathLst>
                <a:path w="353" h="592" extrusionOk="0">
                  <a:moveTo>
                    <a:pt x="118" y="0"/>
                  </a:moveTo>
                  <a:cubicBezTo>
                    <a:pt x="59" y="0"/>
                    <a:pt x="0" y="59"/>
                    <a:pt x="43" y="121"/>
                  </a:cubicBezTo>
                  <a:cubicBezTo>
                    <a:pt x="97" y="262"/>
                    <a:pt x="151" y="397"/>
                    <a:pt x="211" y="538"/>
                  </a:cubicBezTo>
                  <a:cubicBezTo>
                    <a:pt x="211" y="575"/>
                    <a:pt x="231" y="591"/>
                    <a:pt x="253" y="591"/>
                  </a:cubicBezTo>
                  <a:cubicBezTo>
                    <a:pt x="283" y="591"/>
                    <a:pt x="319" y="561"/>
                    <a:pt x="319" y="511"/>
                  </a:cubicBezTo>
                  <a:cubicBezTo>
                    <a:pt x="352" y="343"/>
                    <a:pt x="292" y="175"/>
                    <a:pt x="184" y="34"/>
                  </a:cubicBezTo>
                  <a:cubicBezTo>
                    <a:pt x="167" y="10"/>
                    <a:pt x="142" y="0"/>
                    <a:pt x="11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8" name="Google Shape;2368;p47"/>
          <p:cNvGrpSpPr/>
          <p:nvPr/>
        </p:nvGrpSpPr>
        <p:grpSpPr>
          <a:xfrm>
            <a:off x="1303004" y="4246208"/>
            <a:ext cx="4369441" cy="1995928"/>
            <a:chOff x="1046000" y="3106476"/>
            <a:chExt cx="3151040" cy="1347750"/>
          </a:xfrm>
        </p:grpSpPr>
        <p:sp>
          <p:nvSpPr>
            <p:cNvPr id="2369" name="Google Shape;2369;p47"/>
            <p:cNvSpPr/>
            <p:nvPr/>
          </p:nvSpPr>
          <p:spPr>
            <a:xfrm>
              <a:off x="1046000" y="3106476"/>
              <a:ext cx="3151040" cy="1026230"/>
            </a:xfrm>
            <a:custGeom>
              <a:avLst/>
              <a:gdLst/>
              <a:ahLst/>
              <a:cxnLst/>
              <a:rect l="l" t="t" r="r" b="b"/>
              <a:pathLst>
                <a:path w="24980" h="8978" extrusionOk="0">
                  <a:moveTo>
                    <a:pt x="17611" y="347"/>
                  </a:moveTo>
                  <a:cubicBezTo>
                    <a:pt x="18394" y="347"/>
                    <a:pt x="19173" y="385"/>
                    <a:pt x="19939" y="474"/>
                  </a:cubicBezTo>
                  <a:cubicBezTo>
                    <a:pt x="21539" y="669"/>
                    <a:pt x="23246" y="1314"/>
                    <a:pt x="23777" y="2995"/>
                  </a:cubicBezTo>
                  <a:cubicBezTo>
                    <a:pt x="24193" y="4305"/>
                    <a:pt x="23327" y="5649"/>
                    <a:pt x="22345" y="6462"/>
                  </a:cubicBezTo>
                  <a:cubicBezTo>
                    <a:pt x="21062" y="7531"/>
                    <a:pt x="19214" y="7779"/>
                    <a:pt x="17587" y="7974"/>
                  </a:cubicBezTo>
                  <a:cubicBezTo>
                    <a:pt x="15715" y="8216"/>
                    <a:pt x="13853" y="8403"/>
                    <a:pt x="11976" y="8403"/>
                  </a:cubicBezTo>
                  <a:cubicBezTo>
                    <a:pt x="11246" y="8403"/>
                    <a:pt x="10514" y="8374"/>
                    <a:pt x="9778" y="8310"/>
                  </a:cubicBezTo>
                  <a:cubicBezTo>
                    <a:pt x="8374" y="8230"/>
                    <a:pt x="6976" y="8089"/>
                    <a:pt x="5578" y="7921"/>
                  </a:cubicBezTo>
                  <a:cubicBezTo>
                    <a:pt x="5436" y="7921"/>
                    <a:pt x="5174" y="7837"/>
                    <a:pt x="4964" y="7837"/>
                  </a:cubicBezTo>
                  <a:cubicBezTo>
                    <a:pt x="4875" y="7837"/>
                    <a:pt x="4796" y="7852"/>
                    <a:pt x="4738" y="7894"/>
                  </a:cubicBezTo>
                  <a:cubicBezTo>
                    <a:pt x="4394" y="8086"/>
                    <a:pt x="4075" y="8385"/>
                    <a:pt x="3778" y="8645"/>
                  </a:cubicBezTo>
                  <a:lnTo>
                    <a:pt x="3778" y="8645"/>
                  </a:lnTo>
                  <a:cubicBezTo>
                    <a:pt x="3765" y="8442"/>
                    <a:pt x="3742" y="8228"/>
                    <a:pt x="3784" y="8035"/>
                  </a:cubicBezTo>
                  <a:cubicBezTo>
                    <a:pt x="3811" y="7947"/>
                    <a:pt x="3757" y="7867"/>
                    <a:pt x="3696" y="7867"/>
                  </a:cubicBezTo>
                  <a:cubicBezTo>
                    <a:pt x="2218" y="7497"/>
                    <a:pt x="813" y="6382"/>
                    <a:pt x="645" y="4782"/>
                  </a:cubicBezTo>
                  <a:cubicBezTo>
                    <a:pt x="450" y="2880"/>
                    <a:pt x="2608" y="2094"/>
                    <a:pt x="4032" y="1563"/>
                  </a:cubicBezTo>
                  <a:cubicBezTo>
                    <a:pt x="5773" y="945"/>
                    <a:pt x="7507" y="891"/>
                    <a:pt x="9328" y="777"/>
                  </a:cubicBezTo>
                  <a:cubicBezTo>
                    <a:pt x="11089" y="696"/>
                    <a:pt x="12883" y="642"/>
                    <a:pt x="14651" y="501"/>
                  </a:cubicBezTo>
                  <a:cubicBezTo>
                    <a:pt x="15633" y="408"/>
                    <a:pt x="16625" y="347"/>
                    <a:pt x="17611" y="347"/>
                  </a:cubicBezTo>
                  <a:close/>
                  <a:moveTo>
                    <a:pt x="17682" y="0"/>
                  </a:moveTo>
                  <a:cubicBezTo>
                    <a:pt x="16250" y="0"/>
                    <a:pt x="14821" y="137"/>
                    <a:pt x="13387" y="273"/>
                  </a:cubicBezTo>
                  <a:cubicBezTo>
                    <a:pt x="11344" y="441"/>
                    <a:pt x="9274" y="414"/>
                    <a:pt x="7225" y="555"/>
                  </a:cubicBezTo>
                  <a:cubicBezTo>
                    <a:pt x="5437" y="669"/>
                    <a:pt x="3643" y="1254"/>
                    <a:pt x="2077" y="2067"/>
                  </a:cubicBezTo>
                  <a:cubicBezTo>
                    <a:pt x="706" y="2766"/>
                    <a:pt x="0" y="4137"/>
                    <a:pt x="538" y="5622"/>
                  </a:cubicBezTo>
                  <a:cubicBezTo>
                    <a:pt x="966" y="6894"/>
                    <a:pt x="2208" y="7771"/>
                    <a:pt x="3478" y="8108"/>
                  </a:cubicBezTo>
                  <a:lnTo>
                    <a:pt x="3478" y="8108"/>
                  </a:lnTo>
                  <a:cubicBezTo>
                    <a:pt x="3466" y="8356"/>
                    <a:pt x="3560" y="8566"/>
                    <a:pt x="3608" y="8802"/>
                  </a:cubicBezTo>
                  <a:lnTo>
                    <a:pt x="3608" y="8802"/>
                  </a:lnTo>
                  <a:cubicBezTo>
                    <a:pt x="3577" y="8875"/>
                    <a:pt x="3645" y="8977"/>
                    <a:pt x="3724" y="8977"/>
                  </a:cubicBezTo>
                  <a:cubicBezTo>
                    <a:pt x="3744" y="8977"/>
                    <a:pt x="3764" y="8971"/>
                    <a:pt x="3784" y="8956"/>
                  </a:cubicBezTo>
                  <a:cubicBezTo>
                    <a:pt x="4066" y="8734"/>
                    <a:pt x="4342" y="8566"/>
                    <a:pt x="4624" y="8337"/>
                  </a:cubicBezTo>
                  <a:cubicBezTo>
                    <a:pt x="4753" y="8236"/>
                    <a:pt x="4854" y="8204"/>
                    <a:pt x="4964" y="8204"/>
                  </a:cubicBezTo>
                  <a:cubicBezTo>
                    <a:pt x="5065" y="8204"/>
                    <a:pt x="5175" y="8231"/>
                    <a:pt x="5323" y="8257"/>
                  </a:cubicBezTo>
                  <a:cubicBezTo>
                    <a:pt x="6216" y="8398"/>
                    <a:pt x="7117" y="8478"/>
                    <a:pt x="8011" y="8566"/>
                  </a:cubicBezTo>
                  <a:cubicBezTo>
                    <a:pt x="9427" y="8698"/>
                    <a:pt x="10860" y="8814"/>
                    <a:pt x="12293" y="8814"/>
                  </a:cubicBezTo>
                  <a:cubicBezTo>
                    <a:pt x="12676" y="8814"/>
                    <a:pt x="13058" y="8806"/>
                    <a:pt x="13441" y="8788"/>
                  </a:cubicBezTo>
                  <a:cubicBezTo>
                    <a:pt x="15094" y="8707"/>
                    <a:pt x="16774" y="8505"/>
                    <a:pt x="18427" y="8284"/>
                  </a:cubicBezTo>
                  <a:cubicBezTo>
                    <a:pt x="19886" y="8089"/>
                    <a:pt x="21398" y="7699"/>
                    <a:pt x="22601" y="6771"/>
                  </a:cubicBezTo>
                  <a:cubicBezTo>
                    <a:pt x="24476" y="5347"/>
                    <a:pt x="24980" y="2598"/>
                    <a:pt x="22883" y="1086"/>
                  </a:cubicBezTo>
                  <a:cubicBezTo>
                    <a:pt x="21673" y="192"/>
                    <a:pt x="20134" y="105"/>
                    <a:pt x="18683" y="24"/>
                  </a:cubicBezTo>
                  <a:cubicBezTo>
                    <a:pt x="18349" y="8"/>
                    <a:pt x="18015" y="0"/>
                    <a:pt x="1768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0" name="Google Shape;2370;p47"/>
            <p:cNvSpPr/>
            <p:nvPr/>
          </p:nvSpPr>
          <p:spPr>
            <a:xfrm>
              <a:off x="4066293" y="3731600"/>
              <a:ext cx="60296" cy="95559"/>
            </a:xfrm>
            <a:custGeom>
              <a:avLst/>
              <a:gdLst/>
              <a:ahLst/>
              <a:cxnLst/>
              <a:rect l="l" t="t" r="r" b="b"/>
              <a:pathLst>
                <a:path w="478" h="836" extrusionOk="0">
                  <a:moveTo>
                    <a:pt x="374" y="0"/>
                  </a:moveTo>
                  <a:cubicBezTo>
                    <a:pt x="350" y="0"/>
                    <a:pt x="323" y="15"/>
                    <a:pt x="310" y="46"/>
                  </a:cubicBezTo>
                  <a:cubicBezTo>
                    <a:pt x="249" y="153"/>
                    <a:pt x="196" y="294"/>
                    <a:pt x="142" y="409"/>
                  </a:cubicBezTo>
                  <a:cubicBezTo>
                    <a:pt x="81" y="516"/>
                    <a:pt x="1" y="630"/>
                    <a:pt x="1" y="745"/>
                  </a:cubicBezTo>
                  <a:cubicBezTo>
                    <a:pt x="1" y="805"/>
                    <a:pt x="31" y="835"/>
                    <a:pt x="72" y="835"/>
                  </a:cubicBezTo>
                  <a:cubicBezTo>
                    <a:pt x="85" y="835"/>
                    <a:pt x="100" y="832"/>
                    <a:pt x="115" y="825"/>
                  </a:cubicBezTo>
                  <a:cubicBezTo>
                    <a:pt x="249" y="772"/>
                    <a:pt x="310" y="604"/>
                    <a:pt x="364" y="489"/>
                  </a:cubicBezTo>
                  <a:cubicBezTo>
                    <a:pt x="417" y="348"/>
                    <a:pt x="478" y="180"/>
                    <a:pt x="417" y="46"/>
                  </a:cubicBezTo>
                  <a:cubicBezTo>
                    <a:pt x="417" y="15"/>
                    <a:pt x="397" y="0"/>
                    <a:pt x="37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2371;p47"/>
            <p:cNvSpPr/>
            <p:nvPr/>
          </p:nvSpPr>
          <p:spPr>
            <a:xfrm>
              <a:off x="4105270" y="3809441"/>
              <a:ext cx="58152" cy="42636"/>
            </a:xfrm>
            <a:custGeom>
              <a:avLst/>
              <a:gdLst/>
              <a:ahLst/>
              <a:cxnLst/>
              <a:rect l="l" t="t" r="r" b="b"/>
              <a:pathLst>
                <a:path w="461" h="373" extrusionOk="0">
                  <a:moveTo>
                    <a:pt x="344" y="0"/>
                  </a:moveTo>
                  <a:cubicBezTo>
                    <a:pt x="319" y="0"/>
                    <a:pt x="294" y="11"/>
                    <a:pt x="276" y="37"/>
                  </a:cubicBezTo>
                  <a:cubicBezTo>
                    <a:pt x="223" y="117"/>
                    <a:pt x="142" y="205"/>
                    <a:pt x="55" y="232"/>
                  </a:cubicBezTo>
                  <a:cubicBezTo>
                    <a:pt x="1" y="285"/>
                    <a:pt x="55" y="373"/>
                    <a:pt x="108" y="373"/>
                  </a:cubicBezTo>
                  <a:cubicBezTo>
                    <a:pt x="250" y="312"/>
                    <a:pt x="364" y="232"/>
                    <a:pt x="418" y="117"/>
                  </a:cubicBezTo>
                  <a:cubicBezTo>
                    <a:pt x="460" y="61"/>
                    <a:pt x="403" y="0"/>
                    <a:pt x="34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2372;p47"/>
            <p:cNvSpPr/>
            <p:nvPr/>
          </p:nvSpPr>
          <p:spPr>
            <a:xfrm>
              <a:off x="2600674" y="4283685"/>
              <a:ext cx="84894" cy="41607"/>
            </a:xfrm>
            <a:custGeom>
              <a:avLst/>
              <a:gdLst/>
              <a:ahLst/>
              <a:cxnLst/>
              <a:rect l="l" t="t" r="r" b="b"/>
              <a:pathLst>
                <a:path w="673" h="364" extrusionOk="0">
                  <a:moveTo>
                    <a:pt x="504" y="1"/>
                  </a:moveTo>
                  <a:cubicBezTo>
                    <a:pt x="444" y="1"/>
                    <a:pt x="363" y="1"/>
                    <a:pt x="309" y="28"/>
                  </a:cubicBezTo>
                  <a:cubicBezTo>
                    <a:pt x="249" y="28"/>
                    <a:pt x="222" y="28"/>
                    <a:pt x="168" y="54"/>
                  </a:cubicBezTo>
                  <a:cubicBezTo>
                    <a:pt x="108" y="54"/>
                    <a:pt x="108" y="88"/>
                    <a:pt x="81" y="115"/>
                  </a:cubicBezTo>
                  <a:cubicBezTo>
                    <a:pt x="0" y="169"/>
                    <a:pt x="0" y="310"/>
                    <a:pt x="108" y="337"/>
                  </a:cubicBezTo>
                  <a:cubicBezTo>
                    <a:pt x="141" y="337"/>
                    <a:pt x="168" y="364"/>
                    <a:pt x="222" y="364"/>
                  </a:cubicBezTo>
                  <a:cubicBezTo>
                    <a:pt x="276" y="337"/>
                    <a:pt x="309" y="337"/>
                    <a:pt x="336" y="337"/>
                  </a:cubicBezTo>
                  <a:cubicBezTo>
                    <a:pt x="417" y="310"/>
                    <a:pt x="504" y="283"/>
                    <a:pt x="558" y="222"/>
                  </a:cubicBezTo>
                  <a:cubicBezTo>
                    <a:pt x="672" y="169"/>
                    <a:pt x="612" y="1"/>
                    <a:pt x="50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2373;p47"/>
            <p:cNvSpPr/>
            <p:nvPr/>
          </p:nvSpPr>
          <p:spPr>
            <a:xfrm>
              <a:off x="2364540" y="4338207"/>
              <a:ext cx="70135" cy="39092"/>
            </a:xfrm>
            <a:custGeom>
              <a:avLst/>
              <a:gdLst/>
              <a:ahLst/>
              <a:cxnLst/>
              <a:rect l="l" t="t" r="r" b="b"/>
              <a:pathLst>
                <a:path w="556" h="342" extrusionOk="0">
                  <a:moveTo>
                    <a:pt x="273" y="1"/>
                  </a:moveTo>
                  <a:cubicBezTo>
                    <a:pt x="165" y="1"/>
                    <a:pt x="24" y="55"/>
                    <a:pt x="24" y="169"/>
                  </a:cubicBezTo>
                  <a:cubicBezTo>
                    <a:pt x="1" y="268"/>
                    <a:pt x="59" y="342"/>
                    <a:pt x="149" y="342"/>
                  </a:cubicBezTo>
                  <a:cubicBezTo>
                    <a:pt x="163" y="342"/>
                    <a:pt x="177" y="340"/>
                    <a:pt x="192" y="337"/>
                  </a:cubicBezTo>
                  <a:cubicBezTo>
                    <a:pt x="219" y="337"/>
                    <a:pt x="246" y="337"/>
                    <a:pt x="273" y="310"/>
                  </a:cubicBezTo>
                  <a:lnTo>
                    <a:pt x="300" y="310"/>
                  </a:lnTo>
                  <a:cubicBezTo>
                    <a:pt x="317" y="296"/>
                    <a:pt x="310" y="296"/>
                    <a:pt x="306" y="296"/>
                  </a:cubicBezTo>
                  <a:cubicBezTo>
                    <a:pt x="303" y="296"/>
                    <a:pt x="303" y="296"/>
                    <a:pt x="333" y="283"/>
                  </a:cubicBezTo>
                  <a:lnTo>
                    <a:pt x="387" y="283"/>
                  </a:lnTo>
                  <a:cubicBezTo>
                    <a:pt x="441" y="249"/>
                    <a:pt x="468" y="249"/>
                    <a:pt x="501" y="223"/>
                  </a:cubicBezTo>
                  <a:cubicBezTo>
                    <a:pt x="555" y="196"/>
                    <a:pt x="555" y="142"/>
                    <a:pt x="528" y="81"/>
                  </a:cubicBezTo>
                  <a:cubicBezTo>
                    <a:pt x="468" y="1"/>
                    <a:pt x="360" y="1"/>
                    <a:pt x="27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2374;p47"/>
            <p:cNvSpPr/>
            <p:nvPr/>
          </p:nvSpPr>
          <p:spPr>
            <a:xfrm>
              <a:off x="2470119" y="4212245"/>
              <a:ext cx="38221" cy="53152"/>
            </a:xfrm>
            <a:custGeom>
              <a:avLst/>
              <a:gdLst/>
              <a:ahLst/>
              <a:cxnLst/>
              <a:rect l="l" t="t" r="r" b="b"/>
              <a:pathLst>
                <a:path w="303" h="465" extrusionOk="0">
                  <a:moveTo>
                    <a:pt x="248" y="62"/>
                  </a:moveTo>
                  <a:lnTo>
                    <a:pt x="248" y="62"/>
                  </a:lnTo>
                  <a:cubicBezTo>
                    <a:pt x="264" y="74"/>
                    <a:pt x="276" y="86"/>
                    <a:pt x="276" y="122"/>
                  </a:cubicBezTo>
                  <a:cubicBezTo>
                    <a:pt x="269" y="100"/>
                    <a:pt x="259" y="79"/>
                    <a:pt x="248" y="62"/>
                  </a:cubicBezTo>
                  <a:close/>
                  <a:moveTo>
                    <a:pt x="148" y="1"/>
                  </a:moveTo>
                  <a:cubicBezTo>
                    <a:pt x="136" y="1"/>
                    <a:pt x="122" y="3"/>
                    <a:pt x="108" y="7"/>
                  </a:cubicBezTo>
                  <a:cubicBezTo>
                    <a:pt x="99" y="7"/>
                    <a:pt x="93" y="11"/>
                    <a:pt x="89" y="16"/>
                  </a:cubicBezTo>
                  <a:lnTo>
                    <a:pt x="89" y="16"/>
                  </a:lnTo>
                  <a:cubicBezTo>
                    <a:pt x="23" y="50"/>
                    <a:pt x="0" y="101"/>
                    <a:pt x="0" y="175"/>
                  </a:cubicBezTo>
                  <a:cubicBezTo>
                    <a:pt x="0" y="263"/>
                    <a:pt x="27" y="343"/>
                    <a:pt x="54" y="404"/>
                  </a:cubicBezTo>
                  <a:cubicBezTo>
                    <a:pt x="65" y="447"/>
                    <a:pt x="94" y="464"/>
                    <a:pt x="127" y="464"/>
                  </a:cubicBezTo>
                  <a:cubicBezTo>
                    <a:pt x="176" y="464"/>
                    <a:pt x="233" y="425"/>
                    <a:pt x="249" y="377"/>
                  </a:cubicBezTo>
                  <a:cubicBezTo>
                    <a:pt x="276" y="343"/>
                    <a:pt x="276" y="290"/>
                    <a:pt x="303" y="236"/>
                  </a:cubicBezTo>
                  <a:cubicBezTo>
                    <a:pt x="303" y="175"/>
                    <a:pt x="303" y="122"/>
                    <a:pt x="276" y="95"/>
                  </a:cubicBezTo>
                  <a:cubicBezTo>
                    <a:pt x="276" y="72"/>
                    <a:pt x="256" y="49"/>
                    <a:pt x="234" y="43"/>
                  </a:cubicBezTo>
                  <a:lnTo>
                    <a:pt x="234" y="43"/>
                  </a:lnTo>
                  <a:cubicBezTo>
                    <a:pt x="212" y="17"/>
                    <a:pt x="183" y="1"/>
                    <a:pt x="14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2375;p47"/>
            <p:cNvSpPr/>
            <p:nvPr/>
          </p:nvSpPr>
          <p:spPr>
            <a:xfrm>
              <a:off x="2529405" y="4398902"/>
              <a:ext cx="46799" cy="55324"/>
            </a:xfrm>
            <a:custGeom>
              <a:avLst/>
              <a:gdLst/>
              <a:ahLst/>
              <a:cxnLst/>
              <a:rect l="l" t="t" r="r" b="b"/>
              <a:pathLst>
                <a:path w="371" h="484" extrusionOk="0">
                  <a:moveTo>
                    <a:pt x="61" y="1"/>
                  </a:moveTo>
                  <a:cubicBezTo>
                    <a:pt x="34" y="28"/>
                    <a:pt x="1" y="28"/>
                    <a:pt x="1" y="54"/>
                  </a:cubicBezTo>
                  <a:cubicBezTo>
                    <a:pt x="1" y="115"/>
                    <a:pt x="34" y="169"/>
                    <a:pt x="61" y="222"/>
                  </a:cubicBezTo>
                  <a:cubicBezTo>
                    <a:pt x="61" y="283"/>
                    <a:pt x="61" y="337"/>
                    <a:pt x="88" y="390"/>
                  </a:cubicBezTo>
                  <a:cubicBezTo>
                    <a:pt x="113" y="454"/>
                    <a:pt x="173" y="484"/>
                    <a:pt x="231" y="484"/>
                  </a:cubicBezTo>
                  <a:cubicBezTo>
                    <a:pt x="302" y="484"/>
                    <a:pt x="370" y="441"/>
                    <a:pt x="370" y="364"/>
                  </a:cubicBezTo>
                  <a:cubicBezTo>
                    <a:pt x="337" y="256"/>
                    <a:pt x="310" y="196"/>
                    <a:pt x="256" y="115"/>
                  </a:cubicBezTo>
                  <a:cubicBezTo>
                    <a:pt x="202" y="54"/>
                    <a:pt x="115" y="1"/>
                    <a:pt x="6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2376;p47"/>
            <p:cNvSpPr/>
            <p:nvPr/>
          </p:nvSpPr>
          <p:spPr>
            <a:xfrm>
              <a:off x="2565102" y="4215217"/>
              <a:ext cx="35698" cy="48008"/>
            </a:xfrm>
            <a:custGeom>
              <a:avLst/>
              <a:gdLst/>
              <a:ahLst/>
              <a:cxnLst/>
              <a:rect l="l" t="t" r="r" b="b"/>
              <a:pathLst>
                <a:path w="283" h="420" extrusionOk="0">
                  <a:moveTo>
                    <a:pt x="221" y="1"/>
                  </a:moveTo>
                  <a:cubicBezTo>
                    <a:pt x="212" y="1"/>
                    <a:pt x="203" y="5"/>
                    <a:pt x="195" y="15"/>
                  </a:cubicBezTo>
                  <a:cubicBezTo>
                    <a:pt x="141" y="42"/>
                    <a:pt x="114" y="122"/>
                    <a:pt x="54" y="183"/>
                  </a:cubicBezTo>
                  <a:cubicBezTo>
                    <a:pt x="27" y="237"/>
                    <a:pt x="0" y="351"/>
                    <a:pt x="87" y="405"/>
                  </a:cubicBezTo>
                  <a:cubicBezTo>
                    <a:pt x="102" y="415"/>
                    <a:pt x="117" y="419"/>
                    <a:pt x="130" y="419"/>
                  </a:cubicBezTo>
                  <a:cubicBezTo>
                    <a:pt x="187" y="419"/>
                    <a:pt x="228" y="335"/>
                    <a:pt x="255" y="264"/>
                  </a:cubicBezTo>
                  <a:lnTo>
                    <a:pt x="255" y="149"/>
                  </a:lnTo>
                  <a:cubicBezTo>
                    <a:pt x="282" y="122"/>
                    <a:pt x="282" y="69"/>
                    <a:pt x="282" y="42"/>
                  </a:cubicBezTo>
                  <a:cubicBezTo>
                    <a:pt x="263" y="23"/>
                    <a:pt x="241" y="1"/>
                    <a:pt x="22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2377;p47"/>
            <p:cNvSpPr/>
            <p:nvPr/>
          </p:nvSpPr>
          <p:spPr>
            <a:xfrm>
              <a:off x="2395444" y="4253966"/>
              <a:ext cx="57016" cy="39778"/>
            </a:xfrm>
            <a:custGeom>
              <a:avLst/>
              <a:gdLst/>
              <a:ahLst/>
              <a:cxnLst/>
              <a:rect l="l" t="t" r="r" b="b"/>
              <a:pathLst>
                <a:path w="452" h="348" extrusionOk="0">
                  <a:moveTo>
                    <a:pt x="171" y="1"/>
                  </a:moveTo>
                  <a:cubicBezTo>
                    <a:pt x="79" y="1"/>
                    <a:pt x="1" y="119"/>
                    <a:pt x="88" y="207"/>
                  </a:cubicBezTo>
                  <a:cubicBezTo>
                    <a:pt x="142" y="234"/>
                    <a:pt x="169" y="261"/>
                    <a:pt x="223" y="288"/>
                  </a:cubicBezTo>
                  <a:cubicBezTo>
                    <a:pt x="283" y="314"/>
                    <a:pt x="310" y="348"/>
                    <a:pt x="364" y="348"/>
                  </a:cubicBezTo>
                  <a:cubicBezTo>
                    <a:pt x="424" y="348"/>
                    <a:pt x="451" y="288"/>
                    <a:pt x="424" y="261"/>
                  </a:cubicBezTo>
                  <a:cubicBezTo>
                    <a:pt x="424" y="222"/>
                    <a:pt x="407" y="197"/>
                    <a:pt x="378" y="164"/>
                  </a:cubicBezTo>
                  <a:lnTo>
                    <a:pt x="378" y="164"/>
                  </a:lnTo>
                  <a:cubicBezTo>
                    <a:pt x="374" y="158"/>
                    <a:pt x="370" y="152"/>
                    <a:pt x="364" y="146"/>
                  </a:cubicBezTo>
                  <a:cubicBezTo>
                    <a:pt x="362" y="146"/>
                    <a:pt x="361" y="145"/>
                    <a:pt x="359" y="144"/>
                  </a:cubicBezTo>
                  <a:lnTo>
                    <a:pt x="359" y="144"/>
                  </a:lnTo>
                  <a:cubicBezTo>
                    <a:pt x="352" y="136"/>
                    <a:pt x="345" y="128"/>
                    <a:pt x="337" y="119"/>
                  </a:cubicBezTo>
                  <a:cubicBezTo>
                    <a:pt x="316" y="99"/>
                    <a:pt x="296" y="63"/>
                    <a:pt x="260" y="47"/>
                  </a:cubicBezTo>
                  <a:lnTo>
                    <a:pt x="260" y="47"/>
                  </a:lnTo>
                  <a:cubicBezTo>
                    <a:pt x="259" y="44"/>
                    <a:pt x="258" y="42"/>
                    <a:pt x="256" y="39"/>
                  </a:cubicBezTo>
                  <a:cubicBezTo>
                    <a:pt x="229" y="12"/>
                    <a:pt x="200" y="1"/>
                    <a:pt x="17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2378;p47"/>
            <p:cNvSpPr/>
            <p:nvPr/>
          </p:nvSpPr>
          <p:spPr>
            <a:xfrm>
              <a:off x="2589574" y="4381528"/>
              <a:ext cx="57016" cy="33148"/>
            </a:xfrm>
            <a:custGeom>
              <a:avLst/>
              <a:gdLst/>
              <a:ahLst/>
              <a:cxnLst/>
              <a:rect l="l" t="t" r="r" b="b"/>
              <a:pathLst>
                <a:path w="452" h="290" extrusionOk="0">
                  <a:moveTo>
                    <a:pt x="91" y="0"/>
                  </a:moveTo>
                  <a:cubicBezTo>
                    <a:pt x="67" y="0"/>
                    <a:pt x="46" y="4"/>
                    <a:pt x="28" y="12"/>
                  </a:cubicBezTo>
                  <a:cubicBezTo>
                    <a:pt x="1" y="38"/>
                    <a:pt x="1" y="38"/>
                    <a:pt x="28" y="72"/>
                  </a:cubicBezTo>
                  <a:cubicBezTo>
                    <a:pt x="61" y="126"/>
                    <a:pt x="115" y="180"/>
                    <a:pt x="169" y="206"/>
                  </a:cubicBezTo>
                  <a:cubicBezTo>
                    <a:pt x="231" y="249"/>
                    <a:pt x="276" y="289"/>
                    <a:pt x="328" y="289"/>
                  </a:cubicBezTo>
                  <a:cubicBezTo>
                    <a:pt x="350" y="289"/>
                    <a:pt x="372" y="282"/>
                    <a:pt x="397" y="267"/>
                  </a:cubicBezTo>
                  <a:cubicBezTo>
                    <a:pt x="424" y="267"/>
                    <a:pt x="451" y="206"/>
                    <a:pt x="451" y="180"/>
                  </a:cubicBezTo>
                  <a:cubicBezTo>
                    <a:pt x="451" y="99"/>
                    <a:pt x="337" y="72"/>
                    <a:pt x="256" y="38"/>
                  </a:cubicBezTo>
                  <a:cubicBezTo>
                    <a:pt x="214" y="19"/>
                    <a:pt x="147" y="0"/>
                    <a:pt x="9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2379;p47"/>
            <p:cNvSpPr/>
            <p:nvPr/>
          </p:nvSpPr>
          <p:spPr>
            <a:xfrm>
              <a:off x="2437827" y="4410676"/>
              <a:ext cx="41501" cy="40007"/>
            </a:xfrm>
            <a:custGeom>
              <a:avLst/>
              <a:gdLst/>
              <a:ahLst/>
              <a:cxnLst/>
              <a:rect l="l" t="t" r="r" b="b"/>
              <a:pathLst>
                <a:path w="329" h="350" extrusionOk="0">
                  <a:moveTo>
                    <a:pt x="142" y="12"/>
                  </a:moveTo>
                  <a:cubicBezTo>
                    <a:pt x="132" y="17"/>
                    <a:pt x="123" y="25"/>
                    <a:pt x="116" y="33"/>
                  </a:cubicBezTo>
                  <a:lnTo>
                    <a:pt x="116" y="33"/>
                  </a:lnTo>
                  <a:cubicBezTo>
                    <a:pt x="117" y="26"/>
                    <a:pt x="123" y="12"/>
                    <a:pt x="142" y="12"/>
                  </a:cubicBezTo>
                  <a:close/>
                  <a:moveTo>
                    <a:pt x="146" y="1"/>
                  </a:moveTo>
                  <a:cubicBezTo>
                    <a:pt x="130" y="1"/>
                    <a:pt x="118" y="17"/>
                    <a:pt x="116" y="34"/>
                  </a:cubicBezTo>
                  <a:lnTo>
                    <a:pt x="116" y="34"/>
                  </a:lnTo>
                  <a:cubicBezTo>
                    <a:pt x="87" y="69"/>
                    <a:pt x="82" y="126"/>
                    <a:pt x="55" y="153"/>
                  </a:cubicBezTo>
                  <a:cubicBezTo>
                    <a:pt x="1" y="234"/>
                    <a:pt x="28" y="348"/>
                    <a:pt x="142" y="348"/>
                  </a:cubicBezTo>
                  <a:cubicBezTo>
                    <a:pt x="148" y="349"/>
                    <a:pt x="153" y="349"/>
                    <a:pt x="158" y="349"/>
                  </a:cubicBezTo>
                  <a:cubicBezTo>
                    <a:pt x="304" y="349"/>
                    <a:pt x="328" y="20"/>
                    <a:pt x="168" y="11"/>
                  </a:cubicBezTo>
                  <a:lnTo>
                    <a:pt x="168" y="11"/>
                  </a:lnTo>
                  <a:cubicBezTo>
                    <a:pt x="160" y="4"/>
                    <a:pt x="153" y="1"/>
                    <a:pt x="1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80" name="Google Shape;2380;p47"/>
          <p:cNvGrpSpPr/>
          <p:nvPr/>
        </p:nvGrpSpPr>
        <p:grpSpPr>
          <a:xfrm>
            <a:off x="1302985" y="2680976"/>
            <a:ext cx="1489368" cy="1263371"/>
            <a:chOff x="2072614" y="2380782"/>
            <a:chExt cx="1117026" cy="947528"/>
          </a:xfrm>
        </p:grpSpPr>
        <p:sp>
          <p:nvSpPr>
            <p:cNvPr id="2381" name="Google Shape;2381;p47"/>
            <p:cNvSpPr/>
            <p:nvPr/>
          </p:nvSpPr>
          <p:spPr>
            <a:xfrm>
              <a:off x="2072614" y="2380782"/>
              <a:ext cx="1117026" cy="947528"/>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2382;p47"/>
            <p:cNvSpPr/>
            <p:nvPr/>
          </p:nvSpPr>
          <p:spPr>
            <a:xfrm>
              <a:off x="2084145" y="2478727"/>
              <a:ext cx="90656" cy="89067"/>
            </a:xfrm>
            <a:custGeom>
              <a:avLst/>
              <a:gdLst/>
              <a:ahLst/>
              <a:cxnLst/>
              <a:rect l="l" t="t" r="r" b="b"/>
              <a:pathLst>
                <a:path w="684" h="672" extrusionOk="0">
                  <a:moveTo>
                    <a:pt x="577" y="0"/>
                  </a:moveTo>
                  <a:cubicBezTo>
                    <a:pt x="563" y="0"/>
                    <a:pt x="547" y="5"/>
                    <a:pt x="532" y="15"/>
                  </a:cubicBezTo>
                  <a:cubicBezTo>
                    <a:pt x="391" y="69"/>
                    <a:pt x="310" y="156"/>
                    <a:pt x="196" y="270"/>
                  </a:cubicBezTo>
                  <a:cubicBezTo>
                    <a:pt x="109" y="351"/>
                    <a:pt x="28" y="492"/>
                    <a:pt x="1" y="633"/>
                  </a:cubicBezTo>
                  <a:cubicBezTo>
                    <a:pt x="1" y="652"/>
                    <a:pt x="28" y="671"/>
                    <a:pt x="63" y="671"/>
                  </a:cubicBezTo>
                  <a:cubicBezTo>
                    <a:pt x="77" y="671"/>
                    <a:pt x="93" y="668"/>
                    <a:pt x="109" y="660"/>
                  </a:cubicBezTo>
                  <a:cubicBezTo>
                    <a:pt x="196" y="573"/>
                    <a:pt x="250" y="492"/>
                    <a:pt x="337" y="405"/>
                  </a:cubicBezTo>
                  <a:cubicBezTo>
                    <a:pt x="445" y="324"/>
                    <a:pt x="532" y="210"/>
                    <a:pt x="613" y="129"/>
                  </a:cubicBezTo>
                  <a:cubicBezTo>
                    <a:pt x="683" y="80"/>
                    <a:pt x="639" y="0"/>
                    <a:pt x="5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2383;p47"/>
            <p:cNvSpPr/>
            <p:nvPr/>
          </p:nvSpPr>
          <p:spPr>
            <a:xfrm>
              <a:off x="2115820" y="2415507"/>
              <a:ext cx="79257" cy="63619"/>
            </a:xfrm>
            <a:custGeom>
              <a:avLst/>
              <a:gdLst/>
              <a:ahLst/>
              <a:cxnLst/>
              <a:rect l="l" t="t" r="r" b="b"/>
              <a:pathLst>
                <a:path w="598" h="480" extrusionOk="0">
                  <a:moveTo>
                    <a:pt x="517" y="1"/>
                  </a:moveTo>
                  <a:cubicBezTo>
                    <a:pt x="508" y="1"/>
                    <a:pt x="498" y="5"/>
                    <a:pt x="488" y="15"/>
                  </a:cubicBezTo>
                  <a:cubicBezTo>
                    <a:pt x="320" y="129"/>
                    <a:pt x="179" y="243"/>
                    <a:pt x="71" y="351"/>
                  </a:cubicBezTo>
                  <a:cubicBezTo>
                    <a:pt x="0" y="400"/>
                    <a:pt x="62" y="480"/>
                    <a:pt x="116" y="480"/>
                  </a:cubicBezTo>
                  <a:cubicBezTo>
                    <a:pt x="129" y="480"/>
                    <a:pt x="142" y="475"/>
                    <a:pt x="152" y="465"/>
                  </a:cubicBezTo>
                  <a:cubicBezTo>
                    <a:pt x="293" y="351"/>
                    <a:pt x="434" y="243"/>
                    <a:pt x="575" y="129"/>
                  </a:cubicBezTo>
                  <a:cubicBezTo>
                    <a:pt x="597" y="85"/>
                    <a:pt x="561" y="1"/>
                    <a:pt x="5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84" name="Google Shape;2384;p47"/>
          <p:cNvGrpSpPr/>
          <p:nvPr/>
        </p:nvGrpSpPr>
        <p:grpSpPr>
          <a:xfrm>
            <a:off x="1302982" y="615868"/>
            <a:ext cx="2413917" cy="1763233"/>
            <a:chOff x="1045986" y="383825"/>
            <a:chExt cx="1810438" cy="1322425"/>
          </a:xfrm>
        </p:grpSpPr>
        <p:sp>
          <p:nvSpPr>
            <p:cNvPr id="2385" name="Google Shape;2385;p47"/>
            <p:cNvSpPr/>
            <p:nvPr/>
          </p:nvSpPr>
          <p:spPr>
            <a:xfrm rot="10800000">
              <a:off x="1045986" y="710448"/>
              <a:ext cx="1810438" cy="995802"/>
            </a:xfrm>
            <a:custGeom>
              <a:avLst/>
              <a:gdLst/>
              <a:ahLst/>
              <a:cxnLst/>
              <a:rect l="l" t="t" r="r" b="b"/>
              <a:pathLst>
                <a:path w="14537" h="8307" extrusionOk="0">
                  <a:moveTo>
                    <a:pt x="2698" y="321"/>
                  </a:moveTo>
                  <a:cubicBezTo>
                    <a:pt x="3055" y="594"/>
                    <a:pt x="3450" y="1001"/>
                    <a:pt x="3891" y="1001"/>
                  </a:cubicBezTo>
                  <a:cubicBezTo>
                    <a:pt x="4174" y="974"/>
                    <a:pt x="4429" y="860"/>
                    <a:pt x="4678" y="860"/>
                  </a:cubicBezTo>
                  <a:cubicBezTo>
                    <a:pt x="4740" y="856"/>
                    <a:pt x="4803" y="855"/>
                    <a:pt x="4867" y="855"/>
                  </a:cubicBezTo>
                  <a:cubicBezTo>
                    <a:pt x="5293" y="855"/>
                    <a:pt x="5748" y="924"/>
                    <a:pt x="6163" y="947"/>
                  </a:cubicBezTo>
                  <a:cubicBezTo>
                    <a:pt x="7453" y="1088"/>
                    <a:pt x="8764" y="1283"/>
                    <a:pt x="10027" y="1478"/>
                  </a:cubicBezTo>
                  <a:cubicBezTo>
                    <a:pt x="11008" y="1619"/>
                    <a:pt x="12016" y="1841"/>
                    <a:pt x="12829" y="2399"/>
                  </a:cubicBezTo>
                  <a:cubicBezTo>
                    <a:pt x="13777" y="3044"/>
                    <a:pt x="14086" y="4361"/>
                    <a:pt x="13636" y="5396"/>
                  </a:cubicBezTo>
                  <a:cubicBezTo>
                    <a:pt x="13051" y="6686"/>
                    <a:pt x="11344" y="7190"/>
                    <a:pt x="10108" y="7553"/>
                  </a:cubicBezTo>
                  <a:cubicBezTo>
                    <a:pt x="8964" y="7873"/>
                    <a:pt x="7768" y="8015"/>
                    <a:pt x="6566" y="8015"/>
                  </a:cubicBezTo>
                  <a:cubicBezTo>
                    <a:pt x="5975" y="8015"/>
                    <a:pt x="5381" y="7980"/>
                    <a:pt x="4792" y="7916"/>
                  </a:cubicBezTo>
                  <a:cubicBezTo>
                    <a:pt x="3421" y="7775"/>
                    <a:pt x="2104" y="7217"/>
                    <a:pt x="1176" y="6155"/>
                  </a:cubicBezTo>
                  <a:cubicBezTo>
                    <a:pt x="168" y="5033"/>
                    <a:pt x="229" y="3548"/>
                    <a:pt x="1008" y="2345"/>
                  </a:cubicBezTo>
                  <a:cubicBezTo>
                    <a:pt x="1371" y="1727"/>
                    <a:pt x="1989" y="1169"/>
                    <a:pt x="2715" y="1088"/>
                  </a:cubicBezTo>
                  <a:cubicBezTo>
                    <a:pt x="2803" y="1055"/>
                    <a:pt x="2856" y="1001"/>
                    <a:pt x="2830" y="887"/>
                  </a:cubicBezTo>
                  <a:cubicBezTo>
                    <a:pt x="2810" y="704"/>
                    <a:pt x="2743" y="517"/>
                    <a:pt x="2698" y="321"/>
                  </a:cubicBezTo>
                  <a:close/>
                  <a:moveTo>
                    <a:pt x="2606" y="1"/>
                  </a:moveTo>
                  <a:cubicBezTo>
                    <a:pt x="2572" y="1"/>
                    <a:pt x="2542" y="22"/>
                    <a:pt x="2524" y="53"/>
                  </a:cubicBezTo>
                  <a:lnTo>
                    <a:pt x="2524" y="53"/>
                  </a:lnTo>
                  <a:cubicBezTo>
                    <a:pt x="2506" y="63"/>
                    <a:pt x="2494" y="81"/>
                    <a:pt x="2494" y="107"/>
                  </a:cubicBezTo>
                  <a:cubicBezTo>
                    <a:pt x="2517" y="343"/>
                    <a:pt x="2540" y="585"/>
                    <a:pt x="2567" y="827"/>
                  </a:cubicBezTo>
                  <a:lnTo>
                    <a:pt x="2567" y="827"/>
                  </a:lnTo>
                  <a:cubicBezTo>
                    <a:pt x="1532" y="1011"/>
                    <a:pt x="822" y="1971"/>
                    <a:pt x="424" y="2876"/>
                  </a:cubicBezTo>
                  <a:cubicBezTo>
                    <a:pt x="0" y="3857"/>
                    <a:pt x="88" y="4919"/>
                    <a:pt x="645" y="5846"/>
                  </a:cubicBezTo>
                  <a:cubicBezTo>
                    <a:pt x="1803" y="7816"/>
                    <a:pt x="4213" y="8307"/>
                    <a:pt x="6389" y="8307"/>
                  </a:cubicBezTo>
                  <a:cubicBezTo>
                    <a:pt x="6841" y="8307"/>
                    <a:pt x="7283" y="8286"/>
                    <a:pt x="7702" y="8252"/>
                  </a:cubicBezTo>
                  <a:cubicBezTo>
                    <a:pt x="9187" y="8145"/>
                    <a:pt x="10672" y="7836"/>
                    <a:pt x="12016" y="7217"/>
                  </a:cubicBezTo>
                  <a:cubicBezTo>
                    <a:pt x="13051" y="6767"/>
                    <a:pt x="14006" y="5987"/>
                    <a:pt x="14174" y="4838"/>
                  </a:cubicBezTo>
                  <a:cubicBezTo>
                    <a:pt x="14536" y="2795"/>
                    <a:pt x="12829" y="1727"/>
                    <a:pt x="11062" y="1337"/>
                  </a:cubicBezTo>
                  <a:cubicBezTo>
                    <a:pt x="9973" y="1088"/>
                    <a:pt x="8797" y="974"/>
                    <a:pt x="7675" y="833"/>
                  </a:cubicBezTo>
                  <a:cubicBezTo>
                    <a:pt x="6667" y="692"/>
                    <a:pt x="5686" y="611"/>
                    <a:pt x="4678" y="584"/>
                  </a:cubicBezTo>
                  <a:cubicBezTo>
                    <a:pt x="4660" y="582"/>
                    <a:pt x="4642" y="581"/>
                    <a:pt x="4624" y="581"/>
                  </a:cubicBezTo>
                  <a:cubicBezTo>
                    <a:pt x="4398" y="581"/>
                    <a:pt x="4136" y="719"/>
                    <a:pt x="3896" y="719"/>
                  </a:cubicBezTo>
                  <a:cubicBezTo>
                    <a:pt x="3818" y="719"/>
                    <a:pt x="3741" y="704"/>
                    <a:pt x="3670" y="665"/>
                  </a:cubicBezTo>
                  <a:cubicBezTo>
                    <a:pt x="3307" y="497"/>
                    <a:pt x="3024" y="215"/>
                    <a:pt x="2662" y="20"/>
                  </a:cubicBezTo>
                  <a:cubicBezTo>
                    <a:pt x="2643" y="6"/>
                    <a:pt x="2624" y="1"/>
                    <a:pt x="260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2386;p47"/>
            <p:cNvSpPr/>
            <p:nvPr/>
          </p:nvSpPr>
          <p:spPr>
            <a:xfrm rot="10800000">
              <a:off x="1102689" y="653295"/>
              <a:ext cx="163646" cy="107768"/>
            </a:xfrm>
            <a:custGeom>
              <a:avLst/>
              <a:gdLst/>
              <a:ahLst/>
              <a:cxnLst/>
              <a:rect l="l" t="t" r="r" b="b"/>
              <a:pathLst>
                <a:path w="1314" h="899" extrusionOk="0">
                  <a:moveTo>
                    <a:pt x="1178" y="1"/>
                  </a:moveTo>
                  <a:cubicBezTo>
                    <a:pt x="1169" y="1"/>
                    <a:pt x="1160" y="2"/>
                    <a:pt x="1150" y="4"/>
                  </a:cubicBezTo>
                  <a:cubicBezTo>
                    <a:pt x="955" y="58"/>
                    <a:pt x="787" y="199"/>
                    <a:pt x="619" y="340"/>
                  </a:cubicBezTo>
                  <a:cubicBezTo>
                    <a:pt x="451" y="508"/>
                    <a:pt x="256" y="649"/>
                    <a:pt x="61" y="791"/>
                  </a:cubicBezTo>
                  <a:cubicBezTo>
                    <a:pt x="1" y="817"/>
                    <a:pt x="28" y="898"/>
                    <a:pt x="115" y="898"/>
                  </a:cubicBezTo>
                  <a:cubicBezTo>
                    <a:pt x="310" y="871"/>
                    <a:pt x="505" y="730"/>
                    <a:pt x="673" y="623"/>
                  </a:cubicBezTo>
                  <a:cubicBezTo>
                    <a:pt x="868" y="481"/>
                    <a:pt x="1096" y="367"/>
                    <a:pt x="1264" y="172"/>
                  </a:cubicBezTo>
                  <a:cubicBezTo>
                    <a:pt x="1314" y="123"/>
                    <a:pt x="1273" y="1"/>
                    <a:pt x="11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2387;p47"/>
            <p:cNvSpPr/>
            <p:nvPr/>
          </p:nvSpPr>
          <p:spPr>
            <a:xfrm rot="10800000">
              <a:off x="1064584" y="681706"/>
              <a:ext cx="56915" cy="48070"/>
            </a:xfrm>
            <a:custGeom>
              <a:avLst/>
              <a:gdLst/>
              <a:ahLst/>
              <a:cxnLst/>
              <a:rect l="l" t="t" r="r" b="b"/>
              <a:pathLst>
                <a:path w="457" h="401" extrusionOk="0">
                  <a:moveTo>
                    <a:pt x="374" y="1"/>
                  </a:moveTo>
                  <a:cubicBezTo>
                    <a:pt x="356" y="1"/>
                    <a:pt x="338" y="8"/>
                    <a:pt x="323" y="26"/>
                  </a:cubicBezTo>
                  <a:cubicBezTo>
                    <a:pt x="269" y="106"/>
                    <a:pt x="182" y="194"/>
                    <a:pt x="75" y="247"/>
                  </a:cubicBezTo>
                  <a:cubicBezTo>
                    <a:pt x="1" y="293"/>
                    <a:pt x="52" y="400"/>
                    <a:pt x="118" y="400"/>
                  </a:cubicBezTo>
                  <a:cubicBezTo>
                    <a:pt x="130" y="400"/>
                    <a:pt x="143" y="397"/>
                    <a:pt x="155" y="388"/>
                  </a:cubicBezTo>
                  <a:cubicBezTo>
                    <a:pt x="296" y="335"/>
                    <a:pt x="377" y="247"/>
                    <a:pt x="437" y="106"/>
                  </a:cubicBezTo>
                  <a:cubicBezTo>
                    <a:pt x="457" y="48"/>
                    <a:pt x="417" y="1"/>
                    <a:pt x="3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2388;p47"/>
            <p:cNvSpPr/>
            <p:nvPr/>
          </p:nvSpPr>
          <p:spPr>
            <a:xfrm rot="10800000">
              <a:off x="1353135" y="520599"/>
              <a:ext cx="87178" cy="41836"/>
            </a:xfrm>
            <a:custGeom>
              <a:avLst/>
              <a:gdLst/>
              <a:ahLst/>
              <a:cxnLst/>
              <a:rect l="l" t="t" r="r" b="b"/>
              <a:pathLst>
                <a:path w="700" h="349" extrusionOk="0">
                  <a:moveTo>
                    <a:pt x="336" y="0"/>
                  </a:moveTo>
                  <a:cubicBezTo>
                    <a:pt x="282" y="27"/>
                    <a:pt x="222" y="27"/>
                    <a:pt x="195" y="27"/>
                  </a:cubicBezTo>
                  <a:cubicBezTo>
                    <a:pt x="141" y="54"/>
                    <a:pt x="141" y="81"/>
                    <a:pt x="114" y="115"/>
                  </a:cubicBezTo>
                  <a:cubicBezTo>
                    <a:pt x="0" y="195"/>
                    <a:pt x="27" y="310"/>
                    <a:pt x="168" y="336"/>
                  </a:cubicBezTo>
                  <a:cubicBezTo>
                    <a:pt x="186" y="336"/>
                    <a:pt x="192" y="348"/>
                    <a:pt x="210" y="348"/>
                  </a:cubicBezTo>
                  <a:cubicBezTo>
                    <a:pt x="219" y="348"/>
                    <a:pt x="231" y="345"/>
                    <a:pt x="249" y="336"/>
                  </a:cubicBezTo>
                  <a:cubicBezTo>
                    <a:pt x="282" y="336"/>
                    <a:pt x="336" y="336"/>
                    <a:pt x="363" y="310"/>
                  </a:cubicBezTo>
                  <a:cubicBezTo>
                    <a:pt x="450" y="283"/>
                    <a:pt x="504" y="249"/>
                    <a:pt x="585" y="222"/>
                  </a:cubicBezTo>
                  <a:cubicBezTo>
                    <a:pt x="699" y="168"/>
                    <a:pt x="645" y="0"/>
                    <a:pt x="53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2389;p47"/>
            <p:cNvSpPr/>
            <p:nvPr/>
          </p:nvSpPr>
          <p:spPr>
            <a:xfrm rot="10800000">
              <a:off x="1604327" y="461622"/>
              <a:ext cx="66131" cy="43635"/>
            </a:xfrm>
            <a:custGeom>
              <a:avLst/>
              <a:gdLst/>
              <a:ahLst/>
              <a:cxnLst/>
              <a:rect l="l" t="t" r="r" b="b"/>
              <a:pathLst>
                <a:path w="531" h="364" extrusionOk="0">
                  <a:moveTo>
                    <a:pt x="282" y="1"/>
                  </a:moveTo>
                  <a:cubicBezTo>
                    <a:pt x="168" y="1"/>
                    <a:pt x="27" y="54"/>
                    <a:pt x="0" y="169"/>
                  </a:cubicBezTo>
                  <a:cubicBezTo>
                    <a:pt x="0" y="276"/>
                    <a:pt x="81" y="364"/>
                    <a:pt x="195" y="364"/>
                  </a:cubicBezTo>
                  <a:cubicBezTo>
                    <a:pt x="222" y="337"/>
                    <a:pt x="249" y="337"/>
                    <a:pt x="282" y="310"/>
                  </a:cubicBezTo>
                  <a:lnTo>
                    <a:pt x="309" y="310"/>
                  </a:lnTo>
                  <a:lnTo>
                    <a:pt x="336" y="276"/>
                  </a:lnTo>
                  <a:lnTo>
                    <a:pt x="390" y="276"/>
                  </a:lnTo>
                  <a:cubicBezTo>
                    <a:pt x="450" y="249"/>
                    <a:pt x="477" y="249"/>
                    <a:pt x="504" y="222"/>
                  </a:cubicBezTo>
                  <a:cubicBezTo>
                    <a:pt x="531" y="196"/>
                    <a:pt x="531" y="142"/>
                    <a:pt x="531" y="81"/>
                  </a:cubicBezTo>
                  <a:cubicBezTo>
                    <a:pt x="477" y="1"/>
                    <a:pt x="363" y="1"/>
                    <a:pt x="28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2390;p47"/>
            <p:cNvSpPr/>
            <p:nvPr/>
          </p:nvSpPr>
          <p:spPr>
            <a:xfrm rot="10800000">
              <a:off x="1527239" y="581733"/>
              <a:ext cx="41970" cy="55622"/>
            </a:xfrm>
            <a:custGeom>
              <a:avLst/>
              <a:gdLst/>
              <a:ahLst/>
              <a:cxnLst/>
              <a:rect l="l" t="t" r="r" b="b"/>
              <a:pathLst>
                <a:path w="337" h="464" extrusionOk="0">
                  <a:moveTo>
                    <a:pt x="153" y="0"/>
                  </a:moveTo>
                  <a:cubicBezTo>
                    <a:pt x="138" y="0"/>
                    <a:pt x="123" y="2"/>
                    <a:pt x="108" y="7"/>
                  </a:cubicBezTo>
                  <a:cubicBezTo>
                    <a:pt x="108" y="7"/>
                    <a:pt x="108" y="16"/>
                    <a:pt x="103" y="23"/>
                  </a:cubicBezTo>
                  <a:lnTo>
                    <a:pt x="103" y="23"/>
                  </a:lnTo>
                  <a:cubicBezTo>
                    <a:pt x="97" y="26"/>
                    <a:pt x="91" y="30"/>
                    <a:pt x="86" y="34"/>
                  </a:cubicBezTo>
                  <a:lnTo>
                    <a:pt x="86" y="34"/>
                  </a:lnTo>
                  <a:cubicBezTo>
                    <a:pt x="85" y="34"/>
                    <a:pt x="83" y="34"/>
                    <a:pt x="81" y="34"/>
                  </a:cubicBezTo>
                  <a:cubicBezTo>
                    <a:pt x="81" y="35"/>
                    <a:pt x="81" y="37"/>
                    <a:pt x="81" y="38"/>
                  </a:cubicBezTo>
                  <a:lnTo>
                    <a:pt x="81" y="38"/>
                  </a:lnTo>
                  <a:cubicBezTo>
                    <a:pt x="41" y="70"/>
                    <a:pt x="27" y="117"/>
                    <a:pt x="27" y="175"/>
                  </a:cubicBezTo>
                  <a:cubicBezTo>
                    <a:pt x="0" y="263"/>
                    <a:pt x="27" y="343"/>
                    <a:pt x="54" y="404"/>
                  </a:cubicBezTo>
                  <a:cubicBezTo>
                    <a:pt x="75" y="446"/>
                    <a:pt x="110" y="463"/>
                    <a:pt x="146" y="463"/>
                  </a:cubicBezTo>
                  <a:cubicBezTo>
                    <a:pt x="201" y="463"/>
                    <a:pt x="259" y="423"/>
                    <a:pt x="276" y="370"/>
                  </a:cubicBezTo>
                  <a:cubicBezTo>
                    <a:pt x="309" y="343"/>
                    <a:pt x="309" y="289"/>
                    <a:pt x="309" y="236"/>
                  </a:cubicBezTo>
                  <a:cubicBezTo>
                    <a:pt x="336" y="175"/>
                    <a:pt x="309" y="121"/>
                    <a:pt x="309" y="95"/>
                  </a:cubicBezTo>
                  <a:cubicBezTo>
                    <a:pt x="276" y="68"/>
                    <a:pt x="276" y="34"/>
                    <a:pt x="249" y="34"/>
                  </a:cubicBezTo>
                  <a:cubicBezTo>
                    <a:pt x="276" y="68"/>
                    <a:pt x="276" y="68"/>
                    <a:pt x="276" y="121"/>
                  </a:cubicBezTo>
                  <a:cubicBezTo>
                    <a:pt x="276" y="49"/>
                    <a:pt x="221" y="0"/>
                    <a:pt x="15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2391;p47"/>
            <p:cNvSpPr/>
            <p:nvPr/>
          </p:nvSpPr>
          <p:spPr>
            <a:xfrm rot="10800000">
              <a:off x="1462604" y="383825"/>
              <a:ext cx="43838" cy="57780"/>
            </a:xfrm>
            <a:custGeom>
              <a:avLst/>
              <a:gdLst/>
              <a:ahLst/>
              <a:cxnLst/>
              <a:rect l="l" t="t" r="r" b="b"/>
              <a:pathLst>
                <a:path w="352" h="482" extrusionOk="0">
                  <a:moveTo>
                    <a:pt x="54" y="1"/>
                  </a:moveTo>
                  <a:cubicBezTo>
                    <a:pt x="27" y="1"/>
                    <a:pt x="0" y="27"/>
                    <a:pt x="0" y="54"/>
                  </a:cubicBezTo>
                  <a:cubicBezTo>
                    <a:pt x="0" y="115"/>
                    <a:pt x="27" y="169"/>
                    <a:pt x="27" y="195"/>
                  </a:cubicBezTo>
                  <a:cubicBezTo>
                    <a:pt x="54" y="283"/>
                    <a:pt x="54" y="337"/>
                    <a:pt x="81" y="390"/>
                  </a:cubicBezTo>
                  <a:cubicBezTo>
                    <a:pt x="93" y="452"/>
                    <a:pt x="148" y="481"/>
                    <a:pt x="204" y="481"/>
                  </a:cubicBezTo>
                  <a:cubicBezTo>
                    <a:pt x="277" y="481"/>
                    <a:pt x="351" y="431"/>
                    <a:pt x="336" y="337"/>
                  </a:cubicBezTo>
                  <a:cubicBezTo>
                    <a:pt x="336" y="249"/>
                    <a:pt x="276" y="195"/>
                    <a:pt x="222" y="115"/>
                  </a:cubicBezTo>
                  <a:cubicBezTo>
                    <a:pt x="195" y="54"/>
                    <a:pt x="108" y="1"/>
                    <a:pt x="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2392;p47"/>
            <p:cNvSpPr/>
            <p:nvPr/>
          </p:nvSpPr>
          <p:spPr>
            <a:xfrm rot="10800000">
              <a:off x="1436950" y="584011"/>
              <a:ext cx="38607" cy="52505"/>
            </a:xfrm>
            <a:custGeom>
              <a:avLst/>
              <a:gdLst/>
              <a:ahLst/>
              <a:cxnLst/>
              <a:rect l="l" t="t" r="r" b="b"/>
              <a:pathLst>
                <a:path w="310" h="438" extrusionOk="0">
                  <a:moveTo>
                    <a:pt x="229" y="0"/>
                  </a:moveTo>
                  <a:cubicBezTo>
                    <a:pt x="142" y="27"/>
                    <a:pt x="115" y="114"/>
                    <a:pt x="88" y="195"/>
                  </a:cubicBezTo>
                  <a:cubicBezTo>
                    <a:pt x="61" y="256"/>
                    <a:pt x="1" y="363"/>
                    <a:pt x="88" y="424"/>
                  </a:cubicBezTo>
                  <a:cubicBezTo>
                    <a:pt x="108" y="433"/>
                    <a:pt x="125" y="437"/>
                    <a:pt x="141" y="437"/>
                  </a:cubicBezTo>
                  <a:cubicBezTo>
                    <a:pt x="215" y="437"/>
                    <a:pt x="256" y="349"/>
                    <a:pt x="256" y="282"/>
                  </a:cubicBezTo>
                  <a:cubicBezTo>
                    <a:pt x="283" y="256"/>
                    <a:pt x="283" y="195"/>
                    <a:pt x="283" y="168"/>
                  </a:cubicBezTo>
                  <a:cubicBezTo>
                    <a:pt x="283" y="141"/>
                    <a:pt x="310" y="88"/>
                    <a:pt x="283" y="61"/>
                  </a:cubicBezTo>
                  <a:cubicBezTo>
                    <a:pt x="283" y="27"/>
                    <a:pt x="256" y="0"/>
                    <a:pt x="2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3" name="Google Shape;2393;p47"/>
            <p:cNvSpPr/>
            <p:nvPr/>
          </p:nvSpPr>
          <p:spPr>
            <a:xfrm rot="10800000">
              <a:off x="1586643" y="552605"/>
              <a:ext cx="53179" cy="40638"/>
            </a:xfrm>
            <a:custGeom>
              <a:avLst/>
              <a:gdLst/>
              <a:ahLst/>
              <a:cxnLst/>
              <a:rect l="l" t="t" r="r" b="b"/>
              <a:pathLst>
                <a:path w="427" h="339" extrusionOk="0">
                  <a:moveTo>
                    <a:pt x="167" y="1"/>
                  </a:moveTo>
                  <a:cubicBezTo>
                    <a:pt x="84" y="1"/>
                    <a:pt x="1" y="135"/>
                    <a:pt x="90" y="204"/>
                  </a:cubicBezTo>
                  <a:cubicBezTo>
                    <a:pt x="117" y="231"/>
                    <a:pt x="171" y="257"/>
                    <a:pt x="231" y="284"/>
                  </a:cubicBezTo>
                  <a:cubicBezTo>
                    <a:pt x="258" y="311"/>
                    <a:pt x="312" y="338"/>
                    <a:pt x="372" y="338"/>
                  </a:cubicBezTo>
                  <a:cubicBezTo>
                    <a:pt x="399" y="338"/>
                    <a:pt x="426" y="284"/>
                    <a:pt x="426" y="257"/>
                  </a:cubicBezTo>
                  <a:cubicBezTo>
                    <a:pt x="426" y="227"/>
                    <a:pt x="409" y="204"/>
                    <a:pt x="389" y="179"/>
                  </a:cubicBezTo>
                  <a:lnTo>
                    <a:pt x="389" y="179"/>
                  </a:lnTo>
                  <a:cubicBezTo>
                    <a:pt x="387" y="166"/>
                    <a:pt x="382" y="154"/>
                    <a:pt x="372" y="143"/>
                  </a:cubicBezTo>
                  <a:cubicBezTo>
                    <a:pt x="364" y="140"/>
                    <a:pt x="357" y="136"/>
                    <a:pt x="350" y="132"/>
                  </a:cubicBezTo>
                  <a:lnTo>
                    <a:pt x="350" y="132"/>
                  </a:lnTo>
                  <a:cubicBezTo>
                    <a:pt x="346" y="127"/>
                    <a:pt x="342" y="122"/>
                    <a:pt x="339" y="116"/>
                  </a:cubicBezTo>
                  <a:cubicBezTo>
                    <a:pt x="312" y="89"/>
                    <a:pt x="258" y="36"/>
                    <a:pt x="231" y="36"/>
                  </a:cubicBezTo>
                  <a:cubicBezTo>
                    <a:pt x="212" y="11"/>
                    <a:pt x="190" y="1"/>
                    <a:pt x="16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2394;p47"/>
            <p:cNvSpPr/>
            <p:nvPr/>
          </p:nvSpPr>
          <p:spPr>
            <a:xfrm rot="10800000">
              <a:off x="1391742" y="425781"/>
              <a:ext cx="55296" cy="34044"/>
            </a:xfrm>
            <a:custGeom>
              <a:avLst/>
              <a:gdLst/>
              <a:ahLst/>
              <a:cxnLst/>
              <a:rect l="l" t="t" r="r" b="b"/>
              <a:pathLst>
                <a:path w="444" h="284" extrusionOk="0">
                  <a:moveTo>
                    <a:pt x="82" y="0"/>
                  </a:moveTo>
                  <a:cubicBezTo>
                    <a:pt x="62" y="0"/>
                    <a:pt x="43" y="4"/>
                    <a:pt x="27" y="11"/>
                  </a:cubicBezTo>
                  <a:cubicBezTo>
                    <a:pt x="0" y="11"/>
                    <a:pt x="0" y="38"/>
                    <a:pt x="0" y="65"/>
                  </a:cubicBezTo>
                  <a:cubicBezTo>
                    <a:pt x="27" y="126"/>
                    <a:pt x="108" y="153"/>
                    <a:pt x="168" y="206"/>
                  </a:cubicBezTo>
                  <a:cubicBezTo>
                    <a:pt x="231" y="227"/>
                    <a:pt x="277" y="284"/>
                    <a:pt x="335" y="284"/>
                  </a:cubicBezTo>
                  <a:cubicBezTo>
                    <a:pt x="352" y="284"/>
                    <a:pt x="370" y="279"/>
                    <a:pt x="390" y="267"/>
                  </a:cubicBezTo>
                  <a:cubicBezTo>
                    <a:pt x="417" y="267"/>
                    <a:pt x="444" y="206"/>
                    <a:pt x="417" y="179"/>
                  </a:cubicBezTo>
                  <a:cubicBezTo>
                    <a:pt x="417" y="65"/>
                    <a:pt x="336" y="65"/>
                    <a:pt x="249" y="38"/>
                  </a:cubicBezTo>
                  <a:cubicBezTo>
                    <a:pt x="192" y="19"/>
                    <a:pt x="132" y="0"/>
                    <a:pt x="8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2395;p47"/>
            <p:cNvSpPr/>
            <p:nvPr/>
          </p:nvSpPr>
          <p:spPr>
            <a:xfrm rot="10800000">
              <a:off x="1559743" y="387302"/>
              <a:ext cx="37985" cy="42316"/>
            </a:xfrm>
            <a:custGeom>
              <a:avLst/>
              <a:gdLst/>
              <a:ahLst/>
              <a:cxnLst/>
              <a:rect l="l" t="t" r="r" b="b"/>
              <a:pathLst>
                <a:path w="305" h="353" extrusionOk="0">
                  <a:moveTo>
                    <a:pt x="142" y="15"/>
                  </a:moveTo>
                  <a:cubicBezTo>
                    <a:pt x="131" y="20"/>
                    <a:pt x="123" y="28"/>
                    <a:pt x="116" y="36"/>
                  </a:cubicBezTo>
                  <a:lnTo>
                    <a:pt x="116" y="36"/>
                  </a:lnTo>
                  <a:cubicBezTo>
                    <a:pt x="117" y="28"/>
                    <a:pt x="123" y="15"/>
                    <a:pt x="142" y="15"/>
                  </a:cubicBezTo>
                  <a:close/>
                  <a:moveTo>
                    <a:pt x="145" y="1"/>
                  </a:moveTo>
                  <a:cubicBezTo>
                    <a:pt x="130" y="1"/>
                    <a:pt x="117" y="19"/>
                    <a:pt x="115" y="37"/>
                  </a:cubicBezTo>
                  <a:lnTo>
                    <a:pt x="115" y="37"/>
                  </a:lnTo>
                  <a:cubicBezTo>
                    <a:pt x="87" y="72"/>
                    <a:pt x="83" y="128"/>
                    <a:pt x="61" y="149"/>
                  </a:cubicBezTo>
                  <a:cubicBezTo>
                    <a:pt x="1" y="237"/>
                    <a:pt x="34" y="351"/>
                    <a:pt x="142" y="351"/>
                  </a:cubicBezTo>
                  <a:cubicBezTo>
                    <a:pt x="147" y="352"/>
                    <a:pt x="153" y="352"/>
                    <a:pt x="158" y="352"/>
                  </a:cubicBezTo>
                  <a:cubicBezTo>
                    <a:pt x="301" y="352"/>
                    <a:pt x="304" y="22"/>
                    <a:pt x="167" y="13"/>
                  </a:cubicBezTo>
                  <a:lnTo>
                    <a:pt x="167" y="13"/>
                  </a:lnTo>
                  <a:cubicBezTo>
                    <a:pt x="160" y="4"/>
                    <a:pt x="152" y="1"/>
                    <a:pt x="14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0879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939" y="263236"/>
            <a:ext cx="6173061" cy="5782483"/>
          </a:xfrm>
          <a:prstGeom prst="rect">
            <a:avLst/>
          </a:prstGeom>
        </p:spPr>
      </p:pic>
    </p:spTree>
    <p:extLst>
      <p:ext uri="{BB962C8B-B14F-4D97-AF65-F5344CB8AC3E}">
        <p14:creationId xmlns:p14="http://schemas.microsoft.com/office/powerpoint/2010/main" val="2570949610"/>
      </p:ext>
    </p:extLst>
  </p:cSld>
  <p:clrMapOvr>
    <a:masterClrMapping/>
  </p:clrMapOvr>
  <p:transition spd="slow">
    <p:push dir="u"/>
    <p:sndAc>
      <p:stSnd>
        <p:snd r:embed="rId2" name="laser.wav"/>
      </p:stSnd>
    </p:sndAc>
  </p:transition>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nguage Arts Subject for Middle School - 8th Grade: Vocabulary Skills by Slidesgo">
  <a:themeElements>
    <a:clrScheme name="Simple Light">
      <a:dk1>
        <a:srgbClr val="20298D"/>
      </a:dk1>
      <a:lt1>
        <a:srgbClr val="E83FA7"/>
      </a:lt1>
      <a:dk2>
        <a:srgbClr val="27AEB7"/>
      </a:dk2>
      <a:lt2>
        <a:srgbClr val="FEC16D"/>
      </a:lt2>
      <a:accent1>
        <a:srgbClr val="FC8A70"/>
      </a:accent1>
      <a:accent2>
        <a:srgbClr val="C3F1ED"/>
      </a:accent2>
      <a:accent3>
        <a:srgbClr val="9E206D"/>
      </a:accent3>
      <a:accent4>
        <a:srgbClr val="FFFFFF"/>
      </a:accent4>
      <a:accent5>
        <a:srgbClr val="FFFFFF"/>
      </a:accent5>
      <a:accent6>
        <a:srgbClr val="FFFFFF"/>
      </a:accent6>
      <a:hlink>
        <a:srgbClr val="9E20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756</Words>
  <Application>Microsoft Office PowerPoint</Application>
  <PresentationFormat>Widescreen</PresentationFormat>
  <Paragraphs>133</Paragraphs>
  <Slides>24</Slides>
  <Notes>19</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24</vt:i4>
      </vt:variant>
    </vt:vector>
  </HeadingPairs>
  <TitlesOfParts>
    <vt:vector size="40" baseType="lpstr">
      <vt:lpstr>Open Sans</vt:lpstr>
      <vt:lpstr>Comic Sans MS</vt:lpstr>
      <vt:lpstr>Noto Sans Symbols</vt:lpstr>
      <vt:lpstr>Lato</vt:lpstr>
      <vt:lpstr>Patrick Hand</vt:lpstr>
      <vt:lpstr>Neucha</vt:lpstr>
      <vt:lpstr>Arial</vt:lpstr>
      <vt:lpstr>Cabin</vt:lpstr>
      <vt:lpstr>Wingdings</vt:lpstr>
      <vt:lpstr>Roboto Condensed Light</vt:lpstr>
      <vt:lpstr>Roboto</vt:lpstr>
      <vt:lpstr>Calibri</vt:lpstr>
      <vt:lpstr>Office Theme</vt:lpstr>
      <vt:lpstr>Language Arts Subject for Middle School - 8th Grade: Vocabulary Skills by Slidesgo</vt:lpstr>
      <vt:lpstr>Tema de Office</vt:lpstr>
      <vt:lpstr>End of Course Jeopardy by Slidesgo</vt:lpstr>
      <vt:lpstr>Gender Equality</vt:lpstr>
      <vt:lpstr>PowerPoint Presentation</vt:lpstr>
      <vt:lpstr>Table of contents</vt:lpstr>
      <vt:lpstr>Warm-up</vt:lpstr>
      <vt:lpstr>PowerPoint Presentation</vt:lpstr>
      <vt:lpstr>Pre-reading</vt:lpstr>
      <vt:lpstr>PowerPoint Presentation</vt:lpstr>
      <vt:lpstr>While-reading</vt:lpstr>
      <vt:lpstr>PowerPoint Presentation</vt:lpstr>
      <vt:lpstr>PowerPoint Presentation</vt:lpstr>
      <vt:lpstr>PowerPoint Presentation</vt:lpstr>
      <vt:lpstr>PowerPoint Presentation</vt:lpstr>
      <vt:lpstr>PowerPoint Presentation</vt:lpstr>
      <vt:lpstr>PowerPoint Presentation</vt:lpstr>
      <vt:lpstr>Post-reading</vt:lpstr>
      <vt:lpstr>PowerPoint Presentation</vt:lpstr>
      <vt:lpstr>PowerPoint Presentation</vt:lpstr>
      <vt:lpstr>PowerPoint Presentation</vt:lpstr>
      <vt:lpstr>PowerPoint Presentation</vt:lpstr>
      <vt:lpstr>PowerPoint Presentation</vt:lpstr>
      <vt:lpstr>Consolidation</vt:lpstr>
      <vt:lpstr>PowerPoint Presentation</vt:lpstr>
      <vt:lpstr>PowerPoint Presentation</vt:lpstr>
      <vt:lpstr>SEE YOU NEXT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11</cp:revision>
  <dcterms:created xsi:type="dcterms:W3CDTF">2020-12-09T02:04:09Z</dcterms:created>
  <dcterms:modified xsi:type="dcterms:W3CDTF">2024-01-17T08:57:18Z</dcterms:modified>
</cp:coreProperties>
</file>