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9"/>
  </p:notesMasterIdLst>
  <p:sldIdLst>
    <p:sldId id="283" r:id="rId3"/>
    <p:sldId id="256" r:id="rId4"/>
    <p:sldId id="258" r:id="rId5"/>
    <p:sldId id="265" r:id="rId6"/>
    <p:sldId id="264" r:id="rId7"/>
    <p:sldId id="267" r:id="rId8"/>
    <p:sldId id="268" r:id="rId9"/>
    <p:sldId id="272" r:id="rId10"/>
    <p:sldId id="262" r:id="rId11"/>
    <p:sldId id="276" r:id="rId12"/>
    <p:sldId id="275" r:id="rId13"/>
    <p:sldId id="274" r:id="rId14"/>
    <p:sldId id="279" r:id="rId15"/>
    <p:sldId id="261" r:id="rId16"/>
    <p:sldId id="266" r:id="rId17"/>
    <p:sldId id="271" r:id="rId18"/>
    <p:sldId id="273" r:id="rId19"/>
    <p:sldId id="278" r:id="rId20"/>
    <p:sldId id="260" r:id="rId21"/>
    <p:sldId id="263" r:id="rId22"/>
    <p:sldId id="270" r:id="rId23"/>
    <p:sldId id="277" r:id="rId24"/>
    <p:sldId id="282" r:id="rId25"/>
    <p:sldId id="281" r:id="rId26"/>
    <p:sldId id="259" r:id="rId27"/>
    <p:sldId id="425"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73" d="100"/>
          <a:sy n="73" d="100"/>
        </p:scale>
        <p:origin x="396" y="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2023/9/16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99681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185772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13</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16</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18</a:t>
            </a:fld>
            <a:endParaRPr lang="zh-CN" altLang="en-US"/>
          </a:p>
        </p:txBody>
      </p:sp>
    </p:spTree>
    <p:extLst>
      <p:ext uri="{BB962C8B-B14F-4D97-AF65-F5344CB8AC3E}">
        <p14:creationId xmlns:p14="http://schemas.microsoft.com/office/powerpoint/2010/main" val="3731999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19</a:t>
            </a:fld>
            <a:endParaRPr lang="zh-CN" altLang="en-US"/>
          </a:p>
        </p:txBody>
      </p:sp>
    </p:spTree>
    <p:extLst>
      <p:ext uri="{BB962C8B-B14F-4D97-AF65-F5344CB8AC3E}">
        <p14:creationId xmlns:p14="http://schemas.microsoft.com/office/powerpoint/2010/main" val="153788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149425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21</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22</a:t>
            </a:fld>
            <a:endParaRPr lang="zh-CN" altLang="en-US"/>
          </a:p>
        </p:txBody>
      </p:sp>
    </p:spTree>
    <p:extLst>
      <p:ext uri="{BB962C8B-B14F-4D97-AF65-F5344CB8AC3E}">
        <p14:creationId xmlns:p14="http://schemas.microsoft.com/office/powerpoint/2010/main" val="307526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71871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24</a:t>
            </a:fld>
            <a:endParaRPr lang="zh-CN" altLang="en-US"/>
          </a:p>
        </p:txBody>
      </p:sp>
    </p:spTree>
    <p:extLst>
      <p:ext uri="{BB962C8B-B14F-4D97-AF65-F5344CB8AC3E}">
        <p14:creationId xmlns:p14="http://schemas.microsoft.com/office/powerpoint/2010/main" val="373956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184531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98066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96000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352799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9</a:t>
            </a:fld>
            <a:endParaRPr lang="zh-CN" altLang="en-US"/>
          </a:p>
        </p:txBody>
      </p:sp>
    </p:spTree>
    <p:extLst>
      <p:ext uri="{BB962C8B-B14F-4D97-AF65-F5344CB8AC3E}">
        <p14:creationId xmlns:p14="http://schemas.microsoft.com/office/powerpoint/2010/main" val="276446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59515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93895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6632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8"/>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1"/>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4527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4356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2" y="365126"/>
            <a:ext cx="2628900" cy="5811839"/>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2" y="365126"/>
            <a:ext cx="7734300" cy="581183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69926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4141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85416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1"/>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9323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1031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2"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19171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37530572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de-DE"/>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16.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notesSlide" Target="../notesSlides/notesSlide17.xml"/><Relationship Id="rId5" Type="http://schemas.openxmlformats.org/officeDocument/2006/relationships/tags" Target="../tags/tag24.xml"/><Relationship Id="rId10" Type="http://schemas.openxmlformats.org/officeDocument/2006/relationships/slideLayout" Target="../slideLayouts/slideLayout2.xml"/><Relationship Id="rId4" Type="http://schemas.openxmlformats.org/officeDocument/2006/relationships/tags" Target="../tags/tag23.xml"/><Relationship Id="rId9" Type="http://schemas.openxmlformats.org/officeDocument/2006/relationships/tags" Target="../tags/tag2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9.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18.jpeg"/><Relationship Id="rId5" Type="http://schemas.openxmlformats.org/officeDocument/2006/relationships/tags" Target="../tags/tag33.xml"/><Relationship Id="rId10" Type="http://schemas.openxmlformats.org/officeDocument/2006/relationships/image" Target="../media/image17.jpeg"/><Relationship Id="rId4" Type="http://schemas.openxmlformats.org/officeDocument/2006/relationships/tags" Target="../tags/tag32.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904180"/>
            <a:ext cx="488014" cy="479535"/>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sp>
        <p:nvSpPr>
          <p:cNvPr id="14" name="文本框 13"/>
          <p:cNvSpPr txBox="1"/>
          <p:nvPr/>
        </p:nvSpPr>
        <p:spPr>
          <a:xfrm>
            <a:off x="3849233" y="2611096"/>
            <a:ext cx="4493538" cy="1323439"/>
          </a:xfrm>
          <a:prstGeom prst="rect">
            <a:avLst/>
          </a:prstGeom>
          <a:noFill/>
        </p:spPr>
        <p:txBody>
          <a:bodyPr wrap="none" rtlCol="0">
            <a:spAutoFit/>
          </a:bodyPr>
          <a:lstStyle/>
          <a:p>
            <a:pPr algn="ctr"/>
            <a:r>
              <a:rPr lang="en-US" altLang="zh-CN" sz="8000">
                <a:solidFill>
                  <a:schemeClr val="bg1"/>
                </a:solidFill>
                <a:latin typeface="汉仪喵魂体W" panose="00020600040101010101" pitchFamily="18" charset="-122"/>
                <a:ea typeface="汉仪喵魂体W" panose="00020600040101010101" pitchFamily="18" charset="-122"/>
              </a:rPr>
              <a:t>GIÁO ÁN</a:t>
            </a:r>
            <a:endParaRPr lang="zh-CN" altLang="en-US" sz="8000" dirty="0">
              <a:solidFill>
                <a:schemeClr val="bg1"/>
              </a:solidFill>
              <a:latin typeface="汉仪喵魂体W" panose="00020600040101010101" pitchFamily="18" charset="-122"/>
              <a:ea typeface="汉仪喵魂体W" panose="00020600040101010101" pitchFamily="18" charset="-122"/>
            </a:endParaRPr>
          </a:p>
        </p:txBody>
      </p:sp>
      <p:sp>
        <p:nvSpPr>
          <p:cNvPr id="15" name="文本框 14"/>
          <p:cNvSpPr txBox="1"/>
          <p:nvPr/>
        </p:nvSpPr>
        <p:spPr>
          <a:xfrm>
            <a:off x="3601668" y="3946156"/>
            <a:ext cx="4988664" cy="27360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a:solidFill>
                  <a:schemeClr val="bg1"/>
                </a:solidFill>
                <a:latin typeface="+mj-ea"/>
                <a:ea typeface="+mj-ea"/>
              </a:rPr>
              <a:t>Thầy cô nhập nội dung giới thiệu</a:t>
            </a:r>
            <a:endParaRPr lang="en-US" altLang="zh-CN" sz="1100" dirty="0">
              <a:solidFill>
                <a:schemeClr val="bg1"/>
              </a:solidFill>
              <a:latin typeface="+mj-ea"/>
              <a:ea typeface="+mj-ea"/>
            </a:endParaRPr>
          </a:p>
        </p:txBody>
      </p:sp>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任意多边形 36"/>
          <p:cNvSpPr/>
          <p:nvPr/>
        </p:nvSpPr>
        <p:spPr>
          <a:xfrm>
            <a:off x="5250453" y="4605941"/>
            <a:ext cx="1691094" cy="468000"/>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w="19050">
            <a:solidFill>
              <a:srgbClr val="FFE88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7" name="Group 4"/>
          <p:cNvGrpSpPr>
            <a:grpSpLocks noChangeAspect="1"/>
          </p:cNvGrpSpPr>
          <p:nvPr/>
        </p:nvGrpSpPr>
        <p:grpSpPr bwMode="auto">
          <a:xfrm>
            <a:off x="1746736" y="1987059"/>
            <a:ext cx="4349264" cy="3604607"/>
            <a:chOff x="4405" y="1302"/>
            <a:chExt cx="2359" cy="2115"/>
          </a:xfrm>
          <a:solidFill>
            <a:schemeClr val="accent3"/>
          </a:solidFill>
        </p:grpSpPr>
        <p:sp>
          <p:nvSpPr>
            <p:cNvPr id="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1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grpSp>
      <p:grpSp>
        <p:nvGrpSpPr>
          <p:cNvPr id="11" name="组合 10"/>
          <p:cNvGrpSpPr/>
          <p:nvPr/>
        </p:nvGrpSpPr>
        <p:grpSpPr>
          <a:xfrm>
            <a:off x="6983441" y="2183220"/>
            <a:ext cx="5298391" cy="892935"/>
            <a:chOff x="1279157" y="2671843"/>
            <a:chExt cx="5298391" cy="892935"/>
          </a:xfrm>
        </p:grpSpPr>
        <p:sp>
          <p:nvSpPr>
            <p:cNvPr id="12" name="矩形 11"/>
            <p:cNvSpPr/>
            <p:nvPr/>
          </p:nvSpPr>
          <p:spPr>
            <a:xfrm>
              <a:off x="1279157" y="3140046"/>
              <a:ext cx="529839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a:t>
              </a:r>
            </a:p>
          </p:txBody>
        </p:sp>
        <p:sp>
          <p:nvSpPr>
            <p:cNvPr id="13" name="矩形 12"/>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14" name="组合 13"/>
          <p:cNvGrpSpPr/>
          <p:nvPr/>
        </p:nvGrpSpPr>
        <p:grpSpPr>
          <a:xfrm>
            <a:off x="6983441" y="3440976"/>
            <a:ext cx="5298391" cy="892935"/>
            <a:chOff x="1279157" y="2671843"/>
            <a:chExt cx="5298391" cy="892935"/>
          </a:xfrm>
        </p:grpSpPr>
        <p:sp>
          <p:nvSpPr>
            <p:cNvPr id="15" name="矩形 14"/>
            <p:cNvSpPr/>
            <p:nvPr/>
          </p:nvSpPr>
          <p:spPr>
            <a:xfrm>
              <a:off x="1279157" y="3140046"/>
              <a:ext cx="529839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a:t>
              </a:r>
            </a:p>
          </p:txBody>
        </p:sp>
        <p:sp>
          <p:nvSpPr>
            <p:cNvPr id="16" name="矩形 15"/>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17" name="组合 16"/>
          <p:cNvGrpSpPr/>
          <p:nvPr/>
        </p:nvGrpSpPr>
        <p:grpSpPr>
          <a:xfrm>
            <a:off x="6983441" y="4698731"/>
            <a:ext cx="5298391" cy="892935"/>
            <a:chOff x="1279157" y="2671843"/>
            <a:chExt cx="5298391" cy="892935"/>
          </a:xfrm>
        </p:grpSpPr>
        <p:sp>
          <p:nvSpPr>
            <p:cNvPr id="18" name="矩形 17"/>
            <p:cNvSpPr/>
            <p:nvPr/>
          </p:nvSpPr>
          <p:spPr>
            <a:xfrm>
              <a:off x="1279157" y="3140046"/>
              <a:ext cx="529839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a:t>
              </a:r>
            </a:p>
          </p:txBody>
        </p:sp>
        <p:sp>
          <p:nvSpPr>
            <p:cNvPr id="19" name="矩形 18"/>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extLst>
      <p:ext uri="{BB962C8B-B14F-4D97-AF65-F5344CB8AC3E}">
        <p14:creationId xmlns:p14="http://schemas.microsoft.com/office/powerpoint/2010/main" val="363829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10" name="组合 9"/>
          <p:cNvGrpSpPr/>
          <p:nvPr/>
        </p:nvGrpSpPr>
        <p:grpSpPr>
          <a:xfrm>
            <a:off x="1595870" y="4157743"/>
            <a:ext cx="2916334" cy="1225333"/>
            <a:chOff x="1484809" y="2671843"/>
            <a:chExt cx="2916334" cy="1225333"/>
          </a:xfrm>
        </p:grpSpPr>
        <p:sp>
          <p:nvSpPr>
            <p:cNvPr id="11" name="矩形 10"/>
            <p:cNvSpPr/>
            <p:nvPr/>
          </p:nvSpPr>
          <p:spPr>
            <a:xfrm>
              <a:off x="1484809" y="3140046"/>
              <a:ext cx="291633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用户可以在仪或者计算机上进行演示也可以将演示文稿打印出来</a:t>
              </a:r>
            </a:p>
          </p:txBody>
        </p:sp>
        <p:sp>
          <p:nvSpPr>
            <p:cNvPr id="12" name="矩形 11"/>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13" name="组合 12"/>
          <p:cNvGrpSpPr/>
          <p:nvPr/>
        </p:nvGrpSpPr>
        <p:grpSpPr>
          <a:xfrm>
            <a:off x="4622754" y="4157743"/>
            <a:ext cx="2916334" cy="1225333"/>
            <a:chOff x="1484809" y="2671843"/>
            <a:chExt cx="2916334" cy="1225333"/>
          </a:xfrm>
        </p:grpSpPr>
        <p:sp>
          <p:nvSpPr>
            <p:cNvPr id="14" name="矩形 13"/>
            <p:cNvSpPr/>
            <p:nvPr/>
          </p:nvSpPr>
          <p:spPr>
            <a:xfrm>
              <a:off x="1484809" y="3140046"/>
              <a:ext cx="291633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用户可以在仪或者计算机上进行演示也可以将演示文稿打印出来</a:t>
              </a:r>
            </a:p>
          </p:txBody>
        </p:sp>
        <p:sp>
          <p:nvSpPr>
            <p:cNvPr id="15" name="矩形 14"/>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16" name="组合 15"/>
          <p:cNvGrpSpPr/>
          <p:nvPr/>
        </p:nvGrpSpPr>
        <p:grpSpPr>
          <a:xfrm>
            <a:off x="7649638" y="4157743"/>
            <a:ext cx="2916334" cy="1225333"/>
            <a:chOff x="1484809" y="2671843"/>
            <a:chExt cx="2916334" cy="1225333"/>
          </a:xfrm>
        </p:grpSpPr>
        <p:sp>
          <p:nvSpPr>
            <p:cNvPr id="17" name="矩形 16"/>
            <p:cNvSpPr/>
            <p:nvPr/>
          </p:nvSpPr>
          <p:spPr>
            <a:xfrm>
              <a:off x="1484809" y="3140046"/>
              <a:ext cx="291633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用户可以在仪或者计算机上进行演示也可以将演示文稿打印出来</a:t>
              </a:r>
            </a:p>
          </p:txBody>
        </p:sp>
        <p:sp>
          <p:nvSpPr>
            <p:cNvPr id="18" name="矩形 17"/>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2" name="组合 21"/>
          <p:cNvGrpSpPr/>
          <p:nvPr/>
        </p:nvGrpSpPr>
        <p:grpSpPr>
          <a:xfrm>
            <a:off x="1945047" y="2469804"/>
            <a:ext cx="2278296" cy="1391501"/>
            <a:chOff x="1945047" y="2469804"/>
            <a:chExt cx="2278296" cy="1391501"/>
          </a:xfrm>
        </p:grpSpPr>
        <p:sp>
          <p:nvSpPr>
            <p:cNvPr id="7" name="Freeform 5"/>
            <p:cNvSpPr>
              <a:spLocks noEditPoints="1"/>
            </p:cNvSpPr>
            <p:nvPr/>
          </p:nvSpPr>
          <p:spPr bwMode="auto">
            <a:xfrm>
              <a:off x="1945047" y="2469804"/>
              <a:ext cx="2278296" cy="1391501"/>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2293333" y="2823922"/>
              <a:ext cx="1199167"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accent1"/>
                  </a:solidFill>
                  <a:latin typeface="汉仪喵魂体W" panose="00020600040101010101" pitchFamily="18" charset="-122"/>
                  <a:ea typeface="汉仪喵魂体W" panose="00020600040101010101" pitchFamily="18" charset="-122"/>
                </a:rPr>
                <a:t>40%</a:t>
              </a:r>
              <a:endParaRPr lang="zh-CN" altLang="en-US" sz="2800" b="1" dirty="0">
                <a:solidFill>
                  <a:schemeClr val="accent1"/>
                </a:solidFill>
                <a:latin typeface="汉仪喵魂体W" panose="00020600040101010101" pitchFamily="18" charset="-122"/>
                <a:ea typeface="汉仪喵魂体W" panose="00020600040101010101" pitchFamily="18" charset="-122"/>
              </a:endParaRPr>
            </a:p>
          </p:txBody>
        </p:sp>
      </p:grpSp>
      <p:grpSp>
        <p:nvGrpSpPr>
          <p:cNvPr id="23" name="组合 22"/>
          <p:cNvGrpSpPr/>
          <p:nvPr/>
        </p:nvGrpSpPr>
        <p:grpSpPr>
          <a:xfrm>
            <a:off x="4956852" y="2469804"/>
            <a:ext cx="2278296" cy="1391501"/>
            <a:chOff x="4956852" y="2469804"/>
            <a:chExt cx="2278296" cy="1391501"/>
          </a:xfrm>
        </p:grpSpPr>
        <p:sp>
          <p:nvSpPr>
            <p:cNvPr id="8" name="Freeform 5"/>
            <p:cNvSpPr>
              <a:spLocks noEditPoints="1"/>
            </p:cNvSpPr>
            <p:nvPr/>
          </p:nvSpPr>
          <p:spPr bwMode="auto">
            <a:xfrm>
              <a:off x="4956852" y="2469804"/>
              <a:ext cx="2278296" cy="1391501"/>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5285627" y="2823922"/>
              <a:ext cx="1199167"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accent2"/>
                  </a:solidFill>
                  <a:latin typeface="汉仪喵魂体W" panose="00020600040101010101" pitchFamily="18" charset="-122"/>
                  <a:ea typeface="汉仪喵魂体W" panose="00020600040101010101" pitchFamily="18" charset="-122"/>
                </a:rPr>
                <a:t>50%</a:t>
              </a:r>
              <a:endParaRPr lang="zh-CN" altLang="en-US" sz="2800" b="1" dirty="0">
                <a:solidFill>
                  <a:schemeClr val="accent2"/>
                </a:solidFill>
                <a:latin typeface="汉仪喵魂体W" panose="00020600040101010101" pitchFamily="18" charset="-122"/>
                <a:ea typeface="汉仪喵魂体W" panose="00020600040101010101" pitchFamily="18" charset="-122"/>
              </a:endParaRPr>
            </a:p>
          </p:txBody>
        </p:sp>
      </p:grpSp>
      <p:grpSp>
        <p:nvGrpSpPr>
          <p:cNvPr id="24" name="组合 23"/>
          <p:cNvGrpSpPr/>
          <p:nvPr/>
        </p:nvGrpSpPr>
        <p:grpSpPr>
          <a:xfrm>
            <a:off x="7968657" y="2469804"/>
            <a:ext cx="2278296" cy="1391501"/>
            <a:chOff x="7968657" y="2469804"/>
            <a:chExt cx="2278296" cy="1391501"/>
          </a:xfrm>
        </p:grpSpPr>
        <p:sp>
          <p:nvSpPr>
            <p:cNvPr id="9" name="Freeform 5"/>
            <p:cNvSpPr>
              <a:spLocks noEditPoints="1"/>
            </p:cNvSpPr>
            <p:nvPr/>
          </p:nvSpPr>
          <p:spPr bwMode="auto">
            <a:xfrm>
              <a:off x="7968657" y="2469804"/>
              <a:ext cx="2278296" cy="1391501"/>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1" name="矩形 20"/>
            <p:cNvSpPr/>
            <p:nvPr/>
          </p:nvSpPr>
          <p:spPr>
            <a:xfrm>
              <a:off x="8282827" y="2823922"/>
              <a:ext cx="1199167" cy="609398"/>
            </a:xfrm>
            <a:prstGeom prst="rect">
              <a:avLst/>
            </a:prstGeom>
          </p:spPr>
          <p:txBody>
            <a:bodyPr wrap="square">
              <a:spAutoFit/>
              <a:scene3d>
                <a:camera prst="orthographicFront"/>
                <a:lightRig rig="threePt" dir="t"/>
              </a:scene3d>
              <a:sp3d contourW="12700"/>
            </a:bodyPr>
            <a:lstStyle/>
            <a:p>
              <a:pPr>
                <a:lnSpc>
                  <a:spcPct val="120000"/>
                </a:lnSpc>
              </a:pPr>
              <a:r>
                <a:rPr lang="en-US" altLang="zh-CN" sz="2800" b="1" dirty="0">
                  <a:solidFill>
                    <a:schemeClr val="accent3"/>
                  </a:solidFill>
                  <a:latin typeface="汉仪喵魂体W" panose="00020600040101010101" pitchFamily="18" charset="-122"/>
                  <a:ea typeface="汉仪喵魂体W" panose="00020600040101010101" pitchFamily="18" charset="-122"/>
                </a:rPr>
                <a:t>60%</a:t>
              </a:r>
              <a:endParaRPr lang="zh-CN" altLang="en-US" sz="2800" b="1" dirty="0">
                <a:solidFill>
                  <a:schemeClr val="accent3"/>
                </a:solidFill>
                <a:latin typeface="汉仪喵魂体W" panose="00020600040101010101" pitchFamily="18" charset="-122"/>
                <a:ea typeface="汉仪喵魂体W" panose="00020600040101010101" pitchFamily="18" charset="-122"/>
              </a:endParaRPr>
            </a:p>
          </p:txBody>
        </p:sp>
      </p:grpSp>
    </p:spTree>
    <p:extLst>
      <p:ext uri="{BB962C8B-B14F-4D97-AF65-F5344CB8AC3E}">
        <p14:creationId xmlns:p14="http://schemas.microsoft.com/office/powerpoint/2010/main" val="977339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23" name="组合 22"/>
          <p:cNvGrpSpPr/>
          <p:nvPr/>
        </p:nvGrpSpPr>
        <p:grpSpPr>
          <a:xfrm>
            <a:off x="1203446" y="2413000"/>
            <a:ext cx="2156280" cy="2866708"/>
            <a:chOff x="1203446" y="2413000"/>
            <a:chExt cx="2156280" cy="2866708"/>
          </a:xfrm>
        </p:grpSpPr>
        <p:sp>
          <p:nvSpPr>
            <p:cNvPr id="7" name="椭圆 31"/>
            <p:cNvSpPr/>
            <p:nvPr/>
          </p:nvSpPr>
          <p:spPr>
            <a:xfrm flipV="1">
              <a:off x="1203446"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p:nvGrpSpPr>
          <p:grpSpPr>
            <a:xfrm>
              <a:off x="1365415" y="2844297"/>
              <a:ext cx="1832342" cy="1890131"/>
              <a:chOff x="1279158" y="2671843"/>
              <a:chExt cx="1832342" cy="1890131"/>
            </a:xfrm>
          </p:grpSpPr>
          <p:sp>
            <p:nvSpPr>
              <p:cNvPr id="12" name="矩形 11"/>
              <p:cNvSpPr/>
              <p:nvPr/>
            </p:nvSpPr>
            <p:spPr>
              <a:xfrm>
                <a:off x="1279158" y="3140046"/>
                <a:ext cx="1832342"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3" name="矩形 12"/>
              <p:cNvSpPr/>
              <p:nvPr/>
            </p:nvSpPr>
            <p:spPr>
              <a:xfrm>
                <a:off x="1279158" y="2671843"/>
                <a:ext cx="183234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grpSp>
        <p:nvGrpSpPr>
          <p:cNvPr id="24" name="组合 23"/>
          <p:cNvGrpSpPr/>
          <p:nvPr/>
        </p:nvGrpSpPr>
        <p:grpSpPr>
          <a:xfrm>
            <a:off x="3743145" y="2413000"/>
            <a:ext cx="2156280" cy="2866708"/>
            <a:chOff x="3743145" y="2413000"/>
            <a:chExt cx="2156280" cy="2866708"/>
          </a:xfrm>
        </p:grpSpPr>
        <p:sp>
          <p:nvSpPr>
            <p:cNvPr id="8" name="椭圆 31"/>
            <p:cNvSpPr/>
            <p:nvPr/>
          </p:nvSpPr>
          <p:spPr>
            <a:xfrm flipV="1">
              <a:off x="3743145"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4" name="组合 13"/>
            <p:cNvGrpSpPr/>
            <p:nvPr/>
          </p:nvGrpSpPr>
          <p:grpSpPr>
            <a:xfrm>
              <a:off x="3910269" y="2844297"/>
              <a:ext cx="1832342" cy="1890131"/>
              <a:chOff x="1279158" y="2671843"/>
              <a:chExt cx="1832342" cy="1890131"/>
            </a:xfrm>
          </p:grpSpPr>
          <p:sp>
            <p:nvSpPr>
              <p:cNvPr id="15" name="矩形 14"/>
              <p:cNvSpPr/>
              <p:nvPr/>
            </p:nvSpPr>
            <p:spPr>
              <a:xfrm>
                <a:off x="1279158" y="3140046"/>
                <a:ext cx="1832342"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6" name="矩形 15"/>
              <p:cNvSpPr/>
              <p:nvPr/>
            </p:nvSpPr>
            <p:spPr>
              <a:xfrm>
                <a:off x="1279158" y="2671843"/>
                <a:ext cx="183234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grpSp>
        <p:nvGrpSpPr>
          <p:cNvPr id="25" name="组合 24"/>
          <p:cNvGrpSpPr/>
          <p:nvPr/>
        </p:nvGrpSpPr>
        <p:grpSpPr>
          <a:xfrm>
            <a:off x="6282844" y="2413000"/>
            <a:ext cx="2156280" cy="2866708"/>
            <a:chOff x="6282844" y="2413000"/>
            <a:chExt cx="2156280" cy="2866708"/>
          </a:xfrm>
        </p:grpSpPr>
        <p:sp>
          <p:nvSpPr>
            <p:cNvPr id="9" name="椭圆 31"/>
            <p:cNvSpPr/>
            <p:nvPr/>
          </p:nvSpPr>
          <p:spPr>
            <a:xfrm flipV="1">
              <a:off x="6282844"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6430529" y="2844297"/>
              <a:ext cx="1832342" cy="1890131"/>
              <a:chOff x="1279158" y="2671843"/>
              <a:chExt cx="1832342" cy="1890131"/>
            </a:xfrm>
          </p:grpSpPr>
          <p:sp>
            <p:nvSpPr>
              <p:cNvPr id="18" name="矩形 17"/>
              <p:cNvSpPr/>
              <p:nvPr/>
            </p:nvSpPr>
            <p:spPr>
              <a:xfrm>
                <a:off x="1279158" y="3140046"/>
                <a:ext cx="1832342"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9" name="矩形 18"/>
              <p:cNvSpPr/>
              <p:nvPr/>
            </p:nvSpPr>
            <p:spPr>
              <a:xfrm>
                <a:off x="1279158" y="2671843"/>
                <a:ext cx="183234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grpSp>
        <p:nvGrpSpPr>
          <p:cNvPr id="26" name="组合 25"/>
          <p:cNvGrpSpPr/>
          <p:nvPr/>
        </p:nvGrpSpPr>
        <p:grpSpPr>
          <a:xfrm>
            <a:off x="8822543" y="2413000"/>
            <a:ext cx="2156280" cy="2866708"/>
            <a:chOff x="8822543" y="2413000"/>
            <a:chExt cx="2156280" cy="2866708"/>
          </a:xfrm>
        </p:grpSpPr>
        <p:sp>
          <p:nvSpPr>
            <p:cNvPr id="10" name="椭圆 31"/>
            <p:cNvSpPr/>
            <p:nvPr/>
          </p:nvSpPr>
          <p:spPr>
            <a:xfrm flipV="1">
              <a:off x="8822543" y="2413000"/>
              <a:ext cx="2156280" cy="286670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8984512" y="2844297"/>
              <a:ext cx="1832342" cy="1890131"/>
              <a:chOff x="1279158" y="2671843"/>
              <a:chExt cx="1832342" cy="1890131"/>
            </a:xfrm>
          </p:grpSpPr>
          <p:sp>
            <p:nvSpPr>
              <p:cNvPr id="21" name="矩形 20"/>
              <p:cNvSpPr/>
              <p:nvPr/>
            </p:nvSpPr>
            <p:spPr>
              <a:xfrm>
                <a:off x="1279158" y="3140046"/>
                <a:ext cx="1832342" cy="142192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2" name="矩形 21"/>
              <p:cNvSpPr/>
              <p:nvPr/>
            </p:nvSpPr>
            <p:spPr>
              <a:xfrm>
                <a:off x="1279158" y="2671843"/>
                <a:ext cx="183234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ppt_y</p:attrName>
                                        </p:attrNameLst>
                                      </p:cBhvr>
                                      <p:tavLst>
                                        <p:tav tm="0">
                                          <p:val>
                                            <p:strVal val="#ppt_y+#ppt_h*1.125000"/>
                                          </p:val>
                                        </p:tav>
                                        <p:tav tm="100000">
                                          <p:val>
                                            <p:strVal val="#ppt_y"/>
                                          </p:val>
                                        </p:tav>
                                      </p:tavLst>
                                    </p:anim>
                                    <p:animEffect transition="in" filter="wipe(up)">
                                      <p:cBhvr>
                                        <p:cTn id="13" dur="500"/>
                                        <p:tgtEl>
                                          <p:spTgt spid="2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ppt_y</p:attrName>
                                        </p:attrNameLst>
                                      </p:cBhvr>
                                      <p:tavLst>
                                        <p:tav tm="0">
                                          <p:val>
                                            <p:strVal val="#ppt_y+#ppt_h*1.125000"/>
                                          </p:val>
                                        </p:tav>
                                        <p:tav tm="100000">
                                          <p:val>
                                            <p:strVal val="#ppt_y"/>
                                          </p:val>
                                        </p:tav>
                                      </p:tavLst>
                                    </p:anim>
                                    <p:animEffect transition="in" filter="wipe(up)">
                                      <p:cBhvr>
                                        <p:cTn id="18" dur="500"/>
                                        <p:tgtEl>
                                          <p:spTgt spid="2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ppt_y</p:attrName>
                                        </p:attrNameLst>
                                      </p:cBhvr>
                                      <p:tavLst>
                                        <p:tav tm="0">
                                          <p:val>
                                            <p:strVal val="#ppt_y+#ppt_h*1.125000"/>
                                          </p:val>
                                        </p:tav>
                                        <p:tav tm="100000">
                                          <p:val>
                                            <p:strVal val="#ppt_y"/>
                                          </p:val>
                                        </p:tav>
                                      </p:tavLst>
                                    </p:anim>
                                    <p:animEffect transition="in" filter="wipe(up)">
                                      <p:cBhvr>
                                        <p:cTn id="23" dur="500"/>
                                        <p:tgtEl>
                                          <p:spTgt spid="25"/>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ppt_y</p:attrName>
                                        </p:attrNameLst>
                                      </p:cBhvr>
                                      <p:tavLst>
                                        <p:tav tm="0">
                                          <p:val>
                                            <p:strVal val="#ppt_y+#ppt_h*1.125000"/>
                                          </p:val>
                                        </p:tav>
                                        <p:tav tm="100000">
                                          <p:val>
                                            <p:strVal val="#ppt_y"/>
                                          </p:val>
                                        </p:tav>
                                      </p:tavLst>
                                    </p:anim>
                                    <p:animEffect transition="in" filter="wipe(up)">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H_Other_1"/>
          <p:cNvSpPr>
            <a:spLocks noEditPoints="1"/>
          </p:cNvSpPr>
          <p:nvPr>
            <p:custDataLst>
              <p:tags r:id="rId2"/>
            </p:custDataLst>
          </p:nvPr>
        </p:nvSpPr>
        <p:spPr bwMode="auto">
          <a:xfrm>
            <a:off x="2696032" y="1922938"/>
            <a:ext cx="910767" cy="744297"/>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9" name="MH_Other_2"/>
          <p:cNvSpPr>
            <a:spLocks noEditPoints="1"/>
          </p:cNvSpPr>
          <p:nvPr>
            <p:custDataLst>
              <p:tags r:id="rId3"/>
            </p:custDataLst>
          </p:nvPr>
        </p:nvSpPr>
        <p:spPr bwMode="auto">
          <a:xfrm>
            <a:off x="2696032" y="3368016"/>
            <a:ext cx="910767" cy="744297"/>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2"/>
          </a:solidFill>
          <a:ln>
            <a:noFill/>
          </a:ln>
          <a:effectLst>
            <a:reflection blurRad="6350" stA="52000" endA="300" endPos="35000" dir="5400000" sy="-100000" algn="bl" rotWithShape="0"/>
          </a:effectLst>
        </p:spPr>
        <p:txBody>
          <a:bodyPr/>
          <a:lstStyle/>
          <a:p>
            <a:pPr>
              <a:defRPr/>
            </a:pPr>
            <a:endParaRPr lang="zh-CN" altLang="en-US">
              <a:solidFill>
                <a:schemeClr val="accent1"/>
              </a:solidFill>
            </a:endParaRPr>
          </a:p>
        </p:txBody>
      </p:sp>
      <p:sp>
        <p:nvSpPr>
          <p:cNvPr id="12" name="MH_Other_3"/>
          <p:cNvSpPr>
            <a:spLocks noEditPoints="1"/>
          </p:cNvSpPr>
          <p:nvPr>
            <p:custDataLst>
              <p:tags r:id="rId4"/>
            </p:custDataLst>
          </p:nvPr>
        </p:nvSpPr>
        <p:spPr bwMode="auto">
          <a:xfrm>
            <a:off x="2696032" y="4813095"/>
            <a:ext cx="910767" cy="744297"/>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3"/>
          </a:solidFill>
          <a:ln>
            <a:noFill/>
          </a:ln>
          <a:effectLst>
            <a:reflection blurRad="6350" stA="52000" endA="300" endPos="35000" dir="5400000" sy="-100000" algn="bl" rotWithShape="0"/>
          </a:effectLst>
        </p:spPr>
        <p:txBody>
          <a:bodyPr/>
          <a:lstStyle/>
          <a:p>
            <a:pPr>
              <a:defRPr/>
            </a:pPr>
            <a:endParaRPr lang="zh-CN" altLang="en-US">
              <a:solidFill>
                <a:srgbClr val="F6B202"/>
              </a:solidFill>
            </a:endParaRPr>
          </a:p>
        </p:txBody>
      </p:sp>
      <p:grpSp>
        <p:nvGrpSpPr>
          <p:cNvPr id="11" name="组合 10"/>
          <p:cNvGrpSpPr/>
          <p:nvPr/>
        </p:nvGrpSpPr>
        <p:grpSpPr>
          <a:xfrm>
            <a:off x="994820" y="610692"/>
            <a:ext cx="5886671" cy="625183"/>
            <a:chOff x="994820" y="496392"/>
            <a:chExt cx="5886671" cy="625183"/>
          </a:xfrm>
        </p:grpSpPr>
        <p:grpSp>
          <p:nvGrpSpPr>
            <p:cNvPr id="14" name="组合 13"/>
            <p:cNvGrpSpPr/>
            <p:nvPr/>
          </p:nvGrpSpPr>
          <p:grpSpPr>
            <a:xfrm>
              <a:off x="994820" y="626210"/>
              <a:ext cx="5886671" cy="495365"/>
              <a:chOff x="3532280" y="5381090"/>
              <a:chExt cx="5886671" cy="495365"/>
            </a:xfrm>
          </p:grpSpPr>
          <p:sp>
            <p:nvSpPr>
              <p:cNvPr id="16"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任意多边形 16"/>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18" name="组合 17"/>
          <p:cNvGrpSpPr/>
          <p:nvPr/>
        </p:nvGrpSpPr>
        <p:grpSpPr>
          <a:xfrm>
            <a:off x="3869958" y="1848618"/>
            <a:ext cx="6607542" cy="892935"/>
            <a:chOff x="1279158" y="2671843"/>
            <a:chExt cx="6607542" cy="892935"/>
          </a:xfrm>
        </p:grpSpPr>
        <p:sp>
          <p:nvSpPr>
            <p:cNvPr id="19" name="矩形 18"/>
            <p:cNvSpPr/>
            <p:nvPr/>
          </p:nvSpPr>
          <p:spPr>
            <a:xfrm>
              <a:off x="1279158" y="3140046"/>
              <a:ext cx="660754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0" name="矩形 19"/>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1" name="组合 20"/>
          <p:cNvGrpSpPr/>
          <p:nvPr/>
        </p:nvGrpSpPr>
        <p:grpSpPr>
          <a:xfrm>
            <a:off x="3869958" y="3293696"/>
            <a:ext cx="6607542" cy="892935"/>
            <a:chOff x="1279158" y="2671843"/>
            <a:chExt cx="6607542" cy="892935"/>
          </a:xfrm>
        </p:grpSpPr>
        <p:sp>
          <p:nvSpPr>
            <p:cNvPr id="22" name="矩形 21"/>
            <p:cNvSpPr/>
            <p:nvPr/>
          </p:nvSpPr>
          <p:spPr>
            <a:xfrm>
              <a:off x="1279158" y="3140046"/>
              <a:ext cx="660754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3" name="矩形 22"/>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4" name="组合 23"/>
          <p:cNvGrpSpPr/>
          <p:nvPr/>
        </p:nvGrpSpPr>
        <p:grpSpPr>
          <a:xfrm>
            <a:off x="3869958" y="4656520"/>
            <a:ext cx="6607542" cy="892935"/>
            <a:chOff x="1279158" y="2671843"/>
            <a:chExt cx="6607542" cy="892935"/>
          </a:xfrm>
        </p:grpSpPr>
        <p:sp>
          <p:nvSpPr>
            <p:cNvPr id="25" name="矩形 24"/>
            <p:cNvSpPr/>
            <p:nvPr/>
          </p:nvSpPr>
          <p:spPr>
            <a:xfrm>
              <a:off x="1279158" y="3140046"/>
              <a:ext cx="6607542"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6" name="矩形 25"/>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bwMode="auto">
          <a:xfrm>
            <a:off x="5267320" y="1587064"/>
            <a:ext cx="1657360" cy="1899846"/>
            <a:chOff x="6092" y="2755"/>
            <a:chExt cx="704" cy="807"/>
          </a:xfrm>
          <a:solidFill>
            <a:schemeClr val="accent2"/>
          </a:solidFill>
        </p:grpSpPr>
        <p:sp>
          <p:nvSpPr>
            <p:cNvPr id="4"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文本框 12"/>
          <p:cNvSpPr txBox="1"/>
          <p:nvPr/>
        </p:nvSpPr>
        <p:spPr>
          <a:xfrm>
            <a:off x="3869810" y="3658474"/>
            <a:ext cx="4472699" cy="646331"/>
          </a:xfrm>
          <a:prstGeom prst="rect">
            <a:avLst/>
          </a:prstGeom>
          <a:noFill/>
        </p:spPr>
        <p:txBody>
          <a:bodyPr wrap="none" rtlCol="0">
            <a:spAutoFit/>
          </a:bodyPr>
          <a:lstStyle/>
          <a:p>
            <a:pPr algn="ctr"/>
            <a:r>
              <a:rPr lang="en-US" altLang="zh-CN" sz="3600" dirty="0">
                <a:solidFill>
                  <a:schemeClr val="bg1"/>
                </a:solidFill>
                <a:latin typeface="汉仪喵魂体W" panose="00020600040101010101" pitchFamily="18" charset="-122"/>
                <a:ea typeface="汉仪喵魂体W" panose="00020600040101010101" pitchFamily="18" charset="-122"/>
              </a:rPr>
              <a:t>03.</a:t>
            </a:r>
            <a:r>
              <a:rPr lang="zh-CN" altLang="en-US" sz="3600" dirty="0">
                <a:solidFill>
                  <a:schemeClr val="bg1"/>
                </a:solidFill>
                <a:latin typeface="汉仪喵魂体W" panose="00020600040101010101" pitchFamily="18" charset="-122"/>
                <a:ea typeface="汉仪喵魂体W" panose="00020600040101010101" pitchFamily="18" charset="-122"/>
              </a:rPr>
              <a:t>标题文字内容添加此处</a:t>
            </a:r>
          </a:p>
        </p:txBody>
      </p:sp>
      <p:sp>
        <p:nvSpPr>
          <p:cNvPr id="14" name="文本框 13"/>
          <p:cNvSpPr txBox="1"/>
          <p:nvPr/>
        </p:nvSpPr>
        <p:spPr>
          <a:xfrm>
            <a:off x="3601668" y="4380784"/>
            <a:ext cx="4988664" cy="4783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94820" y="610692"/>
            <a:ext cx="5886671" cy="625183"/>
            <a:chOff x="994820" y="496392"/>
            <a:chExt cx="5886671" cy="625183"/>
          </a:xfrm>
        </p:grpSpPr>
        <p:grpSp>
          <p:nvGrpSpPr>
            <p:cNvPr id="2" name="组合 1"/>
            <p:cNvGrpSpPr/>
            <p:nvPr/>
          </p:nvGrpSpPr>
          <p:grpSpPr>
            <a:xfrm>
              <a:off x="994820" y="626210"/>
              <a:ext cx="5886671" cy="495365"/>
              <a:chOff x="3532280" y="5381090"/>
              <a:chExt cx="5886671" cy="495365"/>
            </a:xfrm>
          </p:grpSpPr>
          <p:sp>
            <p:nvSpPr>
              <p:cNvPr id="3"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任意多边形 3"/>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22" name="组合 21"/>
          <p:cNvGrpSpPr/>
          <p:nvPr/>
        </p:nvGrpSpPr>
        <p:grpSpPr>
          <a:xfrm>
            <a:off x="1731471" y="2194561"/>
            <a:ext cx="2288762" cy="1299580"/>
            <a:chOff x="1731471" y="2194561"/>
            <a:chExt cx="2288762" cy="1299580"/>
          </a:xfrm>
        </p:grpSpPr>
        <p:sp>
          <p:nvSpPr>
            <p:cNvPr id="8" name="椭圆 31"/>
            <p:cNvSpPr/>
            <p:nvPr/>
          </p:nvSpPr>
          <p:spPr>
            <a:xfrm>
              <a:off x="1731471" y="2194561"/>
              <a:ext cx="2288762" cy="12995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5" name="矩形 14"/>
            <p:cNvSpPr/>
            <p:nvPr/>
          </p:nvSpPr>
          <p:spPr>
            <a:xfrm>
              <a:off x="1908881" y="2465786"/>
              <a:ext cx="193394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27" name="组合 26"/>
          <p:cNvGrpSpPr/>
          <p:nvPr/>
        </p:nvGrpSpPr>
        <p:grpSpPr>
          <a:xfrm>
            <a:off x="1731471" y="4206241"/>
            <a:ext cx="2288762" cy="1299580"/>
            <a:chOff x="1731471" y="4206241"/>
            <a:chExt cx="2288762" cy="1299580"/>
          </a:xfrm>
        </p:grpSpPr>
        <p:sp>
          <p:nvSpPr>
            <p:cNvPr id="11" name="椭圆 31"/>
            <p:cNvSpPr/>
            <p:nvPr/>
          </p:nvSpPr>
          <p:spPr>
            <a:xfrm>
              <a:off x="1731471" y="4206241"/>
              <a:ext cx="2288762" cy="12995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4"/>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7" name="矩形 16"/>
            <p:cNvSpPr/>
            <p:nvPr/>
          </p:nvSpPr>
          <p:spPr>
            <a:xfrm>
              <a:off x="1908881" y="4477466"/>
              <a:ext cx="193394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23" name="组合 22"/>
          <p:cNvGrpSpPr/>
          <p:nvPr/>
        </p:nvGrpSpPr>
        <p:grpSpPr>
          <a:xfrm>
            <a:off x="4948914" y="2194561"/>
            <a:ext cx="2288762" cy="1299580"/>
            <a:chOff x="4948914" y="2194561"/>
            <a:chExt cx="2288762" cy="1299580"/>
          </a:xfrm>
        </p:grpSpPr>
        <p:sp>
          <p:nvSpPr>
            <p:cNvPr id="9" name="椭圆 31"/>
            <p:cNvSpPr/>
            <p:nvPr/>
          </p:nvSpPr>
          <p:spPr>
            <a:xfrm>
              <a:off x="4948914" y="2194561"/>
              <a:ext cx="2288762" cy="12995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2"/>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8" name="矩形 17"/>
            <p:cNvSpPr/>
            <p:nvPr/>
          </p:nvSpPr>
          <p:spPr>
            <a:xfrm>
              <a:off x="5129029" y="2465786"/>
              <a:ext cx="193394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26" name="组合 25"/>
          <p:cNvGrpSpPr/>
          <p:nvPr/>
        </p:nvGrpSpPr>
        <p:grpSpPr>
          <a:xfrm>
            <a:off x="4948914" y="4206241"/>
            <a:ext cx="2288762" cy="1299580"/>
            <a:chOff x="4948914" y="4206241"/>
            <a:chExt cx="2288762" cy="1299580"/>
          </a:xfrm>
        </p:grpSpPr>
        <p:sp>
          <p:nvSpPr>
            <p:cNvPr id="12" name="椭圆 31"/>
            <p:cNvSpPr/>
            <p:nvPr/>
          </p:nvSpPr>
          <p:spPr>
            <a:xfrm>
              <a:off x="4948914" y="4206241"/>
              <a:ext cx="2288762" cy="12995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9" name="矩形 18"/>
            <p:cNvSpPr/>
            <p:nvPr/>
          </p:nvSpPr>
          <p:spPr>
            <a:xfrm>
              <a:off x="5129029" y="4477466"/>
              <a:ext cx="193394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24" name="组合 23"/>
          <p:cNvGrpSpPr/>
          <p:nvPr/>
        </p:nvGrpSpPr>
        <p:grpSpPr>
          <a:xfrm>
            <a:off x="8166356" y="2194561"/>
            <a:ext cx="2288762" cy="1299580"/>
            <a:chOff x="8166356" y="2194561"/>
            <a:chExt cx="2288762" cy="1299580"/>
          </a:xfrm>
        </p:grpSpPr>
        <p:sp>
          <p:nvSpPr>
            <p:cNvPr id="10" name="椭圆 31"/>
            <p:cNvSpPr/>
            <p:nvPr/>
          </p:nvSpPr>
          <p:spPr>
            <a:xfrm>
              <a:off x="8166356" y="2194561"/>
              <a:ext cx="2288762" cy="12995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3"/>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0" name="矩形 19"/>
            <p:cNvSpPr/>
            <p:nvPr/>
          </p:nvSpPr>
          <p:spPr>
            <a:xfrm>
              <a:off x="8342129" y="2465786"/>
              <a:ext cx="193394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25" name="组合 24"/>
          <p:cNvGrpSpPr/>
          <p:nvPr/>
        </p:nvGrpSpPr>
        <p:grpSpPr>
          <a:xfrm>
            <a:off x="8166356" y="4206241"/>
            <a:ext cx="2288762" cy="1299580"/>
            <a:chOff x="8166356" y="4206241"/>
            <a:chExt cx="2288762" cy="1299580"/>
          </a:xfrm>
        </p:grpSpPr>
        <p:sp>
          <p:nvSpPr>
            <p:cNvPr id="13" name="椭圆 31"/>
            <p:cNvSpPr/>
            <p:nvPr/>
          </p:nvSpPr>
          <p:spPr>
            <a:xfrm>
              <a:off x="8166356" y="4206241"/>
              <a:ext cx="2288762" cy="12995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2"/>
            </a:solidFill>
            <a:ln w="25400"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21" name="矩形 20"/>
            <p:cNvSpPr/>
            <p:nvPr/>
          </p:nvSpPr>
          <p:spPr>
            <a:xfrm>
              <a:off x="8342129" y="4477466"/>
              <a:ext cx="1933942"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31" presetClass="entr" presetSubtype="0" fill="hold" nodeType="withEffect">
                                  <p:stCondLst>
                                    <p:cond delay="25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ppt_w</p:attrName>
                                        </p:attrNameLst>
                                      </p:cBhvr>
                                      <p:tavLst>
                                        <p:tav tm="0">
                                          <p:val>
                                            <p:fltVal val="0"/>
                                          </p:val>
                                        </p:tav>
                                        <p:tav tm="100000">
                                          <p:val>
                                            <p:strVal val="#ppt_w"/>
                                          </p:val>
                                        </p:tav>
                                      </p:tavLst>
                                    </p:anim>
                                    <p:anim calcmode="lin" valueType="num">
                                      <p:cBhvr>
                                        <p:cTn id="19" dur="1000" fill="hold"/>
                                        <p:tgtEl>
                                          <p:spTgt spid="23"/>
                                        </p:tgtEl>
                                        <p:attrNameLst>
                                          <p:attrName>ppt_h</p:attrName>
                                        </p:attrNameLst>
                                      </p:cBhvr>
                                      <p:tavLst>
                                        <p:tav tm="0">
                                          <p:val>
                                            <p:fltVal val="0"/>
                                          </p:val>
                                        </p:tav>
                                        <p:tav tm="100000">
                                          <p:val>
                                            <p:strVal val="#ppt_h"/>
                                          </p:val>
                                        </p:tav>
                                      </p:tavLst>
                                    </p:anim>
                                    <p:anim calcmode="lin" valueType="num">
                                      <p:cBhvr>
                                        <p:cTn id="20" dur="1000" fill="hold"/>
                                        <p:tgtEl>
                                          <p:spTgt spid="23"/>
                                        </p:tgtEl>
                                        <p:attrNameLst>
                                          <p:attrName>style.rotation</p:attrName>
                                        </p:attrNameLst>
                                      </p:cBhvr>
                                      <p:tavLst>
                                        <p:tav tm="0">
                                          <p:val>
                                            <p:fltVal val="90"/>
                                          </p:val>
                                        </p:tav>
                                        <p:tav tm="100000">
                                          <p:val>
                                            <p:fltVal val="0"/>
                                          </p:val>
                                        </p:tav>
                                      </p:tavLst>
                                    </p:anim>
                                    <p:animEffect transition="in" filter="fade">
                                      <p:cBhvr>
                                        <p:cTn id="21" dur="1000"/>
                                        <p:tgtEl>
                                          <p:spTgt spid="23"/>
                                        </p:tgtEl>
                                      </p:cBhvr>
                                    </p:animEffect>
                                  </p:childTnLst>
                                </p:cTn>
                              </p:par>
                              <p:par>
                                <p:cTn id="22" presetID="31" presetClass="entr" presetSubtype="0" fill="hold" nodeType="withEffect">
                                  <p:stCondLst>
                                    <p:cond delay="50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fltVal val="0"/>
                                          </p:val>
                                        </p:tav>
                                        <p:tav tm="100000">
                                          <p:val>
                                            <p:strVal val="#ppt_w"/>
                                          </p:val>
                                        </p:tav>
                                      </p:tavLst>
                                    </p:anim>
                                    <p:anim calcmode="lin" valueType="num">
                                      <p:cBhvr>
                                        <p:cTn id="25" dur="1000" fill="hold"/>
                                        <p:tgtEl>
                                          <p:spTgt spid="24"/>
                                        </p:tgtEl>
                                        <p:attrNameLst>
                                          <p:attrName>ppt_h</p:attrName>
                                        </p:attrNameLst>
                                      </p:cBhvr>
                                      <p:tavLst>
                                        <p:tav tm="0">
                                          <p:val>
                                            <p:fltVal val="0"/>
                                          </p:val>
                                        </p:tav>
                                        <p:tav tm="100000">
                                          <p:val>
                                            <p:strVal val="#ppt_h"/>
                                          </p:val>
                                        </p:tav>
                                      </p:tavLst>
                                    </p:anim>
                                    <p:anim calcmode="lin" valueType="num">
                                      <p:cBhvr>
                                        <p:cTn id="26" dur="1000" fill="hold"/>
                                        <p:tgtEl>
                                          <p:spTgt spid="24"/>
                                        </p:tgtEl>
                                        <p:attrNameLst>
                                          <p:attrName>style.rotation</p:attrName>
                                        </p:attrNameLst>
                                      </p:cBhvr>
                                      <p:tavLst>
                                        <p:tav tm="0">
                                          <p:val>
                                            <p:fltVal val="90"/>
                                          </p:val>
                                        </p:tav>
                                        <p:tav tm="100000">
                                          <p:val>
                                            <p:fltVal val="0"/>
                                          </p:val>
                                        </p:tav>
                                      </p:tavLst>
                                    </p:anim>
                                    <p:animEffect transition="in" filter="fade">
                                      <p:cBhvr>
                                        <p:cTn id="27" dur="1000"/>
                                        <p:tgtEl>
                                          <p:spTgt spid="24"/>
                                        </p:tgtEl>
                                      </p:cBhvr>
                                    </p:animEffect>
                                  </p:childTnLst>
                                </p:cTn>
                              </p:par>
                              <p:par>
                                <p:cTn id="28" presetID="31" presetClass="entr" presetSubtype="0" fill="hold" nodeType="withEffect">
                                  <p:stCondLst>
                                    <p:cond delay="750"/>
                                  </p:stCondLst>
                                  <p:childTnLst>
                                    <p:set>
                                      <p:cBhvr>
                                        <p:cTn id="29" dur="1" fill="hold">
                                          <p:stCondLst>
                                            <p:cond delay="0"/>
                                          </p:stCondLst>
                                        </p:cTn>
                                        <p:tgtEl>
                                          <p:spTgt spid="27"/>
                                        </p:tgtEl>
                                        <p:attrNameLst>
                                          <p:attrName>style.visibility</p:attrName>
                                        </p:attrNameLst>
                                      </p:cBhvr>
                                      <p:to>
                                        <p:strVal val="visible"/>
                                      </p:to>
                                    </p:set>
                                    <p:anim calcmode="lin" valueType="num">
                                      <p:cBhvr>
                                        <p:cTn id="30" dur="1000" fill="hold"/>
                                        <p:tgtEl>
                                          <p:spTgt spid="27"/>
                                        </p:tgtEl>
                                        <p:attrNameLst>
                                          <p:attrName>ppt_w</p:attrName>
                                        </p:attrNameLst>
                                      </p:cBhvr>
                                      <p:tavLst>
                                        <p:tav tm="0">
                                          <p:val>
                                            <p:fltVal val="0"/>
                                          </p:val>
                                        </p:tav>
                                        <p:tav tm="100000">
                                          <p:val>
                                            <p:strVal val="#ppt_w"/>
                                          </p:val>
                                        </p:tav>
                                      </p:tavLst>
                                    </p:anim>
                                    <p:anim calcmode="lin" valueType="num">
                                      <p:cBhvr>
                                        <p:cTn id="31" dur="1000" fill="hold"/>
                                        <p:tgtEl>
                                          <p:spTgt spid="27"/>
                                        </p:tgtEl>
                                        <p:attrNameLst>
                                          <p:attrName>ppt_h</p:attrName>
                                        </p:attrNameLst>
                                      </p:cBhvr>
                                      <p:tavLst>
                                        <p:tav tm="0">
                                          <p:val>
                                            <p:fltVal val="0"/>
                                          </p:val>
                                        </p:tav>
                                        <p:tav tm="100000">
                                          <p:val>
                                            <p:strVal val="#ppt_h"/>
                                          </p:val>
                                        </p:tav>
                                      </p:tavLst>
                                    </p:anim>
                                    <p:anim calcmode="lin" valueType="num">
                                      <p:cBhvr>
                                        <p:cTn id="32" dur="1000" fill="hold"/>
                                        <p:tgtEl>
                                          <p:spTgt spid="27"/>
                                        </p:tgtEl>
                                        <p:attrNameLst>
                                          <p:attrName>style.rotation</p:attrName>
                                        </p:attrNameLst>
                                      </p:cBhvr>
                                      <p:tavLst>
                                        <p:tav tm="0">
                                          <p:val>
                                            <p:fltVal val="90"/>
                                          </p:val>
                                        </p:tav>
                                        <p:tav tm="100000">
                                          <p:val>
                                            <p:fltVal val="0"/>
                                          </p:val>
                                        </p:tav>
                                      </p:tavLst>
                                    </p:anim>
                                    <p:animEffect transition="in" filter="fade">
                                      <p:cBhvr>
                                        <p:cTn id="33" dur="1000"/>
                                        <p:tgtEl>
                                          <p:spTgt spid="27"/>
                                        </p:tgtEl>
                                      </p:cBhvr>
                                    </p:animEffect>
                                  </p:childTnLst>
                                </p:cTn>
                              </p:par>
                              <p:par>
                                <p:cTn id="34" presetID="31" presetClass="entr" presetSubtype="0" fill="hold" nodeType="withEffect">
                                  <p:stCondLst>
                                    <p:cond delay="100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fltVal val="0"/>
                                          </p:val>
                                        </p:tav>
                                        <p:tav tm="100000">
                                          <p:val>
                                            <p:strVal val="#ppt_w"/>
                                          </p:val>
                                        </p:tav>
                                      </p:tavLst>
                                    </p:anim>
                                    <p:anim calcmode="lin" valueType="num">
                                      <p:cBhvr>
                                        <p:cTn id="37" dur="1000" fill="hold"/>
                                        <p:tgtEl>
                                          <p:spTgt spid="26"/>
                                        </p:tgtEl>
                                        <p:attrNameLst>
                                          <p:attrName>ppt_h</p:attrName>
                                        </p:attrNameLst>
                                      </p:cBhvr>
                                      <p:tavLst>
                                        <p:tav tm="0">
                                          <p:val>
                                            <p:fltVal val="0"/>
                                          </p:val>
                                        </p:tav>
                                        <p:tav tm="100000">
                                          <p:val>
                                            <p:strVal val="#ppt_h"/>
                                          </p:val>
                                        </p:tav>
                                      </p:tavLst>
                                    </p:anim>
                                    <p:anim calcmode="lin" valueType="num">
                                      <p:cBhvr>
                                        <p:cTn id="38" dur="1000" fill="hold"/>
                                        <p:tgtEl>
                                          <p:spTgt spid="26"/>
                                        </p:tgtEl>
                                        <p:attrNameLst>
                                          <p:attrName>style.rotation</p:attrName>
                                        </p:attrNameLst>
                                      </p:cBhvr>
                                      <p:tavLst>
                                        <p:tav tm="0">
                                          <p:val>
                                            <p:fltVal val="90"/>
                                          </p:val>
                                        </p:tav>
                                        <p:tav tm="100000">
                                          <p:val>
                                            <p:fltVal val="0"/>
                                          </p:val>
                                        </p:tav>
                                      </p:tavLst>
                                    </p:anim>
                                    <p:animEffect transition="in" filter="fade">
                                      <p:cBhvr>
                                        <p:cTn id="39" dur="1000"/>
                                        <p:tgtEl>
                                          <p:spTgt spid="26"/>
                                        </p:tgtEl>
                                      </p:cBhvr>
                                    </p:animEffect>
                                  </p:childTnLst>
                                </p:cTn>
                              </p:par>
                              <p:par>
                                <p:cTn id="40" presetID="31" presetClass="entr" presetSubtype="0" fill="hold" nodeType="withEffect">
                                  <p:stCondLst>
                                    <p:cond delay="125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fltVal val="0"/>
                                          </p:val>
                                        </p:tav>
                                        <p:tav tm="100000">
                                          <p:val>
                                            <p:strVal val="#ppt_w"/>
                                          </p:val>
                                        </p:tav>
                                      </p:tavLst>
                                    </p:anim>
                                    <p:anim calcmode="lin" valueType="num">
                                      <p:cBhvr>
                                        <p:cTn id="43" dur="1000" fill="hold"/>
                                        <p:tgtEl>
                                          <p:spTgt spid="25"/>
                                        </p:tgtEl>
                                        <p:attrNameLst>
                                          <p:attrName>ppt_h</p:attrName>
                                        </p:attrNameLst>
                                      </p:cBhvr>
                                      <p:tavLst>
                                        <p:tav tm="0">
                                          <p:val>
                                            <p:fltVal val="0"/>
                                          </p:val>
                                        </p:tav>
                                        <p:tav tm="100000">
                                          <p:val>
                                            <p:strVal val="#ppt_h"/>
                                          </p:val>
                                        </p:tav>
                                      </p:tavLst>
                                    </p:anim>
                                    <p:anim calcmode="lin" valueType="num">
                                      <p:cBhvr>
                                        <p:cTn id="44" dur="1000" fill="hold"/>
                                        <p:tgtEl>
                                          <p:spTgt spid="25"/>
                                        </p:tgtEl>
                                        <p:attrNameLst>
                                          <p:attrName>style.rotation</p:attrName>
                                        </p:attrNameLst>
                                      </p:cBhvr>
                                      <p:tavLst>
                                        <p:tav tm="0">
                                          <p:val>
                                            <p:fltVal val="90"/>
                                          </p:val>
                                        </p:tav>
                                        <p:tav tm="100000">
                                          <p:val>
                                            <p:fltVal val="0"/>
                                          </p:val>
                                        </p:tav>
                                      </p:tavLst>
                                    </p:anim>
                                    <p:animEffect transition="in" filter="fade">
                                      <p:cBhvr>
                                        <p:cTn id="4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组合 19"/>
          <p:cNvGrpSpPr/>
          <p:nvPr/>
        </p:nvGrpSpPr>
        <p:grpSpPr>
          <a:xfrm>
            <a:off x="994820" y="610692"/>
            <a:ext cx="5886671" cy="625183"/>
            <a:chOff x="994820" y="496392"/>
            <a:chExt cx="5886671" cy="625183"/>
          </a:xfrm>
        </p:grpSpPr>
        <p:grpSp>
          <p:nvGrpSpPr>
            <p:cNvPr id="24" name="组合 23"/>
            <p:cNvGrpSpPr/>
            <p:nvPr/>
          </p:nvGrpSpPr>
          <p:grpSpPr>
            <a:xfrm>
              <a:off x="994820" y="626210"/>
              <a:ext cx="5886671" cy="495365"/>
              <a:chOff x="3532280" y="5381090"/>
              <a:chExt cx="5886671" cy="495365"/>
            </a:xfrm>
          </p:grpSpPr>
          <p:sp>
            <p:nvSpPr>
              <p:cNvPr id="26"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任意多边形 26"/>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2049" name="组合 2048"/>
          <p:cNvGrpSpPr/>
          <p:nvPr/>
        </p:nvGrpSpPr>
        <p:grpSpPr>
          <a:xfrm>
            <a:off x="1720882" y="2098634"/>
            <a:ext cx="1784318" cy="2986806"/>
            <a:chOff x="1720882" y="2098634"/>
            <a:chExt cx="1784318" cy="2986806"/>
          </a:xfrm>
        </p:grpSpPr>
        <p:grpSp>
          <p:nvGrpSpPr>
            <p:cNvPr id="3" name="组合 2"/>
            <p:cNvGrpSpPr/>
            <p:nvPr/>
          </p:nvGrpSpPr>
          <p:grpSpPr>
            <a:xfrm>
              <a:off x="1720882" y="2098634"/>
              <a:ext cx="1784318" cy="2986806"/>
              <a:chOff x="2185671" y="2187575"/>
              <a:chExt cx="1459546" cy="2443163"/>
            </a:xfrm>
          </p:grpSpPr>
          <p:sp>
            <p:nvSpPr>
              <p:cNvPr id="5" name="MH_Other_1"/>
              <p:cNvSpPr/>
              <p:nvPr>
                <p:custDataLst>
                  <p:tags r:id="rId11"/>
                </p:custDataLst>
              </p:nvPr>
            </p:nvSpPr>
            <p:spPr>
              <a:xfrm>
                <a:off x="2185671" y="2355850"/>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 name="MH_SubTitle_1"/>
              <p:cNvSpPr/>
              <p:nvPr>
                <p:custDataLst>
                  <p:tags r:id="rId12"/>
                </p:custDataLst>
              </p:nvPr>
            </p:nvSpPr>
            <p:spPr>
              <a:xfrm>
                <a:off x="2185671" y="2355851"/>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dirty="0">
                  <a:solidFill>
                    <a:srgbClr val="FFFFFF"/>
                  </a:solidFill>
                </a:endParaRPr>
              </a:p>
            </p:txBody>
          </p:sp>
          <p:sp>
            <p:nvSpPr>
              <p:cNvPr id="7" name="MH_Other_2"/>
              <p:cNvSpPr/>
              <p:nvPr>
                <p:custDataLst>
                  <p:tags r:id="rId13"/>
                </p:custDataLst>
              </p:nvPr>
            </p:nvSpPr>
            <p:spPr>
              <a:xfrm rot="19833143">
                <a:off x="2779713" y="2187575"/>
                <a:ext cx="355600"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29" name="矩形 28"/>
            <p:cNvSpPr/>
            <p:nvPr/>
          </p:nvSpPr>
          <p:spPr>
            <a:xfrm>
              <a:off x="1897900" y="3091722"/>
              <a:ext cx="1444914"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2048" name="组合 2047"/>
          <p:cNvGrpSpPr/>
          <p:nvPr/>
        </p:nvGrpSpPr>
        <p:grpSpPr>
          <a:xfrm>
            <a:off x="3982271" y="2098634"/>
            <a:ext cx="1784318" cy="2986806"/>
            <a:chOff x="3982271" y="2098634"/>
            <a:chExt cx="1784318" cy="2986806"/>
          </a:xfrm>
        </p:grpSpPr>
        <p:grpSp>
          <p:nvGrpSpPr>
            <p:cNvPr id="4" name="组合 3"/>
            <p:cNvGrpSpPr/>
            <p:nvPr/>
          </p:nvGrpSpPr>
          <p:grpSpPr>
            <a:xfrm>
              <a:off x="3982271" y="2098634"/>
              <a:ext cx="1784318" cy="2986806"/>
              <a:chOff x="3774760" y="3448050"/>
              <a:chExt cx="1459546" cy="2443163"/>
            </a:xfrm>
          </p:grpSpPr>
          <p:sp>
            <p:nvSpPr>
              <p:cNvPr id="9" name="MH_Other_3"/>
              <p:cNvSpPr/>
              <p:nvPr>
                <p:custDataLst>
                  <p:tags r:id="rId8"/>
                </p:custDataLst>
              </p:nvPr>
            </p:nvSpPr>
            <p:spPr>
              <a:xfrm>
                <a:off x="3774760" y="3616325"/>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0" name="MH_SubTitle_2"/>
              <p:cNvSpPr/>
              <p:nvPr>
                <p:custDataLst>
                  <p:tags r:id="rId9"/>
                </p:custDataLst>
              </p:nvPr>
            </p:nvSpPr>
            <p:spPr>
              <a:xfrm>
                <a:off x="3774760" y="3616326"/>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dirty="0">
                  <a:solidFill>
                    <a:srgbClr val="FFFFFF"/>
                  </a:solidFill>
                </a:endParaRPr>
              </a:p>
            </p:txBody>
          </p:sp>
          <p:sp>
            <p:nvSpPr>
              <p:cNvPr id="11" name="MH_Other_4"/>
              <p:cNvSpPr/>
              <p:nvPr>
                <p:custDataLst>
                  <p:tags r:id="rId10"/>
                </p:custDataLst>
              </p:nvPr>
            </p:nvSpPr>
            <p:spPr>
              <a:xfrm rot="19833143">
                <a:off x="4370388" y="3448050"/>
                <a:ext cx="354012"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31" name="矩形 30"/>
            <p:cNvSpPr/>
            <p:nvPr/>
          </p:nvSpPr>
          <p:spPr>
            <a:xfrm>
              <a:off x="4128798" y="3091722"/>
              <a:ext cx="1444914"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16" name="组合 15"/>
          <p:cNvGrpSpPr/>
          <p:nvPr/>
        </p:nvGrpSpPr>
        <p:grpSpPr>
          <a:xfrm>
            <a:off x="6243660" y="2098634"/>
            <a:ext cx="1784318" cy="2986806"/>
            <a:chOff x="6243660" y="2098634"/>
            <a:chExt cx="1784318" cy="2986806"/>
          </a:xfrm>
        </p:grpSpPr>
        <p:grpSp>
          <p:nvGrpSpPr>
            <p:cNvPr id="8" name="组合 7"/>
            <p:cNvGrpSpPr/>
            <p:nvPr/>
          </p:nvGrpSpPr>
          <p:grpSpPr>
            <a:xfrm>
              <a:off x="6243660" y="2098634"/>
              <a:ext cx="1784318" cy="2986806"/>
              <a:chOff x="5363846" y="2187575"/>
              <a:chExt cx="1459546" cy="2443163"/>
            </a:xfrm>
          </p:grpSpPr>
          <p:sp>
            <p:nvSpPr>
              <p:cNvPr id="13" name="MH_Other_5"/>
              <p:cNvSpPr/>
              <p:nvPr>
                <p:custDataLst>
                  <p:tags r:id="rId5"/>
                </p:custDataLst>
              </p:nvPr>
            </p:nvSpPr>
            <p:spPr>
              <a:xfrm>
                <a:off x="5363846" y="2355850"/>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4" name="MH_SubTitle_3"/>
              <p:cNvSpPr/>
              <p:nvPr>
                <p:custDataLst>
                  <p:tags r:id="rId6"/>
                </p:custDataLst>
              </p:nvPr>
            </p:nvSpPr>
            <p:spPr>
              <a:xfrm>
                <a:off x="5363846" y="2355851"/>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dirty="0">
                  <a:solidFill>
                    <a:srgbClr val="FFFFFF"/>
                  </a:solidFill>
                </a:endParaRPr>
              </a:p>
            </p:txBody>
          </p:sp>
          <p:sp>
            <p:nvSpPr>
              <p:cNvPr id="15" name="MH_Other_6"/>
              <p:cNvSpPr/>
              <p:nvPr>
                <p:custDataLst>
                  <p:tags r:id="rId7"/>
                </p:custDataLst>
              </p:nvPr>
            </p:nvSpPr>
            <p:spPr>
              <a:xfrm rot="19833143">
                <a:off x="5959476" y="2187575"/>
                <a:ext cx="354013"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32" name="矩形 31"/>
            <p:cNvSpPr/>
            <p:nvPr/>
          </p:nvSpPr>
          <p:spPr>
            <a:xfrm>
              <a:off x="6406046" y="3091722"/>
              <a:ext cx="1444914"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grpSp>
        <p:nvGrpSpPr>
          <p:cNvPr id="12" name="组合 11"/>
          <p:cNvGrpSpPr/>
          <p:nvPr/>
        </p:nvGrpSpPr>
        <p:grpSpPr>
          <a:xfrm>
            <a:off x="8505049" y="2098634"/>
            <a:ext cx="1784318" cy="2986806"/>
            <a:chOff x="8505049" y="2098634"/>
            <a:chExt cx="1784318" cy="2986806"/>
          </a:xfrm>
        </p:grpSpPr>
        <p:grpSp>
          <p:nvGrpSpPr>
            <p:cNvPr id="2" name="组合 1"/>
            <p:cNvGrpSpPr/>
            <p:nvPr/>
          </p:nvGrpSpPr>
          <p:grpSpPr>
            <a:xfrm>
              <a:off x="8505049" y="2098634"/>
              <a:ext cx="1784318" cy="2986806"/>
              <a:chOff x="6952935" y="3448050"/>
              <a:chExt cx="1459546" cy="2443163"/>
            </a:xfrm>
          </p:grpSpPr>
          <p:sp>
            <p:nvSpPr>
              <p:cNvPr id="17" name="MH_Other_7"/>
              <p:cNvSpPr/>
              <p:nvPr>
                <p:custDataLst>
                  <p:tags r:id="rId2"/>
                </p:custDataLst>
              </p:nvPr>
            </p:nvSpPr>
            <p:spPr>
              <a:xfrm>
                <a:off x="6952935" y="3616325"/>
                <a:ext cx="1459546" cy="227488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bg1"/>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8" name="MH_SubTitle_4"/>
              <p:cNvSpPr/>
              <p:nvPr>
                <p:custDataLst>
                  <p:tags r:id="rId3"/>
                </p:custDataLst>
              </p:nvPr>
            </p:nvSpPr>
            <p:spPr>
              <a:xfrm>
                <a:off x="6952935" y="3616326"/>
                <a:ext cx="1459546" cy="219551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42875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400175 w 1400175"/>
                  <a:gd name="connsiteY18" fmla="*/ 2457450 h 2671762"/>
                  <a:gd name="connsiteX19" fmla="*/ 1400175 w 1400175"/>
                  <a:gd name="connsiteY19" fmla="*/ 9525 h 2671762"/>
                  <a:gd name="connsiteX20" fmla="*/ 0 w 1400175"/>
                  <a:gd name="connsiteY20" fmla="*/ 0 h 2671762"/>
                  <a:gd name="connsiteX0" fmla="*/ 0 w 1400175"/>
                  <a:gd name="connsiteY0" fmla="*/ 0 h 2671762"/>
                  <a:gd name="connsiteX1" fmla="*/ 0 w 1400175"/>
                  <a:gd name="connsiteY1" fmla="*/ 2400300 h 2671762"/>
                  <a:gd name="connsiteX2" fmla="*/ 157163 w 1400175"/>
                  <a:gd name="connsiteY2" fmla="*/ 2328862 h 2671762"/>
                  <a:gd name="connsiteX3" fmla="*/ 271463 w 1400175"/>
                  <a:gd name="connsiteY3" fmla="*/ 2509837 h 2671762"/>
                  <a:gd name="connsiteX4" fmla="*/ 338138 w 1400175"/>
                  <a:gd name="connsiteY4" fmla="*/ 2586037 h 2671762"/>
                  <a:gd name="connsiteX5" fmla="*/ 495300 w 1400175"/>
                  <a:gd name="connsiteY5" fmla="*/ 2671762 h 2671762"/>
                  <a:gd name="connsiteX6" fmla="*/ 547688 w 1400175"/>
                  <a:gd name="connsiteY6" fmla="*/ 2571750 h 2671762"/>
                  <a:gd name="connsiteX7" fmla="*/ 600075 w 1400175"/>
                  <a:gd name="connsiteY7" fmla="*/ 2524125 h 2671762"/>
                  <a:gd name="connsiteX8" fmla="*/ 695325 w 1400175"/>
                  <a:gd name="connsiteY8" fmla="*/ 2457450 h 2671762"/>
                  <a:gd name="connsiteX9" fmla="*/ 752475 w 1400175"/>
                  <a:gd name="connsiteY9" fmla="*/ 2400300 h 2671762"/>
                  <a:gd name="connsiteX10" fmla="*/ 866775 w 1400175"/>
                  <a:gd name="connsiteY10" fmla="*/ 2362200 h 2671762"/>
                  <a:gd name="connsiteX11" fmla="*/ 933450 w 1400175"/>
                  <a:gd name="connsiteY11" fmla="*/ 2481262 h 2671762"/>
                  <a:gd name="connsiteX12" fmla="*/ 1085850 w 1400175"/>
                  <a:gd name="connsiteY12" fmla="*/ 2533650 h 2671762"/>
                  <a:gd name="connsiteX13" fmla="*/ 1176338 w 1400175"/>
                  <a:gd name="connsiteY13" fmla="*/ 2552700 h 2671762"/>
                  <a:gd name="connsiteX14" fmla="*/ 1223963 w 1400175"/>
                  <a:gd name="connsiteY14" fmla="*/ 2514600 h 2671762"/>
                  <a:gd name="connsiteX15" fmla="*/ 1281113 w 1400175"/>
                  <a:gd name="connsiteY15" fmla="*/ 2476500 h 2671762"/>
                  <a:gd name="connsiteX16" fmla="*/ 1323975 w 1400175"/>
                  <a:gd name="connsiteY16" fmla="*/ 2447925 h 2671762"/>
                  <a:gd name="connsiteX17" fmla="*/ 1366838 w 1400175"/>
                  <a:gd name="connsiteY17" fmla="*/ 2428875 h 2671762"/>
                  <a:gd name="connsiteX18" fmla="*/ 1385888 w 1400175"/>
                  <a:gd name="connsiteY18" fmla="*/ 2443163 h 2671762"/>
                  <a:gd name="connsiteX19" fmla="*/ 1400175 w 1400175"/>
                  <a:gd name="connsiteY19" fmla="*/ 9525 h 2671762"/>
                  <a:gd name="connsiteX20" fmla="*/ 0 w 1400175"/>
                  <a:gd name="connsiteY20" fmla="*/ 0 h 267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algn="ctr">
                  <a:lnSpc>
                    <a:spcPct val="110000"/>
                  </a:lnSpc>
                  <a:defRPr/>
                </a:pPr>
                <a:endParaRPr lang="zh-CN" altLang="en-US" dirty="0">
                  <a:solidFill>
                    <a:srgbClr val="FFFFFF"/>
                  </a:solidFill>
                </a:endParaRPr>
              </a:p>
            </p:txBody>
          </p:sp>
          <p:sp>
            <p:nvSpPr>
              <p:cNvPr id="19" name="MH_Other_8"/>
              <p:cNvSpPr/>
              <p:nvPr>
                <p:custDataLst>
                  <p:tags r:id="rId4"/>
                </p:custDataLst>
              </p:nvPr>
            </p:nvSpPr>
            <p:spPr>
              <a:xfrm rot="19833143">
                <a:off x="7548563" y="3448050"/>
                <a:ext cx="354012" cy="336550"/>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sp>
          <p:nvSpPr>
            <p:cNvPr id="33" name="矩形 32"/>
            <p:cNvSpPr/>
            <p:nvPr/>
          </p:nvSpPr>
          <p:spPr>
            <a:xfrm>
              <a:off x="8682067" y="3091722"/>
              <a:ext cx="1444914"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tx1">
                      <a:lumMod val="75000"/>
                      <a:lumOff val="25000"/>
                    </a:schemeClr>
                  </a:solidFill>
                  <a:latin typeface="汉仪喵魂体W" panose="00020600040101010101" pitchFamily="18" charset="-122"/>
                  <a:ea typeface="汉仪喵魂体W" panose="00020600040101010101" pitchFamily="18" charset="-122"/>
                </a:rPr>
                <a:t>用户可以在投影仪或者计算机上进行演示</a:t>
              </a:r>
            </a:p>
          </p:txBody>
        </p:sp>
      </p:grpSp>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049"/>
                                        </p:tgtEl>
                                        <p:attrNameLst>
                                          <p:attrName>style.visibility</p:attrName>
                                        </p:attrNameLst>
                                      </p:cBhvr>
                                      <p:to>
                                        <p:strVal val="visible"/>
                                      </p:to>
                                    </p:set>
                                    <p:animEffect transition="in" filter="fade">
                                      <p:cBhvr>
                                        <p:cTn id="12" dur="1000"/>
                                        <p:tgtEl>
                                          <p:spTgt spid="2049"/>
                                        </p:tgtEl>
                                      </p:cBhvr>
                                    </p:animEffect>
                                    <p:anim calcmode="lin" valueType="num">
                                      <p:cBhvr>
                                        <p:cTn id="13" dur="1000" fill="hold"/>
                                        <p:tgtEl>
                                          <p:spTgt spid="2049"/>
                                        </p:tgtEl>
                                        <p:attrNameLst>
                                          <p:attrName>ppt_x</p:attrName>
                                        </p:attrNameLst>
                                      </p:cBhvr>
                                      <p:tavLst>
                                        <p:tav tm="0">
                                          <p:val>
                                            <p:strVal val="#ppt_x"/>
                                          </p:val>
                                        </p:tav>
                                        <p:tav tm="100000">
                                          <p:val>
                                            <p:strVal val="#ppt_x"/>
                                          </p:val>
                                        </p:tav>
                                      </p:tavLst>
                                    </p:anim>
                                    <p:anim calcmode="lin" valueType="num">
                                      <p:cBhvr>
                                        <p:cTn id="14" dur="1000" fill="hold"/>
                                        <p:tgtEl>
                                          <p:spTgt spid="204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048"/>
                                        </p:tgtEl>
                                        <p:attrNameLst>
                                          <p:attrName>style.visibility</p:attrName>
                                        </p:attrNameLst>
                                      </p:cBhvr>
                                      <p:to>
                                        <p:strVal val="visible"/>
                                      </p:to>
                                    </p:set>
                                    <p:animEffect transition="in" filter="fade">
                                      <p:cBhvr>
                                        <p:cTn id="18" dur="1000"/>
                                        <p:tgtEl>
                                          <p:spTgt spid="2048"/>
                                        </p:tgtEl>
                                      </p:cBhvr>
                                    </p:animEffect>
                                    <p:anim calcmode="lin" valueType="num">
                                      <p:cBhvr>
                                        <p:cTn id="19" dur="1000" fill="hold"/>
                                        <p:tgtEl>
                                          <p:spTgt spid="2048"/>
                                        </p:tgtEl>
                                        <p:attrNameLst>
                                          <p:attrName>ppt_x</p:attrName>
                                        </p:attrNameLst>
                                      </p:cBhvr>
                                      <p:tavLst>
                                        <p:tav tm="0">
                                          <p:val>
                                            <p:strVal val="#ppt_x"/>
                                          </p:val>
                                        </p:tav>
                                        <p:tav tm="100000">
                                          <p:val>
                                            <p:strVal val="#ppt_x"/>
                                          </p:val>
                                        </p:tav>
                                      </p:tavLst>
                                    </p:anim>
                                    <p:anim calcmode="lin" valueType="num">
                                      <p:cBhvr>
                                        <p:cTn id="20" dur="1000" fill="hold"/>
                                        <p:tgtEl>
                                          <p:spTgt spid="204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4376739" y="2073275"/>
            <a:ext cx="3444875" cy="3449638"/>
            <a:chOff x="4376739" y="2073275"/>
            <a:chExt cx="3444875" cy="3449638"/>
          </a:xfrm>
        </p:grpSpPr>
        <p:sp>
          <p:nvSpPr>
            <p:cNvPr id="303107" name="MH_SubTitle_2"/>
            <p:cNvSpPr>
              <a:spLocks noEditPoints="1"/>
            </p:cNvSpPr>
            <p:nvPr>
              <p:custDataLst>
                <p:tags r:id="rId2"/>
              </p:custDataLst>
            </p:nvPr>
          </p:nvSpPr>
          <p:spPr bwMode="auto">
            <a:xfrm>
              <a:off x="6865939" y="3317875"/>
              <a:ext cx="955675" cy="960438"/>
            </a:xfrm>
            <a:custGeom>
              <a:avLst/>
              <a:gdLst>
                <a:gd name="T0" fmla="*/ 792603 w 252"/>
                <a:gd name="T1" fmla="*/ 808590 h 253"/>
                <a:gd name="T2" fmla="*/ 53093 w 252"/>
                <a:gd name="T3" fmla="*/ 459340 h 253"/>
                <a:gd name="T4" fmla="*/ 876035 w 252"/>
                <a:gd name="T5" fmla="*/ 584614 h 253"/>
                <a:gd name="T6" fmla="*/ 94809 w 252"/>
                <a:gd name="T7" fmla="*/ 258141 h 253"/>
                <a:gd name="T8" fmla="*/ 731926 w 252"/>
                <a:gd name="T9" fmla="*/ 159440 h 253"/>
                <a:gd name="T10" fmla="*/ 451291 w 252"/>
                <a:gd name="T11" fmla="*/ 812386 h 253"/>
                <a:gd name="T12" fmla="*/ 94809 w 252"/>
                <a:gd name="T13" fmla="*/ 334065 h 253"/>
                <a:gd name="T14" fmla="*/ 451291 w 252"/>
                <a:gd name="T15" fmla="*/ 782017 h 253"/>
                <a:gd name="T16" fmla="*/ 128940 w 252"/>
                <a:gd name="T17" fmla="*/ 326473 h 253"/>
                <a:gd name="T18" fmla="*/ 424744 w 252"/>
                <a:gd name="T19" fmla="*/ 136663 h 253"/>
                <a:gd name="T20" fmla="*/ 739510 w 252"/>
                <a:gd name="T21" fmla="*/ 622576 h 253"/>
                <a:gd name="T22" fmla="*/ 436122 w 252"/>
                <a:gd name="T23" fmla="*/ 277122 h 253"/>
                <a:gd name="T24" fmla="*/ 523346 w 252"/>
                <a:gd name="T25" fmla="*/ 561837 h 253"/>
                <a:gd name="T26" fmla="*/ 659871 w 252"/>
                <a:gd name="T27" fmla="*/ 455544 h 253"/>
                <a:gd name="T28" fmla="*/ 652286 w 252"/>
                <a:gd name="T29" fmla="*/ 368231 h 253"/>
                <a:gd name="T30" fmla="*/ 697794 w 252"/>
                <a:gd name="T31" fmla="*/ 368231 h 253"/>
                <a:gd name="T32" fmla="*/ 371651 w 252"/>
                <a:gd name="T33" fmla="*/ 497302 h 253"/>
                <a:gd name="T34" fmla="*/ 568854 w 252"/>
                <a:gd name="T35" fmla="*/ 607392 h 253"/>
                <a:gd name="T36" fmla="*/ 731926 w 252"/>
                <a:gd name="T37" fmla="*/ 402397 h 253"/>
                <a:gd name="T38" fmla="*/ 618155 w 252"/>
                <a:gd name="T39" fmla="*/ 311288 h 253"/>
                <a:gd name="T40" fmla="*/ 208580 w 252"/>
                <a:gd name="T41" fmla="*/ 463136 h 253"/>
                <a:gd name="T42" fmla="*/ 208580 w 252"/>
                <a:gd name="T43" fmla="*/ 315084 h 253"/>
                <a:gd name="T44" fmla="*/ 326143 w 252"/>
                <a:gd name="T45" fmla="*/ 250549 h 253"/>
                <a:gd name="T46" fmla="*/ 250296 w 252"/>
                <a:gd name="T47" fmla="*/ 425174 h 253"/>
                <a:gd name="T48" fmla="*/ 352690 w 252"/>
                <a:gd name="T49" fmla="*/ 341658 h 253"/>
                <a:gd name="T50" fmla="*/ 170656 w 252"/>
                <a:gd name="T51" fmla="*/ 383416 h 253"/>
                <a:gd name="T52" fmla="*/ 223749 w 252"/>
                <a:gd name="T53" fmla="*/ 349250 h 253"/>
                <a:gd name="T54" fmla="*/ 292012 w 252"/>
                <a:gd name="T55" fmla="*/ 474525 h 253"/>
                <a:gd name="T56" fmla="*/ 447499 w 252"/>
                <a:gd name="T57" fmla="*/ 603595 h 253"/>
                <a:gd name="T58" fmla="*/ 602985 w 252"/>
                <a:gd name="T59" fmla="*/ 656742 h 253"/>
                <a:gd name="T60" fmla="*/ 758472 w 252"/>
                <a:gd name="T61" fmla="*/ 356843 h 253"/>
                <a:gd name="T62" fmla="*/ 538515 w 252"/>
                <a:gd name="T63" fmla="*/ 186014 h 253"/>
                <a:gd name="T64" fmla="*/ 394406 w 252"/>
                <a:gd name="T65" fmla="*/ 136663 h 253"/>
                <a:gd name="T66" fmla="*/ 140317 w 252"/>
                <a:gd name="T67" fmla="*/ 421378 h 253"/>
                <a:gd name="T68" fmla="*/ 185826 w 252"/>
                <a:gd name="T69" fmla="*/ 614984 h 253"/>
                <a:gd name="T70" fmla="*/ 303389 w 252"/>
                <a:gd name="T71" fmla="*/ 531468 h 253"/>
                <a:gd name="T72" fmla="*/ 390613 w 252"/>
                <a:gd name="T73" fmla="*/ 744055 h 253"/>
                <a:gd name="T74" fmla="*/ 599193 w 252"/>
                <a:gd name="T75" fmla="*/ 698500 h 253"/>
                <a:gd name="T76" fmla="*/ 822942 w 252"/>
                <a:gd name="T77" fmla="*/ 599799 h 253"/>
                <a:gd name="T78" fmla="*/ 769849 w 252"/>
                <a:gd name="T79" fmla="*/ 235364 h 253"/>
                <a:gd name="T80" fmla="*/ 542308 w 252"/>
                <a:gd name="T81" fmla="*/ 56943 h 253"/>
                <a:gd name="T82" fmla="*/ 390613 w 252"/>
                <a:gd name="T83" fmla="*/ 121478 h 253"/>
                <a:gd name="T84" fmla="*/ 113771 w 252"/>
                <a:gd name="T85" fmla="*/ 356843 h 253"/>
                <a:gd name="T86" fmla="*/ 254088 w 252"/>
                <a:gd name="T87" fmla="*/ 763036 h 253"/>
                <a:gd name="T88" fmla="*/ 348897 w 252"/>
                <a:gd name="T89" fmla="*/ 694704 h 253"/>
                <a:gd name="T90" fmla="*/ 474045 w 252"/>
                <a:gd name="T91" fmla="*/ 854144 h 253"/>
                <a:gd name="T92" fmla="*/ 694002 w 252"/>
                <a:gd name="T93" fmla="*/ 755443 h 253"/>
                <a:gd name="T94" fmla="*/ 826735 w 252"/>
                <a:gd name="T95" fmla="*/ 292307 h 253"/>
                <a:gd name="T96" fmla="*/ 606778 w 252"/>
                <a:gd name="T97" fmla="*/ 30370 h 253"/>
                <a:gd name="T98" fmla="*/ 155487 w 252"/>
                <a:gd name="T99" fmla="*/ 144256 h 253"/>
                <a:gd name="T100" fmla="*/ 109978 w 252"/>
                <a:gd name="T101" fmla="*/ 561837 h 253"/>
                <a:gd name="T102" fmla="*/ 265465 w 252"/>
                <a:gd name="T103" fmla="*/ 865533 h 253"/>
                <a:gd name="T104" fmla="*/ 360274 w 252"/>
                <a:gd name="T105" fmla="*/ 838960 h 253"/>
                <a:gd name="T106" fmla="*/ 557477 w 252"/>
                <a:gd name="T107" fmla="*/ 869329 h 253"/>
                <a:gd name="T108" fmla="*/ 857074 w 252"/>
                <a:gd name="T109" fmla="*/ 573226 h 253"/>
                <a:gd name="T110" fmla="*/ 853281 w 252"/>
                <a:gd name="T111" fmla="*/ 250549 h 253"/>
                <a:gd name="T112" fmla="*/ 701587 w 252"/>
                <a:gd name="T113" fmla="*/ 98701 h 253"/>
                <a:gd name="T114" fmla="*/ 68263 w 252"/>
                <a:gd name="T115" fmla="*/ 360639 h 253"/>
                <a:gd name="T116" fmla="*/ 30339 w 252"/>
                <a:gd name="T117" fmla="*/ 440359 h 253"/>
                <a:gd name="T118" fmla="*/ 307181 w 252"/>
                <a:gd name="T119" fmla="*/ 854144 h 253"/>
                <a:gd name="T120" fmla="*/ 686417 w 252"/>
                <a:gd name="T121" fmla="*/ 869329 h 253"/>
                <a:gd name="T122" fmla="*/ 807773 w 252"/>
                <a:gd name="T123" fmla="*/ 148052 h 253"/>
                <a:gd name="T124" fmla="*/ 477838 w 252"/>
                <a:gd name="T125" fmla="*/ 94145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b="1" dirty="0"/>
            </a:p>
          </p:txBody>
        </p:sp>
        <p:sp>
          <p:nvSpPr>
            <p:cNvPr id="303108" name="MH_SubTitle_1"/>
            <p:cNvSpPr>
              <a:spLocks noEditPoints="1"/>
            </p:cNvSpPr>
            <p:nvPr>
              <p:custDataLst>
                <p:tags r:id="rId3"/>
              </p:custDataLst>
            </p:nvPr>
          </p:nvSpPr>
          <p:spPr bwMode="auto">
            <a:xfrm>
              <a:off x="5621339" y="2073275"/>
              <a:ext cx="955675" cy="960438"/>
            </a:xfrm>
            <a:custGeom>
              <a:avLst/>
              <a:gdLst>
                <a:gd name="T0" fmla="*/ 792603 w 252"/>
                <a:gd name="T1" fmla="*/ 808590 h 253"/>
                <a:gd name="T2" fmla="*/ 53093 w 252"/>
                <a:gd name="T3" fmla="*/ 459340 h 253"/>
                <a:gd name="T4" fmla="*/ 876035 w 252"/>
                <a:gd name="T5" fmla="*/ 584614 h 253"/>
                <a:gd name="T6" fmla="*/ 94809 w 252"/>
                <a:gd name="T7" fmla="*/ 258141 h 253"/>
                <a:gd name="T8" fmla="*/ 731926 w 252"/>
                <a:gd name="T9" fmla="*/ 159440 h 253"/>
                <a:gd name="T10" fmla="*/ 451291 w 252"/>
                <a:gd name="T11" fmla="*/ 812386 h 253"/>
                <a:gd name="T12" fmla="*/ 94809 w 252"/>
                <a:gd name="T13" fmla="*/ 334065 h 253"/>
                <a:gd name="T14" fmla="*/ 451291 w 252"/>
                <a:gd name="T15" fmla="*/ 782017 h 253"/>
                <a:gd name="T16" fmla="*/ 128940 w 252"/>
                <a:gd name="T17" fmla="*/ 326473 h 253"/>
                <a:gd name="T18" fmla="*/ 424744 w 252"/>
                <a:gd name="T19" fmla="*/ 136663 h 253"/>
                <a:gd name="T20" fmla="*/ 739510 w 252"/>
                <a:gd name="T21" fmla="*/ 622576 h 253"/>
                <a:gd name="T22" fmla="*/ 436122 w 252"/>
                <a:gd name="T23" fmla="*/ 277122 h 253"/>
                <a:gd name="T24" fmla="*/ 523346 w 252"/>
                <a:gd name="T25" fmla="*/ 561837 h 253"/>
                <a:gd name="T26" fmla="*/ 659871 w 252"/>
                <a:gd name="T27" fmla="*/ 455544 h 253"/>
                <a:gd name="T28" fmla="*/ 652286 w 252"/>
                <a:gd name="T29" fmla="*/ 368231 h 253"/>
                <a:gd name="T30" fmla="*/ 697794 w 252"/>
                <a:gd name="T31" fmla="*/ 368231 h 253"/>
                <a:gd name="T32" fmla="*/ 371651 w 252"/>
                <a:gd name="T33" fmla="*/ 497302 h 253"/>
                <a:gd name="T34" fmla="*/ 568854 w 252"/>
                <a:gd name="T35" fmla="*/ 607392 h 253"/>
                <a:gd name="T36" fmla="*/ 731926 w 252"/>
                <a:gd name="T37" fmla="*/ 402397 h 253"/>
                <a:gd name="T38" fmla="*/ 618155 w 252"/>
                <a:gd name="T39" fmla="*/ 311288 h 253"/>
                <a:gd name="T40" fmla="*/ 208580 w 252"/>
                <a:gd name="T41" fmla="*/ 463136 h 253"/>
                <a:gd name="T42" fmla="*/ 208580 w 252"/>
                <a:gd name="T43" fmla="*/ 315084 h 253"/>
                <a:gd name="T44" fmla="*/ 326143 w 252"/>
                <a:gd name="T45" fmla="*/ 250549 h 253"/>
                <a:gd name="T46" fmla="*/ 250296 w 252"/>
                <a:gd name="T47" fmla="*/ 425174 h 253"/>
                <a:gd name="T48" fmla="*/ 352690 w 252"/>
                <a:gd name="T49" fmla="*/ 341658 h 253"/>
                <a:gd name="T50" fmla="*/ 170656 w 252"/>
                <a:gd name="T51" fmla="*/ 383416 h 253"/>
                <a:gd name="T52" fmla="*/ 223749 w 252"/>
                <a:gd name="T53" fmla="*/ 349250 h 253"/>
                <a:gd name="T54" fmla="*/ 292012 w 252"/>
                <a:gd name="T55" fmla="*/ 474525 h 253"/>
                <a:gd name="T56" fmla="*/ 447499 w 252"/>
                <a:gd name="T57" fmla="*/ 603595 h 253"/>
                <a:gd name="T58" fmla="*/ 602985 w 252"/>
                <a:gd name="T59" fmla="*/ 656742 h 253"/>
                <a:gd name="T60" fmla="*/ 758472 w 252"/>
                <a:gd name="T61" fmla="*/ 356843 h 253"/>
                <a:gd name="T62" fmla="*/ 538515 w 252"/>
                <a:gd name="T63" fmla="*/ 186014 h 253"/>
                <a:gd name="T64" fmla="*/ 394406 w 252"/>
                <a:gd name="T65" fmla="*/ 136663 h 253"/>
                <a:gd name="T66" fmla="*/ 140317 w 252"/>
                <a:gd name="T67" fmla="*/ 421378 h 253"/>
                <a:gd name="T68" fmla="*/ 185826 w 252"/>
                <a:gd name="T69" fmla="*/ 614984 h 253"/>
                <a:gd name="T70" fmla="*/ 303389 w 252"/>
                <a:gd name="T71" fmla="*/ 531468 h 253"/>
                <a:gd name="T72" fmla="*/ 390613 w 252"/>
                <a:gd name="T73" fmla="*/ 744055 h 253"/>
                <a:gd name="T74" fmla="*/ 599193 w 252"/>
                <a:gd name="T75" fmla="*/ 698500 h 253"/>
                <a:gd name="T76" fmla="*/ 822942 w 252"/>
                <a:gd name="T77" fmla="*/ 599799 h 253"/>
                <a:gd name="T78" fmla="*/ 769849 w 252"/>
                <a:gd name="T79" fmla="*/ 235364 h 253"/>
                <a:gd name="T80" fmla="*/ 542308 w 252"/>
                <a:gd name="T81" fmla="*/ 56943 h 253"/>
                <a:gd name="T82" fmla="*/ 390613 w 252"/>
                <a:gd name="T83" fmla="*/ 121478 h 253"/>
                <a:gd name="T84" fmla="*/ 113771 w 252"/>
                <a:gd name="T85" fmla="*/ 356843 h 253"/>
                <a:gd name="T86" fmla="*/ 254088 w 252"/>
                <a:gd name="T87" fmla="*/ 763036 h 253"/>
                <a:gd name="T88" fmla="*/ 348897 w 252"/>
                <a:gd name="T89" fmla="*/ 694704 h 253"/>
                <a:gd name="T90" fmla="*/ 474045 w 252"/>
                <a:gd name="T91" fmla="*/ 854144 h 253"/>
                <a:gd name="T92" fmla="*/ 694002 w 252"/>
                <a:gd name="T93" fmla="*/ 755443 h 253"/>
                <a:gd name="T94" fmla="*/ 826735 w 252"/>
                <a:gd name="T95" fmla="*/ 292307 h 253"/>
                <a:gd name="T96" fmla="*/ 606778 w 252"/>
                <a:gd name="T97" fmla="*/ 30370 h 253"/>
                <a:gd name="T98" fmla="*/ 155487 w 252"/>
                <a:gd name="T99" fmla="*/ 144256 h 253"/>
                <a:gd name="T100" fmla="*/ 109978 w 252"/>
                <a:gd name="T101" fmla="*/ 561837 h 253"/>
                <a:gd name="T102" fmla="*/ 265465 w 252"/>
                <a:gd name="T103" fmla="*/ 865533 h 253"/>
                <a:gd name="T104" fmla="*/ 360274 w 252"/>
                <a:gd name="T105" fmla="*/ 838960 h 253"/>
                <a:gd name="T106" fmla="*/ 557477 w 252"/>
                <a:gd name="T107" fmla="*/ 869329 h 253"/>
                <a:gd name="T108" fmla="*/ 857074 w 252"/>
                <a:gd name="T109" fmla="*/ 573226 h 253"/>
                <a:gd name="T110" fmla="*/ 853281 w 252"/>
                <a:gd name="T111" fmla="*/ 250549 h 253"/>
                <a:gd name="T112" fmla="*/ 701587 w 252"/>
                <a:gd name="T113" fmla="*/ 98701 h 253"/>
                <a:gd name="T114" fmla="*/ 68263 w 252"/>
                <a:gd name="T115" fmla="*/ 360639 h 253"/>
                <a:gd name="T116" fmla="*/ 30339 w 252"/>
                <a:gd name="T117" fmla="*/ 440359 h 253"/>
                <a:gd name="T118" fmla="*/ 307181 w 252"/>
                <a:gd name="T119" fmla="*/ 854144 h 253"/>
                <a:gd name="T120" fmla="*/ 686417 w 252"/>
                <a:gd name="T121" fmla="*/ 869329 h 253"/>
                <a:gd name="T122" fmla="*/ 807773 w 252"/>
                <a:gd name="T123" fmla="*/ 148052 h 253"/>
                <a:gd name="T124" fmla="*/ 477838 w 252"/>
                <a:gd name="T125" fmla="*/ 941457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b="1" dirty="0"/>
            </a:p>
          </p:txBody>
        </p:sp>
        <p:sp>
          <p:nvSpPr>
            <p:cNvPr id="6" name="MH_SubTitle_3"/>
            <p:cNvSpPr>
              <a:spLocks noEditPoints="1"/>
            </p:cNvSpPr>
            <p:nvPr>
              <p:custDataLst>
                <p:tags r:id="rId4"/>
              </p:custDataLst>
            </p:nvPr>
          </p:nvSpPr>
          <p:spPr bwMode="auto">
            <a:xfrm>
              <a:off x="5621339" y="4562475"/>
              <a:ext cx="955675" cy="960438"/>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lIns="0" tIns="0" rIns="0" bIns="0" anchor="ctr">
              <a:normAutofit/>
            </a:bodyPr>
            <a:lstStyle/>
            <a:p>
              <a:pPr algn="ctr">
                <a:defRPr/>
              </a:pPr>
              <a:endParaRPr lang="zh-CN" altLang="en-US" b="1" dirty="0"/>
            </a:p>
          </p:txBody>
        </p:sp>
        <p:sp>
          <p:nvSpPr>
            <p:cNvPr id="7" name="MH_SubTitle_4"/>
            <p:cNvSpPr>
              <a:spLocks noEditPoints="1"/>
            </p:cNvSpPr>
            <p:nvPr>
              <p:custDataLst>
                <p:tags r:id="rId5"/>
              </p:custDataLst>
            </p:nvPr>
          </p:nvSpPr>
          <p:spPr bwMode="auto">
            <a:xfrm>
              <a:off x="4376739" y="3317875"/>
              <a:ext cx="955675" cy="960438"/>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4"/>
            </a:solidFill>
            <a:ln>
              <a:noFill/>
            </a:ln>
          </p:spPr>
          <p:txBody>
            <a:bodyPr lIns="0" tIns="0" rIns="0" bIns="0" anchor="ctr">
              <a:normAutofit/>
            </a:bodyPr>
            <a:lstStyle/>
            <a:p>
              <a:pPr algn="ctr">
                <a:defRPr/>
              </a:pPr>
              <a:endParaRPr lang="zh-CN" altLang="en-US" b="1" dirty="0"/>
            </a:p>
          </p:txBody>
        </p:sp>
        <p:sp>
          <p:nvSpPr>
            <p:cNvPr id="8" name="MH_Other_1"/>
            <p:cNvSpPr>
              <a:spLocks noEditPoints="1"/>
            </p:cNvSpPr>
            <p:nvPr>
              <p:custDataLst>
                <p:tags r:id="rId6"/>
              </p:custDataLst>
            </p:nvPr>
          </p:nvSpPr>
          <p:spPr bwMode="auto">
            <a:xfrm>
              <a:off x="5283200" y="4256089"/>
              <a:ext cx="393700" cy="31273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9" name="MH_Other_2"/>
            <p:cNvSpPr>
              <a:spLocks noEditPoints="1"/>
            </p:cNvSpPr>
            <p:nvPr>
              <p:custDataLst>
                <p:tags r:id="rId7"/>
              </p:custDataLst>
            </p:nvPr>
          </p:nvSpPr>
          <p:spPr bwMode="auto">
            <a:xfrm rot="6727599">
              <a:off x="5227638" y="2973388"/>
              <a:ext cx="393700" cy="31432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4"/>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10" name="MH_Other_3"/>
            <p:cNvSpPr>
              <a:spLocks noEditPoints="1"/>
            </p:cNvSpPr>
            <p:nvPr>
              <p:custDataLst>
                <p:tags r:id="rId8"/>
              </p:custDataLst>
            </p:nvPr>
          </p:nvSpPr>
          <p:spPr bwMode="auto">
            <a:xfrm rot="11874108">
              <a:off x="6561138" y="3001964"/>
              <a:ext cx="393700" cy="31273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sp>
          <p:nvSpPr>
            <p:cNvPr id="11" name="MH_Other_4"/>
            <p:cNvSpPr>
              <a:spLocks noEditPoints="1"/>
            </p:cNvSpPr>
            <p:nvPr>
              <p:custDataLst>
                <p:tags r:id="rId9"/>
              </p:custDataLst>
            </p:nvPr>
          </p:nvSpPr>
          <p:spPr bwMode="auto">
            <a:xfrm rot="17263887">
              <a:off x="6596857" y="4325145"/>
              <a:ext cx="392113" cy="31432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lIns="0" tIns="0" rIns="0" bIns="0" anchor="ctr">
              <a:normAutofit fontScale="92500" lnSpcReduction="10000"/>
            </a:bodyPr>
            <a:lstStyle/>
            <a:p>
              <a:pPr>
                <a:defRPr/>
              </a:pPr>
              <a:endParaRPr lang="zh-CN" altLang="en-US" sz="2400">
                <a:solidFill>
                  <a:srgbClr val="333333"/>
                </a:solidFill>
              </a:endParaRPr>
            </a:p>
          </p:txBody>
        </p:sp>
      </p:grpSp>
      <p:grpSp>
        <p:nvGrpSpPr>
          <p:cNvPr id="16" name="组合 15"/>
          <p:cNvGrpSpPr/>
          <p:nvPr/>
        </p:nvGrpSpPr>
        <p:grpSpPr>
          <a:xfrm>
            <a:off x="994820" y="610692"/>
            <a:ext cx="5886671" cy="625183"/>
            <a:chOff x="994820" y="496392"/>
            <a:chExt cx="5886671" cy="625183"/>
          </a:xfrm>
        </p:grpSpPr>
        <p:grpSp>
          <p:nvGrpSpPr>
            <p:cNvPr id="17" name="组合 16"/>
            <p:cNvGrpSpPr/>
            <p:nvPr/>
          </p:nvGrpSpPr>
          <p:grpSpPr>
            <a:xfrm>
              <a:off x="994820" y="626210"/>
              <a:ext cx="5886671" cy="495365"/>
              <a:chOff x="3532280" y="5381090"/>
              <a:chExt cx="5886671" cy="495365"/>
            </a:xfrm>
          </p:grpSpPr>
          <p:sp>
            <p:nvSpPr>
              <p:cNvPr id="19"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任意多边形 19"/>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21" name="组合 20"/>
          <p:cNvGrpSpPr/>
          <p:nvPr/>
        </p:nvGrpSpPr>
        <p:grpSpPr>
          <a:xfrm>
            <a:off x="7667258" y="2006817"/>
            <a:ext cx="3327636" cy="1225333"/>
            <a:chOff x="1279158" y="2671843"/>
            <a:chExt cx="3327636" cy="1225333"/>
          </a:xfrm>
        </p:grpSpPr>
        <p:sp>
          <p:nvSpPr>
            <p:cNvPr id="22" name="矩形 21"/>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3" name="矩形 22"/>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4" name="组合 23"/>
          <p:cNvGrpSpPr/>
          <p:nvPr/>
        </p:nvGrpSpPr>
        <p:grpSpPr>
          <a:xfrm>
            <a:off x="7667258" y="4401973"/>
            <a:ext cx="3327636" cy="1225333"/>
            <a:chOff x="1279158" y="2671843"/>
            <a:chExt cx="3327636" cy="1225333"/>
          </a:xfrm>
        </p:grpSpPr>
        <p:sp>
          <p:nvSpPr>
            <p:cNvPr id="25" name="矩形 24"/>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6" name="矩形 25"/>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7" name="组合 26"/>
          <p:cNvGrpSpPr/>
          <p:nvPr/>
        </p:nvGrpSpPr>
        <p:grpSpPr>
          <a:xfrm>
            <a:off x="1131606" y="2006817"/>
            <a:ext cx="3327636" cy="1225333"/>
            <a:chOff x="1279158" y="2671843"/>
            <a:chExt cx="3327636" cy="1225333"/>
          </a:xfrm>
        </p:grpSpPr>
        <p:sp>
          <p:nvSpPr>
            <p:cNvPr id="28" name="矩形 27"/>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9" name="矩形 28"/>
            <p:cNvSpPr/>
            <p:nvPr/>
          </p:nvSpPr>
          <p:spPr>
            <a:xfrm>
              <a:off x="2364820" y="267184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30" name="组合 29"/>
          <p:cNvGrpSpPr/>
          <p:nvPr/>
        </p:nvGrpSpPr>
        <p:grpSpPr>
          <a:xfrm>
            <a:off x="1131606" y="4401973"/>
            <a:ext cx="3327636" cy="1225333"/>
            <a:chOff x="1279158" y="2671843"/>
            <a:chExt cx="3327636" cy="1225333"/>
          </a:xfrm>
        </p:grpSpPr>
        <p:sp>
          <p:nvSpPr>
            <p:cNvPr id="31" name="矩形 30"/>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32" name="矩形 31"/>
            <p:cNvSpPr/>
            <p:nvPr/>
          </p:nvSpPr>
          <p:spPr>
            <a:xfrm>
              <a:off x="2364820" y="2671843"/>
              <a:ext cx="2241974" cy="51610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left)">
                                      <p:cBhvr>
                                        <p:cTn id="20" dur="500"/>
                                        <p:tgtEl>
                                          <p:spTgt spid="27"/>
                                        </p:tgtEl>
                                      </p:cBhvr>
                                    </p:animEffect>
                                  </p:childTnLst>
                                </p:cTn>
                              </p:par>
                              <p:par>
                                <p:cTn id="21" presetID="12" presetClass="entr" presetSubtype="2"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left)">
                                      <p:cBhvr>
                                        <p:cTn id="24" dur="500"/>
                                        <p:tgtEl>
                                          <p:spTgt spid="30"/>
                                        </p:tgtEl>
                                      </p:cBhvr>
                                    </p:animEffect>
                                  </p:childTnLst>
                                </p:cTn>
                              </p:par>
                              <p:par>
                                <p:cTn id="25" presetID="1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ppt_x</p:attrName>
                                        </p:attrNameLst>
                                      </p:cBhvr>
                                      <p:tavLst>
                                        <p:tav tm="0">
                                          <p:val>
                                            <p:strVal val="#ppt_x-#ppt_w*1.125000"/>
                                          </p:val>
                                        </p:tav>
                                        <p:tav tm="100000">
                                          <p:val>
                                            <p:strVal val="#ppt_x"/>
                                          </p:val>
                                        </p:tav>
                                      </p:tavLst>
                                    </p:anim>
                                    <p:animEffect transition="in" filter="wipe(right)">
                                      <p:cBhvr>
                                        <p:cTn id="28" dur="500"/>
                                        <p:tgtEl>
                                          <p:spTgt spid="21"/>
                                        </p:tgtEl>
                                      </p:cBhvr>
                                    </p:animEffect>
                                  </p:childTnLst>
                                </p:cTn>
                              </p:par>
                              <p:par>
                                <p:cTn id="29" presetID="1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2024401" y="1735652"/>
            <a:ext cx="1887220" cy="2733957"/>
            <a:chOff x="2024401" y="1735652"/>
            <a:chExt cx="1887220" cy="2733957"/>
          </a:xfrm>
        </p:grpSpPr>
        <p:sp>
          <p:nvSpPr>
            <p:cNvPr id="6" name="MH_Other_2"/>
            <p:cNvSpPr/>
            <p:nvPr>
              <p:custDataLst>
                <p:tags r:id="rId6"/>
              </p:custDataLst>
            </p:nvPr>
          </p:nvSpPr>
          <p:spPr>
            <a:xfrm>
              <a:off x="2899124" y="1735652"/>
              <a:ext cx="383902" cy="855707"/>
            </a:xfrm>
            <a:custGeom>
              <a:avLst/>
              <a:gdLst>
                <a:gd name="connsiteX0" fmla="*/ 47798 w 290835"/>
                <a:gd name="connsiteY0" fmla="*/ 649613 h 649764"/>
                <a:gd name="connsiteX1" fmla="*/ 109710 w 290835"/>
                <a:gd name="connsiteY1" fmla="*/ 316238 h 649764"/>
                <a:gd name="connsiteX2" fmla="*/ 290685 w 290835"/>
                <a:gd name="connsiteY2" fmla="*/ 54301 h 649764"/>
                <a:gd name="connsiteX3" fmla="*/ 138285 w 290835"/>
                <a:gd name="connsiteY3" fmla="*/ 25726 h 649764"/>
                <a:gd name="connsiteX4" fmla="*/ 4935 w 290835"/>
                <a:gd name="connsiteY4" fmla="*/ 354338 h 649764"/>
                <a:gd name="connsiteX5" fmla="*/ 47798 w 290835"/>
                <a:gd name="connsiteY5" fmla="*/ 649613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35" h="649764">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4" name="MH_Other_3"/>
            <p:cNvSpPr>
              <a:spLocks noChangeArrowheads="1"/>
            </p:cNvSpPr>
            <p:nvPr>
              <p:custDataLst>
                <p:tags r:id="rId7"/>
              </p:custDataLst>
            </p:nvPr>
          </p:nvSpPr>
          <p:spPr bwMode="auto">
            <a:xfrm>
              <a:off x="2024401" y="2580595"/>
              <a:ext cx="1887220" cy="1889014"/>
            </a:xfrm>
            <a:custGeom>
              <a:avLst/>
              <a:gdLst>
                <a:gd name="T0" fmla="*/ 114804 w 2743200"/>
                <a:gd name="T1" fmla="*/ 600 h 2743200"/>
                <a:gd name="T2" fmla="*/ 110685 w 2743200"/>
                <a:gd name="T3" fmla="*/ 4735 h 2743200"/>
                <a:gd name="T4" fmla="*/ 114804 w 2743200"/>
                <a:gd name="T5" fmla="*/ 8870 h 2743200"/>
                <a:gd name="T6" fmla="*/ 118923 w 2743200"/>
                <a:gd name="T7" fmla="*/ 4735 h 2743200"/>
                <a:gd name="T8" fmla="*/ 114804 w 2743200"/>
                <a:gd name="T9" fmla="*/ 600 h 2743200"/>
                <a:gd name="T10" fmla="*/ 114804 w 2743200"/>
                <a:gd name="T11" fmla="*/ 0 h 2743200"/>
                <a:gd name="T12" fmla="*/ 229608 w 2743200"/>
                <a:gd name="T13" fmla="*/ 115241 h 2743200"/>
                <a:gd name="T14" fmla="*/ 114804 w 2743200"/>
                <a:gd name="T15" fmla="*/ 230482 h 2743200"/>
                <a:gd name="T16" fmla="*/ 0 w 2743200"/>
                <a:gd name="T17" fmla="*/ 115241 h 2743200"/>
                <a:gd name="T18" fmla="*/ 114804 w 2743200"/>
                <a:gd name="T19" fmla="*/ 0 h 2743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组合 10"/>
          <p:cNvGrpSpPr/>
          <p:nvPr/>
        </p:nvGrpSpPr>
        <p:grpSpPr>
          <a:xfrm>
            <a:off x="5161280" y="1735652"/>
            <a:ext cx="1887220" cy="2733957"/>
            <a:chOff x="5161280" y="1735652"/>
            <a:chExt cx="1887220" cy="2733957"/>
          </a:xfrm>
        </p:grpSpPr>
        <p:sp>
          <p:nvSpPr>
            <p:cNvPr id="21" name="MH_Other_2"/>
            <p:cNvSpPr/>
            <p:nvPr>
              <p:custDataLst>
                <p:tags r:id="rId4"/>
              </p:custDataLst>
            </p:nvPr>
          </p:nvSpPr>
          <p:spPr>
            <a:xfrm>
              <a:off x="6036003" y="1735652"/>
              <a:ext cx="383902" cy="855707"/>
            </a:xfrm>
            <a:custGeom>
              <a:avLst/>
              <a:gdLst>
                <a:gd name="connsiteX0" fmla="*/ 47798 w 290835"/>
                <a:gd name="connsiteY0" fmla="*/ 649613 h 649764"/>
                <a:gd name="connsiteX1" fmla="*/ 109710 w 290835"/>
                <a:gd name="connsiteY1" fmla="*/ 316238 h 649764"/>
                <a:gd name="connsiteX2" fmla="*/ 290685 w 290835"/>
                <a:gd name="connsiteY2" fmla="*/ 54301 h 649764"/>
                <a:gd name="connsiteX3" fmla="*/ 138285 w 290835"/>
                <a:gd name="connsiteY3" fmla="*/ 25726 h 649764"/>
                <a:gd name="connsiteX4" fmla="*/ 4935 w 290835"/>
                <a:gd name="connsiteY4" fmla="*/ 354338 h 649764"/>
                <a:gd name="connsiteX5" fmla="*/ 47798 w 290835"/>
                <a:gd name="connsiteY5" fmla="*/ 649613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35" h="649764">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3"/>
            <p:cNvSpPr>
              <a:spLocks noChangeArrowheads="1"/>
            </p:cNvSpPr>
            <p:nvPr>
              <p:custDataLst>
                <p:tags r:id="rId5"/>
              </p:custDataLst>
            </p:nvPr>
          </p:nvSpPr>
          <p:spPr bwMode="auto">
            <a:xfrm>
              <a:off x="5161280" y="2580595"/>
              <a:ext cx="1887220" cy="1889014"/>
            </a:xfrm>
            <a:custGeom>
              <a:avLst/>
              <a:gdLst>
                <a:gd name="T0" fmla="*/ 114804 w 2743200"/>
                <a:gd name="T1" fmla="*/ 600 h 2743200"/>
                <a:gd name="T2" fmla="*/ 110685 w 2743200"/>
                <a:gd name="T3" fmla="*/ 4735 h 2743200"/>
                <a:gd name="T4" fmla="*/ 114804 w 2743200"/>
                <a:gd name="T5" fmla="*/ 8870 h 2743200"/>
                <a:gd name="T6" fmla="*/ 118923 w 2743200"/>
                <a:gd name="T7" fmla="*/ 4735 h 2743200"/>
                <a:gd name="T8" fmla="*/ 114804 w 2743200"/>
                <a:gd name="T9" fmla="*/ 600 h 2743200"/>
                <a:gd name="T10" fmla="*/ 114804 w 2743200"/>
                <a:gd name="T11" fmla="*/ 0 h 2743200"/>
                <a:gd name="T12" fmla="*/ 229608 w 2743200"/>
                <a:gd name="T13" fmla="*/ 115241 h 2743200"/>
                <a:gd name="T14" fmla="*/ 114804 w 2743200"/>
                <a:gd name="T15" fmla="*/ 230482 h 2743200"/>
                <a:gd name="T16" fmla="*/ 0 w 2743200"/>
                <a:gd name="T17" fmla="*/ 115241 h 2743200"/>
                <a:gd name="T18" fmla="*/ 114804 w 2743200"/>
                <a:gd name="T19" fmla="*/ 0 h 2743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2" name="组合 11"/>
          <p:cNvGrpSpPr/>
          <p:nvPr/>
        </p:nvGrpSpPr>
        <p:grpSpPr>
          <a:xfrm>
            <a:off x="8301835" y="1735652"/>
            <a:ext cx="1887220" cy="2733957"/>
            <a:chOff x="8301835" y="1735652"/>
            <a:chExt cx="1887220" cy="2733957"/>
          </a:xfrm>
        </p:grpSpPr>
        <p:sp>
          <p:nvSpPr>
            <p:cNvPr id="25" name="MH_Other_2"/>
            <p:cNvSpPr/>
            <p:nvPr>
              <p:custDataLst>
                <p:tags r:id="rId2"/>
              </p:custDataLst>
            </p:nvPr>
          </p:nvSpPr>
          <p:spPr>
            <a:xfrm>
              <a:off x="9176558" y="1735652"/>
              <a:ext cx="383902" cy="855707"/>
            </a:xfrm>
            <a:custGeom>
              <a:avLst/>
              <a:gdLst>
                <a:gd name="connsiteX0" fmla="*/ 47798 w 290835"/>
                <a:gd name="connsiteY0" fmla="*/ 649613 h 649764"/>
                <a:gd name="connsiteX1" fmla="*/ 109710 w 290835"/>
                <a:gd name="connsiteY1" fmla="*/ 316238 h 649764"/>
                <a:gd name="connsiteX2" fmla="*/ 290685 w 290835"/>
                <a:gd name="connsiteY2" fmla="*/ 54301 h 649764"/>
                <a:gd name="connsiteX3" fmla="*/ 138285 w 290835"/>
                <a:gd name="connsiteY3" fmla="*/ 25726 h 649764"/>
                <a:gd name="connsiteX4" fmla="*/ 4935 w 290835"/>
                <a:gd name="connsiteY4" fmla="*/ 354338 h 649764"/>
                <a:gd name="connsiteX5" fmla="*/ 47798 w 290835"/>
                <a:gd name="connsiteY5" fmla="*/ 649613 h 64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835" h="649764">
                  <a:moveTo>
                    <a:pt x="47798" y="649613"/>
                  </a:moveTo>
                  <a:cubicBezTo>
                    <a:pt x="65260" y="643263"/>
                    <a:pt x="69229" y="415457"/>
                    <a:pt x="109710" y="316238"/>
                  </a:cubicBezTo>
                  <a:cubicBezTo>
                    <a:pt x="150191" y="217019"/>
                    <a:pt x="285923" y="102720"/>
                    <a:pt x="290685" y="54301"/>
                  </a:cubicBezTo>
                  <a:cubicBezTo>
                    <a:pt x="295447" y="5882"/>
                    <a:pt x="185910" y="-24280"/>
                    <a:pt x="138285" y="25726"/>
                  </a:cubicBezTo>
                  <a:cubicBezTo>
                    <a:pt x="90660" y="75732"/>
                    <a:pt x="24779" y="247975"/>
                    <a:pt x="4935" y="354338"/>
                  </a:cubicBezTo>
                  <a:cubicBezTo>
                    <a:pt x="-14909" y="460700"/>
                    <a:pt x="30336" y="655963"/>
                    <a:pt x="47798" y="649613"/>
                  </a:cubicBezTo>
                  <a:close/>
                </a:path>
              </a:pathLst>
            </a:cu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MH_Other_3"/>
            <p:cNvSpPr>
              <a:spLocks noChangeArrowheads="1"/>
            </p:cNvSpPr>
            <p:nvPr>
              <p:custDataLst>
                <p:tags r:id="rId3"/>
              </p:custDataLst>
            </p:nvPr>
          </p:nvSpPr>
          <p:spPr bwMode="auto">
            <a:xfrm>
              <a:off x="8301835" y="2580595"/>
              <a:ext cx="1887220" cy="1889014"/>
            </a:xfrm>
            <a:custGeom>
              <a:avLst/>
              <a:gdLst>
                <a:gd name="T0" fmla="*/ 114804 w 2743200"/>
                <a:gd name="T1" fmla="*/ 600 h 2743200"/>
                <a:gd name="T2" fmla="*/ 110685 w 2743200"/>
                <a:gd name="T3" fmla="*/ 4735 h 2743200"/>
                <a:gd name="T4" fmla="*/ 114804 w 2743200"/>
                <a:gd name="T5" fmla="*/ 8870 h 2743200"/>
                <a:gd name="T6" fmla="*/ 118923 w 2743200"/>
                <a:gd name="T7" fmla="*/ 4735 h 2743200"/>
                <a:gd name="T8" fmla="*/ 114804 w 2743200"/>
                <a:gd name="T9" fmla="*/ 600 h 2743200"/>
                <a:gd name="T10" fmla="*/ 114804 w 2743200"/>
                <a:gd name="T11" fmla="*/ 0 h 2743200"/>
                <a:gd name="T12" fmla="*/ 229608 w 2743200"/>
                <a:gd name="T13" fmla="*/ 115241 h 2743200"/>
                <a:gd name="T14" fmla="*/ 114804 w 2743200"/>
                <a:gd name="T15" fmla="*/ 230482 h 2743200"/>
                <a:gd name="T16" fmla="*/ 0 w 2743200"/>
                <a:gd name="T17" fmla="*/ 115241 h 2743200"/>
                <a:gd name="T18" fmla="*/ 114804 w 2743200"/>
                <a:gd name="T19" fmla="*/ 0 h 2743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43200" h="2743200">
                  <a:moveTo>
                    <a:pt x="1371600" y="7143"/>
                  </a:moveTo>
                  <a:cubicBezTo>
                    <a:pt x="1344421" y="7143"/>
                    <a:pt x="1322388" y="29176"/>
                    <a:pt x="1322388" y="56355"/>
                  </a:cubicBezTo>
                  <a:cubicBezTo>
                    <a:pt x="1322388" y="83534"/>
                    <a:pt x="1344421" y="105567"/>
                    <a:pt x="1371600" y="105567"/>
                  </a:cubicBezTo>
                  <a:cubicBezTo>
                    <a:pt x="1398779" y="105567"/>
                    <a:pt x="1420812" y="83534"/>
                    <a:pt x="1420812" y="56355"/>
                  </a:cubicBezTo>
                  <a:cubicBezTo>
                    <a:pt x="1420812" y="29176"/>
                    <a:pt x="1398779" y="7143"/>
                    <a:pt x="1371600" y="7143"/>
                  </a:cubicBezTo>
                  <a:close/>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7" name="组合 36"/>
          <p:cNvGrpSpPr/>
          <p:nvPr/>
        </p:nvGrpSpPr>
        <p:grpSpPr>
          <a:xfrm>
            <a:off x="994820" y="610692"/>
            <a:ext cx="5886671" cy="625183"/>
            <a:chOff x="994820" y="496392"/>
            <a:chExt cx="5886671" cy="625183"/>
          </a:xfrm>
        </p:grpSpPr>
        <p:grpSp>
          <p:nvGrpSpPr>
            <p:cNvPr id="38" name="组合 37"/>
            <p:cNvGrpSpPr/>
            <p:nvPr/>
          </p:nvGrpSpPr>
          <p:grpSpPr>
            <a:xfrm>
              <a:off x="994820" y="626210"/>
              <a:ext cx="5886671" cy="495365"/>
              <a:chOff x="3532280" y="5381090"/>
              <a:chExt cx="5886671" cy="495365"/>
            </a:xfrm>
          </p:grpSpPr>
          <p:sp>
            <p:nvSpPr>
              <p:cNvPr id="40"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任意多边形 40"/>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sp>
        <p:nvSpPr>
          <p:cNvPr id="46" name="矩形 45"/>
          <p:cNvSpPr/>
          <p:nvPr/>
        </p:nvSpPr>
        <p:spPr>
          <a:xfrm>
            <a:off x="1454035" y="4761987"/>
            <a:ext cx="291633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用户可以在仪或者计算机上进行演示也可以将演示文稿打印出来</a:t>
            </a:r>
          </a:p>
        </p:txBody>
      </p:sp>
      <p:sp>
        <p:nvSpPr>
          <p:cNvPr id="48" name="矩形 47"/>
          <p:cNvSpPr/>
          <p:nvPr/>
        </p:nvSpPr>
        <p:spPr>
          <a:xfrm>
            <a:off x="4646723" y="4761987"/>
            <a:ext cx="291633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用户可以在仪或者计算机上进行演示也可以将演示文稿打印出来</a:t>
            </a:r>
          </a:p>
        </p:txBody>
      </p:sp>
      <p:sp>
        <p:nvSpPr>
          <p:cNvPr id="49" name="矩形 48"/>
          <p:cNvSpPr/>
          <p:nvPr/>
        </p:nvSpPr>
        <p:spPr>
          <a:xfrm>
            <a:off x="7841178" y="4761987"/>
            <a:ext cx="291633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用户可以在仪或者计算机上进行演示也可以将演示文稿打印出来</a:t>
            </a:r>
          </a:p>
        </p:txBody>
      </p:sp>
      <p:pic>
        <p:nvPicPr>
          <p:cNvPr id="7" name="图片占位符 6"/>
          <p:cNvPicPr>
            <a:picLocks noGrp="1" noChangeAspect="1"/>
          </p:cNvPicPr>
          <p:nvPr>
            <p:ph type="pic" sz="quarter" idx="10"/>
          </p:nvPr>
        </p:nvPicPr>
        <p:blipFill>
          <a:blip r:embed="rId10" cstate="print">
            <a:extLst>
              <a:ext uri="{28A0092B-C50C-407E-A947-70E740481C1C}">
                <a14:useLocalDpi xmlns:a14="http://schemas.microsoft.com/office/drawing/2010/main" val="0"/>
              </a:ext>
            </a:extLst>
          </a:blip>
          <a:srcRect l="11300" r="11300"/>
          <a:stretch>
            <a:fillRect/>
          </a:stretch>
        </p:blipFill>
        <p:spPr>
          <a:ln w="38100">
            <a:solidFill>
              <a:schemeClr val="bg1"/>
            </a:solidFill>
          </a:ln>
        </p:spPr>
      </p:pic>
      <p:pic>
        <p:nvPicPr>
          <p:cNvPr id="8" name="图片占位符 7"/>
          <p:cNvPicPr>
            <a:picLocks noGrp="1" noChangeAspect="1"/>
          </p:cNvPicPr>
          <p:nvPr>
            <p:ph type="pic" sz="quarter" idx="11"/>
          </p:nvPr>
        </p:nvPicPr>
        <p:blipFill>
          <a:blip r:embed="rId11" cstate="print">
            <a:extLst>
              <a:ext uri="{28A0092B-C50C-407E-A947-70E740481C1C}">
                <a14:useLocalDpi xmlns:a14="http://schemas.microsoft.com/office/drawing/2010/main" val="0"/>
              </a:ext>
            </a:extLst>
          </a:blip>
          <a:srcRect l="12500" r="12500"/>
          <a:stretch>
            <a:fillRect/>
          </a:stretch>
        </p:blipFill>
        <p:spPr>
          <a:ln w="38100">
            <a:solidFill>
              <a:schemeClr val="bg1"/>
            </a:solidFill>
          </a:ln>
        </p:spPr>
      </p:pic>
      <p:pic>
        <p:nvPicPr>
          <p:cNvPr id="9" name="图片占位符 8"/>
          <p:cNvPicPr>
            <a:picLocks noGrp="1" noChangeAspect="1"/>
          </p:cNvPicPr>
          <p:nvPr>
            <p:ph type="pic" sz="quarter" idx="12"/>
          </p:nvPr>
        </p:nvPicPr>
        <p:blipFill>
          <a:blip r:embed="rId12" cstate="print">
            <a:extLst>
              <a:ext uri="{28A0092B-C50C-407E-A947-70E740481C1C}">
                <a14:useLocalDpi xmlns:a14="http://schemas.microsoft.com/office/drawing/2010/main" val="0"/>
              </a:ext>
            </a:extLst>
          </a:blip>
          <a:srcRect l="16741" r="16741"/>
          <a:stretch>
            <a:fillRect/>
          </a:stretch>
        </p:blipFill>
        <p:spPr>
          <a:ln w="38100">
            <a:solidFill>
              <a:schemeClr val="bg1"/>
            </a:solidFill>
          </a:ln>
        </p:spPr>
      </p:pic>
    </p:spTree>
    <p:custDataLst>
      <p:tags r:id="rId1"/>
    </p:custDataLst>
    <p:extLst>
      <p:ext uri="{BB962C8B-B14F-4D97-AF65-F5344CB8AC3E}">
        <p14:creationId xmlns:p14="http://schemas.microsoft.com/office/powerpoint/2010/main" val="248374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bwMode="auto">
          <a:xfrm>
            <a:off x="5267320" y="1587064"/>
            <a:ext cx="1657360" cy="1899846"/>
            <a:chOff x="6092" y="2755"/>
            <a:chExt cx="704" cy="807"/>
          </a:xfrm>
          <a:solidFill>
            <a:schemeClr val="accent2"/>
          </a:solidFill>
        </p:grpSpPr>
        <p:sp>
          <p:nvSpPr>
            <p:cNvPr id="4"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文本框 12"/>
          <p:cNvSpPr txBox="1"/>
          <p:nvPr/>
        </p:nvSpPr>
        <p:spPr>
          <a:xfrm>
            <a:off x="3864200" y="3658474"/>
            <a:ext cx="4483920" cy="646331"/>
          </a:xfrm>
          <a:prstGeom prst="rect">
            <a:avLst/>
          </a:prstGeom>
          <a:noFill/>
        </p:spPr>
        <p:txBody>
          <a:bodyPr wrap="none" rtlCol="0">
            <a:spAutoFit/>
          </a:bodyPr>
          <a:lstStyle/>
          <a:p>
            <a:pPr algn="ctr"/>
            <a:r>
              <a:rPr lang="en-US" altLang="zh-CN" sz="3600" dirty="0">
                <a:solidFill>
                  <a:schemeClr val="bg1"/>
                </a:solidFill>
                <a:latin typeface="汉仪喵魂体W" panose="00020600040101010101" pitchFamily="18" charset="-122"/>
                <a:ea typeface="汉仪喵魂体W" panose="00020600040101010101" pitchFamily="18" charset="-122"/>
              </a:rPr>
              <a:t>04.</a:t>
            </a:r>
            <a:r>
              <a:rPr lang="zh-CN" altLang="en-US" sz="3600" dirty="0">
                <a:solidFill>
                  <a:schemeClr val="bg1"/>
                </a:solidFill>
                <a:latin typeface="汉仪喵魂体W" panose="00020600040101010101" pitchFamily="18" charset="-122"/>
                <a:ea typeface="汉仪喵魂体W" panose="00020600040101010101" pitchFamily="18" charset="-122"/>
              </a:rPr>
              <a:t>标题文字内容添加此处</a:t>
            </a:r>
          </a:p>
        </p:txBody>
      </p:sp>
      <p:sp>
        <p:nvSpPr>
          <p:cNvPr id="14" name="文本框 13"/>
          <p:cNvSpPr txBox="1"/>
          <p:nvPr/>
        </p:nvSpPr>
        <p:spPr>
          <a:xfrm>
            <a:off x="3601668" y="4380784"/>
            <a:ext cx="4988664" cy="4783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1959200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749474" y="2128591"/>
            <a:ext cx="3836307" cy="620959"/>
            <a:chOff x="3996874" y="2338141"/>
            <a:chExt cx="3836307"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25" name="文本框 24"/>
            <p:cNvSpPr txBox="1"/>
            <p:nvPr/>
          </p:nvSpPr>
          <p:spPr>
            <a:xfrm>
              <a:off x="3996874" y="2338141"/>
              <a:ext cx="3836307" cy="523220"/>
            </a:xfrm>
            <a:prstGeom prst="rect">
              <a:avLst/>
            </a:prstGeom>
            <a:noFill/>
          </p:spPr>
          <p:txBody>
            <a:bodyPr wrap="none" rtlCol="0">
              <a:spAutoFit/>
            </a:bodyPr>
            <a:lstStyle/>
            <a:p>
              <a:pPr algn="ctr"/>
              <a:r>
                <a:rPr lang="en-US" altLang="zh-CN" sz="2800">
                  <a:solidFill>
                    <a:schemeClr val="bg1"/>
                  </a:solidFill>
                  <a:latin typeface="汉仪喵魂体W" panose="00020600040101010101" pitchFamily="18" charset="-122"/>
                  <a:ea typeface="汉仪喵魂体W" panose="00020600040101010101" pitchFamily="18" charset="-122"/>
                </a:rPr>
                <a:t>01.Nội dung bài 1</a:t>
              </a:r>
              <a:endParaRPr lang="zh-CN" altLang="en-US" sz="2800" dirty="0">
                <a:solidFill>
                  <a:schemeClr val="bg1"/>
                </a:solidFill>
                <a:latin typeface="汉仪喵魂体W" panose="00020600040101010101" pitchFamily="18" charset="-122"/>
                <a:ea typeface="汉仪喵魂体W" panose="00020600040101010101" pitchFamily="18" charset="-122"/>
              </a:endParaRPr>
            </a:p>
          </p:txBody>
        </p:sp>
      </p:grpSp>
      <p:grpSp>
        <p:nvGrpSpPr>
          <p:cNvPr id="27" name="组合 26"/>
          <p:cNvGrpSpPr/>
          <p:nvPr/>
        </p:nvGrpSpPr>
        <p:grpSpPr>
          <a:xfrm>
            <a:off x="5749471" y="3027116"/>
            <a:ext cx="3836307" cy="620959"/>
            <a:chOff x="3996871" y="2338141"/>
            <a:chExt cx="3836307" cy="6209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29" name="文本框 28"/>
            <p:cNvSpPr txBox="1"/>
            <p:nvPr/>
          </p:nvSpPr>
          <p:spPr>
            <a:xfrm>
              <a:off x="3996871" y="2338141"/>
              <a:ext cx="3836307" cy="523220"/>
            </a:xfrm>
            <a:prstGeom prst="rect">
              <a:avLst/>
            </a:prstGeom>
            <a:noFill/>
          </p:spPr>
          <p:txBody>
            <a:bodyPr wrap="none" rtlCol="0">
              <a:spAutoFit/>
            </a:bodyPr>
            <a:lstStyle/>
            <a:p>
              <a:pPr algn="ctr"/>
              <a:r>
                <a:rPr lang="en-US" altLang="zh-CN" sz="2800">
                  <a:solidFill>
                    <a:schemeClr val="bg1"/>
                  </a:solidFill>
                  <a:latin typeface="汉仪喵魂体W" panose="00020600040101010101" pitchFamily="18" charset="-122"/>
                  <a:ea typeface="汉仪喵魂体W" panose="00020600040101010101" pitchFamily="18" charset="-122"/>
                </a:rPr>
                <a:t>02.Nội dung bài 2</a:t>
              </a:r>
              <a:endParaRPr lang="zh-CN" altLang="en-US" sz="2800">
                <a:solidFill>
                  <a:schemeClr val="bg1"/>
                </a:solidFill>
                <a:latin typeface="汉仪喵魂体W" panose="00020600040101010101" pitchFamily="18" charset="-122"/>
                <a:ea typeface="汉仪喵魂体W" panose="00020600040101010101" pitchFamily="18" charset="-122"/>
              </a:endParaRPr>
            </a:p>
          </p:txBody>
        </p:sp>
      </p:grpSp>
      <p:grpSp>
        <p:nvGrpSpPr>
          <p:cNvPr id="30" name="组合 29"/>
          <p:cNvGrpSpPr/>
          <p:nvPr/>
        </p:nvGrpSpPr>
        <p:grpSpPr>
          <a:xfrm>
            <a:off x="5749471" y="3925641"/>
            <a:ext cx="3836307" cy="620959"/>
            <a:chOff x="3996871" y="2338141"/>
            <a:chExt cx="3836307" cy="620959"/>
          </a:xfrm>
        </p:grpSpPr>
        <p:sp>
          <p:nvSpPr>
            <p:cNvPr id="31"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32" name="文本框 31"/>
            <p:cNvSpPr txBox="1"/>
            <p:nvPr/>
          </p:nvSpPr>
          <p:spPr>
            <a:xfrm>
              <a:off x="3996871" y="2338141"/>
              <a:ext cx="3836307" cy="523220"/>
            </a:xfrm>
            <a:prstGeom prst="rect">
              <a:avLst/>
            </a:prstGeom>
            <a:noFill/>
          </p:spPr>
          <p:txBody>
            <a:bodyPr wrap="none" rtlCol="0">
              <a:spAutoFit/>
            </a:bodyPr>
            <a:lstStyle/>
            <a:p>
              <a:pPr algn="ctr"/>
              <a:r>
                <a:rPr lang="en-US" altLang="zh-CN" sz="2800">
                  <a:solidFill>
                    <a:schemeClr val="bg1"/>
                  </a:solidFill>
                  <a:latin typeface="汉仪喵魂体W" panose="00020600040101010101" pitchFamily="18" charset="-122"/>
                  <a:ea typeface="汉仪喵魂体W" panose="00020600040101010101" pitchFamily="18" charset="-122"/>
                </a:rPr>
                <a:t>03.Nội dung bài 3</a:t>
              </a:r>
              <a:endParaRPr lang="zh-CN" altLang="en-US" sz="2800">
                <a:solidFill>
                  <a:schemeClr val="bg1"/>
                </a:solidFill>
                <a:latin typeface="汉仪喵魂体W" panose="00020600040101010101" pitchFamily="18" charset="-122"/>
                <a:ea typeface="汉仪喵魂体W" panose="00020600040101010101" pitchFamily="18" charset="-122"/>
              </a:endParaRPr>
            </a:p>
          </p:txBody>
        </p:sp>
      </p:grpSp>
      <p:grpSp>
        <p:nvGrpSpPr>
          <p:cNvPr id="33" name="组合 32"/>
          <p:cNvGrpSpPr/>
          <p:nvPr/>
        </p:nvGrpSpPr>
        <p:grpSpPr>
          <a:xfrm>
            <a:off x="5749471" y="4824166"/>
            <a:ext cx="3836307" cy="620959"/>
            <a:chOff x="3996871" y="2338141"/>
            <a:chExt cx="3836307" cy="620959"/>
          </a:xfrm>
        </p:grpSpPr>
        <p:sp>
          <p:nvSpPr>
            <p:cNvPr id="34"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p>
          </p:txBody>
        </p:sp>
        <p:sp>
          <p:nvSpPr>
            <p:cNvPr id="35" name="文本框 34"/>
            <p:cNvSpPr txBox="1"/>
            <p:nvPr/>
          </p:nvSpPr>
          <p:spPr>
            <a:xfrm>
              <a:off x="3996871" y="2338141"/>
              <a:ext cx="3836307" cy="523220"/>
            </a:xfrm>
            <a:prstGeom prst="rect">
              <a:avLst/>
            </a:prstGeom>
            <a:noFill/>
          </p:spPr>
          <p:txBody>
            <a:bodyPr wrap="none" rtlCol="0">
              <a:spAutoFit/>
            </a:bodyPr>
            <a:lstStyle/>
            <a:p>
              <a:pPr algn="ctr"/>
              <a:r>
                <a:rPr lang="en-US" altLang="zh-CN" sz="2800">
                  <a:solidFill>
                    <a:schemeClr val="bg1"/>
                  </a:solidFill>
                  <a:latin typeface="汉仪喵魂体W" panose="00020600040101010101" pitchFamily="18" charset="-122"/>
                  <a:ea typeface="汉仪喵魂体W" panose="00020600040101010101" pitchFamily="18" charset="-122"/>
                </a:rPr>
                <a:t>04.Nội dung bài 4</a:t>
              </a:r>
              <a:endParaRPr lang="zh-CN" altLang="en-US" sz="2800">
                <a:solidFill>
                  <a:schemeClr val="bg1"/>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6" name="文本框 45"/>
          <p:cNvSpPr txBox="1"/>
          <p:nvPr/>
        </p:nvSpPr>
        <p:spPr>
          <a:xfrm>
            <a:off x="901648" y="620177"/>
            <a:ext cx="2188421" cy="646331"/>
          </a:xfrm>
          <a:prstGeom prst="rect">
            <a:avLst/>
          </a:prstGeom>
          <a:noFill/>
        </p:spPr>
        <p:txBody>
          <a:bodyPr wrap="none" rtlCol="0">
            <a:spAutoFit/>
          </a:bodyPr>
          <a:lstStyle/>
          <a:p>
            <a:pPr algn="ctr"/>
            <a:r>
              <a:rPr lang="en-US" altLang="zh-CN" sz="3600" dirty="0">
                <a:solidFill>
                  <a:srgbClr val="FFE88B"/>
                </a:solidFill>
                <a:latin typeface="汉仪喵魂体W" panose="00020600040101010101" pitchFamily="18" charset="-122"/>
                <a:ea typeface="汉仪喵魂体W" panose="00020600040101010101" pitchFamily="18" charset="-122"/>
              </a:rPr>
              <a:t>CONTENTS</a:t>
            </a:r>
            <a:endParaRPr lang="zh-CN" altLang="en-US" sz="3600"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ppt_x</p:attrName>
                                        </p:attrNameLst>
                                      </p:cBhvr>
                                      <p:tavLst>
                                        <p:tav tm="0">
                                          <p:val>
                                            <p:strVal val="#ppt_x-#ppt_w*1.125000"/>
                                          </p:val>
                                        </p:tav>
                                        <p:tav tm="100000">
                                          <p:val>
                                            <p:strVal val="#ppt_x"/>
                                          </p:val>
                                        </p:tav>
                                      </p:tavLst>
                                    </p:anim>
                                    <p:animEffect transition="in" filter="wipe(right)">
                                      <p:cBhvr>
                                        <p:cTn id="25" dur="500"/>
                                        <p:tgtEl>
                                          <p:spTgt spid="30"/>
                                        </p:tgtEl>
                                      </p:cBhvr>
                                    </p:animEffect>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p:tgtEl>
                                          <p:spTgt spid="33"/>
                                        </p:tgtEl>
                                        <p:attrNameLst>
                                          <p:attrName>ppt_x</p:attrName>
                                        </p:attrNameLst>
                                      </p:cBhvr>
                                      <p:tavLst>
                                        <p:tav tm="0">
                                          <p:val>
                                            <p:strVal val="#ppt_x-#ppt_w*1.125000"/>
                                          </p:val>
                                        </p:tav>
                                        <p:tav tm="100000">
                                          <p:val>
                                            <p:strVal val="#ppt_x"/>
                                          </p:val>
                                        </p:tav>
                                      </p:tavLst>
                                    </p:anim>
                                    <p:animEffect transition="in" filter="wipe(right)">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10189" y="1976073"/>
            <a:ext cx="2441771" cy="2121900"/>
            <a:chOff x="1375849" y="1901211"/>
            <a:chExt cx="4233329" cy="3678765"/>
          </a:xfrm>
        </p:grpSpPr>
        <p:sp>
          <p:nvSpPr>
            <p:cNvPr id="2" name="任意多边形 1"/>
            <p:cNvSpPr/>
            <p:nvPr/>
          </p:nvSpPr>
          <p:spPr>
            <a:xfrm>
              <a:off x="1685925" y="2124422"/>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a:srcRect/>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 name="任意多边形 2"/>
            <p:cNvSpPr/>
            <p:nvPr/>
          </p:nvSpPr>
          <p:spPr>
            <a:xfrm>
              <a:off x="1375849" y="190121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3"/>
            </a:solid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 name="任意多边形 3"/>
            <p:cNvSpPr/>
            <p:nvPr/>
          </p:nvSpPr>
          <p:spPr>
            <a:xfrm>
              <a:off x="2515205" y="510743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6" name="组合 5"/>
          <p:cNvGrpSpPr/>
          <p:nvPr/>
        </p:nvGrpSpPr>
        <p:grpSpPr>
          <a:xfrm>
            <a:off x="4879144" y="1976073"/>
            <a:ext cx="2441771" cy="2121900"/>
            <a:chOff x="1375849" y="1901211"/>
            <a:chExt cx="4233329" cy="3678765"/>
          </a:xfrm>
        </p:grpSpPr>
        <p:sp>
          <p:nvSpPr>
            <p:cNvPr id="7" name="任意多边形 6"/>
            <p:cNvSpPr/>
            <p:nvPr/>
          </p:nvSpPr>
          <p:spPr>
            <a:xfrm>
              <a:off x="1685925" y="2124422"/>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4"/>
              <a:srcRect/>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8" name="任意多边形 7"/>
            <p:cNvSpPr/>
            <p:nvPr/>
          </p:nvSpPr>
          <p:spPr>
            <a:xfrm>
              <a:off x="1375849" y="190121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2"/>
            </a:solid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 name="任意多边形 8"/>
            <p:cNvSpPr/>
            <p:nvPr/>
          </p:nvSpPr>
          <p:spPr>
            <a:xfrm>
              <a:off x="2515205" y="510743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10" name="组合 9"/>
          <p:cNvGrpSpPr/>
          <p:nvPr/>
        </p:nvGrpSpPr>
        <p:grpSpPr>
          <a:xfrm>
            <a:off x="7948099" y="1976073"/>
            <a:ext cx="2441771" cy="2121900"/>
            <a:chOff x="1375849" y="1901211"/>
            <a:chExt cx="4233329" cy="3678765"/>
          </a:xfrm>
        </p:grpSpPr>
        <p:sp>
          <p:nvSpPr>
            <p:cNvPr id="11" name="任意多边形 10"/>
            <p:cNvSpPr/>
            <p:nvPr/>
          </p:nvSpPr>
          <p:spPr>
            <a:xfrm>
              <a:off x="1685925" y="2124422"/>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5"/>
              <a:srcRect/>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2" name="任意多边形 11"/>
            <p:cNvSpPr/>
            <p:nvPr/>
          </p:nvSpPr>
          <p:spPr>
            <a:xfrm>
              <a:off x="1375849" y="190121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4"/>
            </a:solid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3" name="任意多边形 12"/>
            <p:cNvSpPr/>
            <p:nvPr/>
          </p:nvSpPr>
          <p:spPr>
            <a:xfrm>
              <a:off x="2515205" y="510743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14" name="组合 13"/>
          <p:cNvGrpSpPr/>
          <p:nvPr/>
        </p:nvGrpSpPr>
        <p:grpSpPr>
          <a:xfrm>
            <a:off x="994820" y="610692"/>
            <a:ext cx="5886671" cy="625183"/>
            <a:chOff x="994820" y="496392"/>
            <a:chExt cx="5886671" cy="625183"/>
          </a:xfrm>
        </p:grpSpPr>
        <p:grpSp>
          <p:nvGrpSpPr>
            <p:cNvPr id="15" name="组合 14"/>
            <p:cNvGrpSpPr/>
            <p:nvPr/>
          </p:nvGrpSpPr>
          <p:grpSpPr>
            <a:xfrm>
              <a:off x="994820" y="626210"/>
              <a:ext cx="5886671" cy="495365"/>
              <a:chOff x="3532280" y="5381090"/>
              <a:chExt cx="5886671" cy="495365"/>
            </a:xfrm>
          </p:grpSpPr>
          <p:sp>
            <p:nvSpPr>
              <p:cNvPr id="17"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任意多边形 17"/>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19" name="组合 18"/>
          <p:cNvGrpSpPr/>
          <p:nvPr/>
        </p:nvGrpSpPr>
        <p:grpSpPr>
          <a:xfrm>
            <a:off x="1655248" y="4270622"/>
            <a:ext cx="2751652" cy="1225333"/>
            <a:chOff x="1567150" y="2671843"/>
            <a:chExt cx="2751652" cy="1225333"/>
          </a:xfrm>
        </p:grpSpPr>
        <p:sp>
          <p:nvSpPr>
            <p:cNvPr id="20" name="矩形 19"/>
            <p:cNvSpPr/>
            <p:nvPr/>
          </p:nvSpPr>
          <p:spPr>
            <a:xfrm>
              <a:off x="1567150" y="3140046"/>
              <a:ext cx="275165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用户可以在投影仪计算机上进行演示也可以将演示文稿打印出来</a:t>
              </a:r>
            </a:p>
          </p:txBody>
        </p:sp>
        <p:sp>
          <p:nvSpPr>
            <p:cNvPr id="21" name="矩形 20"/>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2" name="组合 21"/>
          <p:cNvGrpSpPr/>
          <p:nvPr/>
        </p:nvGrpSpPr>
        <p:grpSpPr>
          <a:xfrm>
            <a:off x="4720533" y="4270622"/>
            <a:ext cx="2751652" cy="1225333"/>
            <a:chOff x="1567150" y="2671843"/>
            <a:chExt cx="2751652" cy="1225333"/>
          </a:xfrm>
        </p:grpSpPr>
        <p:sp>
          <p:nvSpPr>
            <p:cNvPr id="23" name="矩形 22"/>
            <p:cNvSpPr/>
            <p:nvPr/>
          </p:nvSpPr>
          <p:spPr>
            <a:xfrm>
              <a:off x="1567150" y="3140046"/>
              <a:ext cx="275165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用户可以在投影仪计算机上进行演示也可以将演示文稿打印出来</a:t>
              </a:r>
            </a:p>
          </p:txBody>
        </p:sp>
        <p:sp>
          <p:nvSpPr>
            <p:cNvPr id="24" name="矩形 23"/>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5" name="组合 24"/>
          <p:cNvGrpSpPr/>
          <p:nvPr/>
        </p:nvGrpSpPr>
        <p:grpSpPr>
          <a:xfrm>
            <a:off x="7783285" y="4270622"/>
            <a:ext cx="2751652" cy="1225333"/>
            <a:chOff x="1567150" y="2671843"/>
            <a:chExt cx="2751652" cy="1225333"/>
          </a:xfrm>
        </p:grpSpPr>
        <p:sp>
          <p:nvSpPr>
            <p:cNvPr id="26" name="矩形 25"/>
            <p:cNvSpPr/>
            <p:nvPr/>
          </p:nvSpPr>
          <p:spPr>
            <a:xfrm>
              <a:off x="1567150" y="3140046"/>
              <a:ext cx="275165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用户可以在投影仪计算机上进行演示也可以将演示文稿打印出来</a:t>
              </a:r>
            </a:p>
          </p:txBody>
        </p:sp>
        <p:sp>
          <p:nvSpPr>
            <p:cNvPr id="27" name="矩形 26"/>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extLst>
      <p:ext uri="{BB962C8B-B14F-4D97-AF65-F5344CB8AC3E}">
        <p14:creationId xmlns:p14="http://schemas.microsoft.com/office/powerpoint/2010/main" val="3892691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14" presetClass="entr" presetSubtype="1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4" presetClass="entr" presetSubtype="1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par>
                                <p:cTn id="34" presetID="14"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9" name="Group 4"/>
          <p:cNvGrpSpPr>
            <a:grpSpLocks noChangeAspect="1"/>
          </p:cNvGrpSpPr>
          <p:nvPr/>
        </p:nvGrpSpPr>
        <p:grpSpPr bwMode="auto">
          <a:xfrm>
            <a:off x="2267179" y="3281893"/>
            <a:ext cx="2128204" cy="2335423"/>
            <a:chOff x="1619" y="2187"/>
            <a:chExt cx="1140" cy="1251"/>
          </a:xfrm>
          <a:solidFill>
            <a:schemeClr val="accent2"/>
          </a:solidFill>
        </p:grpSpPr>
        <p:sp>
          <p:nvSpPr>
            <p:cNvPr id="11" name="Freeform 5"/>
            <p:cNvSpPr>
              <a:spLocks/>
            </p:cNvSpPr>
            <p:nvPr/>
          </p:nvSpPr>
          <p:spPr bwMode="auto">
            <a:xfrm>
              <a:off x="1725" y="2271"/>
              <a:ext cx="708" cy="1158"/>
            </a:xfrm>
            <a:custGeom>
              <a:avLst/>
              <a:gdLst>
                <a:gd name="T0" fmla="*/ 66 w 161"/>
                <a:gd name="T1" fmla="*/ 7 h 263"/>
                <a:gd name="T2" fmla="*/ 1 w 161"/>
                <a:gd name="T3" fmla="*/ 209 h 263"/>
                <a:gd name="T4" fmla="*/ 3 w 161"/>
                <a:gd name="T5" fmla="*/ 215 h 263"/>
                <a:gd name="T6" fmla="*/ 150 w 161"/>
                <a:gd name="T7" fmla="*/ 262 h 263"/>
                <a:gd name="T8" fmla="*/ 154 w 161"/>
                <a:gd name="T9" fmla="*/ 250 h 263"/>
                <a:gd name="T10" fmla="*/ 9 w 161"/>
                <a:gd name="T11" fmla="*/ 205 h 263"/>
                <a:gd name="T12" fmla="*/ 12 w 161"/>
                <a:gd name="T13" fmla="*/ 212 h 263"/>
                <a:gd name="T14" fmla="*/ 76 w 161"/>
                <a:gd name="T15" fmla="*/ 13 h 263"/>
                <a:gd name="T16" fmla="*/ 66 w 161"/>
                <a:gd name="T17" fmla="*/ 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63">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a:off x="1998" y="2253"/>
              <a:ext cx="761" cy="1185"/>
            </a:xfrm>
            <a:custGeom>
              <a:avLst/>
              <a:gdLst>
                <a:gd name="T0" fmla="*/ 11 w 173"/>
                <a:gd name="T1" fmla="*/ 20 h 269"/>
                <a:gd name="T2" fmla="*/ 164 w 173"/>
                <a:gd name="T3" fmla="*/ 55 h 269"/>
                <a:gd name="T4" fmla="*/ 160 w 173"/>
                <a:gd name="T5" fmla="*/ 47 h 269"/>
                <a:gd name="T6" fmla="*/ 86 w 173"/>
                <a:gd name="T7" fmla="*/ 259 h 269"/>
                <a:gd name="T8" fmla="*/ 97 w 173"/>
                <a:gd name="T9" fmla="*/ 262 h 269"/>
                <a:gd name="T10" fmla="*/ 172 w 173"/>
                <a:gd name="T11" fmla="*/ 51 h 269"/>
                <a:gd name="T12" fmla="*/ 168 w 173"/>
                <a:gd name="T13" fmla="*/ 43 h 269"/>
                <a:gd name="T14" fmla="*/ 8 w 173"/>
                <a:gd name="T15" fmla="*/ 9 h 269"/>
                <a:gd name="T16" fmla="*/ 11 w 173"/>
                <a:gd name="T17" fmla="*/ 2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69">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1619" y="2187"/>
              <a:ext cx="484" cy="1053"/>
            </a:xfrm>
            <a:custGeom>
              <a:avLst/>
              <a:gdLst>
                <a:gd name="T0" fmla="*/ 94 w 110"/>
                <a:gd name="T1" fmla="*/ 26 h 239"/>
                <a:gd name="T2" fmla="*/ 107 w 110"/>
                <a:gd name="T3" fmla="*/ 74 h 239"/>
                <a:gd name="T4" fmla="*/ 108 w 110"/>
                <a:gd name="T5" fmla="*/ 67 h 239"/>
                <a:gd name="T6" fmla="*/ 48 w 110"/>
                <a:gd name="T7" fmla="*/ 69 h 239"/>
                <a:gd name="T8" fmla="*/ 102 w 110"/>
                <a:gd name="T9" fmla="*/ 115 h 239"/>
                <a:gd name="T10" fmla="*/ 105 w 110"/>
                <a:gd name="T11" fmla="*/ 105 h 239"/>
                <a:gd name="T12" fmla="*/ 34 w 110"/>
                <a:gd name="T13" fmla="*/ 116 h 239"/>
                <a:gd name="T14" fmla="*/ 84 w 110"/>
                <a:gd name="T15" fmla="*/ 150 h 239"/>
                <a:gd name="T16" fmla="*/ 84 w 110"/>
                <a:gd name="T17" fmla="*/ 142 h 239"/>
                <a:gd name="T18" fmla="*/ 28 w 110"/>
                <a:gd name="T19" fmla="*/ 139 h 239"/>
                <a:gd name="T20" fmla="*/ 37 w 110"/>
                <a:gd name="T21" fmla="*/ 202 h 239"/>
                <a:gd name="T22" fmla="*/ 62 w 110"/>
                <a:gd name="T23" fmla="*/ 201 h 239"/>
                <a:gd name="T24" fmla="*/ 51 w 110"/>
                <a:gd name="T25" fmla="*/ 173 h 239"/>
                <a:gd name="T26" fmla="*/ 11 w 110"/>
                <a:gd name="T27" fmla="*/ 186 h 239"/>
                <a:gd name="T28" fmla="*/ 27 w 110"/>
                <a:gd name="T29" fmla="*/ 234 h 239"/>
                <a:gd name="T30" fmla="*/ 33 w 110"/>
                <a:gd name="T31" fmla="*/ 224 h 239"/>
                <a:gd name="T32" fmla="*/ 37 w 110"/>
                <a:gd name="T33" fmla="*/ 182 h 239"/>
                <a:gd name="T34" fmla="*/ 52 w 110"/>
                <a:gd name="T35" fmla="*/ 187 h 239"/>
                <a:gd name="T36" fmla="*/ 48 w 110"/>
                <a:gd name="T37" fmla="*/ 194 h 239"/>
                <a:gd name="T38" fmla="*/ 35 w 110"/>
                <a:gd name="T39" fmla="*/ 168 h 239"/>
                <a:gd name="T40" fmla="*/ 41 w 110"/>
                <a:gd name="T41" fmla="*/ 139 h 239"/>
                <a:gd name="T42" fmla="*/ 75 w 110"/>
                <a:gd name="T43" fmla="*/ 150 h 239"/>
                <a:gd name="T44" fmla="*/ 75 w 110"/>
                <a:gd name="T45" fmla="*/ 142 h 239"/>
                <a:gd name="T46" fmla="*/ 54 w 110"/>
                <a:gd name="T47" fmla="*/ 106 h 239"/>
                <a:gd name="T48" fmla="*/ 96 w 110"/>
                <a:gd name="T49" fmla="*/ 114 h 239"/>
                <a:gd name="T50" fmla="*/ 99 w 110"/>
                <a:gd name="T51" fmla="*/ 104 h 239"/>
                <a:gd name="T52" fmla="*/ 59 w 110"/>
                <a:gd name="T53" fmla="*/ 83 h 239"/>
                <a:gd name="T54" fmla="*/ 98 w 110"/>
                <a:gd name="T55" fmla="*/ 73 h 239"/>
                <a:gd name="T56" fmla="*/ 99 w 110"/>
                <a:gd name="T57" fmla="*/ 65 h 239"/>
                <a:gd name="T58" fmla="*/ 90 w 110"/>
                <a:gd name="T59" fmla="*/ 38 h 239"/>
                <a:gd name="T60" fmla="*/ 94 w 110"/>
                <a:gd name="T61" fmla="*/ 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239">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p:cNvSpPr>
            <p:nvPr/>
          </p:nvSpPr>
          <p:spPr bwMode="auto">
            <a:xfrm>
              <a:off x="2147" y="2553"/>
              <a:ext cx="304" cy="255"/>
            </a:xfrm>
            <a:custGeom>
              <a:avLst/>
              <a:gdLst>
                <a:gd name="T0" fmla="*/ 18 w 69"/>
                <a:gd name="T1" fmla="*/ 6 h 58"/>
                <a:gd name="T2" fmla="*/ 2 w 69"/>
                <a:gd name="T3" fmla="*/ 32 h 58"/>
                <a:gd name="T4" fmla="*/ 9 w 69"/>
                <a:gd name="T5" fmla="*/ 40 h 58"/>
                <a:gd name="T6" fmla="*/ 38 w 69"/>
                <a:gd name="T7" fmla="*/ 26 h 58"/>
                <a:gd name="T8" fmla="*/ 31 w 69"/>
                <a:gd name="T9" fmla="*/ 18 h 58"/>
                <a:gd name="T10" fmla="*/ 26 w 69"/>
                <a:gd name="T11" fmla="*/ 41 h 58"/>
                <a:gd name="T12" fmla="*/ 34 w 69"/>
                <a:gd name="T13" fmla="*/ 48 h 58"/>
                <a:gd name="T14" fmla="*/ 66 w 69"/>
                <a:gd name="T15" fmla="*/ 28 h 58"/>
                <a:gd name="T16" fmla="*/ 56 w 69"/>
                <a:gd name="T17" fmla="*/ 22 h 58"/>
                <a:gd name="T18" fmla="*/ 53 w 69"/>
                <a:gd name="T19" fmla="*/ 51 h 58"/>
                <a:gd name="T20" fmla="*/ 65 w 69"/>
                <a:gd name="T21" fmla="*/ 51 h 58"/>
                <a:gd name="T22" fmla="*/ 67 w 69"/>
                <a:gd name="T23" fmla="*/ 25 h 58"/>
                <a:gd name="T24" fmla="*/ 57 w 69"/>
                <a:gd name="T25" fmla="*/ 19 h 58"/>
                <a:gd name="T26" fmla="*/ 31 w 69"/>
                <a:gd name="T27" fmla="*/ 36 h 58"/>
                <a:gd name="T28" fmla="*/ 38 w 69"/>
                <a:gd name="T29" fmla="*/ 44 h 58"/>
                <a:gd name="T30" fmla="*/ 42 w 69"/>
                <a:gd name="T31" fmla="*/ 21 h 58"/>
                <a:gd name="T32" fmla="*/ 35 w 69"/>
                <a:gd name="T33" fmla="*/ 14 h 58"/>
                <a:gd name="T34" fmla="*/ 6 w 69"/>
                <a:gd name="T35" fmla="*/ 29 h 58"/>
                <a:gd name="T36" fmla="*/ 12 w 69"/>
                <a:gd name="T37" fmla="*/ 38 h 58"/>
                <a:gd name="T38" fmla="*/ 28 w 69"/>
                <a:gd name="T39" fmla="*/ 13 h 58"/>
                <a:gd name="T40" fmla="*/ 18 w 69"/>
                <a:gd name="T4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58">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
            <p:cNvSpPr>
              <a:spLocks/>
            </p:cNvSpPr>
            <p:nvPr/>
          </p:nvSpPr>
          <p:spPr bwMode="auto">
            <a:xfrm>
              <a:off x="2077" y="2808"/>
              <a:ext cx="308" cy="132"/>
            </a:xfrm>
            <a:custGeom>
              <a:avLst/>
              <a:gdLst>
                <a:gd name="T0" fmla="*/ 7 w 70"/>
                <a:gd name="T1" fmla="*/ 14 h 30"/>
                <a:gd name="T2" fmla="*/ 59 w 70"/>
                <a:gd name="T3" fmla="*/ 28 h 30"/>
                <a:gd name="T4" fmla="*/ 62 w 70"/>
                <a:gd name="T5" fmla="*/ 17 h 30"/>
                <a:gd name="T6" fmla="*/ 10 w 70"/>
                <a:gd name="T7" fmla="*/ 3 h 30"/>
                <a:gd name="T8" fmla="*/ 7 w 70"/>
                <a:gd name="T9" fmla="*/ 14 h 30"/>
              </a:gdLst>
              <a:ahLst/>
              <a:cxnLst>
                <a:cxn ang="0">
                  <a:pos x="T0" y="T1"/>
                </a:cxn>
                <a:cxn ang="0">
                  <a:pos x="T2" y="T3"/>
                </a:cxn>
                <a:cxn ang="0">
                  <a:pos x="T4" y="T5"/>
                </a:cxn>
                <a:cxn ang="0">
                  <a:pos x="T6" y="T7"/>
                </a:cxn>
                <a:cxn ang="0">
                  <a:pos x="T8" y="T9"/>
                </a:cxn>
              </a:cxnLst>
              <a:rect l="0" t="0" r="r" b="b"/>
              <a:pathLst>
                <a:path w="70" h="3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0"/>
            <p:cNvSpPr>
              <a:spLocks/>
            </p:cNvSpPr>
            <p:nvPr/>
          </p:nvSpPr>
          <p:spPr bwMode="auto">
            <a:xfrm>
              <a:off x="2050" y="2931"/>
              <a:ext cx="278" cy="132"/>
            </a:xfrm>
            <a:custGeom>
              <a:avLst/>
              <a:gdLst>
                <a:gd name="T0" fmla="*/ 6 w 63"/>
                <a:gd name="T1" fmla="*/ 14 h 30"/>
                <a:gd name="T2" fmla="*/ 53 w 63"/>
                <a:gd name="T3" fmla="*/ 27 h 30"/>
                <a:gd name="T4" fmla="*/ 56 w 63"/>
                <a:gd name="T5" fmla="*/ 16 h 30"/>
                <a:gd name="T6" fmla="*/ 12 w 63"/>
                <a:gd name="T7" fmla="*/ 3 h 30"/>
                <a:gd name="T8" fmla="*/ 6 w 63"/>
                <a:gd name="T9" fmla="*/ 14 h 30"/>
              </a:gdLst>
              <a:ahLst/>
              <a:cxnLst>
                <a:cxn ang="0">
                  <a:pos x="T0" y="T1"/>
                </a:cxn>
                <a:cxn ang="0">
                  <a:pos x="T2" y="T3"/>
                </a:cxn>
                <a:cxn ang="0">
                  <a:pos x="T4" y="T5"/>
                </a:cxn>
                <a:cxn ang="0">
                  <a:pos x="T6" y="T7"/>
                </a:cxn>
                <a:cxn ang="0">
                  <a:pos x="T8" y="T9"/>
                </a:cxn>
              </a:cxnLst>
              <a:rect l="0" t="0" r="r" b="b"/>
              <a:pathLst>
                <a:path w="63" h="30">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 name="组合 19"/>
          <p:cNvGrpSpPr/>
          <p:nvPr/>
        </p:nvGrpSpPr>
        <p:grpSpPr>
          <a:xfrm>
            <a:off x="4825363" y="1990612"/>
            <a:ext cx="5302192" cy="2493283"/>
            <a:chOff x="4825363" y="1990612"/>
            <a:chExt cx="5302192" cy="2493283"/>
          </a:xfrm>
        </p:grpSpPr>
        <p:sp>
          <p:nvSpPr>
            <p:cNvPr id="7" name="任意多边形 6"/>
            <p:cNvSpPr/>
            <p:nvPr/>
          </p:nvSpPr>
          <p:spPr>
            <a:xfrm>
              <a:off x="4825363" y="1990612"/>
              <a:ext cx="5302192" cy="2493283"/>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Lst>
              <a:ahLst/>
              <a:cxnLst>
                <a:cxn ang="0">
                  <a:pos x="connsiteX0-129" y="connsiteY0-130"/>
                </a:cxn>
                <a:cxn ang="0">
                  <a:pos x="connsiteX1-131" y="connsiteY1-132"/>
                </a:cxn>
                <a:cxn ang="0">
                  <a:pos x="connsiteX2-133" y="connsiteY2-134"/>
                </a:cxn>
                <a:cxn ang="0">
                  <a:pos x="connsiteX3-135" y="connsiteY3-136"/>
                </a:cxn>
                <a:cxn ang="0">
                  <a:pos x="connsiteX4-137" y="connsiteY4-138"/>
                </a:cxn>
                <a:cxn ang="0">
                  <a:pos x="connsiteX5-139" y="connsiteY5-140"/>
                </a:cxn>
                <a:cxn ang="0">
                  <a:pos x="connsiteX6-141" y="connsiteY6-142"/>
                </a:cxn>
                <a:cxn ang="0">
                  <a:pos x="connsiteX7-143" y="connsiteY7-144"/>
                </a:cxn>
              </a:cxnLst>
              <a:rect l="l" t="t" r="r" b="b"/>
              <a:pathLst>
                <a:path w="6445028" h="3030686">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w="28575" cap="rnd">
              <a:solidFill>
                <a:schemeClr val="accent2"/>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812641" y="2455943"/>
              <a:ext cx="3327636" cy="1225333"/>
              <a:chOff x="1279158" y="2671843"/>
              <a:chExt cx="3327636" cy="1225333"/>
            </a:xfrm>
          </p:grpSpPr>
          <p:sp>
            <p:nvSpPr>
              <p:cNvPr id="18" name="矩形 17"/>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9" name="矩形 18"/>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spTree>
    <p:extLst>
      <p:ext uri="{BB962C8B-B14F-4D97-AF65-F5344CB8AC3E}">
        <p14:creationId xmlns:p14="http://schemas.microsoft.com/office/powerpoint/2010/main" val="252515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0"/>
          <p:cNvSpPr>
            <a:spLocks noEditPoints="1"/>
          </p:cNvSpPr>
          <p:nvPr/>
        </p:nvSpPr>
        <p:spPr bwMode="auto">
          <a:xfrm rot="19981304">
            <a:off x="1786075" y="2491070"/>
            <a:ext cx="2645410" cy="111408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121920" tIns="60960" rIns="121920" bIns="60960" numCol="1" anchor="t" anchorCtr="0" compatLnSpc="1"/>
          <a:lstStyle/>
          <a:p>
            <a:endParaRPr lang="zh-CN" altLang="en-US" sz="2400"/>
          </a:p>
        </p:txBody>
      </p:sp>
      <p:sp>
        <p:nvSpPr>
          <p:cNvPr id="3" name="Freeform 140"/>
          <p:cNvSpPr>
            <a:spLocks noEditPoints="1"/>
          </p:cNvSpPr>
          <p:nvPr/>
        </p:nvSpPr>
        <p:spPr bwMode="auto">
          <a:xfrm rot="19981304">
            <a:off x="4773294" y="2491069"/>
            <a:ext cx="2645410" cy="111408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2"/>
          </a:solidFill>
          <a:ln w="9525">
            <a:noFill/>
            <a:round/>
          </a:ln>
        </p:spPr>
        <p:txBody>
          <a:bodyPr vert="horz" wrap="square" lIns="121920" tIns="60960" rIns="121920" bIns="60960" numCol="1" anchor="t" anchorCtr="0" compatLnSpc="1"/>
          <a:lstStyle/>
          <a:p>
            <a:endParaRPr lang="zh-CN" altLang="en-US" sz="2400"/>
          </a:p>
        </p:txBody>
      </p:sp>
      <p:sp>
        <p:nvSpPr>
          <p:cNvPr id="4" name="Freeform 140"/>
          <p:cNvSpPr>
            <a:spLocks noEditPoints="1"/>
          </p:cNvSpPr>
          <p:nvPr/>
        </p:nvSpPr>
        <p:spPr bwMode="auto">
          <a:xfrm rot="19981304">
            <a:off x="7760513" y="2491069"/>
            <a:ext cx="2645410" cy="111408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3"/>
          </a:solidFill>
          <a:ln w="9525">
            <a:noFill/>
            <a:round/>
          </a:ln>
        </p:spPr>
        <p:txBody>
          <a:bodyPr vert="horz" wrap="square" lIns="121920" tIns="60960" rIns="121920" bIns="60960" numCol="1" anchor="t" anchorCtr="0" compatLnSpc="1"/>
          <a:lstStyle/>
          <a:p>
            <a:endParaRPr lang="zh-CN" altLang="en-US" sz="2400"/>
          </a:p>
        </p:txBody>
      </p:sp>
      <p:grpSp>
        <p:nvGrpSpPr>
          <p:cNvPr id="6" name="组合 5"/>
          <p:cNvGrpSpPr/>
          <p:nvPr/>
        </p:nvGrpSpPr>
        <p:grpSpPr>
          <a:xfrm>
            <a:off x="994820" y="610692"/>
            <a:ext cx="5886671" cy="625183"/>
            <a:chOff x="994820" y="496392"/>
            <a:chExt cx="5886671" cy="625183"/>
          </a:xfrm>
        </p:grpSpPr>
        <p:grpSp>
          <p:nvGrpSpPr>
            <p:cNvPr id="7" name="组合 6"/>
            <p:cNvGrpSpPr/>
            <p:nvPr/>
          </p:nvGrpSpPr>
          <p:grpSpPr>
            <a:xfrm>
              <a:off x="994820" y="626210"/>
              <a:ext cx="5886671" cy="495365"/>
              <a:chOff x="3532280" y="5381090"/>
              <a:chExt cx="5886671" cy="495365"/>
            </a:xfrm>
          </p:grpSpPr>
          <p:sp>
            <p:nvSpPr>
              <p:cNvPr id="9"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任意多边形 9"/>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11" name="组合 10"/>
          <p:cNvGrpSpPr/>
          <p:nvPr/>
        </p:nvGrpSpPr>
        <p:grpSpPr>
          <a:xfrm>
            <a:off x="1525896" y="4247680"/>
            <a:ext cx="2962642" cy="1225333"/>
            <a:chOff x="1279158" y="2671843"/>
            <a:chExt cx="2962642" cy="1225333"/>
          </a:xfrm>
        </p:grpSpPr>
        <p:sp>
          <p:nvSpPr>
            <p:cNvPr id="12" name="矩形 11"/>
            <p:cNvSpPr/>
            <p:nvPr/>
          </p:nvSpPr>
          <p:spPr>
            <a:xfrm>
              <a:off x="1279158" y="3140046"/>
              <a:ext cx="296264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3" name="矩形 12"/>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0" name="组合 19"/>
          <p:cNvGrpSpPr/>
          <p:nvPr/>
        </p:nvGrpSpPr>
        <p:grpSpPr>
          <a:xfrm>
            <a:off x="4626512" y="4247680"/>
            <a:ext cx="2962642" cy="1225333"/>
            <a:chOff x="1279158" y="2671843"/>
            <a:chExt cx="2962642" cy="1225333"/>
          </a:xfrm>
        </p:grpSpPr>
        <p:sp>
          <p:nvSpPr>
            <p:cNvPr id="21" name="矩形 20"/>
            <p:cNvSpPr/>
            <p:nvPr/>
          </p:nvSpPr>
          <p:spPr>
            <a:xfrm>
              <a:off x="1279158" y="3140046"/>
              <a:ext cx="296264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2" name="矩形 21"/>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3" name="组合 22"/>
          <p:cNvGrpSpPr/>
          <p:nvPr/>
        </p:nvGrpSpPr>
        <p:grpSpPr>
          <a:xfrm>
            <a:off x="7727127" y="4247680"/>
            <a:ext cx="2962642" cy="1225333"/>
            <a:chOff x="1279158" y="2671843"/>
            <a:chExt cx="2962642" cy="1225333"/>
          </a:xfrm>
        </p:grpSpPr>
        <p:sp>
          <p:nvSpPr>
            <p:cNvPr id="24" name="矩形 23"/>
            <p:cNvSpPr/>
            <p:nvPr/>
          </p:nvSpPr>
          <p:spPr>
            <a:xfrm>
              <a:off x="1279158" y="3140046"/>
              <a:ext cx="2962642"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5" name="矩形 24"/>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extLst>
      <p:ext uri="{BB962C8B-B14F-4D97-AF65-F5344CB8AC3E}">
        <p14:creationId xmlns:p14="http://schemas.microsoft.com/office/powerpoint/2010/main" val="3856587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par>
                                <p:cTn id="38" presetID="3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 calcmode="lin" valueType="num">
                                      <p:cBhvr>
                                        <p:cTn id="42" dur="1000" fill="hold"/>
                                        <p:tgtEl>
                                          <p:spTgt spid="23"/>
                                        </p:tgtEl>
                                        <p:attrNameLst>
                                          <p:attrName>style.rotation</p:attrName>
                                        </p:attrNameLst>
                                      </p:cBhvr>
                                      <p:tavLst>
                                        <p:tav tm="0">
                                          <p:val>
                                            <p:fltVal val="90"/>
                                          </p:val>
                                        </p:tav>
                                        <p:tav tm="100000">
                                          <p:val>
                                            <p:fltVal val="0"/>
                                          </p:val>
                                        </p:tav>
                                      </p:tavLst>
                                    </p:anim>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59" name="组合 58"/>
          <p:cNvGrpSpPr/>
          <p:nvPr/>
        </p:nvGrpSpPr>
        <p:grpSpPr>
          <a:xfrm>
            <a:off x="2938989" y="2235253"/>
            <a:ext cx="1372449" cy="1324930"/>
            <a:chOff x="3190875" y="2101850"/>
            <a:chExt cx="779463" cy="752475"/>
          </a:xfrm>
          <a:solidFill>
            <a:schemeClr val="accent2"/>
          </a:solidFill>
        </p:grpSpPr>
        <p:sp>
          <p:nvSpPr>
            <p:cNvPr id="60" name="Freeform 213"/>
            <p:cNvSpPr/>
            <p:nvPr/>
          </p:nvSpPr>
          <p:spPr bwMode="auto">
            <a:xfrm>
              <a:off x="3417888" y="2455863"/>
              <a:ext cx="44450" cy="82550"/>
            </a:xfrm>
            <a:custGeom>
              <a:avLst/>
              <a:gdLst/>
              <a:ahLst/>
              <a:cxnLst>
                <a:cxn ang="0">
                  <a:pos x="78" y="2"/>
                </a:cxn>
                <a:cxn ang="0">
                  <a:pos x="78" y="2"/>
                </a:cxn>
                <a:cxn ang="0">
                  <a:pos x="71" y="9"/>
                </a:cxn>
                <a:cxn ang="0">
                  <a:pos x="65" y="18"/>
                </a:cxn>
                <a:cxn ang="0">
                  <a:pos x="58" y="26"/>
                </a:cxn>
                <a:cxn ang="0">
                  <a:pos x="54" y="34"/>
                </a:cxn>
                <a:cxn ang="0">
                  <a:pos x="45" y="52"/>
                </a:cxn>
                <a:cxn ang="0">
                  <a:pos x="37" y="71"/>
                </a:cxn>
                <a:cxn ang="0">
                  <a:pos x="37" y="71"/>
                </a:cxn>
                <a:cxn ang="0">
                  <a:pos x="26" y="100"/>
                </a:cxn>
                <a:cxn ang="0">
                  <a:pos x="19" y="114"/>
                </a:cxn>
                <a:cxn ang="0">
                  <a:pos x="15" y="120"/>
                </a:cxn>
                <a:cxn ang="0">
                  <a:pos x="11" y="126"/>
                </a:cxn>
                <a:cxn ang="0">
                  <a:pos x="11" y="126"/>
                </a:cxn>
                <a:cxn ang="0">
                  <a:pos x="6" y="131"/>
                </a:cxn>
                <a:cxn ang="0">
                  <a:pos x="4" y="137"/>
                </a:cxn>
                <a:cxn ang="0">
                  <a:pos x="2" y="144"/>
                </a:cxn>
                <a:cxn ang="0">
                  <a:pos x="0" y="151"/>
                </a:cxn>
                <a:cxn ang="0">
                  <a:pos x="0" y="151"/>
                </a:cxn>
                <a:cxn ang="0">
                  <a:pos x="0" y="153"/>
                </a:cxn>
                <a:cxn ang="0">
                  <a:pos x="2" y="154"/>
                </a:cxn>
                <a:cxn ang="0">
                  <a:pos x="3" y="155"/>
                </a:cxn>
                <a:cxn ang="0">
                  <a:pos x="5" y="155"/>
                </a:cxn>
                <a:cxn ang="0">
                  <a:pos x="8" y="154"/>
                </a:cxn>
                <a:cxn ang="0">
                  <a:pos x="9" y="153"/>
                </a:cxn>
                <a:cxn ang="0">
                  <a:pos x="10" y="151"/>
                </a:cxn>
                <a:cxn ang="0">
                  <a:pos x="10" y="151"/>
                </a:cxn>
                <a:cxn ang="0">
                  <a:pos x="11" y="146"/>
                </a:cxn>
                <a:cxn ang="0">
                  <a:pos x="13" y="142"/>
                </a:cxn>
                <a:cxn ang="0">
                  <a:pos x="18" y="132"/>
                </a:cxn>
                <a:cxn ang="0">
                  <a:pos x="24" y="123"/>
                </a:cxn>
                <a:cxn ang="0">
                  <a:pos x="29" y="115"/>
                </a:cxn>
                <a:cxn ang="0">
                  <a:pos x="29" y="115"/>
                </a:cxn>
                <a:cxn ang="0">
                  <a:pos x="37" y="98"/>
                </a:cxn>
                <a:cxn ang="0">
                  <a:pos x="43" y="82"/>
                </a:cxn>
                <a:cxn ang="0">
                  <a:pos x="43" y="82"/>
                </a:cxn>
                <a:cxn ang="0">
                  <a:pos x="51" y="62"/>
                </a:cxn>
                <a:cxn ang="0">
                  <a:pos x="60" y="43"/>
                </a:cxn>
                <a:cxn ang="0">
                  <a:pos x="65" y="34"/>
                </a:cxn>
                <a:cxn ang="0">
                  <a:pos x="71" y="25"/>
                </a:cxn>
                <a:cxn ang="0">
                  <a:pos x="77" y="17"/>
                </a:cxn>
                <a:cxn ang="0">
                  <a:pos x="84" y="8"/>
                </a:cxn>
                <a:cxn ang="0">
                  <a:pos x="84" y="8"/>
                </a:cxn>
                <a:cxn ang="0">
                  <a:pos x="85" y="7"/>
                </a:cxn>
                <a:cxn ang="0">
                  <a:pos x="85" y="5"/>
                </a:cxn>
                <a:cxn ang="0">
                  <a:pos x="85" y="3"/>
                </a:cxn>
                <a:cxn ang="0">
                  <a:pos x="84" y="2"/>
                </a:cxn>
                <a:cxn ang="0">
                  <a:pos x="83" y="1"/>
                </a:cxn>
                <a:cxn ang="0">
                  <a:pos x="81" y="0"/>
                </a:cxn>
                <a:cxn ang="0">
                  <a:pos x="79" y="1"/>
                </a:cxn>
                <a:cxn ang="0">
                  <a:pos x="78" y="2"/>
                </a:cxn>
                <a:cxn ang="0">
                  <a:pos x="78" y="2"/>
                </a:cxn>
              </a:cxnLst>
              <a:rect l="0" t="0" r="r" b="b"/>
              <a:pathLst>
                <a:path w="85" h="155">
                  <a:moveTo>
                    <a:pt x="78" y="2"/>
                  </a:moveTo>
                  <a:lnTo>
                    <a:pt x="78" y="2"/>
                  </a:lnTo>
                  <a:lnTo>
                    <a:pt x="71" y="9"/>
                  </a:lnTo>
                  <a:lnTo>
                    <a:pt x="65" y="18"/>
                  </a:lnTo>
                  <a:lnTo>
                    <a:pt x="58" y="26"/>
                  </a:lnTo>
                  <a:lnTo>
                    <a:pt x="54" y="34"/>
                  </a:lnTo>
                  <a:lnTo>
                    <a:pt x="45" y="52"/>
                  </a:lnTo>
                  <a:lnTo>
                    <a:pt x="37" y="71"/>
                  </a:lnTo>
                  <a:lnTo>
                    <a:pt x="37" y="71"/>
                  </a:lnTo>
                  <a:lnTo>
                    <a:pt x="26" y="100"/>
                  </a:lnTo>
                  <a:lnTo>
                    <a:pt x="19" y="114"/>
                  </a:lnTo>
                  <a:lnTo>
                    <a:pt x="15" y="120"/>
                  </a:lnTo>
                  <a:lnTo>
                    <a:pt x="11" y="126"/>
                  </a:lnTo>
                  <a:lnTo>
                    <a:pt x="11" y="126"/>
                  </a:lnTo>
                  <a:lnTo>
                    <a:pt x="6" y="131"/>
                  </a:lnTo>
                  <a:lnTo>
                    <a:pt x="4" y="137"/>
                  </a:lnTo>
                  <a:lnTo>
                    <a:pt x="2" y="144"/>
                  </a:lnTo>
                  <a:lnTo>
                    <a:pt x="0" y="151"/>
                  </a:lnTo>
                  <a:lnTo>
                    <a:pt x="0" y="151"/>
                  </a:lnTo>
                  <a:lnTo>
                    <a:pt x="0" y="153"/>
                  </a:lnTo>
                  <a:lnTo>
                    <a:pt x="2" y="154"/>
                  </a:lnTo>
                  <a:lnTo>
                    <a:pt x="3" y="155"/>
                  </a:lnTo>
                  <a:lnTo>
                    <a:pt x="5" y="155"/>
                  </a:lnTo>
                  <a:lnTo>
                    <a:pt x="8" y="154"/>
                  </a:lnTo>
                  <a:lnTo>
                    <a:pt x="9" y="153"/>
                  </a:lnTo>
                  <a:lnTo>
                    <a:pt x="10" y="151"/>
                  </a:lnTo>
                  <a:lnTo>
                    <a:pt x="10" y="151"/>
                  </a:lnTo>
                  <a:lnTo>
                    <a:pt x="11" y="146"/>
                  </a:lnTo>
                  <a:lnTo>
                    <a:pt x="13" y="142"/>
                  </a:lnTo>
                  <a:lnTo>
                    <a:pt x="18" y="132"/>
                  </a:lnTo>
                  <a:lnTo>
                    <a:pt x="24" y="123"/>
                  </a:lnTo>
                  <a:lnTo>
                    <a:pt x="29" y="115"/>
                  </a:lnTo>
                  <a:lnTo>
                    <a:pt x="29" y="115"/>
                  </a:lnTo>
                  <a:lnTo>
                    <a:pt x="37" y="98"/>
                  </a:lnTo>
                  <a:lnTo>
                    <a:pt x="43" y="82"/>
                  </a:lnTo>
                  <a:lnTo>
                    <a:pt x="43" y="82"/>
                  </a:lnTo>
                  <a:lnTo>
                    <a:pt x="51" y="62"/>
                  </a:lnTo>
                  <a:lnTo>
                    <a:pt x="60" y="43"/>
                  </a:lnTo>
                  <a:lnTo>
                    <a:pt x="65" y="34"/>
                  </a:lnTo>
                  <a:lnTo>
                    <a:pt x="71" y="25"/>
                  </a:lnTo>
                  <a:lnTo>
                    <a:pt x="77" y="17"/>
                  </a:lnTo>
                  <a:lnTo>
                    <a:pt x="84" y="8"/>
                  </a:lnTo>
                  <a:lnTo>
                    <a:pt x="84" y="8"/>
                  </a:lnTo>
                  <a:lnTo>
                    <a:pt x="85" y="7"/>
                  </a:lnTo>
                  <a:lnTo>
                    <a:pt x="85" y="5"/>
                  </a:lnTo>
                  <a:lnTo>
                    <a:pt x="85" y="3"/>
                  </a:lnTo>
                  <a:lnTo>
                    <a:pt x="84" y="2"/>
                  </a:lnTo>
                  <a:lnTo>
                    <a:pt x="83" y="1"/>
                  </a:lnTo>
                  <a:lnTo>
                    <a:pt x="81" y="0"/>
                  </a:lnTo>
                  <a:lnTo>
                    <a:pt x="79" y="1"/>
                  </a:lnTo>
                  <a:lnTo>
                    <a:pt x="78" y="2"/>
                  </a:lnTo>
                  <a:lnTo>
                    <a:pt x="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214"/>
            <p:cNvSpPr/>
            <p:nvPr/>
          </p:nvSpPr>
          <p:spPr bwMode="auto">
            <a:xfrm>
              <a:off x="3421063" y="2446338"/>
              <a:ext cx="71438" cy="147638"/>
            </a:xfrm>
            <a:custGeom>
              <a:avLst/>
              <a:gdLst/>
              <a:ahLst/>
              <a:cxnLst>
                <a:cxn ang="0">
                  <a:pos x="126" y="3"/>
                </a:cxn>
                <a:cxn ang="0">
                  <a:pos x="126" y="3"/>
                </a:cxn>
                <a:cxn ang="0">
                  <a:pos x="118" y="19"/>
                </a:cxn>
                <a:cxn ang="0">
                  <a:pos x="110" y="35"/>
                </a:cxn>
                <a:cxn ang="0">
                  <a:pos x="101" y="50"/>
                </a:cxn>
                <a:cxn ang="0">
                  <a:pos x="92" y="66"/>
                </a:cxn>
                <a:cxn ang="0">
                  <a:pos x="92" y="66"/>
                </a:cxn>
                <a:cxn ang="0">
                  <a:pos x="75" y="95"/>
                </a:cxn>
                <a:cxn ang="0">
                  <a:pos x="68" y="111"/>
                </a:cxn>
                <a:cxn ang="0">
                  <a:pos x="61" y="126"/>
                </a:cxn>
                <a:cxn ang="0">
                  <a:pos x="61" y="126"/>
                </a:cxn>
                <a:cxn ang="0">
                  <a:pos x="47" y="164"/>
                </a:cxn>
                <a:cxn ang="0">
                  <a:pos x="33" y="201"/>
                </a:cxn>
                <a:cxn ang="0">
                  <a:pos x="17" y="238"/>
                </a:cxn>
                <a:cxn ang="0">
                  <a:pos x="1" y="273"/>
                </a:cxn>
                <a:cxn ang="0">
                  <a:pos x="1" y="273"/>
                </a:cxn>
                <a:cxn ang="0">
                  <a:pos x="0" y="275"/>
                </a:cxn>
                <a:cxn ang="0">
                  <a:pos x="0" y="277"/>
                </a:cxn>
                <a:cxn ang="0">
                  <a:pos x="1" y="279"/>
                </a:cxn>
                <a:cxn ang="0">
                  <a:pos x="3" y="280"/>
                </a:cxn>
                <a:cxn ang="0">
                  <a:pos x="4" y="280"/>
                </a:cxn>
                <a:cxn ang="0">
                  <a:pos x="6" y="280"/>
                </a:cxn>
                <a:cxn ang="0">
                  <a:pos x="7" y="280"/>
                </a:cxn>
                <a:cxn ang="0">
                  <a:pos x="8" y="278"/>
                </a:cxn>
                <a:cxn ang="0">
                  <a:pos x="8" y="278"/>
                </a:cxn>
                <a:cxn ang="0">
                  <a:pos x="23" y="246"/>
                </a:cxn>
                <a:cxn ang="0">
                  <a:pos x="37" y="213"/>
                </a:cxn>
                <a:cxn ang="0">
                  <a:pos x="37" y="213"/>
                </a:cxn>
                <a:cxn ang="0">
                  <a:pos x="54" y="175"/>
                </a:cxn>
                <a:cxn ang="0">
                  <a:pos x="62" y="156"/>
                </a:cxn>
                <a:cxn ang="0">
                  <a:pos x="68" y="137"/>
                </a:cxn>
                <a:cxn ang="0">
                  <a:pos x="68" y="137"/>
                </a:cxn>
                <a:cxn ang="0">
                  <a:pos x="70" y="128"/>
                </a:cxn>
                <a:cxn ang="0">
                  <a:pos x="73" y="119"/>
                </a:cxn>
                <a:cxn ang="0">
                  <a:pos x="80" y="103"/>
                </a:cxn>
                <a:cxn ang="0">
                  <a:pos x="90" y="86"/>
                </a:cxn>
                <a:cxn ang="0">
                  <a:pos x="99" y="70"/>
                </a:cxn>
                <a:cxn ang="0">
                  <a:pos x="118" y="39"/>
                </a:cxn>
                <a:cxn ang="0">
                  <a:pos x="128" y="22"/>
                </a:cxn>
                <a:cxn ang="0">
                  <a:pos x="135" y="6"/>
                </a:cxn>
                <a:cxn ang="0">
                  <a:pos x="135" y="6"/>
                </a:cxn>
                <a:cxn ang="0">
                  <a:pos x="136" y="4"/>
                </a:cxn>
                <a:cxn ang="0">
                  <a:pos x="135" y="1"/>
                </a:cxn>
                <a:cxn ang="0">
                  <a:pos x="134" y="0"/>
                </a:cxn>
                <a:cxn ang="0">
                  <a:pos x="133" y="0"/>
                </a:cxn>
                <a:cxn ang="0">
                  <a:pos x="129" y="0"/>
                </a:cxn>
                <a:cxn ang="0">
                  <a:pos x="128" y="1"/>
                </a:cxn>
                <a:cxn ang="0">
                  <a:pos x="126" y="3"/>
                </a:cxn>
                <a:cxn ang="0">
                  <a:pos x="126" y="3"/>
                </a:cxn>
              </a:cxnLst>
              <a:rect l="0" t="0" r="r" b="b"/>
              <a:pathLst>
                <a:path w="136" h="280">
                  <a:moveTo>
                    <a:pt x="126" y="3"/>
                  </a:moveTo>
                  <a:lnTo>
                    <a:pt x="126" y="3"/>
                  </a:lnTo>
                  <a:lnTo>
                    <a:pt x="118" y="19"/>
                  </a:lnTo>
                  <a:lnTo>
                    <a:pt x="110" y="35"/>
                  </a:lnTo>
                  <a:lnTo>
                    <a:pt x="101" y="50"/>
                  </a:lnTo>
                  <a:lnTo>
                    <a:pt x="92" y="66"/>
                  </a:lnTo>
                  <a:lnTo>
                    <a:pt x="92" y="66"/>
                  </a:lnTo>
                  <a:lnTo>
                    <a:pt x="75" y="95"/>
                  </a:lnTo>
                  <a:lnTo>
                    <a:pt x="68" y="111"/>
                  </a:lnTo>
                  <a:lnTo>
                    <a:pt x="61" y="126"/>
                  </a:lnTo>
                  <a:lnTo>
                    <a:pt x="61" y="126"/>
                  </a:lnTo>
                  <a:lnTo>
                    <a:pt x="47" y="164"/>
                  </a:lnTo>
                  <a:lnTo>
                    <a:pt x="33" y="201"/>
                  </a:lnTo>
                  <a:lnTo>
                    <a:pt x="17" y="238"/>
                  </a:lnTo>
                  <a:lnTo>
                    <a:pt x="1" y="273"/>
                  </a:lnTo>
                  <a:lnTo>
                    <a:pt x="1" y="273"/>
                  </a:lnTo>
                  <a:lnTo>
                    <a:pt x="0" y="275"/>
                  </a:lnTo>
                  <a:lnTo>
                    <a:pt x="0" y="277"/>
                  </a:lnTo>
                  <a:lnTo>
                    <a:pt x="1" y="279"/>
                  </a:lnTo>
                  <a:lnTo>
                    <a:pt x="3" y="280"/>
                  </a:lnTo>
                  <a:lnTo>
                    <a:pt x="4" y="280"/>
                  </a:lnTo>
                  <a:lnTo>
                    <a:pt x="6" y="280"/>
                  </a:lnTo>
                  <a:lnTo>
                    <a:pt x="7" y="280"/>
                  </a:lnTo>
                  <a:lnTo>
                    <a:pt x="8" y="278"/>
                  </a:lnTo>
                  <a:lnTo>
                    <a:pt x="8" y="278"/>
                  </a:lnTo>
                  <a:lnTo>
                    <a:pt x="23" y="246"/>
                  </a:lnTo>
                  <a:lnTo>
                    <a:pt x="37" y="213"/>
                  </a:lnTo>
                  <a:lnTo>
                    <a:pt x="37" y="213"/>
                  </a:lnTo>
                  <a:lnTo>
                    <a:pt x="54" y="175"/>
                  </a:lnTo>
                  <a:lnTo>
                    <a:pt x="62" y="156"/>
                  </a:lnTo>
                  <a:lnTo>
                    <a:pt x="68" y="137"/>
                  </a:lnTo>
                  <a:lnTo>
                    <a:pt x="68" y="137"/>
                  </a:lnTo>
                  <a:lnTo>
                    <a:pt x="70" y="128"/>
                  </a:lnTo>
                  <a:lnTo>
                    <a:pt x="73" y="119"/>
                  </a:lnTo>
                  <a:lnTo>
                    <a:pt x="80" y="103"/>
                  </a:lnTo>
                  <a:lnTo>
                    <a:pt x="90" y="86"/>
                  </a:lnTo>
                  <a:lnTo>
                    <a:pt x="99" y="70"/>
                  </a:lnTo>
                  <a:lnTo>
                    <a:pt x="118" y="39"/>
                  </a:lnTo>
                  <a:lnTo>
                    <a:pt x="128" y="22"/>
                  </a:lnTo>
                  <a:lnTo>
                    <a:pt x="135" y="6"/>
                  </a:lnTo>
                  <a:lnTo>
                    <a:pt x="135" y="6"/>
                  </a:lnTo>
                  <a:lnTo>
                    <a:pt x="136" y="4"/>
                  </a:lnTo>
                  <a:lnTo>
                    <a:pt x="135" y="1"/>
                  </a:lnTo>
                  <a:lnTo>
                    <a:pt x="134" y="0"/>
                  </a:lnTo>
                  <a:lnTo>
                    <a:pt x="133" y="0"/>
                  </a:lnTo>
                  <a:lnTo>
                    <a:pt x="129" y="0"/>
                  </a:lnTo>
                  <a:lnTo>
                    <a:pt x="128" y="1"/>
                  </a:lnTo>
                  <a:lnTo>
                    <a:pt x="126" y="3"/>
                  </a:lnTo>
                  <a:lnTo>
                    <a:pt x="1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215"/>
            <p:cNvSpPr/>
            <p:nvPr/>
          </p:nvSpPr>
          <p:spPr bwMode="auto">
            <a:xfrm>
              <a:off x="3441700" y="2446338"/>
              <a:ext cx="84138" cy="161925"/>
            </a:xfrm>
            <a:custGeom>
              <a:avLst/>
              <a:gdLst/>
              <a:ahLst/>
              <a:cxnLst>
                <a:cxn ang="0">
                  <a:pos x="153" y="1"/>
                </a:cxn>
                <a:cxn ang="0">
                  <a:pos x="139" y="22"/>
                </a:cxn>
                <a:cxn ang="0">
                  <a:pos x="129" y="44"/>
                </a:cxn>
                <a:cxn ang="0">
                  <a:pos x="112" y="84"/>
                </a:cxn>
                <a:cxn ang="0">
                  <a:pos x="109" y="93"/>
                </a:cxn>
                <a:cxn ang="0">
                  <a:pos x="104" y="116"/>
                </a:cxn>
                <a:cxn ang="0">
                  <a:pos x="100" y="125"/>
                </a:cxn>
                <a:cxn ang="0">
                  <a:pos x="79" y="157"/>
                </a:cxn>
                <a:cxn ang="0">
                  <a:pos x="60" y="190"/>
                </a:cxn>
                <a:cxn ang="0">
                  <a:pos x="24" y="249"/>
                </a:cxn>
                <a:cxn ang="0">
                  <a:pos x="5" y="287"/>
                </a:cxn>
                <a:cxn ang="0">
                  <a:pos x="0" y="300"/>
                </a:cxn>
                <a:cxn ang="0">
                  <a:pos x="1" y="305"/>
                </a:cxn>
                <a:cxn ang="0">
                  <a:pos x="2" y="306"/>
                </a:cxn>
                <a:cxn ang="0">
                  <a:pos x="5" y="307"/>
                </a:cxn>
                <a:cxn ang="0">
                  <a:pos x="9" y="302"/>
                </a:cxn>
                <a:cxn ang="0">
                  <a:pos x="8" y="300"/>
                </a:cxn>
                <a:cxn ang="0">
                  <a:pos x="10" y="299"/>
                </a:cxn>
                <a:cxn ang="0">
                  <a:pos x="15" y="288"/>
                </a:cxn>
                <a:cxn ang="0">
                  <a:pos x="32" y="258"/>
                </a:cxn>
                <a:cxn ang="0">
                  <a:pos x="55" y="218"/>
                </a:cxn>
                <a:cxn ang="0">
                  <a:pos x="77" y="179"/>
                </a:cxn>
                <a:cxn ang="0">
                  <a:pos x="108" y="129"/>
                </a:cxn>
                <a:cxn ang="0">
                  <a:pos x="110" y="124"/>
                </a:cxn>
                <a:cxn ang="0">
                  <a:pos x="114" y="110"/>
                </a:cxn>
                <a:cxn ang="0">
                  <a:pos x="121" y="90"/>
                </a:cxn>
                <a:cxn ang="0">
                  <a:pos x="128" y="71"/>
                </a:cxn>
                <a:cxn ang="0">
                  <a:pos x="141" y="39"/>
                </a:cxn>
                <a:cxn ang="0">
                  <a:pos x="155" y="15"/>
                </a:cxn>
                <a:cxn ang="0">
                  <a:pos x="159" y="9"/>
                </a:cxn>
                <a:cxn ang="0">
                  <a:pos x="160" y="5"/>
                </a:cxn>
                <a:cxn ang="0">
                  <a:pos x="157" y="0"/>
                </a:cxn>
                <a:cxn ang="0">
                  <a:pos x="154" y="0"/>
                </a:cxn>
                <a:cxn ang="0">
                  <a:pos x="153" y="1"/>
                </a:cxn>
              </a:cxnLst>
              <a:rect l="0" t="0" r="r" b="b"/>
              <a:pathLst>
                <a:path w="160" h="307">
                  <a:moveTo>
                    <a:pt x="153" y="1"/>
                  </a:moveTo>
                  <a:lnTo>
                    <a:pt x="153" y="1"/>
                  </a:lnTo>
                  <a:lnTo>
                    <a:pt x="146" y="12"/>
                  </a:lnTo>
                  <a:lnTo>
                    <a:pt x="139" y="22"/>
                  </a:lnTo>
                  <a:lnTo>
                    <a:pt x="134" y="33"/>
                  </a:lnTo>
                  <a:lnTo>
                    <a:pt x="129" y="44"/>
                  </a:lnTo>
                  <a:lnTo>
                    <a:pt x="129" y="44"/>
                  </a:lnTo>
                  <a:lnTo>
                    <a:pt x="112" y="84"/>
                  </a:lnTo>
                  <a:lnTo>
                    <a:pt x="112" y="84"/>
                  </a:lnTo>
                  <a:lnTo>
                    <a:pt x="109" y="93"/>
                  </a:lnTo>
                  <a:lnTo>
                    <a:pt x="107" y="105"/>
                  </a:lnTo>
                  <a:lnTo>
                    <a:pt x="104" y="116"/>
                  </a:lnTo>
                  <a:lnTo>
                    <a:pt x="102" y="121"/>
                  </a:lnTo>
                  <a:lnTo>
                    <a:pt x="100" y="125"/>
                  </a:lnTo>
                  <a:lnTo>
                    <a:pt x="100" y="125"/>
                  </a:lnTo>
                  <a:lnTo>
                    <a:pt x="79" y="157"/>
                  </a:lnTo>
                  <a:lnTo>
                    <a:pt x="60" y="190"/>
                  </a:lnTo>
                  <a:lnTo>
                    <a:pt x="60" y="190"/>
                  </a:lnTo>
                  <a:lnTo>
                    <a:pt x="46" y="212"/>
                  </a:lnTo>
                  <a:lnTo>
                    <a:pt x="24" y="249"/>
                  </a:lnTo>
                  <a:lnTo>
                    <a:pt x="13" y="269"/>
                  </a:lnTo>
                  <a:lnTo>
                    <a:pt x="5" y="287"/>
                  </a:lnTo>
                  <a:lnTo>
                    <a:pt x="2" y="294"/>
                  </a:lnTo>
                  <a:lnTo>
                    <a:pt x="0" y="300"/>
                  </a:lnTo>
                  <a:lnTo>
                    <a:pt x="0" y="304"/>
                  </a:lnTo>
                  <a:lnTo>
                    <a:pt x="1" y="305"/>
                  </a:lnTo>
                  <a:lnTo>
                    <a:pt x="2" y="306"/>
                  </a:lnTo>
                  <a:lnTo>
                    <a:pt x="2" y="306"/>
                  </a:lnTo>
                  <a:lnTo>
                    <a:pt x="4" y="307"/>
                  </a:lnTo>
                  <a:lnTo>
                    <a:pt x="5" y="307"/>
                  </a:lnTo>
                  <a:lnTo>
                    <a:pt x="8" y="305"/>
                  </a:lnTo>
                  <a:lnTo>
                    <a:pt x="9" y="302"/>
                  </a:lnTo>
                  <a:lnTo>
                    <a:pt x="8" y="300"/>
                  </a:lnTo>
                  <a:lnTo>
                    <a:pt x="8" y="300"/>
                  </a:lnTo>
                  <a:lnTo>
                    <a:pt x="9" y="302"/>
                  </a:lnTo>
                  <a:lnTo>
                    <a:pt x="10" y="299"/>
                  </a:lnTo>
                  <a:lnTo>
                    <a:pt x="10" y="299"/>
                  </a:lnTo>
                  <a:lnTo>
                    <a:pt x="15" y="288"/>
                  </a:lnTo>
                  <a:lnTo>
                    <a:pt x="15" y="288"/>
                  </a:lnTo>
                  <a:lnTo>
                    <a:pt x="32" y="258"/>
                  </a:lnTo>
                  <a:lnTo>
                    <a:pt x="32" y="258"/>
                  </a:lnTo>
                  <a:lnTo>
                    <a:pt x="55" y="218"/>
                  </a:lnTo>
                  <a:lnTo>
                    <a:pt x="77" y="179"/>
                  </a:lnTo>
                  <a:lnTo>
                    <a:pt x="77" y="179"/>
                  </a:lnTo>
                  <a:lnTo>
                    <a:pt x="93" y="154"/>
                  </a:lnTo>
                  <a:lnTo>
                    <a:pt x="108" y="129"/>
                  </a:lnTo>
                  <a:lnTo>
                    <a:pt x="108" y="129"/>
                  </a:lnTo>
                  <a:lnTo>
                    <a:pt x="110" y="124"/>
                  </a:lnTo>
                  <a:lnTo>
                    <a:pt x="112" y="119"/>
                  </a:lnTo>
                  <a:lnTo>
                    <a:pt x="114" y="110"/>
                  </a:lnTo>
                  <a:lnTo>
                    <a:pt x="114" y="110"/>
                  </a:lnTo>
                  <a:lnTo>
                    <a:pt x="121" y="90"/>
                  </a:lnTo>
                  <a:lnTo>
                    <a:pt x="128" y="71"/>
                  </a:lnTo>
                  <a:lnTo>
                    <a:pt x="128" y="71"/>
                  </a:lnTo>
                  <a:lnTo>
                    <a:pt x="134" y="55"/>
                  </a:lnTo>
                  <a:lnTo>
                    <a:pt x="141" y="39"/>
                  </a:lnTo>
                  <a:lnTo>
                    <a:pt x="150" y="23"/>
                  </a:lnTo>
                  <a:lnTo>
                    <a:pt x="155" y="15"/>
                  </a:lnTo>
                  <a:lnTo>
                    <a:pt x="159" y="9"/>
                  </a:lnTo>
                  <a:lnTo>
                    <a:pt x="159" y="9"/>
                  </a:lnTo>
                  <a:lnTo>
                    <a:pt x="160" y="7"/>
                  </a:lnTo>
                  <a:lnTo>
                    <a:pt x="160" y="5"/>
                  </a:lnTo>
                  <a:lnTo>
                    <a:pt x="159" y="1"/>
                  </a:lnTo>
                  <a:lnTo>
                    <a:pt x="157" y="0"/>
                  </a:lnTo>
                  <a:lnTo>
                    <a:pt x="156" y="0"/>
                  </a:lnTo>
                  <a:lnTo>
                    <a:pt x="154" y="0"/>
                  </a:lnTo>
                  <a:lnTo>
                    <a:pt x="153" y="1"/>
                  </a:lnTo>
                  <a:lnTo>
                    <a:pt x="1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216"/>
            <p:cNvSpPr/>
            <p:nvPr/>
          </p:nvSpPr>
          <p:spPr bwMode="auto">
            <a:xfrm>
              <a:off x="3468688" y="2425700"/>
              <a:ext cx="96838" cy="206375"/>
            </a:xfrm>
            <a:custGeom>
              <a:avLst/>
              <a:gdLst/>
              <a:ahLst/>
              <a:cxnLst>
                <a:cxn ang="0">
                  <a:pos x="177" y="2"/>
                </a:cxn>
                <a:cxn ang="0">
                  <a:pos x="177" y="2"/>
                </a:cxn>
                <a:cxn ang="0">
                  <a:pos x="162" y="26"/>
                </a:cxn>
                <a:cxn ang="0">
                  <a:pos x="147" y="50"/>
                </a:cxn>
                <a:cxn ang="0">
                  <a:pos x="134" y="76"/>
                </a:cxn>
                <a:cxn ang="0">
                  <a:pos x="121" y="100"/>
                </a:cxn>
                <a:cxn ang="0">
                  <a:pos x="98" y="152"/>
                </a:cxn>
                <a:cxn ang="0">
                  <a:pos x="76" y="204"/>
                </a:cxn>
                <a:cxn ang="0">
                  <a:pos x="76" y="204"/>
                </a:cxn>
                <a:cxn ang="0">
                  <a:pos x="36" y="297"/>
                </a:cxn>
                <a:cxn ang="0">
                  <a:pos x="36" y="297"/>
                </a:cxn>
                <a:cxn ang="0">
                  <a:pos x="26" y="317"/>
                </a:cxn>
                <a:cxn ang="0">
                  <a:pos x="16" y="339"/>
                </a:cxn>
                <a:cxn ang="0">
                  <a:pos x="7" y="360"/>
                </a:cxn>
                <a:cxn ang="0">
                  <a:pos x="3" y="371"/>
                </a:cxn>
                <a:cxn ang="0">
                  <a:pos x="0" y="382"/>
                </a:cxn>
                <a:cxn ang="0">
                  <a:pos x="0" y="382"/>
                </a:cxn>
                <a:cxn ang="0">
                  <a:pos x="0" y="384"/>
                </a:cxn>
                <a:cxn ang="0">
                  <a:pos x="0" y="386"/>
                </a:cxn>
                <a:cxn ang="0">
                  <a:pos x="1" y="388"/>
                </a:cxn>
                <a:cxn ang="0">
                  <a:pos x="3" y="388"/>
                </a:cxn>
                <a:cxn ang="0">
                  <a:pos x="5" y="389"/>
                </a:cxn>
                <a:cxn ang="0">
                  <a:pos x="6" y="388"/>
                </a:cxn>
                <a:cxn ang="0">
                  <a:pos x="8" y="387"/>
                </a:cxn>
                <a:cxn ang="0">
                  <a:pos x="9" y="384"/>
                </a:cxn>
                <a:cxn ang="0">
                  <a:pos x="9" y="384"/>
                </a:cxn>
                <a:cxn ang="0">
                  <a:pos x="12" y="373"/>
                </a:cxn>
                <a:cxn ang="0">
                  <a:pos x="16" y="363"/>
                </a:cxn>
                <a:cxn ang="0">
                  <a:pos x="20" y="351"/>
                </a:cxn>
                <a:cxn ang="0">
                  <a:pos x="25" y="341"/>
                </a:cxn>
                <a:cxn ang="0">
                  <a:pos x="25" y="341"/>
                </a:cxn>
                <a:cxn ang="0">
                  <a:pos x="32" y="330"/>
                </a:cxn>
                <a:cxn ang="0">
                  <a:pos x="37" y="318"/>
                </a:cxn>
                <a:cxn ang="0">
                  <a:pos x="47" y="295"/>
                </a:cxn>
                <a:cxn ang="0">
                  <a:pos x="47" y="295"/>
                </a:cxn>
                <a:cxn ang="0">
                  <a:pos x="87" y="202"/>
                </a:cxn>
                <a:cxn ang="0">
                  <a:pos x="87" y="202"/>
                </a:cxn>
                <a:cxn ang="0">
                  <a:pos x="109" y="151"/>
                </a:cxn>
                <a:cxn ang="0">
                  <a:pos x="132" y="101"/>
                </a:cxn>
                <a:cxn ang="0">
                  <a:pos x="144" y="78"/>
                </a:cxn>
                <a:cxn ang="0">
                  <a:pos x="157" y="53"/>
                </a:cxn>
                <a:cxn ang="0">
                  <a:pos x="170" y="29"/>
                </a:cxn>
                <a:cxn ang="0">
                  <a:pos x="184" y="6"/>
                </a:cxn>
                <a:cxn ang="0">
                  <a:pos x="184" y="6"/>
                </a:cxn>
                <a:cxn ang="0">
                  <a:pos x="185" y="4"/>
                </a:cxn>
                <a:cxn ang="0">
                  <a:pos x="185" y="3"/>
                </a:cxn>
                <a:cxn ang="0">
                  <a:pos x="184" y="1"/>
                </a:cxn>
                <a:cxn ang="0">
                  <a:pos x="183" y="0"/>
                </a:cxn>
                <a:cxn ang="0">
                  <a:pos x="181" y="0"/>
                </a:cxn>
                <a:cxn ang="0">
                  <a:pos x="180" y="0"/>
                </a:cxn>
                <a:cxn ang="0">
                  <a:pos x="178" y="0"/>
                </a:cxn>
                <a:cxn ang="0">
                  <a:pos x="177" y="2"/>
                </a:cxn>
                <a:cxn ang="0">
                  <a:pos x="177" y="2"/>
                </a:cxn>
              </a:cxnLst>
              <a:rect l="0" t="0" r="r" b="b"/>
              <a:pathLst>
                <a:path w="185" h="389">
                  <a:moveTo>
                    <a:pt x="177" y="2"/>
                  </a:moveTo>
                  <a:lnTo>
                    <a:pt x="177" y="2"/>
                  </a:lnTo>
                  <a:lnTo>
                    <a:pt x="162" y="26"/>
                  </a:lnTo>
                  <a:lnTo>
                    <a:pt x="147" y="50"/>
                  </a:lnTo>
                  <a:lnTo>
                    <a:pt x="134" y="76"/>
                  </a:lnTo>
                  <a:lnTo>
                    <a:pt x="121" y="100"/>
                  </a:lnTo>
                  <a:lnTo>
                    <a:pt x="98" y="152"/>
                  </a:lnTo>
                  <a:lnTo>
                    <a:pt x="76" y="204"/>
                  </a:lnTo>
                  <a:lnTo>
                    <a:pt x="76" y="204"/>
                  </a:lnTo>
                  <a:lnTo>
                    <a:pt x="36" y="297"/>
                  </a:lnTo>
                  <a:lnTo>
                    <a:pt x="36" y="297"/>
                  </a:lnTo>
                  <a:lnTo>
                    <a:pt x="26" y="317"/>
                  </a:lnTo>
                  <a:lnTo>
                    <a:pt x="16" y="339"/>
                  </a:lnTo>
                  <a:lnTo>
                    <a:pt x="7" y="360"/>
                  </a:lnTo>
                  <a:lnTo>
                    <a:pt x="3" y="371"/>
                  </a:lnTo>
                  <a:lnTo>
                    <a:pt x="0" y="382"/>
                  </a:lnTo>
                  <a:lnTo>
                    <a:pt x="0" y="382"/>
                  </a:lnTo>
                  <a:lnTo>
                    <a:pt x="0" y="384"/>
                  </a:lnTo>
                  <a:lnTo>
                    <a:pt x="0" y="386"/>
                  </a:lnTo>
                  <a:lnTo>
                    <a:pt x="1" y="388"/>
                  </a:lnTo>
                  <a:lnTo>
                    <a:pt x="3" y="388"/>
                  </a:lnTo>
                  <a:lnTo>
                    <a:pt x="5" y="389"/>
                  </a:lnTo>
                  <a:lnTo>
                    <a:pt x="6" y="388"/>
                  </a:lnTo>
                  <a:lnTo>
                    <a:pt x="8" y="387"/>
                  </a:lnTo>
                  <a:lnTo>
                    <a:pt x="9" y="384"/>
                  </a:lnTo>
                  <a:lnTo>
                    <a:pt x="9" y="384"/>
                  </a:lnTo>
                  <a:lnTo>
                    <a:pt x="12" y="373"/>
                  </a:lnTo>
                  <a:lnTo>
                    <a:pt x="16" y="363"/>
                  </a:lnTo>
                  <a:lnTo>
                    <a:pt x="20" y="351"/>
                  </a:lnTo>
                  <a:lnTo>
                    <a:pt x="25" y="341"/>
                  </a:lnTo>
                  <a:lnTo>
                    <a:pt x="25" y="341"/>
                  </a:lnTo>
                  <a:lnTo>
                    <a:pt x="32" y="330"/>
                  </a:lnTo>
                  <a:lnTo>
                    <a:pt x="37" y="318"/>
                  </a:lnTo>
                  <a:lnTo>
                    <a:pt x="47" y="295"/>
                  </a:lnTo>
                  <a:lnTo>
                    <a:pt x="47" y="295"/>
                  </a:lnTo>
                  <a:lnTo>
                    <a:pt x="87" y="202"/>
                  </a:lnTo>
                  <a:lnTo>
                    <a:pt x="87" y="202"/>
                  </a:lnTo>
                  <a:lnTo>
                    <a:pt x="109" y="151"/>
                  </a:lnTo>
                  <a:lnTo>
                    <a:pt x="132" y="101"/>
                  </a:lnTo>
                  <a:lnTo>
                    <a:pt x="144" y="78"/>
                  </a:lnTo>
                  <a:lnTo>
                    <a:pt x="157" y="53"/>
                  </a:lnTo>
                  <a:lnTo>
                    <a:pt x="170" y="29"/>
                  </a:lnTo>
                  <a:lnTo>
                    <a:pt x="184" y="6"/>
                  </a:lnTo>
                  <a:lnTo>
                    <a:pt x="184" y="6"/>
                  </a:lnTo>
                  <a:lnTo>
                    <a:pt x="185" y="4"/>
                  </a:lnTo>
                  <a:lnTo>
                    <a:pt x="185" y="3"/>
                  </a:lnTo>
                  <a:lnTo>
                    <a:pt x="184" y="1"/>
                  </a:lnTo>
                  <a:lnTo>
                    <a:pt x="183" y="0"/>
                  </a:lnTo>
                  <a:lnTo>
                    <a:pt x="181" y="0"/>
                  </a:lnTo>
                  <a:lnTo>
                    <a:pt x="180" y="0"/>
                  </a:lnTo>
                  <a:lnTo>
                    <a:pt x="178" y="0"/>
                  </a:lnTo>
                  <a:lnTo>
                    <a:pt x="177" y="2"/>
                  </a:lnTo>
                  <a:lnTo>
                    <a:pt x="17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217"/>
            <p:cNvSpPr/>
            <p:nvPr/>
          </p:nvSpPr>
          <p:spPr bwMode="auto">
            <a:xfrm>
              <a:off x="3514725" y="2389188"/>
              <a:ext cx="107950" cy="252413"/>
            </a:xfrm>
            <a:custGeom>
              <a:avLst/>
              <a:gdLst/>
              <a:ahLst/>
              <a:cxnLst>
                <a:cxn ang="0">
                  <a:pos x="198" y="2"/>
                </a:cxn>
                <a:cxn ang="0">
                  <a:pos x="147" y="97"/>
                </a:cxn>
                <a:cxn ang="0">
                  <a:pos x="133" y="128"/>
                </a:cxn>
                <a:cxn ang="0">
                  <a:pos x="108" y="192"/>
                </a:cxn>
                <a:cxn ang="0">
                  <a:pos x="95" y="224"/>
                </a:cxn>
                <a:cxn ang="0">
                  <a:pos x="55" y="314"/>
                </a:cxn>
                <a:cxn ang="0">
                  <a:pos x="44" y="344"/>
                </a:cxn>
                <a:cxn ang="0">
                  <a:pos x="33" y="374"/>
                </a:cxn>
                <a:cxn ang="0">
                  <a:pos x="25" y="405"/>
                </a:cxn>
                <a:cxn ang="0">
                  <a:pos x="19" y="419"/>
                </a:cxn>
                <a:cxn ang="0">
                  <a:pos x="14" y="434"/>
                </a:cxn>
                <a:cxn ang="0">
                  <a:pos x="9" y="452"/>
                </a:cxn>
                <a:cxn ang="0">
                  <a:pos x="1" y="470"/>
                </a:cxn>
                <a:cxn ang="0">
                  <a:pos x="0" y="472"/>
                </a:cxn>
                <a:cxn ang="0">
                  <a:pos x="2" y="475"/>
                </a:cxn>
                <a:cxn ang="0">
                  <a:pos x="4" y="477"/>
                </a:cxn>
                <a:cxn ang="0">
                  <a:pos x="9" y="476"/>
                </a:cxn>
                <a:cxn ang="0">
                  <a:pos x="10" y="475"/>
                </a:cxn>
                <a:cxn ang="0">
                  <a:pos x="20" y="449"/>
                </a:cxn>
                <a:cxn ang="0">
                  <a:pos x="44" y="371"/>
                </a:cxn>
                <a:cxn ang="0">
                  <a:pos x="50" y="353"/>
                </a:cxn>
                <a:cxn ang="0">
                  <a:pos x="70" y="304"/>
                </a:cxn>
                <a:cxn ang="0">
                  <a:pos x="99" y="238"/>
                </a:cxn>
                <a:cxn ang="0">
                  <a:pos x="124" y="174"/>
                </a:cxn>
                <a:cxn ang="0">
                  <a:pos x="143" y="125"/>
                </a:cxn>
                <a:cxn ang="0">
                  <a:pos x="150" y="109"/>
                </a:cxn>
                <a:cxn ang="0">
                  <a:pos x="206" y="7"/>
                </a:cxn>
                <a:cxn ang="0">
                  <a:pos x="206" y="5"/>
                </a:cxn>
                <a:cxn ang="0">
                  <a:pos x="205" y="2"/>
                </a:cxn>
                <a:cxn ang="0">
                  <a:pos x="202" y="0"/>
                </a:cxn>
                <a:cxn ang="0">
                  <a:pos x="199" y="1"/>
                </a:cxn>
                <a:cxn ang="0">
                  <a:pos x="198" y="2"/>
                </a:cxn>
              </a:cxnLst>
              <a:rect l="0" t="0" r="r" b="b"/>
              <a:pathLst>
                <a:path w="206" h="477">
                  <a:moveTo>
                    <a:pt x="198" y="2"/>
                  </a:moveTo>
                  <a:lnTo>
                    <a:pt x="198" y="2"/>
                  </a:lnTo>
                  <a:lnTo>
                    <a:pt x="147" y="97"/>
                  </a:lnTo>
                  <a:lnTo>
                    <a:pt x="147" y="97"/>
                  </a:lnTo>
                  <a:lnTo>
                    <a:pt x="139" y="113"/>
                  </a:lnTo>
                  <a:lnTo>
                    <a:pt x="133" y="128"/>
                  </a:lnTo>
                  <a:lnTo>
                    <a:pt x="120" y="160"/>
                  </a:lnTo>
                  <a:lnTo>
                    <a:pt x="108" y="192"/>
                  </a:lnTo>
                  <a:lnTo>
                    <a:pt x="95" y="224"/>
                  </a:lnTo>
                  <a:lnTo>
                    <a:pt x="95" y="224"/>
                  </a:lnTo>
                  <a:lnTo>
                    <a:pt x="68" y="284"/>
                  </a:lnTo>
                  <a:lnTo>
                    <a:pt x="55" y="314"/>
                  </a:lnTo>
                  <a:lnTo>
                    <a:pt x="44" y="344"/>
                  </a:lnTo>
                  <a:lnTo>
                    <a:pt x="44" y="344"/>
                  </a:lnTo>
                  <a:lnTo>
                    <a:pt x="38" y="359"/>
                  </a:lnTo>
                  <a:lnTo>
                    <a:pt x="33" y="374"/>
                  </a:lnTo>
                  <a:lnTo>
                    <a:pt x="25" y="405"/>
                  </a:lnTo>
                  <a:lnTo>
                    <a:pt x="25" y="405"/>
                  </a:lnTo>
                  <a:lnTo>
                    <a:pt x="23" y="412"/>
                  </a:lnTo>
                  <a:lnTo>
                    <a:pt x="19" y="419"/>
                  </a:lnTo>
                  <a:lnTo>
                    <a:pt x="16" y="427"/>
                  </a:lnTo>
                  <a:lnTo>
                    <a:pt x="14" y="434"/>
                  </a:lnTo>
                  <a:lnTo>
                    <a:pt x="14" y="434"/>
                  </a:lnTo>
                  <a:lnTo>
                    <a:pt x="9" y="452"/>
                  </a:lnTo>
                  <a:lnTo>
                    <a:pt x="5" y="461"/>
                  </a:lnTo>
                  <a:lnTo>
                    <a:pt x="1" y="470"/>
                  </a:lnTo>
                  <a:lnTo>
                    <a:pt x="1" y="470"/>
                  </a:lnTo>
                  <a:lnTo>
                    <a:pt x="0" y="472"/>
                  </a:lnTo>
                  <a:lnTo>
                    <a:pt x="1" y="474"/>
                  </a:lnTo>
                  <a:lnTo>
                    <a:pt x="2" y="475"/>
                  </a:lnTo>
                  <a:lnTo>
                    <a:pt x="3" y="476"/>
                  </a:lnTo>
                  <a:lnTo>
                    <a:pt x="4" y="477"/>
                  </a:lnTo>
                  <a:lnTo>
                    <a:pt x="7" y="477"/>
                  </a:lnTo>
                  <a:lnTo>
                    <a:pt x="9" y="476"/>
                  </a:lnTo>
                  <a:lnTo>
                    <a:pt x="10" y="475"/>
                  </a:lnTo>
                  <a:lnTo>
                    <a:pt x="10" y="475"/>
                  </a:lnTo>
                  <a:lnTo>
                    <a:pt x="15" y="463"/>
                  </a:lnTo>
                  <a:lnTo>
                    <a:pt x="20" y="449"/>
                  </a:lnTo>
                  <a:lnTo>
                    <a:pt x="29" y="424"/>
                  </a:lnTo>
                  <a:lnTo>
                    <a:pt x="44" y="371"/>
                  </a:lnTo>
                  <a:lnTo>
                    <a:pt x="44" y="371"/>
                  </a:lnTo>
                  <a:lnTo>
                    <a:pt x="50" y="353"/>
                  </a:lnTo>
                  <a:lnTo>
                    <a:pt x="56" y="337"/>
                  </a:lnTo>
                  <a:lnTo>
                    <a:pt x="70" y="304"/>
                  </a:lnTo>
                  <a:lnTo>
                    <a:pt x="99" y="238"/>
                  </a:lnTo>
                  <a:lnTo>
                    <a:pt x="99" y="238"/>
                  </a:lnTo>
                  <a:lnTo>
                    <a:pt x="113" y="206"/>
                  </a:lnTo>
                  <a:lnTo>
                    <a:pt x="124" y="174"/>
                  </a:lnTo>
                  <a:lnTo>
                    <a:pt x="137" y="142"/>
                  </a:lnTo>
                  <a:lnTo>
                    <a:pt x="143" y="125"/>
                  </a:lnTo>
                  <a:lnTo>
                    <a:pt x="150" y="109"/>
                  </a:lnTo>
                  <a:lnTo>
                    <a:pt x="150" y="109"/>
                  </a:lnTo>
                  <a:lnTo>
                    <a:pt x="178" y="59"/>
                  </a:lnTo>
                  <a:lnTo>
                    <a:pt x="206" y="7"/>
                  </a:lnTo>
                  <a:lnTo>
                    <a:pt x="206" y="7"/>
                  </a:lnTo>
                  <a:lnTo>
                    <a:pt x="206" y="5"/>
                  </a:lnTo>
                  <a:lnTo>
                    <a:pt x="206" y="3"/>
                  </a:lnTo>
                  <a:lnTo>
                    <a:pt x="205" y="2"/>
                  </a:lnTo>
                  <a:lnTo>
                    <a:pt x="204" y="1"/>
                  </a:lnTo>
                  <a:lnTo>
                    <a:pt x="202" y="0"/>
                  </a:lnTo>
                  <a:lnTo>
                    <a:pt x="200" y="0"/>
                  </a:lnTo>
                  <a:lnTo>
                    <a:pt x="199" y="1"/>
                  </a:lnTo>
                  <a:lnTo>
                    <a:pt x="198" y="2"/>
                  </a:lnTo>
                  <a:lnTo>
                    <a:pt x="1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218"/>
            <p:cNvSpPr/>
            <p:nvPr/>
          </p:nvSpPr>
          <p:spPr bwMode="auto">
            <a:xfrm>
              <a:off x="3571875" y="2335213"/>
              <a:ext cx="95250" cy="282575"/>
            </a:xfrm>
            <a:custGeom>
              <a:avLst/>
              <a:gdLst/>
              <a:ahLst/>
              <a:cxnLst>
                <a:cxn ang="0">
                  <a:pos x="171" y="5"/>
                </a:cxn>
                <a:cxn ang="0">
                  <a:pos x="165" y="36"/>
                </a:cxn>
                <a:cxn ang="0">
                  <a:pos x="157" y="67"/>
                </a:cxn>
                <a:cxn ang="0">
                  <a:pos x="133" y="127"/>
                </a:cxn>
                <a:cxn ang="0">
                  <a:pos x="119" y="162"/>
                </a:cxn>
                <a:cxn ang="0">
                  <a:pos x="79" y="267"/>
                </a:cxn>
                <a:cxn ang="0">
                  <a:pos x="51" y="335"/>
                </a:cxn>
                <a:cxn ang="0">
                  <a:pos x="33" y="387"/>
                </a:cxn>
                <a:cxn ang="0">
                  <a:pos x="28" y="406"/>
                </a:cxn>
                <a:cxn ang="0">
                  <a:pos x="12" y="472"/>
                </a:cxn>
                <a:cxn ang="0">
                  <a:pos x="9" y="486"/>
                </a:cxn>
                <a:cxn ang="0">
                  <a:pos x="2" y="515"/>
                </a:cxn>
                <a:cxn ang="0">
                  <a:pos x="0" y="530"/>
                </a:cxn>
                <a:cxn ang="0">
                  <a:pos x="1" y="533"/>
                </a:cxn>
                <a:cxn ang="0">
                  <a:pos x="4" y="534"/>
                </a:cxn>
                <a:cxn ang="0">
                  <a:pos x="9" y="532"/>
                </a:cxn>
                <a:cxn ang="0">
                  <a:pos x="9" y="530"/>
                </a:cxn>
                <a:cxn ang="0">
                  <a:pos x="15" y="498"/>
                </a:cxn>
                <a:cxn ang="0">
                  <a:pos x="22" y="467"/>
                </a:cxn>
                <a:cxn ang="0">
                  <a:pos x="26" y="449"/>
                </a:cxn>
                <a:cxn ang="0">
                  <a:pos x="39" y="400"/>
                </a:cxn>
                <a:cxn ang="0">
                  <a:pos x="44" y="382"/>
                </a:cxn>
                <a:cxn ang="0">
                  <a:pos x="64" y="329"/>
                </a:cxn>
                <a:cxn ang="0">
                  <a:pos x="92" y="261"/>
                </a:cxn>
                <a:cxn ang="0">
                  <a:pos x="120" y="187"/>
                </a:cxn>
                <a:cxn ang="0">
                  <a:pos x="148" y="113"/>
                </a:cxn>
                <a:cxn ang="0">
                  <a:pos x="160" y="88"/>
                </a:cxn>
                <a:cxn ang="0">
                  <a:pos x="173" y="46"/>
                </a:cxn>
                <a:cxn ang="0">
                  <a:pos x="178" y="18"/>
                </a:cxn>
                <a:cxn ang="0">
                  <a:pos x="180" y="5"/>
                </a:cxn>
                <a:cxn ang="0">
                  <a:pos x="179" y="1"/>
                </a:cxn>
                <a:cxn ang="0">
                  <a:pos x="176" y="0"/>
                </a:cxn>
                <a:cxn ang="0">
                  <a:pos x="171" y="3"/>
                </a:cxn>
                <a:cxn ang="0">
                  <a:pos x="171" y="5"/>
                </a:cxn>
              </a:cxnLst>
              <a:rect l="0" t="0" r="r" b="b"/>
              <a:pathLst>
                <a:path w="180" h="534">
                  <a:moveTo>
                    <a:pt x="171" y="5"/>
                  </a:moveTo>
                  <a:lnTo>
                    <a:pt x="171" y="5"/>
                  </a:lnTo>
                  <a:lnTo>
                    <a:pt x="168" y="20"/>
                  </a:lnTo>
                  <a:lnTo>
                    <a:pt x="165" y="36"/>
                  </a:lnTo>
                  <a:lnTo>
                    <a:pt x="161" y="51"/>
                  </a:lnTo>
                  <a:lnTo>
                    <a:pt x="157" y="67"/>
                  </a:lnTo>
                  <a:lnTo>
                    <a:pt x="145" y="97"/>
                  </a:lnTo>
                  <a:lnTo>
                    <a:pt x="133" y="127"/>
                  </a:lnTo>
                  <a:lnTo>
                    <a:pt x="133" y="127"/>
                  </a:lnTo>
                  <a:lnTo>
                    <a:pt x="119" y="162"/>
                  </a:lnTo>
                  <a:lnTo>
                    <a:pt x="106" y="197"/>
                  </a:lnTo>
                  <a:lnTo>
                    <a:pt x="79" y="267"/>
                  </a:lnTo>
                  <a:lnTo>
                    <a:pt x="79" y="267"/>
                  </a:lnTo>
                  <a:lnTo>
                    <a:pt x="51" y="335"/>
                  </a:lnTo>
                  <a:lnTo>
                    <a:pt x="39" y="370"/>
                  </a:lnTo>
                  <a:lnTo>
                    <a:pt x="33" y="387"/>
                  </a:lnTo>
                  <a:lnTo>
                    <a:pt x="28" y="406"/>
                  </a:lnTo>
                  <a:lnTo>
                    <a:pt x="28" y="406"/>
                  </a:lnTo>
                  <a:lnTo>
                    <a:pt x="19" y="439"/>
                  </a:lnTo>
                  <a:lnTo>
                    <a:pt x="12" y="472"/>
                  </a:lnTo>
                  <a:lnTo>
                    <a:pt x="12" y="472"/>
                  </a:lnTo>
                  <a:lnTo>
                    <a:pt x="9" y="486"/>
                  </a:lnTo>
                  <a:lnTo>
                    <a:pt x="6" y="501"/>
                  </a:lnTo>
                  <a:lnTo>
                    <a:pt x="2" y="515"/>
                  </a:lnTo>
                  <a:lnTo>
                    <a:pt x="0" y="530"/>
                  </a:lnTo>
                  <a:lnTo>
                    <a:pt x="0" y="530"/>
                  </a:lnTo>
                  <a:lnTo>
                    <a:pt x="1" y="532"/>
                  </a:lnTo>
                  <a:lnTo>
                    <a:pt x="1" y="533"/>
                  </a:lnTo>
                  <a:lnTo>
                    <a:pt x="3" y="534"/>
                  </a:lnTo>
                  <a:lnTo>
                    <a:pt x="4" y="534"/>
                  </a:lnTo>
                  <a:lnTo>
                    <a:pt x="8" y="533"/>
                  </a:lnTo>
                  <a:lnTo>
                    <a:pt x="9" y="532"/>
                  </a:lnTo>
                  <a:lnTo>
                    <a:pt x="9" y="530"/>
                  </a:lnTo>
                  <a:lnTo>
                    <a:pt x="9" y="530"/>
                  </a:lnTo>
                  <a:lnTo>
                    <a:pt x="12" y="513"/>
                  </a:lnTo>
                  <a:lnTo>
                    <a:pt x="15" y="498"/>
                  </a:lnTo>
                  <a:lnTo>
                    <a:pt x="19" y="482"/>
                  </a:lnTo>
                  <a:lnTo>
                    <a:pt x="22" y="467"/>
                  </a:lnTo>
                  <a:lnTo>
                    <a:pt x="22" y="467"/>
                  </a:lnTo>
                  <a:lnTo>
                    <a:pt x="26" y="449"/>
                  </a:lnTo>
                  <a:lnTo>
                    <a:pt x="30" y="433"/>
                  </a:lnTo>
                  <a:lnTo>
                    <a:pt x="39" y="400"/>
                  </a:lnTo>
                  <a:lnTo>
                    <a:pt x="39" y="400"/>
                  </a:lnTo>
                  <a:lnTo>
                    <a:pt x="44" y="382"/>
                  </a:lnTo>
                  <a:lnTo>
                    <a:pt x="50" y="364"/>
                  </a:lnTo>
                  <a:lnTo>
                    <a:pt x="64" y="329"/>
                  </a:lnTo>
                  <a:lnTo>
                    <a:pt x="78" y="295"/>
                  </a:lnTo>
                  <a:lnTo>
                    <a:pt x="92" y="261"/>
                  </a:lnTo>
                  <a:lnTo>
                    <a:pt x="92" y="261"/>
                  </a:lnTo>
                  <a:lnTo>
                    <a:pt x="120" y="187"/>
                  </a:lnTo>
                  <a:lnTo>
                    <a:pt x="134" y="151"/>
                  </a:lnTo>
                  <a:lnTo>
                    <a:pt x="148" y="113"/>
                  </a:lnTo>
                  <a:lnTo>
                    <a:pt x="148" y="113"/>
                  </a:lnTo>
                  <a:lnTo>
                    <a:pt x="160" y="88"/>
                  </a:lnTo>
                  <a:lnTo>
                    <a:pt x="169" y="61"/>
                  </a:lnTo>
                  <a:lnTo>
                    <a:pt x="173" y="46"/>
                  </a:lnTo>
                  <a:lnTo>
                    <a:pt x="176" y="33"/>
                  </a:lnTo>
                  <a:lnTo>
                    <a:pt x="178" y="18"/>
                  </a:lnTo>
                  <a:lnTo>
                    <a:pt x="180" y="5"/>
                  </a:lnTo>
                  <a:lnTo>
                    <a:pt x="180" y="5"/>
                  </a:lnTo>
                  <a:lnTo>
                    <a:pt x="180" y="3"/>
                  </a:lnTo>
                  <a:lnTo>
                    <a:pt x="179" y="1"/>
                  </a:lnTo>
                  <a:lnTo>
                    <a:pt x="177" y="1"/>
                  </a:lnTo>
                  <a:lnTo>
                    <a:pt x="176" y="0"/>
                  </a:lnTo>
                  <a:lnTo>
                    <a:pt x="172" y="1"/>
                  </a:lnTo>
                  <a:lnTo>
                    <a:pt x="171" y="3"/>
                  </a:lnTo>
                  <a:lnTo>
                    <a:pt x="171" y="5"/>
                  </a:lnTo>
                  <a:lnTo>
                    <a:pt x="17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219"/>
            <p:cNvSpPr/>
            <p:nvPr/>
          </p:nvSpPr>
          <p:spPr bwMode="auto">
            <a:xfrm>
              <a:off x="3662363" y="2174875"/>
              <a:ext cx="14288" cy="49213"/>
            </a:xfrm>
            <a:custGeom>
              <a:avLst/>
              <a:gdLst/>
              <a:ahLst/>
              <a:cxnLst>
                <a:cxn ang="0">
                  <a:pos x="20" y="3"/>
                </a:cxn>
                <a:cxn ang="0">
                  <a:pos x="20" y="3"/>
                </a:cxn>
                <a:cxn ang="0">
                  <a:pos x="11" y="23"/>
                </a:cxn>
                <a:cxn ang="0">
                  <a:pos x="4" y="43"/>
                </a:cxn>
                <a:cxn ang="0">
                  <a:pos x="1" y="65"/>
                </a:cxn>
                <a:cxn ang="0">
                  <a:pos x="0" y="87"/>
                </a:cxn>
                <a:cxn ang="0">
                  <a:pos x="0" y="87"/>
                </a:cxn>
                <a:cxn ang="0">
                  <a:pos x="0" y="89"/>
                </a:cxn>
                <a:cxn ang="0">
                  <a:pos x="1" y="91"/>
                </a:cxn>
                <a:cxn ang="0">
                  <a:pos x="2" y="92"/>
                </a:cxn>
                <a:cxn ang="0">
                  <a:pos x="4" y="92"/>
                </a:cxn>
                <a:cxn ang="0">
                  <a:pos x="6" y="92"/>
                </a:cxn>
                <a:cxn ang="0">
                  <a:pos x="7" y="91"/>
                </a:cxn>
                <a:cxn ang="0">
                  <a:pos x="8" y="89"/>
                </a:cxn>
                <a:cxn ang="0">
                  <a:pos x="9" y="87"/>
                </a:cxn>
                <a:cxn ang="0">
                  <a:pos x="9" y="87"/>
                </a:cxn>
                <a:cxn ang="0">
                  <a:pos x="11" y="66"/>
                </a:cxn>
                <a:cxn ang="0">
                  <a:pos x="14" y="47"/>
                </a:cxn>
                <a:cxn ang="0">
                  <a:pos x="20" y="27"/>
                </a:cxn>
                <a:cxn ang="0">
                  <a:pos x="27" y="7"/>
                </a:cxn>
                <a:cxn ang="0">
                  <a:pos x="27" y="7"/>
                </a:cxn>
                <a:cxn ang="0">
                  <a:pos x="28" y="5"/>
                </a:cxn>
                <a:cxn ang="0">
                  <a:pos x="28" y="4"/>
                </a:cxn>
                <a:cxn ang="0">
                  <a:pos x="25" y="1"/>
                </a:cxn>
                <a:cxn ang="0">
                  <a:pos x="24" y="0"/>
                </a:cxn>
                <a:cxn ang="0">
                  <a:pos x="22" y="0"/>
                </a:cxn>
                <a:cxn ang="0">
                  <a:pos x="21" y="1"/>
                </a:cxn>
                <a:cxn ang="0">
                  <a:pos x="20" y="3"/>
                </a:cxn>
                <a:cxn ang="0">
                  <a:pos x="20" y="3"/>
                </a:cxn>
              </a:cxnLst>
              <a:rect l="0" t="0" r="r" b="b"/>
              <a:pathLst>
                <a:path w="28" h="92">
                  <a:moveTo>
                    <a:pt x="20" y="3"/>
                  </a:moveTo>
                  <a:lnTo>
                    <a:pt x="20" y="3"/>
                  </a:lnTo>
                  <a:lnTo>
                    <a:pt x="11" y="23"/>
                  </a:lnTo>
                  <a:lnTo>
                    <a:pt x="4" y="43"/>
                  </a:lnTo>
                  <a:lnTo>
                    <a:pt x="1" y="65"/>
                  </a:lnTo>
                  <a:lnTo>
                    <a:pt x="0" y="87"/>
                  </a:lnTo>
                  <a:lnTo>
                    <a:pt x="0" y="87"/>
                  </a:lnTo>
                  <a:lnTo>
                    <a:pt x="0" y="89"/>
                  </a:lnTo>
                  <a:lnTo>
                    <a:pt x="1" y="91"/>
                  </a:lnTo>
                  <a:lnTo>
                    <a:pt x="2" y="92"/>
                  </a:lnTo>
                  <a:lnTo>
                    <a:pt x="4" y="92"/>
                  </a:lnTo>
                  <a:lnTo>
                    <a:pt x="6" y="92"/>
                  </a:lnTo>
                  <a:lnTo>
                    <a:pt x="7" y="91"/>
                  </a:lnTo>
                  <a:lnTo>
                    <a:pt x="8" y="89"/>
                  </a:lnTo>
                  <a:lnTo>
                    <a:pt x="9" y="87"/>
                  </a:lnTo>
                  <a:lnTo>
                    <a:pt x="9" y="87"/>
                  </a:lnTo>
                  <a:lnTo>
                    <a:pt x="11" y="66"/>
                  </a:lnTo>
                  <a:lnTo>
                    <a:pt x="14" y="47"/>
                  </a:lnTo>
                  <a:lnTo>
                    <a:pt x="20" y="27"/>
                  </a:lnTo>
                  <a:lnTo>
                    <a:pt x="27" y="7"/>
                  </a:lnTo>
                  <a:lnTo>
                    <a:pt x="27" y="7"/>
                  </a:lnTo>
                  <a:lnTo>
                    <a:pt x="28" y="5"/>
                  </a:lnTo>
                  <a:lnTo>
                    <a:pt x="28" y="4"/>
                  </a:lnTo>
                  <a:lnTo>
                    <a:pt x="25" y="1"/>
                  </a:lnTo>
                  <a:lnTo>
                    <a:pt x="24" y="0"/>
                  </a:lnTo>
                  <a:lnTo>
                    <a:pt x="22" y="0"/>
                  </a:lnTo>
                  <a:lnTo>
                    <a:pt x="21"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220"/>
            <p:cNvSpPr/>
            <p:nvPr/>
          </p:nvSpPr>
          <p:spPr bwMode="auto">
            <a:xfrm>
              <a:off x="3681413" y="2162175"/>
              <a:ext cx="36513" cy="88900"/>
            </a:xfrm>
            <a:custGeom>
              <a:avLst/>
              <a:gdLst/>
              <a:ahLst/>
              <a:cxnLst>
                <a:cxn ang="0">
                  <a:pos x="57" y="4"/>
                </a:cxn>
                <a:cxn ang="0">
                  <a:pos x="57" y="4"/>
                </a:cxn>
                <a:cxn ang="0">
                  <a:pos x="56" y="16"/>
                </a:cxn>
                <a:cxn ang="0">
                  <a:pos x="54" y="26"/>
                </a:cxn>
                <a:cxn ang="0">
                  <a:pos x="50" y="36"/>
                </a:cxn>
                <a:cxn ang="0">
                  <a:pos x="46" y="47"/>
                </a:cxn>
                <a:cxn ang="0">
                  <a:pos x="37" y="67"/>
                </a:cxn>
                <a:cxn ang="0">
                  <a:pos x="27" y="88"/>
                </a:cxn>
                <a:cxn ang="0">
                  <a:pos x="27" y="88"/>
                </a:cxn>
                <a:cxn ang="0">
                  <a:pos x="13" y="124"/>
                </a:cxn>
                <a:cxn ang="0">
                  <a:pos x="6" y="143"/>
                </a:cxn>
                <a:cxn ang="0">
                  <a:pos x="0" y="161"/>
                </a:cxn>
                <a:cxn ang="0">
                  <a:pos x="0" y="161"/>
                </a:cxn>
                <a:cxn ang="0">
                  <a:pos x="0" y="163"/>
                </a:cxn>
                <a:cxn ang="0">
                  <a:pos x="1" y="166"/>
                </a:cxn>
                <a:cxn ang="0">
                  <a:pos x="2" y="167"/>
                </a:cxn>
                <a:cxn ang="0">
                  <a:pos x="5" y="168"/>
                </a:cxn>
                <a:cxn ang="0">
                  <a:pos x="7" y="168"/>
                </a:cxn>
                <a:cxn ang="0">
                  <a:pos x="8" y="168"/>
                </a:cxn>
                <a:cxn ang="0">
                  <a:pos x="9" y="166"/>
                </a:cxn>
                <a:cxn ang="0">
                  <a:pos x="10" y="165"/>
                </a:cxn>
                <a:cxn ang="0">
                  <a:pos x="10" y="165"/>
                </a:cxn>
                <a:cxn ang="0">
                  <a:pos x="16" y="142"/>
                </a:cxn>
                <a:cxn ang="0">
                  <a:pos x="24" y="120"/>
                </a:cxn>
                <a:cxn ang="0">
                  <a:pos x="42" y="77"/>
                </a:cxn>
                <a:cxn ang="0">
                  <a:pos x="42" y="77"/>
                </a:cxn>
                <a:cxn ang="0">
                  <a:pos x="57" y="42"/>
                </a:cxn>
                <a:cxn ang="0">
                  <a:pos x="61" y="33"/>
                </a:cxn>
                <a:cxn ang="0">
                  <a:pos x="63" y="24"/>
                </a:cxn>
                <a:cxn ang="0">
                  <a:pos x="65" y="15"/>
                </a:cxn>
                <a:cxn ang="0">
                  <a:pos x="68" y="4"/>
                </a:cxn>
                <a:cxn ang="0">
                  <a:pos x="68" y="4"/>
                </a:cxn>
                <a:cxn ang="0">
                  <a:pos x="66" y="2"/>
                </a:cxn>
                <a:cxn ang="0">
                  <a:pos x="65" y="1"/>
                </a:cxn>
                <a:cxn ang="0">
                  <a:pos x="64" y="0"/>
                </a:cxn>
                <a:cxn ang="0">
                  <a:pos x="62" y="0"/>
                </a:cxn>
                <a:cxn ang="0">
                  <a:pos x="61" y="0"/>
                </a:cxn>
                <a:cxn ang="0">
                  <a:pos x="59" y="1"/>
                </a:cxn>
                <a:cxn ang="0">
                  <a:pos x="58" y="2"/>
                </a:cxn>
                <a:cxn ang="0">
                  <a:pos x="57" y="4"/>
                </a:cxn>
                <a:cxn ang="0">
                  <a:pos x="57" y="4"/>
                </a:cxn>
              </a:cxnLst>
              <a:rect l="0" t="0" r="r" b="b"/>
              <a:pathLst>
                <a:path w="68" h="168">
                  <a:moveTo>
                    <a:pt x="57" y="4"/>
                  </a:moveTo>
                  <a:lnTo>
                    <a:pt x="57" y="4"/>
                  </a:lnTo>
                  <a:lnTo>
                    <a:pt x="56" y="16"/>
                  </a:lnTo>
                  <a:lnTo>
                    <a:pt x="54" y="26"/>
                  </a:lnTo>
                  <a:lnTo>
                    <a:pt x="50" y="36"/>
                  </a:lnTo>
                  <a:lnTo>
                    <a:pt x="46" y="47"/>
                  </a:lnTo>
                  <a:lnTo>
                    <a:pt x="37" y="67"/>
                  </a:lnTo>
                  <a:lnTo>
                    <a:pt x="27" y="88"/>
                  </a:lnTo>
                  <a:lnTo>
                    <a:pt x="27" y="88"/>
                  </a:lnTo>
                  <a:lnTo>
                    <a:pt x="13" y="124"/>
                  </a:lnTo>
                  <a:lnTo>
                    <a:pt x="6" y="143"/>
                  </a:lnTo>
                  <a:lnTo>
                    <a:pt x="0" y="161"/>
                  </a:lnTo>
                  <a:lnTo>
                    <a:pt x="0" y="161"/>
                  </a:lnTo>
                  <a:lnTo>
                    <a:pt x="0" y="163"/>
                  </a:lnTo>
                  <a:lnTo>
                    <a:pt x="1" y="166"/>
                  </a:lnTo>
                  <a:lnTo>
                    <a:pt x="2" y="167"/>
                  </a:lnTo>
                  <a:lnTo>
                    <a:pt x="5" y="168"/>
                  </a:lnTo>
                  <a:lnTo>
                    <a:pt x="7" y="168"/>
                  </a:lnTo>
                  <a:lnTo>
                    <a:pt x="8" y="168"/>
                  </a:lnTo>
                  <a:lnTo>
                    <a:pt x="9" y="166"/>
                  </a:lnTo>
                  <a:lnTo>
                    <a:pt x="10" y="165"/>
                  </a:lnTo>
                  <a:lnTo>
                    <a:pt x="10" y="165"/>
                  </a:lnTo>
                  <a:lnTo>
                    <a:pt x="16" y="142"/>
                  </a:lnTo>
                  <a:lnTo>
                    <a:pt x="24" y="120"/>
                  </a:lnTo>
                  <a:lnTo>
                    <a:pt x="42" y="77"/>
                  </a:lnTo>
                  <a:lnTo>
                    <a:pt x="42" y="77"/>
                  </a:lnTo>
                  <a:lnTo>
                    <a:pt x="57" y="42"/>
                  </a:lnTo>
                  <a:lnTo>
                    <a:pt x="61" y="33"/>
                  </a:lnTo>
                  <a:lnTo>
                    <a:pt x="63" y="24"/>
                  </a:lnTo>
                  <a:lnTo>
                    <a:pt x="65" y="15"/>
                  </a:lnTo>
                  <a:lnTo>
                    <a:pt x="68" y="4"/>
                  </a:lnTo>
                  <a:lnTo>
                    <a:pt x="68" y="4"/>
                  </a:lnTo>
                  <a:lnTo>
                    <a:pt x="66" y="2"/>
                  </a:lnTo>
                  <a:lnTo>
                    <a:pt x="65" y="1"/>
                  </a:lnTo>
                  <a:lnTo>
                    <a:pt x="64" y="0"/>
                  </a:lnTo>
                  <a:lnTo>
                    <a:pt x="62" y="0"/>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221"/>
            <p:cNvSpPr/>
            <p:nvPr/>
          </p:nvSpPr>
          <p:spPr bwMode="auto">
            <a:xfrm>
              <a:off x="3617913" y="2128838"/>
              <a:ext cx="155575" cy="488950"/>
            </a:xfrm>
            <a:custGeom>
              <a:avLst/>
              <a:gdLst/>
              <a:ahLst/>
              <a:cxnLst>
                <a:cxn ang="0">
                  <a:pos x="285" y="4"/>
                </a:cxn>
                <a:cxn ang="0">
                  <a:pos x="283" y="20"/>
                </a:cxn>
                <a:cxn ang="0">
                  <a:pos x="277" y="34"/>
                </a:cxn>
                <a:cxn ang="0">
                  <a:pos x="262" y="61"/>
                </a:cxn>
                <a:cxn ang="0">
                  <a:pos x="253" y="75"/>
                </a:cxn>
                <a:cxn ang="0">
                  <a:pos x="230" y="115"/>
                </a:cxn>
                <a:cxn ang="0">
                  <a:pos x="215" y="142"/>
                </a:cxn>
                <a:cxn ang="0">
                  <a:pos x="193" y="196"/>
                </a:cxn>
                <a:cxn ang="0">
                  <a:pos x="183" y="224"/>
                </a:cxn>
                <a:cxn ang="0">
                  <a:pos x="168" y="290"/>
                </a:cxn>
                <a:cxn ang="0">
                  <a:pos x="154" y="337"/>
                </a:cxn>
                <a:cxn ang="0">
                  <a:pos x="149" y="354"/>
                </a:cxn>
                <a:cxn ang="0">
                  <a:pos x="128" y="416"/>
                </a:cxn>
                <a:cxn ang="0">
                  <a:pos x="111" y="480"/>
                </a:cxn>
                <a:cxn ang="0">
                  <a:pos x="104" y="514"/>
                </a:cxn>
                <a:cxn ang="0">
                  <a:pos x="85" y="580"/>
                </a:cxn>
                <a:cxn ang="0">
                  <a:pos x="75" y="613"/>
                </a:cxn>
                <a:cxn ang="0">
                  <a:pos x="59" y="660"/>
                </a:cxn>
                <a:cxn ang="0">
                  <a:pos x="56" y="676"/>
                </a:cxn>
                <a:cxn ang="0">
                  <a:pos x="43" y="748"/>
                </a:cxn>
                <a:cxn ang="0">
                  <a:pos x="37" y="780"/>
                </a:cxn>
                <a:cxn ang="0">
                  <a:pos x="21" y="842"/>
                </a:cxn>
                <a:cxn ang="0">
                  <a:pos x="12" y="873"/>
                </a:cxn>
                <a:cxn ang="0">
                  <a:pos x="0" y="926"/>
                </a:cxn>
                <a:cxn ang="0">
                  <a:pos x="10" y="923"/>
                </a:cxn>
                <a:cxn ang="0">
                  <a:pos x="16" y="895"/>
                </a:cxn>
                <a:cxn ang="0">
                  <a:pos x="23" y="868"/>
                </a:cxn>
                <a:cxn ang="0">
                  <a:pos x="41" y="805"/>
                </a:cxn>
                <a:cxn ang="0">
                  <a:pos x="54" y="742"/>
                </a:cxn>
                <a:cxn ang="0">
                  <a:pos x="65" y="679"/>
                </a:cxn>
                <a:cxn ang="0">
                  <a:pos x="70" y="660"/>
                </a:cxn>
                <a:cxn ang="0">
                  <a:pos x="87" y="607"/>
                </a:cxn>
                <a:cxn ang="0">
                  <a:pos x="98" y="574"/>
                </a:cxn>
                <a:cxn ang="0">
                  <a:pos x="114" y="507"/>
                </a:cxn>
                <a:cxn ang="0">
                  <a:pos x="121" y="473"/>
                </a:cxn>
                <a:cxn ang="0">
                  <a:pos x="129" y="441"/>
                </a:cxn>
                <a:cxn ang="0">
                  <a:pos x="150" y="378"/>
                </a:cxn>
                <a:cxn ang="0">
                  <a:pos x="162" y="347"/>
                </a:cxn>
                <a:cxn ang="0">
                  <a:pos x="172" y="315"/>
                </a:cxn>
                <a:cxn ang="0">
                  <a:pos x="188" y="250"/>
                </a:cxn>
                <a:cxn ang="0">
                  <a:pos x="196" y="218"/>
                </a:cxn>
                <a:cxn ang="0">
                  <a:pos x="205" y="186"/>
                </a:cxn>
                <a:cxn ang="0">
                  <a:pos x="219" y="156"/>
                </a:cxn>
                <a:cxn ang="0">
                  <a:pos x="251" y="98"/>
                </a:cxn>
                <a:cxn ang="0">
                  <a:pos x="264" y="77"/>
                </a:cxn>
                <a:cxn ang="0">
                  <a:pos x="284" y="42"/>
                </a:cxn>
                <a:cxn ang="0">
                  <a:pos x="293" y="18"/>
                </a:cxn>
                <a:cxn ang="0">
                  <a:pos x="295" y="4"/>
                </a:cxn>
                <a:cxn ang="0">
                  <a:pos x="293" y="1"/>
                </a:cxn>
                <a:cxn ang="0">
                  <a:pos x="290" y="0"/>
                </a:cxn>
                <a:cxn ang="0">
                  <a:pos x="287" y="1"/>
                </a:cxn>
                <a:cxn ang="0">
                  <a:pos x="285" y="4"/>
                </a:cxn>
              </a:cxnLst>
              <a:rect l="0" t="0" r="r" b="b"/>
              <a:pathLst>
                <a:path w="295" h="926">
                  <a:moveTo>
                    <a:pt x="285" y="4"/>
                  </a:moveTo>
                  <a:lnTo>
                    <a:pt x="285" y="4"/>
                  </a:lnTo>
                  <a:lnTo>
                    <a:pt x="284" y="13"/>
                  </a:lnTo>
                  <a:lnTo>
                    <a:pt x="283" y="20"/>
                  </a:lnTo>
                  <a:lnTo>
                    <a:pt x="280" y="27"/>
                  </a:lnTo>
                  <a:lnTo>
                    <a:pt x="277" y="34"/>
                  </a:lnTo>
                  <a:lnTo>
                    <a:pt x="270" y="48"/>
                  </a:lnTo>
                  <a:lnTo>
                    <a:pt x="262" y="61"/>
                  </a:lnTo>
                  <a:lnTo>
                    <a:pt x="262" y="61"/>
                  </a:lnTo>
                  <a:lnTo>
                    <a:pt x="253" y="75"/>
                  </a:lnTo>
                  <a:lnTo>
                    <a:pt x="245" y="88"/>
                  </a:lnTo>
                  <a:lnTo>
                    <a:pt x="230" y="115"/>
                  </a:lnTo>
                  <a:lnTo>
                    <a:pt x="230" y="115"/>
                  </a:lnTo>
                  <a:lnTo>
                    <a:pt x="215" y="142"/>
                  </a:lnTo>
                  <a:lnTo>
                    <a:pt x="203" y="168"/>
                  </a:lnTo>
                  <a:lnTo>
                    <a:pt x="193" y="196"/>
                  </a:lnTo>
                  <a:lnTo>
                    <a:pt x="183" y="224"/>
                  </a:lnTo>
                  <a:lnTo>
                    <a:pt x="183" y="224"/>
                  </a:lnTo>
                  <a:lnTo>
                    <a:pt x="176" y="256"/>
                  </a:lnTo>
                  <a:lnTo>
                    <a:pt x="168" y="290"/>
                  </a:lnTo>
                  <a:lnTo>
                    <a:pt x="160" y="322"/>
                  </a:lnTo>
                  <a:lnTo>
                    <a:pt x="154" y="337"/>
                  </a:lnTo>
                  <a:lnTo>
                    <a:pt x="149" y="354"/>
                  </a:lnTo>
                  <a:lnTo>
                    <a:pt x="149" y="354"/>
                  </a:lnTo>
                  <a:lnTo>
                    <a:pt x="138" y="385"/>
                  </a:lnTo>
                  <a:lnTo>
                    <a:pt x="128" y="416"/>
                  </a:lnTo>
                  <a:lnTo>
                    <a:pt x="118" y="448"/>
                  </a:lnTo>
                  <a:lnTo>
                    <a:pt x="111" y="480"/>
                  </a:lnTo>
                  <a:lnTo>
                    <a:pt x="111" y="480"/>
                  </a:lnTo>
                  <a:lnTo>
                    <a:pt x="104" y="514"/>
                  </a:lnTo>
                  <a:lnTo>
                    <a:pt x="96" y="547"/>
                  </a:lnTo>
                  <a:lnTo>
                    <a:pt x="85" y="580"/>
                  </a:lnTo>
                  <a:lnTo>
                    <a:pt x="75" y="613"/>
                  </a:lnTo>
                  <a:lnTo>
                    <a:pt x="75" y="613"/>
                  </a:lnTo>
                  <a:lnTo>
                    <a:pt x="65" y="645"/>
                  </a:lnTo>
                  <a:lnTo>
                    <a:pt x="59" y="660"/>
                  </a:lnTo>
                  <a:lnTo>
                    <a:pt x="56" y="676"/>
                  </a:lnTo>
                  <a:lnTo>
                    <a:pt x="56" y="676"/>
                  </a:lnTo>
                  <a:lnTo>
                    <a:pt x="49" y="712"/>
                  </a:lnTo>
                  <a:lnTo>
                    <a:pt x="43" y="748"/>
                  </a:lnTo>
                  <a:lnTo>
                    <a:pt x="43" y="748"/>
                  </a:lnTo>
                  <a:lnTo>
                    <a:pt x="37" y="780"/>
                  </a:lnTo>
                  <a:lnTo>
                    <a:pt x="29" y="811"/>
                  </a:lnTo>
                  <a:lnTo>
                    <a:pt x="21" y="842"/>
                  </a:lnTo>
                  <a:lnTo>
                    <a:pt x="12" y="873"/>
                  </a:lnTo>
                  <a:lnTo>
                    <a:pt x="12" y="873"/>
                  </a:lnTo>
                  <a:lnTo>
                    <a:pt x="5" y="900"/>
                  </a:lnTo>
                  <a:lnTo>
                    <a:pt x="0" y="926"/>
                  </a:lnTo>
                  <a:lnTo>
                    <a:pt x="0" y="926"/>
                  </a:lnTo>
                  <a:lnTo>
                    <a:pt x="10" y="923"/>
                  </a:lnTo>
                  <a:lnTo>
                    <a:pt x="10" y="923"/>
                  </a:lnTo>
                  <a:lnTo>
                    <a:pt x="16" y="895"/>
                  </a:lnTo>
                  <a:lnTo>
                    <a:pt x="23" y="868"/>
                  </a:lnTo>
                  <a:lnTo>
                    <a:pt x="23" y="868"/>
                  </a:lnTo>
                  <a:lnTo>
                    <a:pt x="33" y="837"/>
                  </a:lnTo>
                  <a:lnTo>
                    <a:pt x="41" y="805"/>
                  </a:lnTo>
                  <a:lnTo>
                    <a:pt x="48" y="774"/>
                  </a:lnTo>
                  <a:lnTo>
                    <a:pt x="54" y="742"/>
                  </a:lnTo>
                  <a:lnTo>
                    <a:pt x="54" y="742"/>
                  </a:lnTo>
                  <a:lnTo>
                    <a:pt x="65" y="679"/>
                  </a:lnTo>
                  <a:lnTo>
                    <a:pt x="65" y="679"/>
                  </a:lnTo>
                  <a:lnTo>
                    <a:pt x="70" y="660"/>
                  </a:lnTo>
                  <a:lnTo>
                    <a:pt x="75" y="643"/>
                  </a:lnTo>
                  <a:lnTo>
                    <a:pt x="87" y="607"/>
                  </a:lnTo>
                  <a:lnTo>
                    <a:pt x="87" y="607"/>
                  </a:lnTo>
                  <a:lnTo>
                    <a:pt x="98" y="574"/>
                  </a:lnTo>
                  <a:lnTo>
                    <a:pt x="107" y="541"/>
                  </a:lnTo>
                  <a:lnTo>
                    <a:pt x="114" y="507"/>
                  </a:lnTo>
                  <a:lnTo>
                    <a:pt x="121" y="473"/>
                  </a:lnTo>
                  <a:lnTo>
                    <a:pt x="121" y="473"/>
                  </a:lnTo>
                  <a:lnTo>
                    <a:pt x="125" y="458"/>
                  </a:lnTo>
                  <a:lnTo>
                    <a:pt x="129" y="441"/>
                  </a:lnTo>
                  <a:lnTo>
                    <a:pt x="139" y="409"/>
                  </a:lnTo>
                  <a:lnTo>
                    <a:pt x="150" y="378"/>
                  </a:lnTo>
                  <a:lnTo>
                    <a:pt x="162" y="347"/>
                  </a:lnTo>
                  <a:lnTo>
                    <a:pt x="162" y="347"/>
                  </a:lnTo>
                  <a:lnTo>
                    <a:pt x="167" y="332"/>
                  </a:lnTo>
                  <a:lnTo>
                    <a:pt x="172" y="315"/>
                  </a:lnTo>
                  <a:lnTo>
                    <a:pt x="180" y="283"/>
                  </a:lnTo>
                  <a:lnTo>
                    <a:pt x="188" y="250"/>
                  </a:lnTo>
                  <a:lnTo>
                    <a:pt x="196" y="218"/>
                  </a:lnTo>
                  <a:lnTo>
                    <a:pt x="196" y="218"/>
                  </a:lnTo>
                  <a:lnTo>
                    <a:pt x="200" y="202"/>
                  </a:lnTo>
                  <a:lnTo>
                    <a:pt x="205" y="186"/>
                  </a:lnTo>
                  <a:lnTo>
                    <a:pt x="211" y="171"/>
                  </a:lnTo>
                  <a:lnTo>
                    <a:pt x="219" y="156"/>
                  </a:lnTo>
                  <a:lnTo>
                    <a:pt x="234" y="127"/>
                  </a:lnTo>
                  <a:lnTo>
                    <a:pt x="251" y="98"/>
                  </a:lnTo>
                  <a:lnTo>
                    <a:pt x="251" y="98"/>
                  </a:lnTo>
                  <a:lnTo>
                    <a:pt x="264" y="77"/>
                  </a:lnTo>
                  <a:lnTo>
                    <a:pt x="278" y="54"/>
                  </a:lnTo>
                  <a:lnTo>
                    <a:pt x="284" y="42"/>
                  </a:lnTo>
                  <a:lnTo>
                    <a:pt x="289" y="30"/>
                  </a:lnTo>
                  <a:lnTo>
                    <a:pt x="293" y="18"/>
                  </a:lnTo>
                  <a:lnTo>
                    <a:pt x="295" y="4"/>
                  </a:lnTo>
                  <a:lnTo>
                    <a:pt x="295" y="4"/>
                  </a:lnTo>
                  <a:lnTo>
                    <a:pt x="294" y="2"/>
                  </a:lnTo>
                  <a:lnTo>
                    <a:pt x="293" y="1"/>
                  </a:lnTo>
                  <a:lnTo>
                    <a:pt x="292" y="0"/>
                  </a:lnTo>
                  <a:lnTo>
                    <a:pt x="290" y="0"/>
                  </a:lnTo>
                  <a:lnTo>
                    <a:pt x="289" y="0"/>
                  </a:lnTo>
                  <a:lnTo>
                    <a:pt x="287" y="1"/>
                  </a:lnTo>
                  <a:lnTo>
                    <a:pt x="286" y="2"/>
                  </a:lnTo>
                  <a:lnTo>
                    <a:pt x="285" y="4"/>
                  </a:lnTo>
                  <a:lnTo>
                    <a:pt x="28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222"/>
            <p:cNvSpPr/>
            <p:nvPr/>
          </p:nvSpPr>
          <p:spPr bwMode="auto">
            <a:xfrm>
              <a:off x="3648075" y="2117725"/>
              <a:ext cx="169863" cy="493713"/>
            </a:xfrm>
            <a:custGeom>
              <a:avLst/>
              <a:gdLst/>
              <a:ahLst/>
              <a:cxnLst>
                <a:cxn ang="0">
                  <a:pos x="309" y="8"/>
                </a:cxn>
                <a:cxn ang="0">
                  <a:pos x="291" y="37"/>
                </a:cxn>
                <a:cxn ang="0">
                  <a:pos x="278" y="54"/>
                </a:cxn>
                <a:cxn ang="0">
                  <a:pos x="269" y="73"/>
                </a:cxn>
                <a:cxn ang="0">
                  <a:pos x="225" y="193"/>
                </a:cxn>
                <a:cxn ang="0">
                  <a:pos x="199" y="254"/>
                </a:cxn>
                <a:cxn ang="0">
                  <a:pos x="175" y="316"/>
                </a:cxn>
                <a:cxn ang="0">
                  <a:pos x="152" y="418"/>
                </a:cxn>
                <a:cxn ang="0">
                  <a:pos x="143" y="468"/>
                </a:cxn>
                <a:cxn ang="0">
                  <a:pos x="128" y="513"/>
                </a:cxn>
                <a:cxn ang="0">
                  <a:pos x="104" y="572"/>
                </a:cxn>
                <a:cxn ang="0">
                  <a:pos x="85" y="637"/>
                </a:cxn>
                <a:cxn ang="0">
                  <a:pos x="64" y="702"/>
                </a:cxn>
                <a:cxn ang="0">
                  <a:pos x="44" y="756"/>
                </a:cxn>
                <a:cxn ang="0">
                  <a:pos x="27" y="812"/>
                </a:cxn>
                <a:cxn ang="0">
                  <a:pos x="21" y="835"/>
                </a:cxn>
                <a:cxn ang="0">
                  <a:pos x="17" y="863"/>
                </a:cxn>
                <a:cxn ang="0">
                  <a:pos x="7" y="895"/>
                </a:cxn>
                <a:cxn ang="0">
                  <a:pos x="1" y="919"/>
                </a:cxn>
                <a:cxn ang="0">
                  <a:pos x="0" y="927"/>
                </a:cxn>
                <a:cxn ang="0">
                  <a:pos x="3" y="932"/>
                </a:cxn>
                <a:cxn ang="0">
                  <a:pos x="9" y="931"/>
                </a:cxn>
                <a:cxn ang="0">
                  <a:pos x="10" y="927"/>
                </a:cxn>
                <a:cxn ang="0">
                  <a:pos x="16" y="897"/>
                </a:cxn>
                <a:cxn ang="0">
                  <a:pos x="28" y="861"/>
                </a:cxn>
                <a:cxn ang="0">
                  <a:pos x="29" y="843"/>
                </a:cxn>
                <a:cxn ang="0">
                  <a:pos x="39" y="807"/>
                </a:cxn>
                <a:cxn ang="0">
                  <a:pos x="57" y="745"/>
                </a:cxn>
                <a:cxn ang="0">
                  <a:pos x="82" y="686"/>
                </a:cxn>
                <a:cxn ang="0">
                  <a:pos x="99" y="630"/>
                </a:cxn>
                <a:cxn ang="0">
                  <a:pos x="113" y="574"/>
                </a:cxn>
                <a:cxn ang="0">
                  <a:pos x="137" y="515"/>
                </a:cxn>
                <a:cxn ang="0">
                  <a:pos x="152" y="471"/>
                </a:cxn>
                <a:cxn ang="0">
                  <a:pos x="160" y="423"/>
                </a:cxn>
                <a:cxn ang="0">
                  <a:pos x="182" y="327"/>
                </a:cxn>
                <a:cxn ang="0">
                  <a:pos x="205" y="264"/>
                </a:cxn>
                <a:cxn ang="0">
                  <a:pos x="231" y="203"/>
                </a:cxn>
                <a:cxn ang="0">
                  <a:pos x="276" y="82"/>
                </a:cxn>
                <a:cxn ang="0">
                  <a:pos x="294" y="48"/>
                </a:cxn>
                <a:cxn ang="0">
                  <a:pos x="307" y="30"/>
                </a:cxn>
                <a:cxn ang="0">
                  <a:pos x="320" y="6"/>
                </a:cxn>
                <a:cxn ang="0">
                  <a:pos x="319" y="2"/>
                </a:cxn>
                <a:cxn ang="0">
                  <a:pos x="312" y="1"/>
                </a:cxn>
                <a:cxn ang="0">
                  <a:pos x="310" y="4"/>
                </a:cxn>
              </a:cxnLst>
              <a:rect l="0" t="0" r="r" b="b"/>
              <a:pathLst>
                <a:path w="320" h="932">
                  <a:moveTo>
                    <a:pt x="310" y="4"/>
                  </a:moveTo>
                  <a:lnTo>
                    <a:pt x="310" y="4"/>
                  </a:lnTo>
                  <a:lnTo>
                    <a:pt x="309" y="8"/>
                  </a:lnTo>
                  <a:lnTo>
                    <a:pt x="307" y="13"/>
                  </a:lnTo>
                  <a:lnTo>
                    <a:pt x="302" y="21"/>
                  </a:lnTo>
                  <a:lnTo>
                    <a:pt x="291" y="37"/>
                  </a:lnTo>
                  <a:lnTo>
                    <a:pt x="291" y="37"/>
                  </a:lnTo>
                  <a:lnTo>
                    <a:pt x="284" y="45"/>
                  </a:lnTo>
                  <a:lnTo>
                    <a:pt x="278" y="54"/>
                  </a:lnTo>
                  <a:lnTo>
                    <a:pt x="273" y="64"/>
                  </a:lnTo>
                  <a:lnTo>
                    <a:pt x="269" y="73"/>
                  </a:lnTo>
                  <a:lnTo>
                    <a:pt x="269" y="73"/>
                  </a:lnTo>
                  <a:lnTo>
                    <a:pt x="258" y="103"/>
                  </a:lnTo>
                  <a:lnTo>
                    <a:pt x="247" y="133"/>
                  </a:lnTo>
                  <a:lnTo>
                    <a:pt x="225" y="193"/>
                  </a:lnTo>
                  <a:lnTo>
                    <a:pt x="225" y="193"/>
                  </a:lnTo>
                  <a:lnTo>
                    <a:pt x="212" y="223"/>
                  </a:lnTo>
                  <a:lnTo>
                    <a:pt x="199" y="254"/>
                  </a:lnTo>
                  <a:lnTo>
                    <a:pt x="185" y="285"/>
                  </a:lnTo>
                  <a:lnTo>
                    <a:pt x="180" y="300"/>
                  </a:lnTo>
                  <a:lnTo>
                    <a:pt x="175" y="316"/>
                  </a:lnTo>
                  <a:lnTo>
                    <a:pt x="175" y="316"/>
                  </a:lnTo>
                  <a:lnTo>
                    <a:pt x="159" y="384"/>
                  </a:lnTo>
                  <a:lnTo>
                    <a:pt x="152" y="418"/>
                  </a:lnTo>
                  <a:lnTo>
                    <a:pt x="146" y="452"/>
                  </a:lnTo>
                  <a:lnTo>
                    <a:pt x="146" y="452"/>
                  </a:lnTo>
                  <a:lnTo>
                    <a:pt x="143" y="468"/>
                  </a:lnTo>
                  <a:lnTo>
                    <a:pt x="139" y="483"/>
                  </a:lnTo>
                  <a:lnTo>
                    <a:pt x="134" y="499"/>
                  </a:lnTo>
                  <a:lnTo>
                    <a:pt x="128" y="513"/>
                  </a:lnTo>
                  <a:lnTo>
                    <a:pt x="116" y="543"/>
                  </a:lnTo>
                  <a:lnTo>
                    <a:pt x="104" y="572"/>
                  </a:lnTo>
                  <a:lnTo>
                    <a:pt x="104" y="572"/>
                  </a:lnTo>
                  <a:lnTo>
                    <a:pt x="99" y="588"/>
                  </a:lnTo>
                  <a:lnTo>
                    <a:pt x="93" y="604"/>
                  </a:lnTo>
                  <a:lnTo>
                    <a:pt x="85" y="637"/>
                  </a:lnTo>
                  <a:lnTo>
                    <a:pt x="76" y="670"/>
                  </a:lnTo>
                  <a:lnTo>
                    <a:pt x="71" y="686"/>
                  </a:lnTo>
                  <a:lnTo>
                    <a:pt x="64" y="702"/>
                  </a:lnTo>
                  <a:lnTo>
                    <a:pt x="64" y="702"/>
                  </a:lnTo>
                  <a:lnTo>
                    <a:pt x="53" y="729"/>
                  </a:lnTo>
                  <a:lnTo>
                    <a:pt x="44" y="756"/>
                  </a:lnTo>
                  <a:lnTo>
                    <a:pt x="35" y="784"/>
                  </a:lnTo>
                  <a:lnTo>
                    <a:pt x="27" y="812"/>
                  </a:lnTo>
                  <a:lnTo>
                    <a:pt x="27" y="812"/>
                  </a:lnTo>
                  <a:lnTo>
                    <a:pt x="24" y="824"/>
                  </a:lnTo>
                  <a:lnTo>
                    <a:pt x="22" y="829"/>
                  </a:lnTo>
                  <a:lnTo>
                    <a:pt x="21" y="835"/>
                  </a:lnTo>
                  <a:lnTo>
                    <a:pt x="21" y="835"/>
                  </a:lnTo>
                  <a:lnTo>
                    <a:pt x="19" y="854"/>
                  </a:lnTo>
                  <a:lnTo>
                    <a:pt x="17" y="863"/>
                  </a:lnTo>
                  <a:lnTo>
                    <a:pt x="15" y="872"/>
                  </a:lnTo>
                  <a:lnTo>
                    <a:pt x="15" y="872"/>
                  </a:lnTo>
                  <a:lnTo>
                    <a:pt x="7" y="895"/>
                  </a:lnTo>
                  <a:lnTo>
                    <a:pt x="3" y="907"/>
                  </a:lnTo>
                  <a:lnTo>
                    <a:pt x="1" y="919"/>
                  </a:lnTo>
                  <a:lnTo>
                    <a:pt x="1" y="919"/>
                  </a:lnTo>
                  <a:lnTo>
                    <a:pt x="0" y="921"/>
                  </a:lnTo>
                  <a:lnTo>
                    <a:pt x="0" y="927"/>
                  </a:lnTo>
                  <a:lnTo>
                    <a:pt x="0" y="927"/>
                  </a:lnTo>
                  <a:lnTo>
                    <a:pt x="0" y="929"/>
                  </a:lnTo>
                  <a:lnTo>
                    <a:pt x="1" y="931"/>
                  </a:lnTo>
                  <a:lnTo>
                    <a:pt x="3" y="932"/>
                  </a:lnTo>
                  <a:lnTo>
                    <a:pt x="6" y="932"/>
                  </a:lnTo>
                  <a:lnTo>
                    <a:pt x="7" y="932"/>
                  </a:lnTo>
                  <a:lnTo>
                    <a:pt x="9" y="931"/>
                  </a:lnTo>
                  <a:lnTo>
                    <a:pt x="10" y="929"/>
                  </a:lnTo>
                  <a:lnTo>
                    <a:pt x="10" y="927"/>
                  </a:lnTo>
                  <a:lnTo>
                    <a:pt x="10" y="927"/>
                  </a:lnTo>
                  <a:lnTo>
                    <a:pt x="11" y="920"/>
                  </a:lnTo>
                  <a:lnTo>
                    <a:pt x="12" y="912"/>
                  </a:lnTo>
                  <a:lnTo>
                    <a:pt x="16" y="897"/>
                  </a:lnTo>
                  <a:lnTo>
                    <a:pt x="26" y="867"/>
                  </a:lnTo>
                  <a:lnTo>
                    <a:pt x="26" y="867"/>
                  </a:lnTo>
                  <a:lnTo>
                    <a:pt x="28" y="861"/>
                  </a:lnTo>
                  <a:lnTo>
                    <a:pt x="28" y="855"/>
                  </a:lnTo>
                  <a:lnTo>
                    <a:pt x="29" y="843"/>
                  </a:lnTo>
                  <a:lnTo>
                    <a:pt x="29" y="843"/>
                  </a:lnTo>
                  <a:lnTo>
                    <a:pt x="30" y="834"/>
                  </a:lnTo>
                  <a:lnTo>
                    <a:pt x="33" y="825"/>
                  </a:lnTo>
                  <a:lnTo>
                    <a:pt x="39" y="807"/>
                  </a:lnTo>
                  <a:lnTo>
                    <a:pt x="39" y="807"/>
                  </a:lnTo>
                  <a:lnTo>
                    <a:pt x="47" y="775"/>
                  </a:lnTo>
                  <a:lnTo>
                    <a:pt x="57" y="745"/>
                  </a:lnTo>
                  <a:lnTo>
                    <a:pt x="70" y="715"/>
                  </a:lnTo>
                  <a:lnTo>
                    <a:pt x="82" y="686"/>
                  </a:lnTo>
                  <a:lnTo>
                    <a:pt x="82" y="686"/>
                  </a:lnTo>
                  <a:lnTo>
                    <a:pt x="87" y="672"/>
                  </a:lnTo>
                  <a:lnTo>
                    <a:pt x="91" y="658"/>
                  </a:lnTo>
                  <a:lnTo>
                    <a:pt x="99" y="630"/>
                  </a:lnTo>
                  <a:lnTo>
                    <a:pt x="105" y="602"/>
                  </a:lnTo>
                  <a:lnTo>
                    <a:pt x="109" y="588"/>
                  </a:lnTo>
                  <a:lnTo>
                    <a:pt x="113" y="574"/>
                  </a:lnTo>
                  <a:lnTo>
                    <a:pt x="113" y="574"/>
                  </a:lnTo>
                  <a:lnTo>
                    <a:pt x="124" y="545"/>
                  </a:lnTo>
                  <a:lnTo>
                    <a:pt x="137" y="515"/>
                  </a:lnTo>
                  <a:lnTo>
                    <a:pt x="143" y="501"/>
                  </a:lnTo>
                  <a:lnTo>
                    <a:pt x="148" y="486"/>
                  </a:lnTo>
                  <a:lnTo>
                    <a:pt x="152" y="471"/>
                  </a:lnTo>
                  <a:lnTo>
                    <a:pt x="155" y="455"/>
                  </a:lnTo>
                  <a:lnTo>
                    <a:pt x="155" y="455"/>
                  </a:lnTo>
                  <a:lnTo>
                    <a:pt x="160" y="423"/>
                  </a:lnTo>
                  <a:lnTo>
                    <a:pt x="168" y="391"/>
                  </a:lnTo>
                  <a:lnTo>
                    <a:pt x="182" y="327"/>
                  </a:lnTo>
                  <a:lnTo>
                    <a:pt x="182" y="327"/>
                  </a:lnTo>
                  <a:lnTo>
                    <a:pt x="186" y="312"/>
                  </a:lnTo>
                  <a:lnTo>
                    <a:pt x="193" y="296"/>
                  </a:lnTo>
                  <a:lnTo>
                    <a:pt x="205" y="264"/>
                  </a:lnTo>
                  <a:lnTo>
                    <a:pt x="218" y="234"/>
                  </a:lnTo>
                  <a:lnTo>
                    <a:pt x="231" y="203"/>
                  </a:lnTo>
                  <a:lnTo>
                    <a:pt x="231" y="203"/>
                  </a:lnTo>
                  <a:lnTo>
                    <a:pt x="253" y="143"/>
                  </a:lnTo>
                  <a:lnTo>
                    <a:pt x="276" y="82"/>
                  </a:lnTo>
                  <a:lnTo>
                    <a:pt x="276" y="82"/>
                  </a:lnTo>
                  <a:lnTo>
                    <a:pt x="281" y="70"/>
                  </a:lnTo>
                  <a:lnTo>
                    <a:pt x="288" y="59"/>
                  </a:lnTo>
                  <a:lnTo>
                    <a:pt x="294" y="48"/>
                  </a:lnTo>
                  <a:lnTo>
                    <a:pt x="302" y="37"/>
                  </a:lnTo>
                  <a:lnTo>
                    <a:pt x="302" y="37"/>
                  </a:lnTo>
                  <a:lnTo>
                    <a:pt x="307" y="30"/>
                  </a:lnTo>
                  <a:lnTo>
                    <a:pt x="312" y="22"/>
                  </a:lnTo>
                  <a:lnTo>
                    <a:pt x="317" y="14"/>
                  </a:lnTo>
                  <a:lnTo>
                    <a:pt x="320" y="6"/>
                  </a:lnTo>
                  <a:lnTo>
                    <a:pt x="320" y="6"/>
                  </a:lnTo>
                  <a:lnTo>
                    <a:pt x="320" y="4"/>
                  </a:lnTo>
                  <a:lnTo>
                    <a:pt x="319" y="2"/>
                  </a:lnTo>
                  <a:lnTo>
                    <a:pt x="315" y="0"/>
                  </a:lnTo>
                  <a:lnTo>
                    <a:pt x="314" y="0"/>
                  </a:lnTo>
                  <a:lnTo>
                    <a:pt x="312" y="1"/>
                  </a:lnTo>
                  <a:lnTo>
                    <a:pt x="311" y="2"/>
                  </a:lnTo>
                  <a:lnTo>
                    <a:pt x="310" y="4"/>
                  </a:lnTo>
                  <a:lnTo>
                    <a:pt x="3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223"/>
            <p:cNvSpPr/>
            <p:nvPr/>
          </p:nvSpPr>
          <p:spPr bwMode="auto">
            <a:xfrm>
              <a:off x="3678238" y="2128838"/>
              <a:ext cx="165100" cy="463550"/>
            </a:xfrm>
            <a:custGeom>
              <a:avLst/>
              <a:gdLst/>
              <a:ahLst/>
              <a:cxnLst>
                <a:cxn ang="0">
                  <a:pos x="304" y="4"/>
                </a:cxn>
                <a:cxn ang="0">
                  <a:pos x="301" y="32"/>
                </a:cxn>
                <a:cxn ang="0">
                  <a:pos x="288" y="87"/>
                </a:cxn>
                <a:cxn ang="0">
                  <a:pos x="281" y="114"/>
                </a:cxn>
                <a:cxn ang="0">
                  <a:pos x="262" y="201"/>
                </a:cxn>
                <a:cxn ang="0">
                  <a:pos x="253" y="230"/>
                </a:cxn>
                <a:cxn ang="0">
                  <a:pos x="233" y="291"/>
                </a:cxn>
                <a:cxn ang="0">
                  <a:pos x="199" y="381"/>
                </a:cxn>
                <a:cxn ang="0">
                  <a:pos x="178" y="442"/>
                </a:cxn>
                <a:cxn ang="0">
                  <a:pos x="169" y="473"/>
                </a:cxn>
                <a:cxn ang="0">
                  <a:pos x="149" y="535"/>
                </a:cxn>
                <a:cxn ang="0">
                  <a:pos x="123" y="594"/>
                </a:cxn>
                <a:cxn ang="0">
                  <a:pos x="108" y="622"/>
                </a:cxn>
                <a:cxn ang="0">
                  <a:pos x="77" y="677"/>
                </a:cxn>
                <a:cxn ang="0">
                  <a:pos x="62" y="705"/>
                </a:cxn>
                <a:cxn ang="0">
                  <a:pos x="42" y="757"/>
                </a:cxn>
                <a:cxn ang="0">
                  <a:pos x="25" y="796"/>
                </a:cxn>
                <a:cxn ang="0">
                  <a:pos x="18" y="808"/>
                </a:cxn>
                <a:cxn ang="0">
                  <a:pos x="5" y="839"/>
                </a:cxn>
                <a:cxn ang="0">
                  <a:pos x="0" y="870"/>
                </a:cxn>
                <a:cxn ang="0">
                  <a:pos x="0" y="871"/>
                </a:cxn>
                <a:cxn ang="0">
                  <a:pos x="0" y="872"/>
                </a:cxn>
                <a:cxn ang="0">
                  <a:pos x="2" y="875"/>
                </a:cxn>
                <a:cxn ang="0">
                  <a:pos x="5" y="876"/>
                </a:cxn>
                <a:cxn ang="0">
                  <a:pos x="8" y="875"/>
                </a:cxn>
                <a:cxn ang="0">
                  <a:pos x="9" y="872"/>
                </a:cxn>
                <a:cxn ang="0">
                  <a:pos x="11" y="861"/>
                </a:cxn>
                <a:cxn ang="0">
                  <a:pos x="15" y="841"/>
                </a:cxn>
                <a:cxn ang="0">
                  <a:pos x="27" y="812"/>
                </a:cxn>
                <a:cxn ang="0">
                  <a:pos x="37" y="794"/>
                </a:cxn>
                <a:cxn ang="0">
                  <a:pos x="46" y="771"/>
                </a:cxn>
                <a:cxn ang="0">
                  <a:pos x="54" y="748"/>
                </a:cxn>
                <a:cxn ang="0">
                  <a:pos x="83" y="686"/>
                </a:cxn>
                <a:cxn ang="0">
                  <a:pos x="97" y="658"/>
                </a:cxn>
                <a:cxn ang="0">
                  <a:pos x="128" y="604"/>
                </a:cxn>
                <a:cxn ang="0">
                  <a:pos x="143" y="576"/>
                </a:cxn>
                <a:cxn ang="0">
                  <a:pos x="154" y="547"/>
                </a:cxn>
                <a:cxn ang="0">
                  <a:pos x="183" y="459"/>
                </a:cxn>
                <a:cxn ang="0">
                  <a:pos x="204" y="400"/>
                </a:cxn>
                <a:cxn ang="0">
                  <a:pos x="246" y="282"/>
                </a:cxn>
                <a:cxn ang="0">
                  <a:pos x="266" y="223"/>
                </a:cxn>
                <a:cxn ang="0">
                  <a:pos x="273" y="196"/>
                </a:cxn>
                <a:cxn ang="0">
                  <a:pos x="293" y="109"/>
                </a:cxn>
                <a:cxn ang="0">
                  <a:pos x="305" y="57"/>
                </a:cxn>
                <a:cxn ang="0">
                  <a:pos x="312" y="18"/>
                </a:cxn>
                <a:cxn ang="0">
                  <a:pos x="313" y="4"/>
                </a:cxn>
                <a:cxn ang="0">
                  <a:pos x="312" y="1"/>
                </a:cxn>
                <a:cxn ang="0">
                  <a:pos x="309" y="0"/>
                </a:cxn>
                <a:cxn ang="0">
                  <a:pos x="305" y="1"/>
                </a:cxn>
                <a:cxn ang="0">
                  <a:pos x="304" y="4"/>
                </a:cxn>
              </a:cxnLst>
              <a:rect l="0" t="0" r="r" b="b"/>
              <a:pathLst>
                <a:path w="313" h="876">
                  <a:moveTo>
                    <a:pt x="304" y="4"/>
                  </a:moveTo>
                  <a:lnTo>
                    <a:pt x="304" y="4"/>
                  </a:lnTo>
                  <a:lnTo>
                    <a:pt x="303" y="19"/>
                  </a:lnTo>
                  <a:lnTo>
                    <a:pt x="301" y="32"/>
                  </a:lnTo>
                  <a:lnTo>
                    <a:pt x="296" y="60"/>
                  </a:lnTo>
                  <a:lnTo>
                    <a:pt x="288" y="87"/>
                  </a:lnTo>
                  <a:lnTo>
                    <a:pt x="281" y="114"/>
                  </a:lnTo>
                  <a:lnTo>
                    <a:pt x="281" y="114"/>
                  </a:lnTo>
                  <a:lnTo>
                    <a:pt x="269" y="172"/>
                  </a:lnTo>
                  <a:lnTo>
                    <a:pt x="262" y="201"/>
                  </a:lnTo>
                  <a:lnTo>
                    <a:pt x="253" y="230"/>
                  </a:lnTo>
                  <a:lnTo>
                    <a:pt x="253" y="230"/>
                  </a:lnTo>
                  <a:lnTo>
                    <a:pt x="244" y="260"/>
                  </a:lnTo>
                  <a:lnTo>
                    <a:pt x="233" y="291"/>
                  </a:lnTo>
                  <a:lnTo>
                    <a:pt x="210" y="351"/>
                  </a:lnTo>
                  <a:lnTo>
                    <a:pt x="199" y="381"/>
                  </a:lnTo>
                  <a:lnTo>
                    <a:pt x="188" y="411"/>
                  </a:lnTo>
                  <a:lnTo>
                    <a:pt x="178" y="442"/>
                  </a:lnTo>
                  <a:lnTo>
                    <a:pt x="169" y="473"/>
                  </a:lnTo>
                  <a:lnTo>
                    <a:pt x="169" y="473"/>
                  </a:lnTo>
                  <a:lnTo>
                    <a:pt x="160" y="504"/>
                  </a:lnTo>
                  <a:lnTo>
                    <a:pt x="149" y="535"/>
                  </a:lnTo>
                  <a:lnTo>
                    <a:pt x="137" y="565"/>
                  </a:lnTo>
                  <a:lnTo>
                    <a:pt x="123" y="594"/>
                  </a:lnTo>
                  <a:lnTo>
                    <a:pt x="123" y="594"/>
                  </a:lnTo>
                  <a:lnTo>
                    <a:pt x="108" y="622"/>
                  </a:lnTo>
                  <a:lnTo>
                    <a:pt x="92" y="649"/>
                  </a:lnTo>
                  <a:lnTo>
                    <a:pt x="77" y="677"/>
                  </a:lnTo>
                  <a:lnTo>
                    <a:pt x="62" y="705"/>
                  </a:lnTo>
                  <a:lnTo>
                    <a:pt x="62" y="705"/>
                  </a:lnTo>
                  <a:lnTo>
                    <a:pt x="51" y="731"/>
                  </a:lnTo>
                  <a:lnTo>
                    <a:pt x="42" y="757"/>
                  </a:lnTo>
                  <a:lnTo>
                    <a:pt x="30" y="783"/>
                  </a:lnTo>
                  <a:lnTo>
                    <a:pt x="25" y="796"/>
                  </a:lnTo>
                  <a:lnTo>
                    <a:pt x="18" y="808"/>
                  </a:lnTo>
                  <a:lnTo>
                    <a:pt x="18" y="808"/>
                  </a:lnTo>
                  <a:lnTo>
                    <a:pt x="11" y="824"/>
                  </a:lnTo>
                  <a:lnTo>
                    <a:pt x="5" y="839"/>
                  </a:lnTo>
                  <a:lnTo>
                    <a:pt x="1" y="853"/>
                  </a:lnTo>
                  <a:lnTo>
                    <a:pt x="0" y="870"/>
                  </a:lnTo>
                  <a:lnTo>
                    <a:pt x="0" y="870"/>
                  </a:lnTo>
                  <a:lnTo>
                    <a:pt x="0" y="871"/>
                  </a:lnTo>
                  <a:lnTo>
                    <a:pt x="0" y="872"/>
                  </a:lnTo>
                  <a:lnTo>
                    <a:pt x="0" y="872"/>
                  </a:lnTo>
                  <a:lnTo>
                    <a:pt x="1" y="874"/>
                  </a:lnTo>
                  <a:lnTo>
                    <a:pt x="2" y="875"/>
                  </a:lnTo>
                  <a:lnTo>
                    <a:pt x="3" y="876"/>
                  </a:lnTo>
                  <a:lnTo>
                    <a:pt x="5" y="876"/>
                  </a:lnTo>
                  <a:lnTo>
                    <a:pt x="6" y="876"/>
                  </a:lnTo>
                  <a:lnTo>
                    <a:pt x="8" y="875"/>
                  </a:lnTo>
                  <a:lnTo>
                    <a:pt x="9" y="874"/>
                  </a:lnTo>
                  <a:lnTo>
                    <a:pt x="9" y="872"/>
                  </a:lnTo>
                  <a:lnTo>
                    <a:pt x="9" y="872"/>
                  </a:lnTo>
                  <a:lnTo>
                    <a:pt x="11" y="861"/>
                  </a:lnTo>
                  <a:lnTo>
                    <a:pt x="13" y="850"/>
                  </a:lnTo>
                  <a:lnTo>
                    <a:pt x="15" y="841"/>
                  </a:lnTo>
                  <a:lnTo>
                    <a:pt x="19" y="831"/>
                  </a:lnTo>
                  <a:lnTo>
                    <a:pt x="27" y="812"/>
                  </a:lnTo>
                  <a:lnTo>
                    <a:pt x="37" y="794"/>
                  </a:lnTo>
                  <a:lnTo>
                    <a:pt x="37" y="794"/>
                  </a:lnTo>
                  <a:lnTo>
                    <a:pt x="42" y="782"/>
                  </a:lnTo>
                  <a:lnTo>
                    <a:pt x="46" y="771"/>
                  </a:lnTo>
                  <a:lnTo>
                    <a:pt x="54" y="748"/>
                  </a:lnTo>
                  <a:lnTo>
                    <a:pt x="54" y="748"/>
                  </a:lnTo>
                  <a:lnTo>
                    <a:pt x="67" y="717"/>
                  </a:lnTo>
                  <a:lnTo>
                    <a:pt x="83" y="686"/>
                  </a:lnTo>
                  <a:lnTo>
                    <a:pt x="83" y="686"/>
                  </a:lnTo>
                  <a:lnTo>
                    <a:pt x="97" y="658"/>
                  </a:lnTo>
                  <a:lnTo>
                    <a:pt x="113" y="631"/>
                  </a:lnTo>
                  <a:lnTo>
                    <a:pt x="128" y="604"/>
                  </a:lnTo>
                  <a:lnTo>
                    <a:pt x="143" y="576"/>
                  </a:lnTo>
                  <a:lnTo>
                    <a:pt x="143" y="576"/>
                  </a:lnTo>
                  <a:lnTo>
                    <a:pt x="149" y="561"/>
                  </a:lnTo>
                  <a:lnTo>
                    <a:pt x="154" y="547"/>
                  </a:lnTo>
                  <a:lnTo>
                    <a:pt x="164" y="518"/>
                  </a:lnTo>
                  <a:lnTo>
                    <a:pt x="183" y="459"/>
                  </a:lnTo>
                  <a:lnTo>
                    <a:pt x="183" y="459"/>
                  </a:lnTo>
                  <a:lnTo>
                    <a:pt x="204" y="400"/>
                  </a:lnTo>
                  <a:lnTo>
                    <a:pt x="225" y="341"/>
                  </a:lnTo>
                  <a:lnTo>
                    <a:pt x="246" y="282"/>
                  </a:lnTo>
                  <a:lnTo>
                    <a:pt x="256" y="253"/>
                  </a:lnTo>
                  <a:lnTo>
                    <a:pt x="266" y="223"/>
                  </a:lnTo>
                  <a:lnTo>
                    <a:pt x="266" y="223"/>
                  </a:lnTo>
                  <a:lnTo>
                    <a:pt x="273" y="196"/>
                  </a:lnTo>
                  <a:lnTo>
                    <a:pt x="280" y="167"/>
                  </a:lnTo>
                  <a:lnTo>
                    <a:pt x="293" y="109"/>
                  </a:lnTo>
                  <a:lnTo>
                    <a:pt x="293" y="109"/>
                  </a:lnTo>
                  <a:lnTo>
                    <a:pt x="305" y="57"/>
                  </a:lnTo>
                  <a:lnTo>
                    <a:pt x="311" y="31"/>
                  </a:lnTo>
                  <a:lnTo>
                    <a:pt x="312" y="18"/>
                  </a:lnTo>
                  <a:lnTo>
                    <a:pt x="313" y="4"/>
                  </a:lnTo>
                  <a:lnTo>
                    <a:pt x="313" y="4"/>
                  </a:lnTo>
                  <a:lnTo>
                    <a:pt x="313" y="2"/>
                  </a:lnTo>
                  <a:lnTo>
                    <a:pt x="312" y="1"/>
                  </a:lnTo>
                  <a:lnTo>
                    <a:pt x="310" y="0"/>
                  </a:lnTo>
                  <a:lnTo>
                    <a:pt x="309" y="0"/>
                  </a:lnTo>
                  <a:lnTo>
                    <a:pt x="307" y="0"/>
                  </a:lnTo>
                  <a:lnTo>
                    <a:pt x="305" y="1"/>
                  </a:lnTo>
                  <a:lnTo>
                    <a:pt x="304" y="2"/>
                  </a:lnTo>
                  <a:lnTo>
                    <a:pt x="304" y="4"/>
                  </a:lnTo>
                  <a:lnTo>
                    <a:pt x="30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224"/>
            <p:cNvSpPr/>
            <p:nvPr/>
          </p:nvSpPr>
          <p:spPr bwMode="auto">
            <a:xfrm>
              <a:off x="3725863" y="2147888"/>
              <a:ext cx="158750" cy="400050"/>
            </a:xfrm>
            <a:custGeom>
              <a:avLst/>
              <a:gdLst/>
              <a:ahLst/>
              <a:cxnLst>
                <a:cxn ang="0">
                  <a:pos x="286" y="10"/>
                </a:cxn>
                <a:cxn ang="0">
                  <a:pos x="276" y="32"/>
                </a:cxn>
                <a:cxn ang="0">
                  <a:pos x="265" y="66"/>
                </a:cxn>
                <a:cxn ang="0">
                  <a:pos x="238" y="143"/>
                </a:cxn>
                <a:cxn ang="0">
                  <a:pos x="211" y="216"/>
                </a:cxn>
                <a:cxn ang="0">
                  <a:pos x="184" y="291"/>
                </a:cxn>
                <a:cxn ang="0">
                  <a:pos x="171" y="353"/>
                </a:cxn>
                <a:cxn ang="0">
                  <a:pos x="168" y="377"/>
                </a:cxn>
                <a:cxn ang="0">
                  <a:pos x="156" y="412"/>
                </a:cxn>
                <a:cxn ang="0">
                  <a:pos x="136" y="455"/>
                </a:cxn>
                <a:cxn ang="0">
                  <a:pos x="123" y="496"/>
                </a:cxn>
                <a:cxn ang="0">
                  <a:pos x="117" y="509"/>
                </a:cxn>
                <a:cxn ang="0">
                  <a:pos x="94" y="556"/>
                </a:cxn>
                <a:cxn ang="0">
                  <a:pos x="76" y="606"/>
                </a:cxn>
                <a:cxn ang="0">
                  <a:pos x="61" y="653"/>
                </a:cxn>
                <a:cxn ang="0">
                  <a:pos x="53" y="667"/>
                </a:cxn>
                <a:cxn ang="0">
                  <a:pos x="23" y="705"/>
                </a:cxn>
                <a:cxn ang="0">
                  <a:pos x="16" y="715"/>
                </a:cxn>
                <a:cxn ang="0">
                  <a:pos x="4" y="744"/>
                </a:cxn>
                <a:cxn ang="0">
                  <a:pos x="0" y="751"/>
                </a:cxn>
                <a:cxn ang="0">
                  <a:pos x="4" y="757"/>
                </a:cxn>
                <a:cxn ang="0">
                  <a:pos x="12" y="756"/>
                </a:cxn>
                <a:cxn ang="0">
                  <a:pos x="14" y="749"/>
                </a:cxn>
                <a:cxn ang="0">
                  <a:pos x="12" y="747"/>
                </a:cxn>
                <a:cxn ang="0">
                  <a:pos x="22" y="724"/>
                </a:cxn>
                <a:cxn ang="0">
                  <a:pos x="33" y="706"/>
                </a:cxn>
                <a:cxn ang="0">
                  <a:pos x="57" y="678"/>
                </a:cxn>
                <a:cxn ang="0">
                  <a:pos x="74" y="645"/>
                </a:cxn>
                <a:cxn ang="0">
                  <a:pos x="94" y="584"/>
                </a:cxn>
                <a:cxn ang="0">
                  <a:pos x="111" y="542"/>
                </a:cxn>
                <a:cxn ang="0">
                  <a:pos x="126" y="510"/>
                </a:cxn>
                <a:cxn ang="0">
                  <a:pos x="134" y="490"/>
                </a:cxn>
                <a:cxn ang="0">
                  <a:pos x="164" y="417"/>
                </a:cxn>
                <a:cxn ang="0">
                  <a:pos x="177" y="384"/>
                </a:cxn>
                <a:cxn ang="0">
                  <a:pos x="180" y="359"/>
                </a:cxn>
                <a:cxn ang="0">
                  <a:pos x="191" y="305"/>
                </a:cxn>
                <a:cxn ang="0">
                  <a:pos x="208" y="254"/>
                </a:cxn>
                <a:cxn ang="0">
                  <a:pos x="243" y="154"/>
                </a:cxn>
                <a:cxn ang="0">
                  <a:pos x="268" y="83"/>
                </a:cxn>
                <a:cxn ang="0">
                  <a:pos x="282" y="46"/>
                </a:cxn>
                <a:cxn ang="0">
                  <a:pos x="290" y="21"/>
                </a:cxn>
                <a:cxn ang="0">
                  <a:pos x="299" y="9"/>
                </a:cxn>
                <a:cxn ang="0">
                  <a:pos x="300" y="4"/>
                </a:cxn>
                <a:cxn ang="0">
                  <a:pos x="295" y="0"/>
                </a:cxn>
                <a:cxn ang="0">
                  <a:pos x="292" y="3"/>
                </a:cxn>
              </a:cxnLst>
              <a:rect l="0" t="0" r="r" b="b"/>
              <a:pathLst>
                <a:path w="300" h="757">
                  <a:moveTo>
                    <a:pt x="292" y="3"/>
                  </a:moveTo>
                  <a:lnTo>
                    <a:pt x="292" y="3"/>
                  </a:lnTo>
                  <a:lnTo>
                    <a:pt x="286" y="10"/>
                  </a:lnTo>
                  <a:lnTo>
                    <a:pt x="282" y="17"/>
                  </a:lnTo>
                  <a:lnTo>
                    <a:pt x="279" y="24"/>
                  </a:lnTo>
                  <a:lnTo>
                    <a:pt x="276" y="32"/>
                  </a:lnTo>
                  <a:lnTo>
                    <a:pt x="271" y="49"/>
                  </a:lnTo>
                  <a:lnTo>
                    <a:pt x="265" y="66"/>
                  </a:lnTo>
                  <a:lnTo>
                    <a:pt x="265" y="66"/>
                  </a:lnTo>
                  <a:lnTo>
                    <a:pt x="255" y="91"/>
                  </a:lnTo>
                  <a:lnTo>
                    <a:pt x="246" y="117"/>
                  </a:lnTo>
                  <a:lnTo>
                    <a:pt x="238" y="143"/>
                  </a:lnTo>
                  <a:lnTo>
                    <a:pt x="228" y="169"/>
                  </a:lnTo>
                  <a:lnTo>
                    <a:pt x="228" y="169"/>
                  </a:lnTo>
                  <a:lnTo>
                    <a:pt x="211" y="216"/>
                  </a:lnTo>
                  <a:lnTo>
                    <a:pt x="200" y="241"/>
                  </a:lnTo>
                  <a:lnTo>
                    <a:pt x="192" y="266"/>
                  </a:lnTo>
                  <a:lnTo>
                    <a:pt x="184" y="291"/>
                  </a:lnTo>
                  <a:lnTo>
                    <a:pt x="178" y="316"/>
                  </a:lnTo>
                  <a:lnTo>
                    <a:pt x="173" y="340"/>
                  </a:lnTo>
                  <a:lnTo>
                    <a:pt x="171" y="353"/>
                  </a:lnTo>
                  <a:lnTo>
                    <a:pt x="170" y="366"/>
                  </a:lnTo>
                  <a:lnTo>
                    <a:pt x="170" y="366"/>
                  </a:lnTo>
                  <a:lnTo>
                    <a:pt x="168" y="377"/>
                  </a:lnTo>
                  <a:lnTo>
                    <a:pt x="165" y="389"/>
                  </a:lnTo>
                  <a:lnTo>
                    <a:pt x="161" y="400"/>
                  </a:lnTo>
                  <a:lnTo>
                    <a:pt x="156" y="412"/>
                  </a:lnTo>
                  <a:lnTo>
                    <a:pt x="146" y="433"/>
                  </a:lnTo>
                  <a:lnTo>
                    <a:pt x="140" y="444"/>
                  </a:lnTo>
                  <a:lnTo>
                    <a:pt x="136" y="455"/>
                  </a:lnTo>
                  <a:lnTo>
                    <a:pt x="136" y="455"/>
                  </a:lnTo>
                  <a:lnTo>
                    <a:pt x="128" y="483"/>
                  </a:lnTo>
                  <a:lnTo>
                    <a:pt x="123" y="496"/>
                  </a:lnTo>
                  <a:lnTo>
                    <a:pt x="120" y="504"/>
                  </a:lnTo>
                  <a:lnTo>
                    <a:pt x="117" y="509"/>
                  </a:lnTo>
                  <a:lnTo>
                    <a:pt x="117" y="509"/>
                  </a:lnTo>
                  <a:lnTo>
                    <a:pt x="110" y="520"/>
                  </a:lnTo>
                  <a:lnTo>
                    <a:pt x="103" y="532"/>
                  </a:lnTo>
                  <a:lnTo>
                    <a:pt x="94" y="556"/>
                  </a:lnTo>
                  <a:lnTo>
                    <a:pt x="94" y="556"/>
                  </a:lnTo>
                  <a:lnTo>
                    <a:pt x="85" y="581"/>
                  </a:lnTo>
                  <a:lnTo>
                    <a:pt x="76" y="606"/>
                  </a:lnTo>
                  <a:lnTo>
                    <a:pt x="76" y="606"/>
                  </a:lnTo>
                  <a:lnTo>
                    <a:pt x="67" y="638"/>
                  </a:lnTo>
                  <a:lnTo>
                    <a:pt x="61" y="653"/>
                  </a:lnTo>
                  <a:lnTo>
                    <a:pt x="57" y="661"/>
                  </a:lnTo>
                  <a:lnTo>
                    <a:pt x="53" y="667"/>
                  </a:lnTo>
                  <a:lnTo>
                    <a:pt x="53" y="667"/>
                  </a:lnTo>
                  <a:lnTo>
                    <a:pt x="45" y="677"/>
                  </a:lnTo>
                  <a:lnTo>
                    <a:pt x="38" y="686"/>
                  </a:lnTo>
                  <a:lnTo>
                    <a:pt x="23" y="705"/>
                  </a:lnTo>
                  <a:lnTo>
                    <a:pt x="23" y="705"/>
                  </a:lnTo>
                  <a:lnTo>
                    <a:pt x="19" y="710"/>
                  </a:lnTo>
                  <a:lnTo>
                    <a:pt x="16" y="715"/>
                  </a:lnTo>
                  <a:lnTo>
                    <a:pt x="11" y="727"/>
                  </a:lnTo>
                  <a:lnTo>
                    <a:pt x="6" y="738"/>
                  </a:lnTo>
                  <a:lnTo>
                    <a:pt x="4" y="744"/>
                  </a:lnTo>
                  <a:lnTo>
                    <a:pt x="0" y="749"/>
                  </a:lnTo>
                  <a:lnTo>
                    <a:pt x="0" y="749"/>
                  </a:lnTo>
                  <a:lnTo>
                    <a:pt x="0" y="751"/>
                  </a:lnTo>
                  <a:lnTo>
                    <a:pt x="0" y="753"/>
                  </a:lnTo>
                  <a:lnTo>
                    <a:pt x="2" y="756"/>
                  </a:lnTo>
                  <a:lnTo>
                    <a:pt x="4" y="757"/>
                  </a:lnTo>
                  <a:lnTo>
                    <a:pt x="11" y="757"/>
                  </a:lnTo>
                  <a:lnTo>
                    <a:pt x="11" y="757"/>
                  </a:lnTo>
                  <a:lnTo>
                    <a:pt x="12" y="756"/>
                  </a:lnTo>
                  <a:lnTo>
                    <a:pt x="14" y="756"/>
                  </a:lnTo>
                  <a:lnTo>
                    <a:pt x="16" y="752"/>
                  </a:lnTo>
                  <a:lnTo>
                    <a:pt x="14" y="749"/>
                  </a:lnTo>
                  <a:lnTo>
                    <a:pt x="13" y="748"/>
                  </a:lnTo>
                  <a:lnTo>
                    <a:pt x="12" y="747"/>
                  </a:lnTo>
                  <a:lnTo>
                    <a:pt x="12" y="747"/>
                  </a:lnTo>
                  <a:lnTo>
                    <a:pt x="16" y="739"/>
                  </a:lnTo>
                  <a:lnTo>
                    <a:pt x="19" y="732"/>
                  </a:lnTo>
                  <a:lnTo>
                    <a:pt x="22" y="724"/>
                  </a:lnTo>
                  <a:lnTo>
                    <a:pt x="26" y="716"/>
                  </a:lnTo>
                  <a:lnTo>
                    <a:pt x="26" y="716"/>
                  </a:lnTo>
                  <a:lnTo>
                    <a:pt x="33" y="706"/>
                  </a:lnTo>
                  <a:lnTo>
                    <a:pt x="41" y="697"/>
                  </a:lnTo>
                  <a:lnTo>
                    <a:pt x="57" y="678"/>
                  </a:lnTo>
                  <a:lnTo>
                    <a:pt x="57" y="678"/>
                  </a:lnTo>
                  <a:lnTo>
                    <a:pt x="63" y="668"/>
                  </a:lnTo>
                  <a:lnTo>
                    <a:pt x="69" y="656"/>
                  </a:lnTo>
                  <a:lnTo>
                    <a:pt x="74" y="645"/>
                  </a:lnTo>
                  <a:lnTo>
                    <a:pt x="79" y="633"/>
                  </a:lnTo>
                  <a:lnTo>
                    <a:pt x="87" y="608"/>
                  </a:lnTo>
                  <a:lnTo>
                    <a:pt x="94" y="584"/>
                  </a:lnTo>
                  <a:lnTo>
                    <a:pt x="94" y="584"/>
                  </a:lnTo>
                  <a:lnTo>
                    <a:pt x="104" y="556"/>
                  </a:lnTo>
                  <a:lnTo>
                    <a:pt x="111" y="542"/>
                  </a:lnTo>
                  <a:lnTo>
                    <a:pt x="117" y="528"/>
                  </a:lnTo>
                  <a:lnTo>
                    <a:pt x="117" y="528"/>
                  </a:lnTo>
                  <a:lnTo>
                    <a:pt x="126" y="510"/>
                  </a:lnTo>
                  <a:lnTo>
                    <a:pt x="131" y="500"/>
                  </a:lnTo>
                  <a:lnTo>
                    <a:pt x="134" y="490"/>
                  </a:lnTo>
                  <a:lnTo>
                    <a:pt x="134" y="490"/>
                  </a:lnTo>
                  <a:lnTo>
                    <a:pt x="144" y="465"/>
                  </a:lnTo>
                  <a:lnTo>
                    <a:pt x="154" y="441"/>
                  </a:lnTo>
                  <a:lnTo>
                    <a:pt x="164" y="417"/>
                  </a:lnTo>
                  <a:lnTo>
                    <a:pt x="174" y="392"/>
                  </a:lnTo>
                  <a:lnTo>
                    <a:pt x="174" y="392"/>
                  </a:lnTo>
                  <a:lnTo>
                    <a:pt x="177" y="384"/>
                  </a:lnTo>
                  <a:lnTo>
                    <a:pt x="178" y="376"/>
                  </a:lnTo>
                  <a:lnTo>
                    <a:pt x="180" y="359"/>
                  </a:lnTo>
                  <a:lnTo>
                    <a:pt x="180" y="359"/>
                  </a:lnTo>
                  <a:lnTo>
                    <a:pt x="182" y="345"/>
                  </a:lnTo>
                  <a:lnTo>
                    <a:pt x="184" y="332"/>
                  </a:lnTo>
                  <a:lnTo>
                    <a:pt x="191" y="305"/>
                  </a:lnTo>
                  <a:lnTo>
                    <a:pt x="191" y="305"/>
                  </a:lnTo>
                  <a:lnTo>
                    <a:pt x="199" y="279"/>
                  </a:lnTo>
                  <a:lnTo>
                    <a:pt x="208" y="254"/>
                  </a:lnTo>
                  <a:lnTo>
                    <a:pt x="226" y="203"/>
                  </a:lnTo>
                  <a:lnTo>
                    <a:pt x="226" y="203"/>
                  </a:lnTo>
                  <a:lnTo>
                    <a:pt x="243" y="154"/>
                  </a:lnTo>
                  <a:lnTo>
                    <a:pt x="258" y="107"/>
                  </a:lnTo>
                  <a:lnTo>
                    <a:pt x="258" y="107"/>
                  </a:lnTo>
                  <a:lnTo>
                    <a:pt x="268" y="83"/>
                  </a:lnTo>
                  <a:lnTo>
                    <a:pt x="278" y="59"/>
                  </a:lnTo>
                  <a:lnTo>
                    <a:pt x="278" y="59"/>
                  </a:lnTo>
                  <a:lnTo>
                    <a:pt x="282" y="46"/>
                  </a:lnTo>
                  <a:lnTo>
                    <a:pt x="286" y="34"/>
                  </a:lnTo>
                  <a:lnTo>
                    <a:pt x="288" y="27"/>
                  </a:lnTo>
                  <a:lnTo>
                    <a:pt x="290" y="21"/>
                  </a:lnTo>
                  <a:lnTo>
                    <a:pt x="294" y="15"/>
                  </a:lnTo>
                  <a:lnTo>
                    <a:pt x="299" y="9"/>
                  </a:lnTo>
                  <a:lnTo>
                    <a:pt x="299" y="9"/>
                  </a:lnTo>
                  <a:lnTo>
                    <a:pt x="300" y="7"/>
                  </a:lnTo>
                  <a:lnTo>
                    <a:pt x="300" y="6"/>
                  </a:lnTo>
                  <a:lnTo>
                    <a:pt x="300" y="4"/>
                  </a:lnTo>
                  <a:lnTo>
                    <a:pt x="299" y="3"/>
                  </a:lnTo>
                  <a:lnTo>
                    <a:pt x="297" y="2"/>
                  </a:lnTo>
                  <a:lnTo>
                    <a:pt x="295" y="0"/>
                  </a:lnTo>
                  <a:lnTo>
                    <a:pt x="293" y="2"/>
                  </a:lnTo>
                  <a:lnTo>
                    <a:pt x="292" y="3"/>
                  </a:lnTo>
                  <a:lnTo>
                    <a:pt x="29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225"/>
            <p:cNvSpPr/>
            <p:nvPr/>
          </p:nvSpPr>
          <p:spPr bwMode="auto">
            <a:xfrm>
              <a:off x="3811588" y="2182813"/>
              <a:ext cx="88900" cy="282575"/>
            </a:xfrm>
            <a:custGeom>
              <a:avLst/>
              <a:gdLst/>
              <a:ahLst/>
              <a:cxnLst>
                <a:cxn ang="0">
                  <a:pos x="161" y="0"/>
                </a:cxn>
                <a:cxn ang="0">
                  <a:pos x="154" y="3"/>
                </a:cxn>
                <a:cxn ang="0">
                  <a:pos x="148" y="9"/>
                </a:cxn>
                <a:cxn ang="0">
                  <a:pos x="142" y="26"/>
                </a:cxn>
                <a:cxn ang="0">
                  <a:pos x="140" y="47"/>
                </a:cxn>
                <a:cxn ang="0">
                  <a:pos x="140" y="65"/>
                </a:cxn>
                <a:cxn ang="0">
                  <a:pos x="137" y="96"/>
                </a:cxn>
                <a:cxn ang="0">
                  <a:pos x="131" y="126"/>
                </a:cxn>
                <a:cxn ang="0">
                  <a:pos x="126" y="150"/>
                </a:cxn>
                <a:cxn ang="0">
                  <a:pos x="117" y="173"/>
                </a:cxn>
                <a:cxn ang="0">
                  <a:pos x="96" y="218"/>
                </a:cxn>
                <a:cxn ang="0">
                  <a:pos x="89" y="236"/>
                </a:cxn>
                <a:cxn ang="0">
                  <a:pos x="75" y="290"/>
                </a:cxn>
                <a:cxn ang="0">
                  <a:pos x="60" y="336"/>
                </a:cxn>
                <a:cxn ang="0">
                  <a:pos x="48" y="384"/>
                </a:cxn>
                <a:cxn ang="0">
                  <a:pos x="38" y="426"/>
                </a:cxn>
                <a:cxn ang="0">
                  <a:pos x="26" y="468"/>
                </a:cxn>
                <a:cxn ang="0">
                  <a:pos x="22" y="477"/>
                </a:cxn>
                <a:cxn ang="0">
                  <a:pos x="11" y="497"/>
                </a:cxn>
                <a:cxn ang="0">
                  <a:pos x="4" y="512"/>
                </a:cxn>
                <a:cxn ang="0">
                  <a:pos x="0" y="528"/>
                </a:cxn>
                <a:cxn ang="0">
                  <a:pos x="0" y="530"/>
                </a:cxn>
                <a:cxn ang="0">
                  <a:pos x="3" y="533"/>
                </a:cxn>
                <a:cxn ang="0">
                  <a:pos x="7" y="531"/>
                </a:cxn>
                <a:cxn ang="0">
                  <a:pos x="10" y="528"/>
                </a:cxn>
                <a:cxn ang="0">
                  <a:pos x="11" y="521"/>
                </a:cxn>
                <a:cxn ang="0">
                  <a:pos x="17" y="507"/>
                </a:cxn>
                <a:cxn ang="0">
                  <a:pos x="28" y="485"/>
                </a:cxn>
                <a:cxn ang="0">
                  <a:pos x="34" y="472"/>
                </a:cxn>
                <a:cxn ang="0">
                  <a:pos x="46" y="437"/>
                </a:cxn>
                <a:cxn ang="0">
                  <a:pos x="54" y="403"/>
                </a:cxn>
                <a:cxn ang="0">
                  <a:pos x="75" y="325"/>
                </a:cxn>
                <a:cxn ang="0">
                  <a:pos x="96" y="247"/>
                </a:cxn>
                <a:cxn ang="0">
                  <a:pos x="111" y="209"/>
                </a:cxn>
                <a:cxn ang="0">
                  <a:pos x="128" y="172"/>
                </a:cxn>
                <a:cxn ang="0">
                  <a:pos x="139" y="142"/>
                </a:cxn>
                <a:cxn ang="0">
                  <a:pos x="143" y="110"/>
                </a:cxn>
                <a:cxn ang="0">
                  <a:pos x="147" y="85"/>
                </a:cxn>
                <a:cxn ang="0">
                  <a:pos x="149" y="60"/>
                </a:cxn>
                <a:cxn ang="0">
                  <a:pos x="149" y="48"/>
                </a:cxn>
                <a:cxn ang="0">
                  <a:pos x="152" y="23"/>
                </a:cxn>
                <a:cxn ang="0">
                  <a:pos x="159" y="11"/>
                </a:cxn>
                <a:cxn ang="0">
                  <a:pos x="164" y="9"/>
                </a:cxn>
                <a:cxn ang="0">
                  <a:pos x="167" y="8"/>
                </a:cxn>
                <a:cxn ang="0">
                  <a:pos x="168" y="5"/>
                </a:cxn>
                <a:cxn ang="0">
                  <a:pos x="166" y="1"/>
                </a:cxn>
                <a:cxn ang="0">
                  <a:pos x="161" y="0"/>
                </a:cxn>
              </a:cxnLst>
              <a:rect l="0" t="0" r="r" b="b"/>
              <a:pathLst>
                <a:path w="168" h="534">
                  <a:moveTo>
                    <a:pt x="161" y="0"/>
                  </a:moveTo>
                  <a:lnTo>
                    <a:pt x="161" y="0"/>
                  </a:lnTo>
                  <a:lnTo>
                    <a:pt x="157" y="1"/>
                  </a:lnTo>
                  <a:lnTo>
                    <a:pt x="154" y="3"/>
                  </a:lnTo>
                  <a:lnTo>
                    <a:pt x="151" y="5"/>
                  </a:lnTo>
                  <a:lnTo>
                    <a:pt x="148" y="9"/>
                  </a:lnTo>
                  <a:lnTo>
                    <a:pt x="145" y="17"/>
                  </a:lnTo>
                  <a:lnTo>
                    <a:pt x="142" y="26"/>
                  </a:lnTo>
                  <a:lnTo>
                    <a:pt x="141" y="38"/>
                  </a:lnTo>
                  <a:lnTo>
                    <a:pt x="140" y="47"/>
                  </a:lnTo>
                  <a:lnTo>
                    <a:pt x="140" y="65"/>
                  </a:lnTo>
                  <a:lnTo>
                    <a:pt x="140" y="65"/>
                  </a:lnTo>
                  <a:lnTo>
                    <a:pt x="139" y="80"/>
                  </a:lnTo>
                  <a:lnTo>
                    <a:pt x="137" y="96"/>
                  </a:lnTo>
                  <a:lnTo>
                    <a:pt x="131" y="126"/>
                  </a:lnTo>
                  <a:lnTo>
                    <a:pt x="131" y="126"/>
                  </a:lnTo>
                  <a:lnTo>
                    <a:pt x="129" y="138"/>
                  </a:lnTo>
                  <a:lnTo>
                    <a:pt x="126" y="150"/>
                  </a:lnTo>
                  <a:lnTo>
                    <a:pt x="122" y="162"/>
                  </a:lnTo>
                  <a:lnTo>
                    <a:pt x="117" y="173"/>
                  </a:lnTo>
                  <a:lnTo>
                    <a:pt x="107" y="196"/>
                  </a:lnTo>
                  <a:lnTo>
                    <a:pt x="96" y="218"/>
                  </a:lnTo>
                  <a:lnTo>
                    <a:pt x="96" y="218"/>
                  </a:lnTo>
                  <a:lnTo>
                    <a:pt x="89" y="236"/>
                  </a:lnTo>
                  <a:lnTo>
                    <a:pt x="84" y="254"/>
                  </a:lnTo>
                  <a:lnTo>
                    <a:pt x="75" y="290"/>
                  </a:lnTo>
                  <a:lnTo>
                    <a:pt x="75" y="290"/>
                  </a:lnTo>
                  <a:lnTo>
                    <a:pt x="60" y="336"/>
                  </a:lnTo>
                  <a:lnTo>
                    <a:pt x="54" y="360"/>
                  </a:lnTo>
                  <a:lnTo>
                    <a:pt x="48" y="384"/>
                  </a:lnTo>
                  <a:lnTo>
                    <a:pt x="48" y="384"/>
                  </a:lnTo>
                  <a:lnTo>
                    <a:pt x="38" y="426"/>
                  </a:lnTo>
                  <a:lnTo>
                    <a:pt x="32" y="448"/>
                  </a:lnTo>
                  <a:lnTo>
                    <a:pt x="26" y="468"/>
                  </a:lnTo>
                  <a:lnTo>
                    <a:pt x="26" y="468"/>
                  </a:lnTo>
                  <a:lnTo>
                    <a:pt x="22" y="477"/>
                  </a:lnTo>
                  <a:lnTo>
                    <a:pt x="19" y="484"/>
                  </a:lnTo>
                  <a:lnTo>
                    <a:pt x="11" y="497"/>
                  </a:lnTo>
                  <a:lnTo>
                    <a:pt x="7" y="505"/>
                  </a:lnTo>
                  <a:lnTo>
                    <a:pt x="4" y="512"/>
                  </a:lnTo>
                  <a:lnTo>
                    <a:pt x="1" y="520"/>
                  </a:lnTo>
                  <a:lnTo>
                    <a:pt x="0" y="528"/>
                  </a:lnTo>
                  <a:lnTo>
                    <a:pt x="0" y="528"/>
                  </a:lnTo>
                  <a:lnTo>
                    <a:pt x="0" y="530"/>
                  </a:lnTo>
                  <a:lnTo>
                    <a:pt x="1" y="531"/>
                  </a:lnTo>
                  <a:lnTo>
                    <a:pt x="3" y="533"/>
                  </a:lnTo>
                  <a:lnTo>
                    <a:pt x="4" y="534"/>
                  </a:lnTo>
                  <a:lnTo>
                    <a:pt x="7" y="531"/>
                  </a:lnTo>
                  <a:lnTo>
                    <a:pt x="10" y="530"/>
                  </a:lnTo>
                  <a:lnTo>
                    <a:pt x="10" y="528"/>
                  </a:lnTo>
                  <a:lnTo>
                    <a:pt x="10" y="528"/>
                  </a:lnTo>
                  <a:lnTo>
                    <a:pt x="11" y="521"/>
                  </a:lnTo>
                  <a:lnTo>
                    <a:pt x="14" y="514"/>
                  </a:lnTo>
                  <a:lnTo>
                    <a:pt x="17" y="507"/>
                  </a:lnTo>
                  <a:lnTo>
                    <a:pt x="20" y="499"/>
                  </a:lnTo>
                  <a:lnTo>
                    <a:pt x="28" y="485"/>
                  </a:lnTo>
                  <a:lnTo>
                    <a:pt x="34" y="472"/>
                  </a:lnTo>
                  <a:lnTo>
                    <a:pt x="34" y="472"/>
                  </a:lnTo>
                  <a:lnTo>
                    <a:pt x="41" y="455"/>
                  </a:lnTo>
                  <a:lnTo>
                    <a:pt x="46" y="437"/>
                  </a:lnTo>
                  <a:lnTo>
                    <a:pt x="54" y="403"/>
                  </a:lnTo>
                  <a:lnTo>
                    <a:pt x="54" y="403"/>
                  </a:lnTo>
                  <a:lnTo>
                    <a:pt x="64" y="364"/>
                  </a:lnTo>
                  <a:lnTo>
                    <a:pt x="75" y="325"/>
                  </a:lnTo>
                  <a:lnTo>
                    <a:pt x="96" y="247"/>
                  </a:lnTo>
                  <a:lnTo>
                    <a:pt x="96" y="247"/>
                  </a:lnTo>
                  <a:lnTo>
                    <a:pt x="103" y="228"/>
                  </a:lnTo>
                  <a:lnTo>
                    <a:pt x="111" y="209"/>
                  </a:lnTo>
                  <a:lnTo>
                    <a:pt x="128" y="172"/>
                  </a:lnTo>
                  <a:lnTo>
                    <a:pt x="128" y="172"/>
                  </a:lnTo>
                  <a:lnTo>
                    <a:pt x="135" y="157"/>
                  </a:lnTo>
                  <a:lnTo>
                    <a:pt x="139" y="142"/>
                  </a:lnTo>
                  <a:lnTo>
                    <a:pt x="141" y="127"/>
                  </a:lnTo>
                  <a:lnTo>
                    <a:pt x="143" y="110"/>
                  </a:lnTo>
                  <a:lnTo>
                    <a:pt x="143" y="110"/>
                  </a:lnTo>
                  <a:lnTo>
                    <a:pt x="147" y="85"/>
                  </a:lnTo>
                  <a:lnTo>
                    <a:pt x="148" y="73"/>
                  </a:lnTo>
                  <a:lnTo>
                    <a:pt x="149" y="60"/>
                  </a:lnTo>
                  <a:lnTo>
                    <a:pt x="149" y="60"/>
                  </a:lnTo>
                  <a:lnTo>
                    <a:pt x="149" y="48"/>
                  </a:lnTo>
                  <a:lnTo>
                    <a:pt x="151" y="32"/>
                  </a:lnTo>
                  <a:lnTo>
                    <a:pt x="152" y="23"/>
                  </a:lnTo>
                  <a:lnTo>
                    <a:pt x="155" y="16"/>
                  </a:lnTo>
                  <a:lnTo>
                    <a:pt x="159" y="11"/>
                  </a:lnTo>
                  <a:lnTo>
                    <a:pt x="161" y="9"/>
                  </a:lnTo>
                  <a:lnTo>
                    <a:pt x="164" y="9"/>
                  </a:lnTo>
                  <a:lnTo>
                    <a:pt x="164" y="9"/>
                  </a:lnTo>
                  <a:lnTo>
                    <a:pt x="167" y="8"/>
                  </a:lnTo>
                  <a:lnTo>
                    <a:pt x="168" y="7"/>
                  </a:lnTo>
                  <a:lnTo>
                    <a:pt x="168" y="5"/>
                  </a:lnTo>
                  <a:lnTo>
                    <a:pt x="168" y="3"/>
                  </a:lnTo>
                  <a:lnTo>
                    <a:pt x="166" y="1"/>
                  </a:lnTo>
                  <a:lnTo>
                    <a:pt x="163" y="0"/>
                  </a:lnTo>
                  <a:lnTo>
                    <a:pt x="161" y="0"/>
                  </a:lnTo>
                  <a:lnTo>
                    <a:pt x="16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226"/>
            <p:cNvSpPr/>
            <p:nvPr/>
          </p:nvSpPr>
          <p:spPr bwMode="auto">
            <a:xfrm>
              <a:off x="3902075" y="2205038"/>
              <a:ext cx="25400" cy="85725"/>
            </a:xfrm>
            <a:custGeom>
              <a:avLst/>
              <a:gdLst/>
              <a:ahLst/>
              <a:cxnLst>
                <a:cxn ang="0">
                  <a:pos x="38" y="4"/>
                </a:cxn>
                <a:cxn ang="0">
                  <a:pos x="38" y="4"/>
                </a:cxn>
                <a:cxn ang="0">
                  <a:pos x="36" y="15"/>
                </a:cxn>
                <a:cxn ang="0">
                  <a:pos x="32" y="26"/>
                </a:cxn>
                <a:cxn ang="0">
                  <a:pos x="22" y="45"/>
                </a:cxn>
                <a:cxn ang="0">
                  <a:pos x="22" y="45"/>
                </a:cxn>
                <a:cxn ang="0">
                  <a:pos x="19" y="54"/>
                </a:cxn>
                <a:cxn ang="0">
                  <a:pos x="17" y="62"/>
                </a:cxn>
                <a:cxn ang="0">
                  <a:pos x="14" y="78"/>
                </a:cxn>
                <a:cxn ang="0">
                  <a:pos x="14" y="78"/>
                </a:cxn>
                <a:cxn ang="0">
                  <a:pos x="11" y="98"/>
                </a:cxn>
                <a:cxn ang="0">
                  <a:pos x="7" y="117"/>
                </a:cxn>
                <a:cxn ang="0">
                  <a:pos x="4" y="135"/>
                </a:cxn>
                <a:cxn ang="0">
                  <a:pos x="0" y="155"/>
                </a:cxn>
                <a:cxn ang="0">
                  <a:pos x="0" y="155"/>
                </a:cxn>
                <a:cxn ang="0">
                  <a:pos x="0" y="157"/>
                </a:cxn>
                <a:cxn ang="0">
                  <a:pos x="1" y="158"/>
                </a:cxn>
                <a:cxn ang="0">
                  <a:pos x="4" y="160"/>
                </a:cxn>
                <a:cxn ang="0">
                  <a:pos x="6" y="160"/>
                </a:cxn>
                <a:cxn ang="0">
                  <a:pos x="7" y="160"/>
                </a:cxn>
                <a:cxn ang="0">
                  <a:pos x="9" y="159"/>
                </a:cxn>
                <a:cxn ang="0">
                  <a:pos x="9" y="157"/>
                </a:cxn>
                <a:cxn ang="0">
                  <a:pos x="9" y="157"/>
                </a:cxn>
                <a:cxn ang="0">
                  <a:pos x="12" y="139"/>
                </a:cxn>
                <a:cxn ang="0">
                  <a:pos x="16" y="123"/>
                </a:cxn>
                <a:cxn ang="0">
                  <a:pos x="19" y="105"/>
                </a:cxn>
                <a:cxn ang="0">
                  <a:pos x="22" y="89"/>
                </a:cxn>
                <a:cxn ang="0">
                  <a:pos x="22" y="89"/>
                </a:cxn>
                <a:cxn ang="0">
                  <a:pos x="24" y="73"/>
                </a:cxn>
                <a:cxn ang="0">
                  <a:pos x="29" y="59"/>
                </a:cxn>
                <a:cxn ang="0">
                  <a:pos x="33" y="45"/>
                </a:cxn>
                <a:cxn ang="0">
                  <a:pos x="40" y="32"/>
                </a:cxn>
                <a:cxn ang="0">
                  <a:pos x="40" y="32"/>
                </a:cxn>
                <a:cxn ang="0">
                  <a:pos x="43" y="25"/>
                </a:cxn>
                <a:cxn ang="0">
                  <a:pos x="45" y="19"/>
                </a:cxn>
                <a:cxn ang="0">
                  <a:pos x="46" y="11"/>
                </a:cxn>
                <a:cxn ang="0">
                  <a:pos x="47" y="4"/>
                </a:cxn>
                <a:cxn ang="0">
                  <a:pos x="47" y="4"/>
                </a:cxn>
                <a:cxn ang="0">
                  <a:pos x="47" y="2"/>
                </a:cxn>
                <a:cxn ang="0">
                  <a:pos x="46" y="1"/>
                </a:cxn>
                <a:cxn ang="0">
                  <a:pos x="45" y="0"/>
                </a:cxn>
                <a:cxn ang="0">
                  <a:pos x="43" y="0"/>
                </a:cxn>
                <a:cxn ang="0">
                  <a:pos x="40" y="1"/>
                </a:cxn>
                <a:cxn ang="0">
                  <a:pos x="38" y="2"/>
                </a:cxn>
                <a:cxn ang="0">
                  <a:pos x="38" y="4"/>
                </a:cxn>
                <a:cxn ang="0">
                  <a:pos x="38" y="4"/>
                </a:cxn>
              </a:cxnLst>
              <a:rect l="0" t="0" r="r" b="b"/>
              <a:pathLst>
                <a:path w="47" h="160">
                  <a:moveTo>
                    <a:pt x="38" y="4"/>
                  </a:moveTo>
                  <a:lnTo>
                    <a:pt x="38" y="4"/>
                  </a:lnTo>
                  <a:lnTo>
                    <a:pt x="36" y="15"/>
                  </a:lnTo>
                  <a:lnTo>
                    <a:pt x="32" y="26"/>
                  </a:lnTo>
                  <a:lnTo>
                    <a:pt x="22" y="45"/>
                  </a:lnTo>
                  <a:lnTo>
                    <a:pt x="22" y="45"/>
                  </a:lnTo>
                  <a:lnTo>
                    <a:pt x="19" y="54"/>
                  </a:lnTo>
                  <a:lnTo>
                    <a:pt x="17" y="62"/>
                  </a:lnTo>
                  <a:lnTo>
                    <a:pt x="14" y="78"/>
                  </a:lnTo>
                  <a:lnTo>
                    <a:pt x="14" y="78"/>
                  </a:lnTo>
                  <a:lnTo>
                    <a:pt x="11" y="98"/>
                  </a:lnTo>
                  <a:lnTo>
                    <a:pt x="7" y="117"/>
                  </a:lnTo>
                  <a:lnTo>
                    <a:pt x="4" y="135"/>
                  </a:lnTo>
                  <a:lnTo>
                    <a:pt x="0" y="155"/>
                  </a:lnTo>
                  <a:lnTo>
                    <a:pt x="0" y="155"/>
                  </a:lnTo>
                  <a:lnTo>
                    <a:pt x="0" y="157"/>
                  </a:lnTo>
                  <a:lnTo>
                    <a:pt x="1" y="158"/>
                  </a:lnTo>
                  <a:lnTo>
                    <a:pt x="4" y="160"/>
                  </a:lnTo>
                  <a:lnTo>
                    <a:pt x="6" y="160"/>
                  </a:lnTo>
                  <a:lnTo>
                    <a:pt x="7" y="160"/>
                  </a:lnTo>
                  <a:lnTo>
                    <a:pt x="9" y="159"/>
                  </a:lnTo>
                  <a:lnTo>
                    <a:pt x="9" y="157"/>
                  </a:lnTo>
                  <a:lnTo>
                    <a:pt x="9" y="157"/>
                  </a:lnTo>
                  <a:lnTo>
                    <a:pt x="12" y="139"/>
                  </a:lnTo>
                  <a:lnTo>
                    <a:pt x="16" y="123"/>
                  </a:lnTo>
                  <a:lnTo>
                    <a:pt x="19" y="105"/>
                  </a:lnTo>
                  <a:lnTo>
                    <a:pt x="22" y="89"/>
                  </a:lnTo>
                  <a:lnTo>
                    <a:pt x="22" y="89"/>
                  </a:lnTo>
                  <a:lnTo>
                    <a:pt x="24" y="73"/>
                  </a:lnTo>
                  <a:lnTo>
                    <a:pt x="29" y="59"/>
                  </a:lnTo>
                  <a:lnTo>
                    <a:pt x="33" y="45"/>
                  </a:lnTo>
                  <a:lnTo>
                    <a:pt x="40" y="32"/>
                  </a:lnTo>
                  <a:lnTo>
                    <a:pt x="40" y="32"/>
                  </a:lnTo>
                  <a:lnTo>
                    <a:pt x="43" y="25"/>
                  </a:lnTo>
                  <a:lnTo>
                    <a:pt x="45" y="19"/>
                  </a:lnTo>
                  <a:lnTo>
                    <a:pt x="46" y="11"/>
                  </a:lnTo>
                  <a:lnTo>
                    <a:pt x="47" y="4"/>
                  </a:lnTo>
                  <a:lnTo>
                    <a:pt x="47" y="4"/>
                  </a:lnTo>
                  <a:lnTo>
                    <a:pt x="47" y="2"/>
                  </a:lnTo>
                  <a:lnTo>
                    <a:pt x="46" y="1"/>
                  </a:lnTo>
                  <a:lnTo>
                    <a:pt x="45" y="0"/>
                  </a:lnTo>
                  <a:lnTo>
                    <a:pt x="43" y="0"/>
                  </a:lnTo>
                  <a:lnTo>
                    <a:pt x="40"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227"/>
            <p:cNvSpPr/>
            <p:nvPr/>
          </p:nvSpPr>
          <p:spPr bwMode="auto">
            <a:xfrm>
              <a:off x="3379788" y="2730500"/>
              <a:ext cx="19050" cy="26988"/>
            </a:xfrm>
            <a:custGeom>
              <a:avLst/>
              <a:gdLst/>
              <a:ahLst/>
              <a:cxnLst>
                <a:cxn ang="0">
                  <a:pos x="29" y="3"/>
                </a:cxn>
                <a:cxn ang="0">
                  <a:pos x="29" y="3"/>
                </a:cxn>
                <a:cxn ang="0">
                  <a:pos x="26" y="8"/>
                </a:cxn>
                <a:cxn ang="0">
                  <a:pos x="22" y="13"/>
                </a:cxn>
                <a:cxn ang="0">
                  <a:pos x="15" y="23"/>
                </a:cxn>
                <a:cxn ang="0">
                  <a:pos x="6" y="33"/>
                </a:cxn>
                <a:cxn ang="0">
                  <a:pos x="3" y="38"/>
                </a:cxn>
                <a:cxn ang="0">
                  <a:pos x="0" y="44"/>
                </a:cxn>
                <a:cxn ang="0">
                  <a:pos x="0" y="44"/>
                </a:cxn>
                <a:cxn ang="0">
                  <a:pos x="0" y="46"/>
                </a:cxn>
                <a:cxn ang="0">
                  <a:pos x="0" y="47"/>
                </a:cxn>
                <a:cxn ang="0">
                  <a:pos x="2" y="50"/>
                </a:cxn>
                <a:cxn ang="0">
                  <a:pos x="4" y="51"/>
                </a:cxn>
                <a:cxn ang="0">
                  <a:pos x="5" y="51"/>
                </a:cxn>
                <a:cxn ang="0">
                  <a:pos x="7" y="50"/>
                </a:cxn>
                <a:cxn ang="0">
                  <a:pos x="8" y="48"/>
                </a:cxn>
                <a:cxn ang="0">
                  <a:pos x="8" y="48"/>
                </a:cxn>
                <a:cxn ang="0">
                  <a:pos x="12" y="43"/>
                </a:cxn>
                <a:cxn ang="0">
                  <a:pos x="15" y="38"/>
                </a:cxn>
                <a:cxn ang="0">
                  <a:pos x="23" y="27"/>
                </a:cxn>
                <a:cxn ang="0">
                  <a:pos x="30" y="18"/>
                </a:cxn>
                <a:cxn ang="0">
                  <a:pos x="34" y="13"/>
                </a:cxn>
                <a:cxn ang="0">
                  <a:pos x="37" y="7"/>
                </a:cxn>
                <a:cxn ang="0">
                  <a:pos x="37" y="7"/>
                </a:cxn>
                <a:cxn ang="0">
                  <a:pos x="37" y="5"/>
                </a:cxn>
                <a:cxn ang="0">
                  <a:pos x="37" y="4"/>
                </a:cxn>
                <a:cxn ang="0">
                  <a:pos x="34" y="1"/>
                </a:cxn>
                <a:cxn ang="0">
                  <a:pos x="33" y="0"/>
                </a:cxn>
                <a:cxn ang="0">
                  <a:pos x="31" y="1"/>
                </a:cxn>
                <a:cxn ang="0">
                  <a:pos x="30" y="1"/>
                </a:cxn>
                <a:cxn ang="0">
                  <a:pos x="29" y="3"/>
                </a:cxn>
                <a:cxn ang="0">
                  <a:pos x="29" y="3"/>
                </a:cxn>
              </a:cxnLst>
              <a:rect l="0" t="0" r="r" b="b"/>
              <a:pathLst>
                <a:path w="37" h="51">
                  <a:moveTo>
                    <a:pt x="29" y="3"/>
                  </a:moveTo>
                  <a:lnTo>
                    <a:pt x="29" y="3"/>
                  </a:lnTo>
                  <a:lnTo>
                    <a:pt x="26" y="8"/>
                  </a:lnTo>
                  <a:lnTo>
                    <a:pt x="22" y="13"/>
                  </a:lnTo>
                  <a:lnTo>
                    <a:pt x="15" y="23"/>
                  </a:lnTo>
                  <a:lnTo>
                    <a:pt x="6" y="33"/>
                  </a:lnTo>
                  <a:lnTo>
                    <a:pt x="3" y="38"/>
                  </a:lnTo>
                  <a:lnTo>
                    <a:pt x="0" y="44"/>
                  </a:lnTo>
                  <a:lnTo>
                    <a:pt x="0" y="44"/>
                  </a:lnTo>
                  <a:lnTo>
                    <a:pt x="0" y="46"/>
                  </a:lnTo>
                  <a:lnTo>
                    <a:pt x="0" y="47"/>
                  </a:lnTo>
                  <a:lnTo>
                    <a:pt x="2" y="50"/>
                  </a:lnTo>
                  <a:lnTo>
                    <a:pt x="4" y="51"/>
                  </a:lnTo>
                  <a:lnTo>
                    <a:pt x="5" y="51"/>
                  </a:lnTo>
                  <a:lnTo>
                    <a:pt x="7" y="50"/>
                  </a:lnTo>
                  <a:lnTo>
                    <a:pt x="8" y="48"/>
                  </a:lnTo>
                  <a:lnTo>
                    <a:pt x="8" y="48"/>
                  </a:lnTo>
                  <a:lnTo>
                    <a:pt x="12" y="43"/>
                  </a:lnTo>
                  <a:lnTo>
                    <a:pt x="15" y="38"/>
                  </a:lnTo>
                  <a:lnTo>
                    <a:pt x="23" y="27"/>
                  </a:lnTo>
                  <a:lnTo>
                    <a:pt x="30" y="18"/>
                  </a:lnTo>
                  <a:lnTo>
                    <a:pt x="34" y="13"/>
                  </a:lnTo>
                  <a:lnTo>
                    <a:pt x="37" y="7"/>
                  </a:lnTo>
                  <a:lnTo>
                    <a:pt x="37" y="7"/>
                  </a:lnTo>
                  <a:lnTo>
                    <a:pt x="37" y="5"/>
                  </a:lnTo>
                  <a:lnTo>
                    <a:pt x="37" y="4"/>
                  </a:lnTo>
                  <a:lnTo>
                    <a:pt x="34" y="1"/>
                  </a:lnTo>
                  <a:lnTo>
                    <a:pt x="33" y="0"/>
                  </a:lnTo>
                  <a:lnTo>
                    <a:pt x="31" y="1"/>
                  </a:lnTo>
                  <a:lnTo>
                    <a:pt x="30" y="1"/>
                  </a:lnTo>
                  <a:lnTo>
                    <a:pt x="29" y="3"/>
                  </a:lnTo>
                  <a:lnTo>
                    <a:pt x="2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228"/>
            <p:cNvSpPr/>
            <p:nvPr/>
          </p:nvSpPr>
          <p:spPr bwMode="auto">
            <a:xfrm>
              <a:off x="3419475" y="2735263"/>
              <a:ext cx="15875" cy="25400"/>
            </a:xfrm>
            <a:custGeom>
              <a:avLst/>
              <a:gdLst/>
              <a:ahLst/>
              <a:cxnLst>
                <a:cxn ang="0">
                  <a:pos x="22" y="2"/>
                </a:cxn>
                <a:cxn ang="0">
                  <a:pos x="22" y="2"/>
                </a:cxn>
                <a:cxn ang="0">
                  <a:pos x="12" y="22"/>
                </a:cxn>
                <a:cxn ang="0">
                  <a:pos x="6" y="31"/>
                </a:cxn>
                <a:cxn ang="0">
                  <a:pos x="0" y="40"/>
                </a:cxn>
                <a:cxn ang="0">
                  <a:pos x="0" y="40"/>
                </a:cxn>
                <a:cxn ang="0">
                  <a:pos x="0" y="41"/>
                </a:cxn>
                <a:cxn ang="0">
                  <a:pos x="0" y="43"/>
                </a:cxn>
                <a:cxn ang="0">
                  <a:pos x="1" y="45"/>
                </a:cxn>
                <a:cxn ang="0">
                  <a:pos x="2" y="46"/>
                </a:cxn>
                <a:cxn ang="0">
                  <a:pos x="5" y="46"/>
                </a:cxn>
                <a:cxn ang="0">
                  <a:pos x="7" y="46"/>
                </a:cxn>
                <a:cxn ang="0">
                  <a:pos x="8" y="44"/>
                </a:cxn>
                <a:cxn ang="0">
                  <a:pos x="8" y="44"/>
                </a:cxn>
                <a:cxn ang="0">
                  <a:pos x="14" y="36"/>
                </a:cxn>
                <a:cxn ang="0">
                  <a:pos x="20" y="26"/>
                </a:cxn>
                <a:cxn ang="0">
                  <a:pos x="31" y="7"/>
                </a:cxn>
                <a:cxn ang="0">
                  <a:pos x="31" y="7"/>
                </a:cxn>
                <a:cxn ang="0">
                  <a:pos x="31" y="5"/>
                </a:cxn>
                <a:cxn ang="0">
                  <a:pos x="31" y="3"/>
                </a:cxn>
                <a:cxn ang="0">
                  <a:pos x="30" y="1"/>
                </a:cxn>
                <a:cxn ang="0">
                  <a:pos x="29" y="0"/>
                </a:cxn>
                <a:cxn ang="0">
                  <a:pos x="26" y="0"/>
                </a:cxn>
                <a:cxn ang="0">
                  <a:pos x="25" y="0"/>
                </a:cxn>
                <a:cxn ang="0">
                  <a:pos x="23" y="0"/>
                </a:cxn>
                <a:cxn ang="0">
                  <a:pos x="22" y="2"/>
                </a:cxn>
                <a:cxn ang="0">
                  <a:pos x="22" y="2"/>
                </a:cxn>
              </a:cxnLst>
              <a:rect l="0" t="0" r="r" b="b"/>
              <a:pathLst>
                <a:path w="31" h="46">
                  <a:moveTo>
                    <a:pt x="22" y="2"/>
                  </a:moveTo>
                  <a:lnTo>
                    <a:pt x="22" y="2"/>
                  </a:lnTo>
                  <a:lnTo>
                    <a:pt x="12" y="22"/>
                  </a:lnTo>
                  <a:lnTo>
                    <a:pt x="6" y="31"/>
                  </a:lnTo>
                  <a:lnTo>
                    <a:pt x="0" y="40"/>
                  </a:lnTo>
                  <a:lnTo>
                    <a:pt x="0" y="40"/>
                  </a:lnTo>
                  <a:lnTo>
                    <a:pt x="0" y="41"/>
                  </a:lnTo>
                  <a:lnTo>
                    <a:pt x="0" y="43"/>
                  </a:lnTo>
                  <a:lnTo>
                    <a:pt x="1" y="45"/>
                  </a:lnTo>
                  <a:lnTo>
                    <a:pt x="2" y="46"/>
                  </a:lnTo>
                  <a:lnTo>
                    <a:pt x="5" y="46"/>
                  </a:lnTo>
                  <a:lnTo>
                    <a:pt x="7" y="46"/>
                  </a:lnTo>
                  <a:lnTo>
                    <a:pt x="8" y="44"/>
                  </a:lnTo>
                  <a:lnTo>
                    <a:pt x="8" y="44"/>
                  </a:lnTo>
                  <a:lnTo>
                    <a:pt x="14" y="36"/>
                  </a:lnTo>
                  <a:lnTo>
                    <a:pt x="20" y="26"/>
                  </a:lnTo>
                  <a:lnTo>
                    <a:pt x="31" y="7"/>
                  </a:lnTo>
                  <a:lnTo>
                    <a:pt x="31" y="7"/>
                  </a:lnTo>
                  <a:lnTo>
                    <a:pt x="31" y="5"/>
                  </a:lnTo>
                  <a:lnTo>
                    <a:pt x="31" y="3"/>
                  </a:lnTo>
                  <a:lnTo>
                    <a:pt x="30" y="1"/>
                  </a:lnTo>
                  <a:lnTo>
                    <a:pt x="29" y="0"/>
                  </a:lnTo>
                  <a:lnTo>
                    <a:pt x="26" y="0"/>
                  </a:lnTo>
                  <a:lnTo>
                    <a:pt x="25" y="0"/>
                  </a:lnTo>
                  <a:lnTo>
                    <a:pt x="23" y="0"/>
                  </a:lnTo>
                  <a:lnTo>
                    <a:pt x="22" y="2"/>
                  </a:lnTo>
                  <a:lnTo>
                    <a:pt x="2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229"/>
            <p:cNvSpPr/>
            <p:nvPr/>
          </p:nvSpPr>
          <p:spPr bwMode="auto">
            <a:xfrm>
              <a:off x="3451225" y="2735263"/>
              <a:ext cx="19050" cy="28575"/>
            </a:xfrm>
            <a:custGeom>
              <a:avLst/>
              <a:gdLst/>
              <a:ahLst/>
              <a:cxnLst>
                <a:cxn ang="0">
                  <a:pos x="25" y="4"/>
                </a:cxn>
                <a:cxn ang="0">
                  <a:pos x="25" y="4"/>
                </a:cxn>
                <a:cxn ang="0">
                  <a:pos x="24" y="10"/>
                </a:cxn>
                <a:cxn ang="0">
                  <a:pos x="21" y="16"/>
                </a:cxn>
                <a:cxn ang="0">
                  <a:pos x="15" y="28"/>
                </a:cxn>
                <a:cxn ang="0">
                  <a:pos x="15" y="28"/>
                </a:cxn>
                <a:cxn ang="0">
                  <a:pos x="8" y="37"/>
                </a:cxn>
                <a:cxn ang="0">
                  <a:pos x="5" y="41"/>
                </a:cxn>
                <a:cxn ang="0">
                  <a:pos x="2" y="46"/>
                </a:cxn>
                <a:cxn ang="0">
                  <a:pos x="2" y="46"/>
                </a:cxn>
                <a:cxn ang="0">
                  <a:pos x="0" y="48"/>
                </a:cxn>
                <a:cxn ang="0">
                  <a:pos x="0" y="49"/>
                </a:cxn>
                <a:cxn ang="0">
                  <a:pos x="2" y="52"/>
                </a:cxn>
                <a:cxn ang="0">
                  <a:pos x="3" y="53"/>
                </a:cxn>
                <a:cxn ang="0">
                  <a:pos x="5" y="54"/>
                </a:cxn>
                <a:cxn ang="0">
                  <a:pos x="7" y="54"/>
                </a:cxn>
                <a:cxn ang="0">
                  <a:pos x="8" y="53"/>
                </a:cxn>
                <a:cxn ang="0">
                  <a:pos x="10" y="50"/>
                </a:cxn>
                <a:cxn ang="0">
                  <a:pos x="10" y="50"/>
                </a:cxn>
                <a:cxn ang="0">
                  <a:pos x="17" y="40"/>
                </a:cxn>
                <a:cxn ang="0">
                  <a:pos x="25" y="29"/>
                </a:cxn>
                <a:cxn ang="0">
                  <a:pos x="28" y="24"/>
                </a:cxn>
                <a:cxn ang="0">
                  <a:pos x="31" y="17"/>
                </a:cxn>
                <a:cxn ang="0">
                  <a:pos x="34" y="11"/>
                </a:cxn>
                <a:cxn ang="0">
                  <a:pos x="36" y="4"/>
                </a:cxn>
                <a:cxn ang="0">
                  <a:pos x="36" y="4"/>
                </a:cxn>
                <a:cxn ang="0">
                  <a:pos x="35" y="2"/>
                </a:cxn>
                <a:cxn ang="0">
                  <a:pos x="35" y="1"/>
                </a:cxn>
                <a:cxn ang="0">
                  <a:pos x="33" y="0"/>
                </a:cxn>
                <a:cxn ang="0">
                  <a:pos x="30" y="0"/>
                </a:cxn>
                <a:cxn ang="0">
                  <a:pos x="27" y="1"/>
                </a:cxn>
                <a:cxn ang="0">
                  <a:pos x="26" y="2"/>
                </a:cxn>
                <a:cxn ang="0">
                  <a:pos x="25" y="4"/>
                </a:cxn>
                <a:cxn ang="0">
                  <a:pos x="25" y="4"/>
                </a:cxn>
              </a:cxnLst>
              <a:rect l="0" t="0" r="r" b="b"/>
              <a:pathLst>
                <a:path w="36" h="54">
                  <a:moveTo>
                    <a:pt x="25" y="4"/>
                  </a:moveTo>
                  <a:lnTo>
                    <a:pt x="25" y="4"/>
                  </a:lnTo>
                  <a:lnTo>
                    <a:pt x="24" y="10"/>
                  </a:lnTo>
                  <a:lnTo>
                    <a:pt x="21" y="16"/>
                  </a:lnTo>
                  <a:lnTo>
                    <a:pt x="15" y="28"/>
                  </a:lnTo>
                  <a:lnTo>
                    <a:pt x="15" y="28"/>
                  </a:lnTo>
                  <a:lnTo>
                    <a:pt x="8" y="37"/>
                  </a:lnTo>
                  <a:lnTo>
                    <a:pt x="5" y="41"/>
                  </a:lnTo>
                  <a:lnTo>
                    <a:pt x="2" y="46"/>
                  </a:lnTo>
                  <a:lnTo>
                    <a:pt x="2" y="46"/>
                  </a:lnTo>
                  <a:lnTo>
                    <a:pt x="0" y="48"/>
                  </a:lnTo>
                  <a:lnTo>
                    <a:pt x="0" y="49"/>
                  </a:lnTo>
                  <a:lnTo>
                    <a:pt x="2" y="52"/>
                  </a:lnTo>
                  <a:lnTo>
                    <a:pt x="3" y="53"/>
                  </a:lnTo>
                  <a:lnTo>
                    <a:pt x="5" y="54"/>
                  </a:lnTo>
                  <a:lnTo>
                    <a:pt x="7" y="54"/>
                  </a:lnTo>
                  <a:lnTo>
                    <a:pt x="8" y="53"/>
                  </a:lnTo>
                  <a:lnTo>
                    <a:pt x="10" y="50"/>
                  </a:lnTo>
                  <a:lnTo>
                    <a:pt x="10" y="50"/>
                  </a:lnTo>
                  <a:lnTo>
                    <a:pt x="17" y="40"/>
                  </a:lnTo>
                  <a:lnTo>
                    <a:pt x="25" y="29"/>
                  </a:lnTo>
                  <a:lnTo>
                    <a:pt x="28" y="24"/>
                  </a:lnTo>
                  <a:lnTo>
                    <a:pt x="31" y="17"/>
                  </a:lnTo>
                  <a:lnTo>
                    <a:pt x="34" y="11"/>
                  </a:lnTo>
                  <a:lnTo>
                    <a:pt x="36" y="4"/>
                  </a:lnTo>
                  <a:lnTo>
                    <a:pt x="36" y="4"/>
                  </a:lnTo>
                  <a:lnTo>
                    <a:pt x="35" y="2"/>
                  </a:lnTo>
                  <a:lnTo>
                    <a:pt x="35" y="1"/>
                  </a:lnTo>
                  <a:lnTo>
                    <a:pt x="33" y="0"/>
                  </a:lnTo>
                  <a:lnTo>
                    <a:pt x="30" y="0"/>
                  </a:lnTo>
                  <a:lnTo>
                    <a:pt x="27" y="1"/>
                  </a:lnTo>
                  <a:lnTo>
                    <a:pt x="26" y="2"/>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230"/>
            <p:cNvSpPr/>
            <p:nvPr/>
          </p:nvSpPr>
          <p:spPr bwMode="auto">
            <a:xfrm>
              <a:off x="3490913" y="2736850"/>
              <a:ext cx="23813" cy="28575"/>
            </a:xfrm>
            <a:custGeom>
              <a:avLst/>
              <a:gdLst/>
              <a:ahLst/>
              <a:cxnLst>
                <a:cxn ang="0">
                  <a:pos x="36" y="1"/>
                </a:cxn>
                <a:cxn ang="0">
                  <a:pos x="36" y="1"/>
                </a:cxn>
                <a:cxn ang="0">
                  <a:pos x="28" y="11"/>
                </a:cxn>
                <a:cxn ang="0">
                  <a:pos x="20" y="23"/>
                </a:cxn>
                <a:cxn ang="0">
                  <a:pos x="20" y="23"/>
                </a:cxn>
                <a:cxn ang="0">
                  <a:pos x="9" y="34"/>
                </a:cxn>
                <a:cxn ang="0">
                  <a:pos x="5" y="40"/>
                </a:cxn>
                <a:cxn ang="0">
                  <a:pos x="1" y="46"/>
                </a:cxn>
                <a:cxn ang="0">
                  <a:pos x="1" y="46"/>
                </a:cxn>
                <a:cxn ang="0">
                  <a:pos x="0" y="49"/>
                </a:cxn>
                <a:cxn ang="0">
                  <a:pos x="1" y="51"/>
                </a:cxn>
                <a:cxn ang="0">
                  <a:pos x="2" y="52"/>
                </a:cxn>
                <a:cxn ang="0">
                  <a:pos x="3" y="53"/>
                </a:cxn>
                <a:cxn ang="0">
                  <a:pos x="5" y="54"/>
                </a:cxn>
                <a:cxn ang="0">
                  <a:pos x="6" y="54"/>
                </a:cxn>
                <a:cxn ang="0">
                  <a:pos x="8" y="53"/>
                </a:cxn>
                <a:cxn ang="0">
                  <a:pos x="9" y="52"/>
                </a:cxn>
                <a:cxn ang="0">
                  <a:pos x="9" y="52"/>
                </a:cxn>
                <a:cxn ang="0">
                  <a:pos x="13" y="45"/>
                </a:cxn>
                <a:cxn ang="0">
                  <a:pos x="17" y="40"/>
                </a:cxn>
                <a:cxn ang="0">
                  <a:pos x="26" y="29"/>
                </a:cxn>
                <a:cxn ang="0">
                  <a:pos x="26" y="29"/>
                </a:cxn>
                <a:cxn ang="0">
                  <a:pos x="35" y="19"/>
                </a:cxn>
                <a:cxn ang="0">
                  <a:pos x="43" y="8"/>
                </a:cxn>
                <a:cxn ang="0">
                  <a:pos x="43" y="8"/>
                </a:cxn>
                <a:cxn ang="0">
                  <a:pos x="44" y="6"/>
                </a:cxn>
                <a:cxn ang="0">
                  <a:pos x="44" y="4"/>
                </a:cxn>
                <a:cxn ang="0">
                  <a:pos x="44" y="2"/>
                </a:cxn>
                <a:cxn ang="0">
                  <a:pos x="43" y="1"/>
                </a:cxn>
                <a:cxn ang="0">
                  <a:pos x="41" y="0"/>
                </a:cxn>
                <a:cxn ang="0">
                  <a:pos x="40" y="0"/>
                </a:cxn>
                <a:cxn ang="0">
                  <a:pos x="38" y="0"/>
                </a:cxn>
                <a:cxn ang="0">
                  <a:pos x="36" y="1"/>
                </a:cxn>
                <a:cxn ang="0">
                  <a:pos x="36" y="1"/>
                </a:cxn>
              </a:cxnLst>
              <a:rect l="0" t="0" r="r" b="b"/>
              <a:pathLst>
                <a:path w="44" h="54">
                  <a:moveTo>
                    <a:pt x="36" y="1"/>
                  </a:moveTo>
                  <a:lnTo>
                    <a:pt x="36" y="1"/>
                  </a:lnTo>
                  <a:lnTo>
                    <a:pt x="28" y="11"/>
                  </a:lnTo>
                  <a:lnTo>
                    <a:pt x="20" y="23"/>
                  </a:lnTo>
                  <a:lnTo>
                    <a:pt x="20" y="23"/>
                  </a:lnTo>
                  <a:lnTo>
                    <a:pt x="9" y="34"/>
                  </a:lnTo>
                  <a:lnTo>
                    <a:pt x="5" y="40"/>
                  </a:lnTo>
                  <a:lnTo>
                    <a:pt x="1" y="46"/>
                  </a:lnTo>
                  <a:lnTo>
                    <a:pt x="1" y="46"/>
                  </a:lnTo>
                  <a:lnTo>
                    <a:pt x="0" y="49"/>
                  </a:lnTo>
                  <a:lnTo>
                    <a:pt x="1" y="51"/>
                  </a:lnTo>
                  <a:lnTo>
                    <a:pt x="2" y="52"/>
                  </a:lnTo>
                  <a:lnTo>
                    <a:pt x="3" y="53"/>
                  </a:lnTo>
                  <a:lnTo>
                    <a:pt x="5" y="54"/>
                  </a:lnTo>
                  <a:lnTo>
                    <a:pt x="6" y="54"/>
                  </a:lnTo>
                  <a:lnTo>
                    <a:pt x="8" y="53"/>
                  </a:lnTo>
                  <a:lnTo>
                    <a:pt x="9" y="52"/>
                  </a:lnTo>
                  <a:lnTo>
                    <a:pt x="9" y="52"/>
                  </a:lnTo>
                  <a:lnTo>
                    <a:pt x="13" y="45"/>
                  </a:lnTo>
                  <a:lnTo>
                    <a:pt x="17" y="40"/>
                  </a:lnTo>
                  <a:lnTo>
                    <a:pt x="26" y="29"/>
                  </a:lnTo>
                  <a:lnTo>
                    <a:pt x="26" y="29"/>
                  </a:lnTo>
                  <a:lnTo>
                    <a:pt x="35" y="19"/>
                  </a:lnTo>
                  <a:lnTo>
                    <a:pt x="43" y="8"/>
                  </a:lnTo>
                  <a:lnTo>
                    <a:pt x="43" y="8"/>
                  </a:lnTo>
                  <a:lnTo>
                    <a:pt x="44" y="6"/>
                  </a:lnTo>
                  <a:lnTo>
                    <a:pt x="44" y="4"/>
                  </a:lnTo>
                  <a:lnTo>
                    <a:pt x="44" y="2"/>
                  </a:lnTo>
                  <a:lnTo>
                    <a:pt x="43" y="1"/>
                  </a:lnTo>
                  <a:lnTo>
                    <a:pt x="41" y="0"/>
                  </a:lnTo>
                  <a:lnTo>
                    <a:pt x="40" y="0"/>
                  </a:lnTo>
                  <a:lnTo>
                    <a:pt x="38" y="0"/>
                  </a:lnTo>
                  <a:lnTo>
                    <a:pt x="36" y="1"/>
                  </a:lnTo>
                  <a:lnTo>
                    <a:pt x="3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231"/>
            <p:cNvSpPr/>
            <p:nvPr/>
          </p:nvSpPr>
          <p:spPr bwMode="auto">
            <a:xfrm>
              <a:off x="3541713" y="2738438"/>
              <a:ext cx="19050" cy="28575"/>
            </a:xfrm>
            <a:custGeom>
              <a:avLst/>
              <a:gdLst/>
              <a:ahLst/>
              <a:cxnLst>
                <a:cxn ang="0">
                  <a:pos x="30" y="1"/>
                </a:cxn>
                <a:cxn ang="0">
                  <a:pos x="30" y="1"/>
                </a:cxn>
                <a:cxn ang="0">
                  <a:pos x="26" y="6"/>
                </a:cxn>
                <a:cxn ang="0">
                  <a:pos x="22" y="12"/>
                </a:cxn>
                <a:cxn ang="0">
                  <a:pos x="14" y="25"/>
                </a:cxn>
                <a:cxn ang="0">
                  <a:pos x="14" y="25"/>
                </a:cxn>
                <a:cxn ang="0">
                  <a:pos x="7" y="36"/>
                </a:cxn>
                <a:cxn ang="0">
                  <a:pos x="3" y="41"/>
                </a:cxn>
                <a:cxn ang="0">
                  <a:pos x="0" y="48"/>
                </a:cxn>
                <a:cxn ang="0">
                  <a:pos x="0" y="48"/>
                </a:cxn>
                <a:cxn ang="0">
                  <a:pos x="0" y="50"/>
                </a:cxn>
                <a:cxn ang="0">
                  <a:pos x="1" y="52"/>
                </a:cxn>
                <a:cxn ang="0">
                  <a:pos x="2" y="53"/>
                </a:cxn>
                <a:cxn ang="0">
                  <a:pos x="3" y="53"/>
                </a:cxn>
                <a:cxn ang="0">
                  <a:pos x="7" y="53"/>
                </a:cxn>
                <a:cxn ang="0">
                  <a:pos x="8" y="52"/>
                </a:cxn>
                <a:cxn ang="0">
                  <a:pos x="9" y="50"/>
                </a:cxn>
                <a:cxn ang="0">
                  <a:pos x="9" y="50"/>
                </a:cxn>
                <a:cxn ang="0">
                  <a:pos x="12" y="44"/>
                </a:cxn>
                <a:cxn ang="0">
                  <a:pos x="15" y="39"/>
                </a:cxn>
                <a:cxn ang="0">
                  <a:pos x="23" y="29"/>
                </a:cxn>
                <a:cxn ang="0">
                  <a:pos x="23" y="29"/>
                </a:cxn>
                <a:cxn ang="0">
                  <a:pos x="30" y="19"/>
                </a:cxn>
                <a:cxn ang="0">
                  <a:pos x="33" y="14"/>
                </a:cxn>
                <a:cxn ang="0">
                  <a:pos x="37" y="8"/>
                </a:cxn>
                <a:cxn ang="0">
                  <a:pos x="37" y="8"/>
                </a:cxn>
                <a:cxn ang="0">
                  <a:pos x="38" y="6"/>
                </a:cxn>
                <a:cxn ang="0">
                  <a:pos x="38" y="4"/>
                </a:cxn>
                <a:cxn ang="0">
                  <a:pos x="37" y="3"/>
                </a:cxn>
                <a:cxn ang="0">
                  <a:pos x="36" y="1"/>
                </a:cxn>
                <a:cxn ang="0">
                  <a:pos x="35" y="0"/>
                </a:cxn>
                <a:cxn ang="0">
                  <a:pos x="33" y="0"/>
                </a:cxn>
                <a:cxn ang="0">
                  <a:pos x="32" y="0"/>
                </a:cxn>
                <a:cxn ang="0">
                  <a:pos x="30" y="1"/>
                </a:cxn>
                <a:cxn ang="0">
                  <a:pos x="30" y="1"/>
                </a:cxn>
              </a:cxnLst>
              <a:rect l="0" t="0" r="r" b="b"/>
              <a:pathLst>
                <a:path w="38" h="53">
                  <a:moveTo>
                    <a:pt x="30" y="1"/>
                  </a:moveTo>
                  <a:lnTo>
                    <a:pt x="30" y="1"/>
                  </a:lnTo>
                  <a:lnTo>
                    <a:pt x="26" y="6"/>
                  </a:lnTo>
                  <a:lnTo>
                    <a:pt x="22" y="12"/>
                  </a:lnTo>
                  <a:lnTo>
                    <a:pt x="14" y="25"/>
                  </a:lnTo>
                  <a:lnTo>
                    <a:pt x="14" y="25"/>
                  </a:lnTo>
                  <a:lnTo>
                    <a:pt x="7" y="36"/>
                  </a:lnTo>
                  <a:lnTo>
                    <a:pt x="3" y="41"/>
                  </a:lnTo>
                  <a:lnTo>
                    <a:pt x="0" y="48"/>
                  </a:lnTo>
                  <a:lnTo>
                    <a:pt x="0" y="48"/>
                  </a:lnTo>
                  <a:lnTo>
                    <a:pt x="0" y="50"/>
                  </a:lnTo>
                  <a:lnTo>
                    <a:pt x="1" y="52"/>
                  </a:lnTo>
                  <a:lnTo>
                    <a:pt x="2" y="53"/>
                  </a:lnTo>
                  <a:lnTo>
                    <a:pt x="3" y="53"/>
                  </a:lnTo>
                  <a:lnTo>
                    <a:pt x="7" y="53"/>
                  </a:lnTo>
                  <a:lnTo>
                    <a:pt x="8" y="52"/>
                  </a:lnTo>
                  <a:lnTo>
                    <a:pt x="9" y="50"/>
                  </a:lnTo>
                  <a:lnTo>
                    <a:pt x="9" y="50"/>
                  </a:lnTo>
                  <a:lnTo>
                    <a:pt x="12" y="44"/>
                  </a:lnTo>
                  <a:lnTo>
                    <a:pt x="15" y="39"/>
                  </a:lnTo>
                  <a:lnTo>
                    <a:pt x="23" y="29"/>
                  </a:lnTo>
                  <a:lnTo>
                    <a:pt x="23" y="29"/>
                  </a:lnTo>
                  <a:lnTo>
                    <a:pt x="30" y="19"/>
                  </a:lnTo>
                  <a:lnTo>
                    <a:pt x="33" y="14"/>
                  </a:lnTo>
                  <a:lnTo>
                    <a:pt x="37" y="8"/>
                  </a:lnTo>
                  <a:lnTo>
                    <a:pt x="37" y="8"/>
                  </a:lnTo>
                  <a:lnTo>
                    <a:pt x="38" y="6"/>
                  </a:lnTo>
                  <a:lnTo>
                    <a:pt x="38" y="4"/>
                  </a:lnTo>
                  <a:lnTo>
                    <a:pt x="37" y="3"/>
                  </a:lnTo>
                  <a:lnTo>
                    <a:pt x="36" y="1"/>
                  </a:lnTo>
                  <a:lnTo>
                    <a:pt x="35" y="0"/>
                  </a:lnTo>
                  <a:lnTo>
                    <a:pt x="33" y="0"/>
                  </a:lnTo>
                  <a:lnTo>
                    <a:pt x="32" y="0"/>
                  </a:lnTo>
                  <a:lnTo>
                    <a:pt x="30" y="1"/>
                  </a:lnTo>
                  <a:lnTo>
                    <a:pt x="3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232"/>
            <p:cNvSpPr/>
            <p:nvPr/>
          </p:nvSpPr>
          <p:spPr bwMode="auto">
            <a:xfrm>
              <a:off x="3587750" y="2736850"/>
              <a:ext cx="22225" cy="28575"/>
            </a:xfrm>
            <a:custGeom>
              <a:avLst/>
              <a:gdLst/>
              <a:ahLst/>
              <a:cxnLst>
                <a:cxn ang="0">
                  <a:pos x="33" y="1"/>
                </a:cxn>
                <a:cxn ang="0">
                  <a:pos x="33" y="1"/>
                </a:cxn>
                <a:cxn ang="0">
                  <a:pos x="24" y="11"/>
                </a:cxn>
                <a:cxn ang="0">
                  <a:pos x="15" y="22"/>
                </a:cxn>
                <a:cxn ang="0">
                  <a:pos x="15" y="22"/>
                </a:cxn>
                <a:cxn ang="0">
                  <a:pos x="11" y="28"/>
                </a:cxn>
                <a:cxn ang="0">
                  <a:pos x="7" y="34"/>
                </a:cxn>
                <a:cxn ang="0">
                  <a:pos x="1" y="46"/>
                </a:cxn>
                <a:cxn ang="0">
                  <a:pos x="1" y="46"/>
                </a:cxn>
                <a:cxn ang="0">
                  <a:pos x="0" y="49"/>
                </a:cxn>
                <a:cxn ang="0">
                  <a:pos x="0" y="50"/>
                </a:cxn>
                <a:cxn ang="0">
                  <a:pos x="1" y="52"/>
                </a:cxn>
                <a:cxn ang="0">
                  <a:pos x="2" y="53"/>
                </a:cxn>
                <a:cxn ang="0">
                  <a:pos x="4" y="54"/>
                </a:cxn>
                <a:cxn ang="0">
                  <a:pos x="5" y="54"/>
                </a:cxn>
                <a:cxn ang="0">
                  <a:pos x="7" y="53"/>
                </a:cxn>
                <a:cxn ang="0">
                  <a:pos x="8" y="52"/>
                </a:cxn>
                <a:cxn ang="0">
                  <a:pos x="8" y="52"/>
                </a:cxn>
                <a:cxn ang="0">
                  <a:pos x="14" y="40"/>
                </a:cxn>
                <a:cxn ang="0">
                  <a:pos x="20" y="30"/>
                </a:cxn>
                <a:cxn ang="0">
                  <a:pos x="20" y="30"/>
                </a:cxn>
                <a:cxn ang="0">
                  <a:pos x="30" y="19"/>
                </a:cxn>
                <a:cxn ang="0">
                  <a:pos x="39" y="8"/>
                </a:cxn>
                <a:cxn ang="0">
                  <a:pos x="39" y="8"/>
                </a:cxn>
                <a:cxn ang="0">
                  <a:pos x="40" y="6"/>
                </a:cxn>
                <a:cxn ang="0">
                  <a:pos x="41" y="4"/>
                </a:cxn>
                <a:cxn ang="0">
                  <a:pos x="40" y="3"/>
                </a:cxn>
                <a:cxn ang="0">
                  <a:pos x="39" y="1"/>
                </a:cxn>
                <a:cxn ang="0">
                  <a:pos x="38" y="0"/>
                </a:cxn>
                <a:cxn ang="0">
                  <a:pos x="36" y="0"/>
                </a:cxn>
                <a:cxn ang="0">
                  <a:pos x="35" y="0"/>
                </a:cxn>
                <a:cxn ang="0">
                  <a:pos x="33" y="1"/>
                </a:cxn>
                <a:cxn ang="0">
                  <a:pos x="33" y="1"/>
                </a:cxn>
              </a:cxnLst>
              <a:rect l="0" t="0" r="r" b="b"/>
              <a:pathLst>
                <a:path w="41" h="54">
                  <a:moveTo>
                    <a:pt x="33" y="1"/>
                  </a:moveTo>
                  <a:lnTo>
                    <a:pt x="33" y="1"/>
                  </a:lnTo>
                  <a:lnTo>
                    <a:pt x="24" y="11"/>
                  </a:lnTo>
                  <a:lnTo>
                    <a:pt x="15" y="22"/>
                  </a:lnTo>
                  <a:lnTo>
                    <a:pt x="15" y="22"/>
                  </a:lnTo>
                  <a:lnTo>
                    <a:pt x="11" y="28"/>
                  </a:lnTo>
                  <a:lnTo>
                    <a:pt x="7" y="34"/>
                  </a:lnTo>
                  <a:lnTo>
                    <a:pt x="1" y="46"/>
                  </a:lnTo>
                  <a:lnTo>
                    <a:pt x="1" y="46"/>
                  </a:lnTo>
                  <a:lnTo>
                    <a:pt x="0" y="49"/>
                  </a:lnTo>
                  <a:lnTo>
                    <a:pt x="0" y="50"/>
                  </a:lnTo>
                  <a:lnTo>
                    <a:pt x="1" y="52"/>
                  </a:lnTo>
                  <a:lnTo>
                    <a:pt x="2" y="53"/>
                  </a:lnTo>
                  <a:lnTo>
                    <a:pt x="4" y="54"/>
                  </a:lnTo>
                  <a:lnTo>
                    <a:pt x="5" y="54"/>
                  </a:lnTo>
                  <a:lnTo>
                    <a:pt x="7" y="53"/>
                  </a:lnTo>
                  <a:lnTo>
                    <a:pt x="8" y="52"/>
                  </a:lnTo>
                  <a:lnTo>
                    <a:pt x="8" y="52"/>
                  </a:lnTo>
                  <a:lnTo>
                    <a:pt x="14" y="40"/>
                  </a:lnTo>
                  <a:lnTo>
                    <a:pt x="20" y="30"/>
                  </a:lnTo>
                  <a:lnTo>
                    <a:pt x="20" y="30"/>
                  </a:lnTo>
                  <a:lnTo>
                    <a:pt x="30" y="19"/>
                  </a:lnTo>
                  <a:lnTo>
                    <a:pt x="39" y="8"/>
                  </a:lnTo>
                  <a:lnTo>
                    <a:pt x="39" y="8"/>
                  </a:lnTo>
                  <a:lnTo>
                    <a:pt x="40"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233"/>
            <p:cNvSpPr/>
            <p:nvPr/>
          </p:nvSpPr>
          <p:spPr bwMode="auto">
            <a:xfrm>
              <a:off x="3643313" y="2735263"/>
              <a:ext cx="23813" cy="30163"/>
            </a:xfrm>
            <a:custGeom>
              <a:avLst/>
              <a:gdLst/>
              <a:ahLst/>
              <a:cxnLst>
                <a:cxn ang="0">
                  <a:pos x="35" y="2"/>
                </a:cxn>
                <a:cxn ang="0">
                  <a:pos x="35" y="2"/>
                </a:cxn>
                <a:cxn ang="0">
                  <a:pos x="27" y="14"/>
                </a:cxn>
                <a:cxn ang="0">
                  <a:pos x="18" y="26"/>
                </a:cxn>
                <a:cxn ang="0">
                  <a:pos x="8" y="37"/>
                </a:cxn>
                <a:cxn ang="0">
                  <a:pos x="1" y="49"/>
                </a:cxn>
                <a:cxn ang="0">
                  <a:pos x="1" y="49"/>
                </a:cxn>
                <a:cxn ang="0">
                  <a:pos x="0" y="52"/>
                </a:cxn>
                <a:cxn ang="0">
                  <a:pos x="0" y="54"/>
                </a:cxn>
                <a:cxn ang="0">
                  <a:pos x="1" y="55"/>
                </a:cxn>
                <a:cxn ang="0">
                  <a:pos x="2" y="56"/>
                </a:cxn>
                <a:cxn ang="0">
                  <a:pos x="4" y="57"/>
                </a:cxn>
                <a:cxn ang="0">
                  <a:pos x="6" y="57"/>
                </a:cxn>
                <a:cxn ang="0">
                  <a:pos x="7" y="56"/>
                </a:cxn>
                <a:cxn ang="0">
                  <a:pos x="8" y="55"/>
                </a:cxn>
                <a:cxn ang="0">
                  <a:pos x="8" y="55"/>
                </a:cxn>
                <a:cxn ang="0">
                  <a:pos x="17" y="41"/>
                </a:cxn>
                <a:cxn ang="0">
                  <a:pos x="26" y="30"/>
                </a:cxn>
                <a:cxn ang="0">
                  <a:pos x="35" y="18"/>
                </a:cxn>
                <a:cxn ang="0">
                  <a:pos x="43" y="7"/>
                </a:cxn>
                <a:cxn ang="0">
                  <a:pos x="43" y="7"/>
                </a:cxn>
                <a:cxn ang="0">
                  <a:pos x="44" y="5"/>
                </a:cxn>
                <a:cxn ang="0">
                  <a:pos x="44" y="3"/>
                </a:cxn>
                <a:cxn ang="0">
                  <a:pos x="43" y="2"/>
                </a:cxn>
                <a:cxn ang="0">
                  <a:pos x="41" y="1"/>
                </a:cxn>
                <a:cxn ang="0">
                  <a:pos x="40" y="0"/>
                </a:cxn>
                <a:cxn ang="0">
                  <a:pos x="38" y="0"/>
                </a:cxn>
                <a:cxn ang="0">
                  <a:pos x="37" y="1"/>
                </a:cxn>
                <a:cxn ang="0">
                  <a:pos x="35" y="2"/>
                </a:cxn>
                <a:cxn ang="0">
                  <a:pos x="35" y="2"/>
                </a:cxn>
              </a:cxnLst>
              <a:rect l="0" t="0" r="r" b="b"/>
              <a:pathLst>
                <a:path w="44" h="57">
                  <a:moveTo>
                    <a:pt x="35" y="2"/>
                  </a:moveTo>
                  <a:lnTo>
                    <a:pt x="35" y="2"/>
                  </a:lnTo>
                  <a:lnTo>
                    <a:pt x="27" y="14"/>
                  </a:lnTo>
                  <a:lnTo>
                    <a:pt x="18" y="26"/>
                  </a:lnTo>
                  <a:lnTo>
                    <a:pt x="8" y="37"/>
                  </a:lnTo>
                  <a:lnTo>
                    <a:pt x="1" y="49"/>
                  </a:lnTo>
                  <a:lnTo>
                    <a:pt x="1" y="49"/>
                  </a:lnTo>
                  <a:lnTo>
                    <a:pt x="0" y="52"/>
                  </a:lnTo>
                  <a:lnTo>
                    <a:pt x="0" y="54"/>
                  </a:lnTo>
                  <a:lnTo>
                    <a:pt x="1" y="55"/>
                  </a:lnTo>
                  <a:lnTo>
                    <a:pt x="2" y="56"/>
                  </a:lnTo>
                  <a:lnTo>
                    <a:pt x="4" y="57"/>
                  </a:lnTo>
                  <a:lnTo>
                    <a:pt x="6" y="57"/>
                  </a:lnTo>
                  <a:lnTo>
                    <a:pt x="7" y="56"/>
                  </a:lnTo>
                  <a:lnTo>
                    <a:pt x="8" y="55"/>
                  </a:lnTo>
                  <a:lnTo>
                    <a:pt x="8" y="55"/>
                  </a:lnTo>
                  <a:lnTo>
                    <a:pt x="17" y="41"/>
                  </a:lnTo>
                  <a:lnTo>
                    <a:pt x="26" y="30"/>
                  </a:lnTo>
                  <a:lnTo>
                    <a:pt x="35" y="18"/>
                  </a:lnTo>
                  <a:lnTo>
                    <a:pt x="43" y="7"/>
                  </a:lnTo>
                  <a:lnTo>
                    <a:pt x="43" y="7"/>
                  </a:lnTo>
                  <a:lnTo>
                    <a:pt x="44" y="5"/>
                  </a:lnTo>
                  <a:lnTo>
                    <a:pt x="44" y="3"/>
                  </a:lnTo>
                  <a:lnTo>
                    <a:pt x="43" y="2"/>
                  </a:lnTo>
                  <a:lnTo>
                    <a:pt x="41" y="1"/>
                  </a:lnTo>
                  <a:lnTo>
                    <a:pt x="40" y="0"/>
                  </a:lnTo>
                  <a:lnTo>
                    <a:pt x="38" y="0"/>
                  </a:lnTo>
                  <a:lnTo>
                    <a:pt x="37"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234"/>
            <p:cNvSpPr/>
            <p:nvPr/>
          </p:nvSpPr>
          <p:spPr bwMode="auto">
            <a:xfrm>
              <a:off x="3686175" y="2738438"/>
              <a:ext cx="23813" cy="30163"/>
            </a:xfrm>
            <a:custGeom>
              <a:avLst/>
              <a:gdLst/>
              <a:ahLst/>
              <a:cxnLst>
                <a:cxn ang="0">
                  <a:pos x="36" y="1"/>
                </a:cxn>
                <a:cxn ang="0">
                  <a:pos x="36" y="1"/>
                </a:cxn>
                <a:cxn ang="0">
                  <a:pos x="30" y="9"/>
                </a:cxn>
                <a:cxn ang="0">
                  <a:pos x="30" y="9"/>
                </a:cxn>
                <a:cxn ang="0">
                  <a:pos x="24" y="16"/>
                </a:cxn>
                <a:cxn ang="0">
                  <a:pos x="21" y="19"/>
                </a:cxn>
                <a:cxn ang="0">
                  <a:pos x="19" y="21"/>
                </a:cxn>
                <a:cxn ang="0">
                  <a:pos x="19" y="21"/>
                </a:cxn>
                <a:cxn ang="0">
                  <a:pos x="12" y="36"/>
                </a:cxn>
                <a:cxn ang="0">
                  <a:pos x="7" y="42"/>
                </a:cxn>
                <a:cxn ang="0">
                  <a:pos x="2" y="49"/>
                </a:cxn>
                <a:cxn ang="0">
                  <a:pos x="2" y="49"/>
                </a:cxn>
                <a:cxn ang="0">
                  <a:pos x="1" y="51"/>
                </a:cxn>
                <a:cxn ang="0">
                  <a:pos x="0" y="52"/>
                </a:cxn>
                <a:cxn ang="0">
                  <a:pos x="1" y="54"/>
                </a:cxn>
                <a:cxn ang="0">
                  <a:pos x="2" y="55"/>
                </a:cxn>
                <a:cxn ang="0">
                  <a:pos x="3" y="56"/>
                </a:cxn>
                <a:cxn ang="0">
                  <a:pos x="5" y="57"/>
                </a:cxn>
                <a:cxn ang="0">
                  <a:pos x="7" y="57"/>
                </a:cxn>
                <a:cxn ang="0">
                  <a:pos x="8" y="56"/>
                </a:cxn>
                <a:cxn ang="0">
                  <a:pos x="8" y="56"/>
                </a:cxn>
                <a:cxn ang="0">
                  <a:pos x="17" y="46"/>
                </a:cxn>
                <a:cxn ang="0">
                  <a:pos x="17" y="46"/>
                </a:cxn>
                <a:cxn ang="0">
                  <a:pos x="20" y="43"/>
                </a:cxn>
                <a:cxn ang="0">
                  <a:pos x="21" y="39"/>
                </a:cxn>
                <a:cxn ang="0">
                  <a:pos x="24" y="32"/>
                </a:cxn>
                <a:cxn ang="0">
                  <a:pos x="24" y="32"/>
                </a:cxn>
                <a:cxn ang="0">
                  <a:pos x="29" y="26"/>
                </a:cxn>
                <a:cxn ang="0">
                  <a:pos x="33" y="20"/>
                </a:cxn>
                <a:cxn ang="0">
                  <a:pos x="43" y="8"/>
                </a:cxn>
                <a:cxn ang="0">
                  <a:pos x="43" y="8"/>
                </a:cxn>
                <a:cxn ang="0">
                  <a:pos x="44" y="6"/>
                </a:cxn>
                <a:cxn ang="0">
                  <a:pos x="44" y="4"/>
                </a:cxn>
                <a:cxn ang="0">
                  <a:pos x="44" y="3"/>
                </a:cxn>
                <a:cxn ang="0">
                  <a:pos x="43" y="1"/>
                </a:cxn>
                <a:cxn ang="0">
                  <a:pos x="41" y="0"/>
                </a:cxn>
                <a:cxn ang="0">
                  <a:pos x="40" y="0"/>
                </a:cxn>
                <a:cxn ang="0">
                  <a:pos x="38" y="0"/>
                </a:cxn>
                <a:cxn ang="0">
                  <a:pos x="36" y="1"/>
                </a:cxn>
                <a:cxn ang="0">
                  <a:pos x="36" y="1"/>
                </a:cxn>
              </a:cxnLst>
              <a:rect l="0" t="0" r="r" b="b"/>
              <a:pathLst>
                <a:path w="44" h="57">
                  <a:moveTo>
                    <a:pt x="36" y="1"/>
                  </a:moveTo>
                  <a:lnTo>
                    <a:pt x="36" y="1"/>
                  </a:lnTo>
                  <a:lnTo>
                    <a:pt x="30" y="9"/>
                  </a:lnTo>
                  <a:lnTo>
                    <a:pt x="30" y="9"/>
                  </a:lnTo>
                  <a:lnTo>
                    <a:pt x="24" y="16"/>
                  </a:lnTo>
                  <a:lnTo>
                    <a:pt x="21" y="19"/>
                  </a:lnTo>
                  <a:lnTo>
                    <a:pt x="19" y="21"/>
                  </a:lnTo>
                  <a:lnTo>
                    <a:pt x="19" y="21"/>
                  </a:lnTo>
                  <a:lnTo>
                    <a:pt x="12" y="36"/>
                  </a:lnTo>
                  <a:lnTo>
                    <a:pt x="7" y="42"/>
                  </a:lnTo>
                  <a:lnTo>
                    <a:pt x="2" y="49"/>
                  </a:lnTo>
                  <a:lnTo>
                    <a:pt x="2" y="49"/>
                  </a:lnTo>
                  <a:lnTo>
                    <a:pt x="1" y="51"/>
                  </a:lnTo>
                  <a:lnTo>
                    <a:pt x="0" y="52"/>
                  </a:lnTo>
                  <a:lnTo>
                    <a:pt x="1" y="54"/>
                  </a:lnTo>
                  <a:lnTo>
                    <a:pt x="2" y="55"/>
                  </a:lnTo>
                  <a:lnTo>
                    <a:pt x="3" y="56"/>
                  </a:lnTo>
                  <a:lnTo>
                    <a:pt x="5" y="57"/>
                  </a:lnTo>
                  <a:lnTo>
                    <a:pt x="7" y="57"/>
                  </a:lnTo>
                  <a:lnTo>
                    <a:pt x="8" y="56"/>
                  </a:lnTo>
                  <a:lnTo>
                    <a:pt x="8" y="56"/>
                  </a:lnTo>
                  <a:lnTo>
                    <a:pt x="17" y="46"/>
                  </a:lnTo>
                  <a:lnTo>
                    <a:pt x="17" y="46"/>
                  </a:lnTo>
                  <a:lnTo>
                    <a:pt x="20" y="43"/>
                  </a:lnTo>
                  <a:lnTo>
                    <a:pt x="21" y="39"/>
                  </a:lnTo>
                  <a:lnTo>
                    <a:pt x="24" y="32"/>
                  </a:lnTo>
                  <a:lnTo>
                    <a:pt x="24" y="32"/>
                  </a:lnTo>
                  <a:lnTo>
                    <a:pt x="29" y="26"/>
                  </a:lnTo>
                  <a:lnTo>
                    <a:pt x="33" y="20"/>
                  </a:lnTo>
                  <a:lnTo>
                    <a:pt x="43" y="8"/>
                  </a:lnTo>
                  <a:lnTo>
                    <a:pt x="43" y="8"/>
                  </a:lnTo>
                  <a:lnTo>
                    <a:pt x="44" y="6"/>
                  </a:lnTo>
                  <a:lnTo>
                    <a:pt x="44" y="4"/>
                  </a:lnTo>
                  <a:lnTo>
                    <a:pt x="44" y="3"/>
                  </a:lnTo>
                  <a:lnTo>
                    <a:pt x="43" y="1"/>
                  </a:lnTo>
                  <a:lnTo>
                    <a:pt x="41" y="0"/>
                  </a:lnTo>
                  <a:lnTo>
                    <a:pt x="40" y="0"/>
                  </a:lnTo>
                  <a:lnTo>
                    <a:pt x="38" y="0"/>
                  </a:lnTo>
                  <a:lnTo>
                    <a:pt x="36" y="1"/>
                  </a:lnTo>
                  <a:lnTo>
                    <a:pt x="3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235"/>
            <p:cNvSpPr/>
            <p:nvPr/>
          </p:nvSpPr>
          <p:spPr bwMode="auto">
            <a:xfrm>
              <a:off x="3732213" y="2740025"/>
              <a:ext cx="25400" cy="30163"/>
            </a:xfrm>
            <a:custGeom>
              <a:avLst/>
              <a:gdLst/>
              <a:ahLst/>
              <a:cxnLst>
                <a:cxn ang="0">
                  <a:pos x="39" y="3"/>
                </a:cxn>
                <a:cxn ang="0">
                  <a:pos x="39" y="3"/>
                </a:cxn>
                <a:cxn ang="0">
                  <a:pos x="38" y="7"/>
                </a:cxn>
                <a:cxn ang="0">
                  <a:pos x="36" y="12"/>
                </a:cxn>
                <a:cxn ang="0">
                  <a:pos x="31" y="19"/>
                </a:cxn>
                <a:cxn ang="0">
                  <a:pos x="24" y="25"/>
                </a:cxn>
                <a:cxn ang="0">
                  <a:pos x="18" y="30"/>
                </a:cxn>
                <a:cxn ang="0">
                  <a:pos x="18" y="30"/>
                </a:cxn>
                <a:cxn ang="0">
                  <a:pos x="14" y="34"/>
                </a:cxn>
                <a:cxn ang="0">
                  <a:pos x="10" y="39"/>
                </a:cxn>
                <a:cxn ang="0">
                  <a:pos x="1" y="49"/>
                </a:cxn>
                <a:cxn ang="0">
                  <a:pos x="1" y="49"/>
                </a:cxn>
                <a:cxn ang="0">
                  <a:pos x="0" y="51"/>
                </a:cxn>
                <a:cxn ang="0">
                  <a:pos x="0" y="53"/>
                </a:cxn>
                <a:cxn ang="0">
                  <a:pos x="1" y="54"/>
                </a:cxn>
                <a:cxn ang="0">
                  <a:pos x="2" y="56"/>
                </a:cxn>
                <a:cxn ang="0">
                  <a:pos x="4" y="57"/>
                </a:cxn>
                <a:cxn ang="0">
                  <a:pos x="6" y="57"/>
                </a:cxn>
                <a:cxn ang="0">
                  <a:pos x="7" y="57"/>
                </a:cxn>
                <a:cxn ang="0">
                  <a:pos x="9" y="56"/>
                </a:cxn>
                <a:cxn ang="0">
                  <a:pos x="9" y="56"/>
                </a:cxn>
                <a:cxn ang="0">
                  <a:pos x="17" y="45"/>
                </a:cxn>
                <a:cxn ang="0">
                  <a:pos x="17" y="45"/>
                </a:cxn>
                <a:cxn ang="0">
                  <a:pos x="20" y="41"/>
                </a:cxn>
                <a:cxn ang="0">
                  <a:pos x="24" y="38"/>
                </a:cxn>
                <a:cxn ang="0">
                  <a:pos x="31" y="32"/>
                </a:cxn>
                <a:cxn ang="0">
                  <a:pos x="31" y="32"/>
                </a:cxn>
                <a:cxn ang="0">
                  <a:pos x="37" y="27"/>
                </a:cxn>
                <a:cxn ang="0">
                  <a:pos x="42" y="21"/>
                </a:cxn>
                <a:cxn ang="0">
                  <a:pos x="46" y="14"/>
                </a:cxn>
                <a:cxn ang="0">
                  <a:pos x="48" y="6"/>
                </a:cxn>
                <a:cxn ang="0">
                  <a:pos x="48" y="6"/>
                </a:cxn>
                <a:cxn ang="0">
                  <a:pos x="48" y="4"/>
                </a:cxn>
                <a:cxn ang="0">
                  <a:pos x="47" y="2"/>
                </a:cxn>
                <a:cxn ang="0">
                  <a:pos x="44" y="0"/>
                </a:cxn>
                <a:cxn ang="0">
                  <a:pos x="42" y="0"/>
                </a:cxn>
                <a:cxn ang="0">
                  <a:pos x="41" y="0"/>
                </a:cxn>
                <a:cxn ang="0">
                  <a:pos x="40" y="1"/>
                </a:cxn>
                <a:cxn ang="0">
                  <a:pos x="39" y="3"/>
                </a:cxn>
                <a:cxn ang="0">
                  <a:pos x="39" y="3"/>
                </a:cxn>
              </a:cxnLst>
              <a:rect l="0" t="0" r="r" b="b"/>
              <a:pathLst>
                <a:path w="48" h="57">
                  <a:moveTo>
                    <a:pt x="39" y="3"/>
                  </a:moveTo>
                  <a:lnTo>
                    <a:pt x="39" y="3"/>
                  </a:lnTo>
                  <a:lnTo>
                    <a:pt x="38" y="7"/>
                  </a:lnTo>
                  <a:lnTo>
                    <a:pt x="36" y="12"/>
                  </a:lnTo>
                  <a:lnTo>
                    <a:pt x="31" y="19"/>
                  </a:lnTo>
                  <a:lnTo>
                    <a:pt x="24" y="25"/>
                  </a:lnTo>
                  <a:lnTo>
                    <a:pt x="18" y="30"/>
                  </a:lnTo>
                  <a:lnTo>
                    <a:pt x="18" y="30"/>
                  </a:lnTo>
                  <a:lnTo>
                    <a:pt x="14" y="34"/>
                  </a:lnTo>
                  <a:lnTo>
                    <a:pt x="10" y="39"/>
                  </a:lnTo>
                  <a:lnTo>
                    <a:pt x="1" y="49"/>
                  </a:lnTo>
                  <a:lnTo>
                    <a:pt x="1" y="49"/>
                  </a:lnTo>
                  <a:lnTo>
                    <a:pt x="0" y="51"/>
                  </a:lnTo>
                  <a:lnTo>
                    <a:pt x="0" y="53"/>
                  </a:lnTo>
                  <a:lnTo>
                    <a:pt x="1" y="54"/>
                  </a:lnTo>
                  <a:lnTo>
                    <a:pt x="2" y="56"/>
                  </a:lnTo>
                  <a:lnTo>
                    <a:pt x="4" y="57"/>
                  </a:lnTo>
                  <a:lnTo>
                    <a:pt x="6" y="57"/>
                  </a:lnTo>
                  <a:lnTo>
                    <a:pt x="7" y="57"/>
                  </a:lnTo>
                  <a:lnTo>
                    <a:pt x="9" y="56"/>
                  </a:lnTo>
                  <a:lnTo>
                    <a:pt x="9" y="56"/>
                  </a:lnTo>
                  <a:lnTo>
                    <a:pt x="17" y="45"/>
                  </a:lnTo>
                  <a:lnTo>
                    <a:pt x="17" y="45"/>
                  </a:lnTo>
                  <a:lnTo>
                    <a:pt x="20" y="41"/>
                  </a:lnTo>
                  <a:lnTo>
                    <a:pt x="24" y="38"/>
                  </a:lnTo>
                  <a:lnTo>
                    <a:pt x="31" y="32"/>
                  </a:lnTo>
                  <a:lnTo>
                    <a:pt x="31" y="32"/>
                  </a:lnTo>
                  <a:lnTo>
                    <a:pt x="37" y="27"/>
                  </a:lnTo>
                  <a:lnTo>
                    <a:pt x="42" y="21"/>
                  </a:lnTo>
                  <a:lnTo>
                    <a:pt x="46" y="14"/>
                  </a:lnTo>
                  <a:lnTo>
                    <a:pt x="48" y="6"/>
                  </a:lnTo>
                  <a:lnTo>
                    <a:pt x="48" y="6"/>
                  </a:lnTo>
                  <a:lnTo>
                    <a:pt x="48" y="4"/>
                  </a:lnTo>
                  <a:lnTo>
                    <a:pt x="47" y="2"/>
                  </a:lnTo>
                  <a:lnTo>
                    <a:pt x="44" y="0"/>
                  </a:lnTo>
                  <a:lnTo>
                    <a:pt x="42"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236"/>
            <p:cNvSpPr/>
            <p:nvPr/>
          </p:nvSpPr>
          <p:spPr bwMode="auto">
            <a:xfrm>
              <a:off x="3778250" y="2743200"/>
              <a:ext cx="26988" cy="30163"/>
            </a:xfrm>
            <a:custGeom>
              <a:avLst/>
              <a:gdLst/>
              <a:ahLst/>
              <a:cxnLst>
                <a:cxn ang="0">
                  <a:pos x="42" y="3"/>
                </a:cxn>
                <a:cxn ang="0">
                  <a:pos x="42" y="3"/>
                </a:cxn>
                <a:cxn ang="0">
                  <a:pos x="38" y="9"/>
                </a:cxn>
                <a:cxn ang="0">
                  <a:pos x="34" y="14"/>
                </a:cxn>
                <a:cxn ang="0">
                  <a:pos x="30" y="19"/>
                </a:cxn>
                <a:cxn ang="0">
                  <a:pos x="26" y="23"/>
                </a:cxn>
                <a:cxn ang="0">
                  <a:pos x="26" y="23"/>
                </a:cxn>
                <a:cxn ang="0">
                  <a:pos x="21" y="30"/>
                </a:cxn>
                <a:cxn ang="0">
                  <a:pos x="15" y="37"/>
                </a:cxn>
                <a:cxn ang="0">
                  <a:pos x="1" y="49"/>
                </a:cxn>
                <a:cxn ang="0">
                  <a:pos x="1" y="49"/>
                </a:cxn>
                <a:cxn ang="0">
                  <a:pos x="0" y="51"/>
                </a:cxn>
                <a:cxn ang="0">
                  <a:pos x="0" y="53"/>
                </a:cxn>
                <a:cxn ang="0">
                  <a:pos x="0" y="54"/>
                </a:cxn>
                <a:cxn ang="0">
                  <a:pos x="1" y="56"/>
                </a:cxn>
                <a:cxn ang="0">
                  <a:pos x="3" y="57"/>
                </a:cxn>
                <a:cxn ang="0">
                  <a:pos x="4" y="57"/>
                </a:cxn>
                <a:cxn ang="0">
                  <a:pos x="6" y="57"/>
                </a:cxn>
                <a:cxn ang="0">
                  <a:pos x="9" y="56"/>
                </a:cxn>
                <a:cxn ang="0">
                  <a:pos x="9" y="56"/>
                </a:cxn>
                <a:cxn ang="0">
                  <a:pos x="22" y="43"/>
                </a:cxn>
                <a:cxn ang="0">
                  <a:pos x="28" y="35"/>
                </a:cxn>
                <a:cxn ang="0">
                  <a:pos x="34" y="28"/>
                </a:cxn>
                <a:cxn ang="0">
                  <a:pos x="34" y="28"/>
                </a:cxn>
                <a:cxn ang="0">
                  <a:pos x="38" y="23"/>
                </a:cxn>
                <a:cxn ang="0">
                  <a:pos x="44" y="18"/>
                </a:cxn>
                <a:cxn ang="0">
                  <a:pos x="48" y="13"/>
                </a:cxn>
                <a:cxn ang="0">
                  <a:pos x="51" y="7"/>
                </a:cxn>
                <a:cxn ang="0">
                  <a:pos x="51" y="7"/>
                </a:cxn>
                <a:cxn ang="0">
                  <a:pos x="51" y="5"/>
                </a:cxn>
                <a:cxn ang="0">
                  <a:pos x="50" y="2"/>
                </a:cxn>
                <a:cxn ang="0">
                  <a:pos x="49" y="1"/>
                </a:cxn>
                <a:cxn ang="0">
                  <a:pos x="47" y="0"/>
                </a:cxn>
                <a:cxn ang="0">
                  <a:pos x="45" y="0"/>
                </a:cxn>
                <a:cxn ang="0">
                  <a:pos x="44" y="1"/>
                </a:cxn>
                <a:cxn ang="0">
                  <a:pos x="43" y="2"/>
                </a:cxn>
                <a:cxn ang="0">
                  <a:pos x="42" y="3"/>
                </a:cxn>
                <a:cxn ang="0">
                  <a:pos x="42" y="3"/>
                </a:cxn>
              </a:cxnLst>
              <a:rect l="0" t="0" r="r" b="b"/>
              <a:pathLst>
                <a:path w="51" h="57">
                  <a:moveTo>
                    <a:pt x="42" y="3"/>
                  </a:moveTo>
                  <a:lnTo>
                    <a:pt x="42" y="3"/>
                  </a:lnTo>
                  <a:lnTo>
                    <a:pt x="38" y="9"/>
                  </a:lnTo>
                  <a:lnTo>
                    <a:pt x="34" y="14"/>
                  </a:lnTo>
                  <a:lnTo>
                    <a:pt x="30" y="19"/>
                  </a:lnTo>
                  <a:lnTo>
                    <a:pt x="26" y="23"/>
                  </a:lnTo>
                  <a:lnTo>
                    <a:pt x="26" y="23"/>
                  </a:lnTo>
                  <a:lnTo>
                    <a:pt x="21" y="30"/>
                  </a:lnTo>
                  <a:lnTo>
                    <a:pt x="15" y="37"/>
                  </a:lnTo>
                  <a:lnTo>
                    <a:pt x="1" y="49"/>
                  </a:lnTo>
                  <a:lnTo>
                    <a:pt x="1" y="49"/>
                  </a:lnTo>
                  <a:lnTo>
                    <a:pt x="0" y="51"/>
                  </a:lnTo>
                  <a:lnTo>
                    <a:pt x="0" y="53"/>
                  </a:lnTo>
                  <a:lnTo>
                    <a:pt x="0" y="54"/>
                  </a:lnTo>
                  <a:lnTo>
                    <a:pt x="1" y="56"/>
                  </a:lnTo>
                  <a:lnTo>
                    <a:pt x="3" y="57"/>
                  </a:lnTo>
                  <a:lnTo>
                    <a:pt x="4" y="57"/>
                  </a:lnTo>
                  <a:lnTo>
                    <a:pt x="6" y="57"/>
                  </a:lnTo>
                  <a:lnTo>
                    <a:pt x="9" y="56"/>
                  </a:lnTo>
                  <a:lnTo>
                    <a:pt x="9" y="56"/>
                  </a:lnTo>
                  <a:lnTo>
                    <a:pt x="22" y="43"/>
                  </a:lnTo>
                  <a:lnTo>
                    <a:pt x="28" y="35"/>
                  </a:lnTo>
                  <a:lnTo>
                    <a:pt x="34" y="28"/>
                  </a:lnTo>
                  <a:lnTo>
                    <a:pt x="34" y="28"/>
                  </a:lnTo>
                  <a:lnTo>
                    <a:pt x="38" y="23"/>
                  </a:lnTo>
                  <a:lnTo>
                    <a:pt x="44" y="18"/>
                  </a:lnTo>
                  <a:lnTo>
                    <a:pt x="48" y="13"/>
                  </a:lnTo>
                  <a:lnTo>
                    <a:pt x="51" y="7"/>
                  </a:lnTo>
                  <a:lnTo>
                    <a:pt x="51" y="7"/>
                  </a:lnTo>
                  <a:lnTo>
                    <a:pt x="51" y="5"/>
                  </a:lnTo>
                  <a:lnTo>
                    <a:pt x="50" y="2"/>
                  </a:lnTo>
                  <a:lnTo>
                    <a:pt x="49" y="1"/>
                  </a:lnTo>
                  <a:lnTo>
                    <a:pt x="47" y="0"/>
                  </a:lnTo>
                  <a:lnTo>
                    <a:pt x="45" y="0"/>
                  </a:lnTo>
                  <a:lnTo>
                    <a:pt x="44" y="1"/>
                  </a:lnTo>
                  <a:lnTo>
                    <a:pt x="43" y="2"/>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237"/>
            <p:cNvSpPr/>
            <p:nvPr/>
          </p:nvSpPr>
          <p:spPr bwMode="auto">
            <a:xfrm>
              <a:off x="3827463" y="2741613"/>
              <a:ext cx="25400" cy="31750"/>
            </a:xfrm>
            <a:custGeom>
              <a:avLst/>
              <a:gdLst/>
              <a:ahLst/>
              <a:cxnLst>
                <a:cxn ang="0">
                  <a:pos x="37" y="5"/>
                </a:cxn>
                <a:cxn ang="0">
                  <a:pos x="37" y="5"/>
                </a:cxn>
                <a:cxn ang="0">
                  <a:pos x="37" y="9"/>
                </a:cxn>
                <a:cxn ang="0">
                  <a:pos x="35" y="12"/>
                </a:cxn>
                <a:cxn ang="0">
                  <a:pos x="32" y="19"/>
                </a:cxn>
                <a:cxn ang="0">
                  <a:pos x="27" y="25"/>
                </a:cxn>
                <a:cxn ang="0">
                  <a:pos x="22" y="30"/>
                </a:cxn>
                <a:cxn ang="0">
                  <a:pos x="22" y="30"/>
                </a:cxn>
                <a:cxn ang="0">
                  <a:pos x="12" y="41"/>
                </a:cxn>
                <a:cxn ang="0">
                  <a:pos x="1" y="52"/>
                </a:cxn>
                <a:cxn ang="0">
                  <a:pos x="1" y="52"/>
                </a:cxn>
                <a:cxn ang="0">
                  <a:pos x="0" y="54"/>
                </a:cxn>
                <a:cxn ang="0">
                  <a:pos x="0" y="56"/>
                </a:cxn>
                <a:cxn ang="0">
                  <a:pos x="1" y="59"/>
                </a:cxn>
                <a:cxn ang="0">
                  <a:pos x="3" y="60"/>
                </a:cxn>
                <a:cxn ang="0">
                  <a:pos x="4" y="60"/>
                </a:cxn>
                <a:cxn ang="0">
                  <a:pos x="6" y="60"/>
                </a:cxn>
                <a:cxn ang="0">
                  <a:pos x="7" y="59"/>
                </a:cxn>
                <a:cxn ang="0">
                  <a:pos x="7" y="59"/>
                </a:cxn>
                <a:cxn ang="0">
                  <a:pos x="13" y="53"/>
                </a:cxn>
                <a:cxn ang="0">
                  <a:pos x="19" y="47"/>
                </a:cxn>
                <a:cxn ang="0">
                  <a:pos x="31" y="34"/>
                </a:cxn>
                <a:cxn ang="0">
                  <a:pos x="37" y="27"/>
                </a:cxn>
                <a:cxn ang="0">
                  <a:pos x="41" y="21"/>
                </a:cxn>
                <a:cxn ang="0">
                  <a:pos x="46" y="13"/>
                </a:cxn>
                <a:cxn ang="0">
                  <a:pos x="47" y="5"/>
                </a:cxn>
                <a:cxn ang="0">
                  <a:pos x="47" y="5"/>
                </a:cxn>
                <a:cxn ang="0">
                  <a:pos x="47" y="3"/>
                </a:cxn>
                <a:cxn ang="0">
                  <a:pos x="46" y="1"/>
                </a:cxn>
                <a:cxn ang="0">
                  <a:pos x="45" y="0"/>
                </a:cxn>
                <a:cxn ang="0">
                  <a:pos x="43" y="0"/>
                </a:cxn>
                <a:cxn ang="0">
                  <a:pos x="39" y="1"/>
                </a:cxn>
                <a:cxn ang="0">
                  <a:pos x="38" y="3"/>
                </a:cxn>
                <a:cxn ang="0">
                  <a:pos x="37" y="5"/>
                </a:cxn>
                <a:cxn ang="0">
                  <a:pos x="37" y="5"/>
                </a:cxn>
              </a:cxnLst>
              <a:rect l="0" t="0" r="r" b="b"/>
              <a:pathLst>
                <a:path w="47" h="60">
                  <a:moveTo>
                    <a:pt x="37" y="5"/>
                  </a:moveTo>
                  <a:lnTo>
                    <a:pt x="37" y="5"/>
                  </a:lnTo>
                  <a:lnTo>
                    <a:pt x="37" y="9"/>
                  </a:lnTo>
                  <a:lnTo>
                    <a:pt x="35" y="12"/>
                  </a:lnTo>
                  <a:lnTo>
                    <a:pt x="32" y="19"/>
                  </a:lnTo>
                  <a:lnTo>
                    <a:pt x="27" y="25"/>
                  </a:lnTo>
                  <a:lnTo>
                    <a:pt x="22" y="30"/>
                  </a:lnTo>
                  <a:lnTo>
                    <a:pt x="22" y="30"/>
                  </a:lnTo>
                  <a:lnTo>
                    <a:pt x="12" y="41"/>
                  </a:lnTo>
                  <a:lnTo>
                    <a:pt x="1" y="52"/>
                  </a:lnTo>
                  <a:lnTo>
                    <a:pt x="1" y="52"/>
                  </a:lnTo>
                  <a:lnTo>
                    <a:pt x="0" y="54"/>
                  </a:lnTo>
                  <a:lnTo>
                    <a:pt x="0" y="56"/>
                  </a:lnTo>
                  <a:lnTo>
                    <a:pt x="1" y="59"/>
                  </a:lnTo>
                  <a:lnTo>
                    <a:pt x="3" y="60"/>
                  </a:lnTo>
                  <a:lnTo>
                    <a:pt x="4" y="60"/>
                  </a:lnTo>
                  <a:lnTo>
                    <a:pt x="6" y="60"/>
                  </a:lnTo>
                  <a:lnTo>
                    <a:pt x="7" y="59"/>
                  </a:lnTo>
                  <a:lnTo>
                    <a:pt x="7" y="59"/>
                  </a:lnTo>
                  <a:lnTo>
                    <a:pt x="13" y="53"/>
                  </a:lnTo>
                  <a:lnTo>
                    <a:pt x="19" y="47"/>
                  </a:lnTo>
                  <a:lnTo>
                    <a:pt x="31" y="34"/>
                  </a:lnTo>
                  <a:lnTo>
                    <a:pt x="37" y="27"/>
                  </a:lnTo>
                  <a:lnTo>
                    <a:pt x="41" y="21"/>
                  </a:lnTo>
                  <a:lnTo>
                    <a:pt x="46" y="13"/>
                  </a:lnTo>
                  <a:lnTo>
                    <a:pt x="47" y="5"/>
                  </a:lnTo>
                  <a:lnTo>
                    <a:pt x="47" y="5"/>
                  </a:lnTo>
                  <a:lnTo>
                    <a:pt x="47" y="3"/>
                  </a:lnTo>
                  <a:lnTo>
                    <a:pt x="46" y="1"/>
                  </a:lnTo>
                  <a:lnTo>
                    <a:pt x="45" y="0"/>
                  </a:lnTo>
                  <a:lnTo>
                    <a:pt x="43" y="0"/>
                  </a:lnTo>
                  <a:lnTo>
                    <a:pt x="39" y="1"/>
                  </a:lnTo>
                  <a:lnTo>
                    <a:pt x="38" y="3"/>
                  </a:lnTo>
                  <a:lnTo>
                    <a:pt x="37" y="5"/>
                  </a:lnTo>
                  <a:lnTo>
                    <a:pt x="3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238"/>
            <p:cNvSpPr/>
            <p:nvPr/>
          </p:nvSpPr>
          <p:spPr bwMode="auto">
            <a:xfrm>
              <a:off x="3879850" y="2740025"/>
              <a:ext cx="19050" cy="23813"/>
            </a:xfrm>
            <a:custGeom>
              <a:avLst/>
              <a:gdLst/>
              <a:ahLst/>
              <a:cxnLst>
                <a:cxn ang="0">
                  <a:pos x="28" y="3"/>
                </a:cxn>
                <a:cxn ang="0">
                  <a:pos x="28" y="3"/>
                </a:cxn>
                <a:cxn ang="0">
                  <a:pos x="26" y="8"/>
                </a:cxn>
                <a:cxn ang="0">
                  <a:pos x="24" y="14"/>
                </a:cxn>
                <a:cxn ang="0">
                  <a:pos x="17" y="21"/>
                </a:cxn>
                <a:cxn ang="0">
                  <a:pos x="9" y="28"/>
                </a:cxn>
                <a:cxn ang="0">
                  <a:pos x="1" y="36"/>
                </a:cxn>
                <a:cxn ang="0">
                  <a:pos x="1" y="36"/>
                </a:cxn>
                <a:cxn ang="0">
                  <a:pos x="0" y="38"/>
                </a:cxn>
                <a:cxn ang="0">
                  <a:pos x="0" y="40"/>
                </a:cxn>
                <a:cxn ang="0">
                  <a:pos x="1" y="44"/>
                </a:cxn>
                <a:cxn ang="0">
                  <a:pos x="3" y="45"/>
                </a:cxn>
                <a:cxn ang="0">
                  <a:pos x="4" y="45"/>
                </a:cxn>
                <a:cxn ang="0">
                  <a:pos x="6" y="45"/>
                </a:cxn>
                <a:cxn ang="0">
                  <a:pos x="8" y="43"/>
                </a:cxn>
                <a:cxn ang="0">
                  <a:pos x="8" y="43"/>
                </a:cxn>
                <a:cxn ang="0">
                  <a:pos x="16" y="34"/>
                </a:cxn>
                <a:cxn ang="0">
                  <a:pos x="25" y="26"/>
                </a:cxn>
                <a:cxn ang="0">
                  <a:pos x="29" y="22"/>
                </a:cxn>
                <a:cxn ang="0">
                  <a:pos x="32" y="17"/>
                </a:cxn>
                <a:cxn ang="0">
                  <a:pos x="35" y="12"/>
                </a:cxn>
                <a:cxn ang="0">
                  <a:pos x="37" y="6"/>
                </a:cxn>
                <a:cxn ang="0">
                  <a:pos x="37" y="6"/>
                </a:cxn>
                <a:cxn ang="0">
                  <a:pos x="37" y="4"/>
                </a:cxn>
                <a:cxn ang="0">
                  <a:pos x="36" y="2"/>
                </a:cxn>
                <a:cxn ang="0">
                  <a:pos x="35" y="1"/>
                </a:cxn>
                <a:cxn ang="0">
                  <a:pos x="34" y="0"/>
                </a:cxn>
                <a:cxn ang="0">
                  <a:pos x="32" y="0"/>
                </a:cxn>
                <a:cxn ang="0">
                  <a:pos x="30" y="0"/>
                </a:cxn>
                <a:cxn ang="0">
                  <a:pos x="29" y="1"/>
                </a:cxn>
                <a:cxn ang="0">
                  <a:pos x="28" y="3"/>
                </a:cxn>
                <a:cxn ang="0">
                  <a:pos x="28" y="3"/>
                </a:cxn>
              </a:cxnLst>
              <a:rect l="0" t="0" r="r" b="b"/>
              <a:pathLst>
                <a:path w="37" h="45">
                  <a:moveTo>
                    <a:pt x="28" y="3"/>
                  </a:moveTo>
                  <a:lnTo>
                    <a:pt x="28" y="3"/>
                  </a:lnTo>
                  <a:lnTo>
                    <a:pt x="26" y="8"/>
                  </a:lnTo>
                  <a:lnTo>
                    <a:pt x="24" y="14"/>
                  </a:lnTo>
                  <a:lnTo>
                    <a:pt x="17" y="21"/>
                  </a:lnTo>
                  <a:lnTo>
                    <a:pt x="9" y="28"/>
                  </a:lnTo>
                  <a:lnTo>
                    <a:pt x="1" y="36"/>
                  </a:lnTo>
                  <a:lnTo>
                    <a:pt x="1" y="36"/>
                  </a:lnTo>
                  <a:lnTo>
                    <a:pt x="0" y="38"/>
                  </a:lnTo>
                  <a:lnTo>
                    <a:pt x="0" y="40"/>
                  </a:lnTo>
                  <a:lnTo>
                    <a:pt x="1" y="44"/>
                  </a:lnTo>
                  <a:lnTo>
                    <a:pt x="3" y="45"/>
                  </a:lnTo>
                  <a:lnTo>
                    <a:pt x="4" y="45"/>
                  </a:lnTo>
                  <a:lnTo>
                    <a:pt x="6" y="45"/>
                  </a:lnTo>
                  <a:lnTo>
                    <a:pt x="8" y="43"/>
                  </a:lnTo>
                  <a:lnTo>
                    <a:pt x="8" y="43"/>
                  </a:lnTo>
                  <a:lnTo>
                    <a:pt x="16" y="34"/>
                  </a:lnTo>
                  <a:lnTo>
                    <a:pt x="25" y="26"/>
                  </a:lnTo>
                  <a:lnTo>
                    <a:pt x="29" y="22"/>
                  </a:lnTo>
                  <a:lnTo>
                    <a:pt x="32" y="17"/>
                  </a:lnTo>
                  <a:lnTo>
                    <a:pt x="35" y="12"/>
                  </a:lnTo>
                  <a:lnTo>
                    <a:pt x="37" y="6"/>
                  </a:lnTo>
                  <a:lnTo>
                    <a:pt x="37" y="6"/>
                  </a:lnTo>
                  <a:lnTo>
                    <a:pt x="37" y="4"/>
                  </a:lnTo>
                  <a:lnTo>
                    <a:pt x="36" y="2"/>
                  </a:lnTo>
                  <a:lnTo>
                    <a:pt x="35" y="1"/>
                  </a:lnTo>
                  <a:lnTo>
                    <a:pt x="34" y="0"/>
                  </a:lnTo>
                  <a:lnTo>
                    <a:pt x="32" y="0"/>
                  </a:lnTo>
                  <a:lnTo>
                    <a:pt x="30" y="0"/>
                  </a:lnTo>
                  <a:lnTo>
                    <a:pt x="29" y="1"/>
                  </a:lnTo>
                  <a:lnTo>
                    <a:pt x="28" y="3"/>
                  </a:lnTo>
                  <a:lnTo>
                    <a:pt x="2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239"/>
            <p:cNvSpPr/>
            <p:nvPr/>
          </p:nvSpPr>
          <p:spPr bwMode="auto">
            <a:xfrm>
              <a:off x="3906838" y="2740025"/>
              <a:ext cx="26988" cy="28575"/>
            </a:xfrm>
            <a:custGeom>
              <a:avLst/>
              <a:gdLst/>
              <a:ahLst/>
              <a:cxnLst>
                <a:cxn ang="0">
                  <a:pos x="43" y="4"/>
                </a:cxn>
                <a:cxn ang="0">
                  <a:pos x="43" y="4"/>
                </a:cxn>
                <a:cxn ang="0">
                  <a:pos x="42" y="7"/>
                </a:cxn>
                <a:cxn ang="0">
                  <a:pos x="41" y="11"/>
                </a:cxn>
                <a:cxn ang="0">
                  <a:pos x="35" y="15"/>
                </a:cxn>
                <a:cxn ang="0">
                  <a:pos x="24" y="23"/>
                </a:cxn>
                <a:cxn ang="0">
                  <a:pos x="24" y="23"/>
                </a:cxn>
                <a:cxn ang="0">
                  <a:pos x="11" y="33"/>
                </a:cxn>
                <a:cxn ang="0">
                  <a:pos x="1" y="46"/>
                </a:cxn>
                <a:cxn ang="0">
                  <a:pos x="1" y="46"/>
                </a:cxn>
                <a:cxn ang="0">
                  <a:pos x="0" y="48"/>
                </a:cxn>
                <a:cxn ang="0">
                  <a:pos x="0" y="50"/>
                </a:cxn>
                <a:cxn ang="0">
                  <a:pos x="1" y="53"/>
                </a:cxn>
                <a:cxn ang="0">
                  <a:pos x="3" y="54"/>
                </a:cxn>
                <a:cxn ang="0">
                  <a:pos x="4" y="54"/>
                </a:cxn>
                <a:cxn ang="0">
                  <a:pos x="6" y="54"/>
                </a:cxn>
                <a:cxn ang="0">
                  <a:pos x="7" y="53"/>
                </a:cxn>
                <a:cxn ang="0">
                  <a:pos x="7" y="53"/>
                </a:cxn>
                <a:cxn ang="0">
                  <a:pos x="13" y="45"/>
                </a:cxn>
                <a:cxn ang="0">
                  <a:pos x="21" y="37"/>
                </a:cxn>
                <a:cxn ang="0">
                  <a:pos x="36" y="25"/>
                </a:cxn>
                <a:cxn ang="0">
                  <a:pos x="36" y="25"/>
                </a:cxn>
                <a:cxn ang="0">
                  <a:pos x="42" y="21"/>
                </a:cxn>
                <a:cxn ang="0">
                  <a:pos x="47" y="17"/>
                </a:cxn>
                <a:cxn ang="0">
                  <a:pos x="51" y="12"/>
                </a:cxn>
                <a:cxn ang="0">
                  <a:pos x="53" y="8"/>
                </a:cxn>
                <a:cxn ang="0">
                  <a:pos x="53" y="4"/>
                </a:cxn>
                <a:cxn ang="0">
                  <a:pos x="53" y="4"/>
                </a:cxn>
                <a:cxn ang="0">
                  <a:pos x="53" y="3"/>
                </a:cxn>
                <a:cxn ang="0">
                  <a:pos x="52" y="1"/>
                </a:cxn>
                <a:cxn ang="0">
                  <a:pos x="51" y="0"/>
                </a:cxn>
                <a:cxn ang="0">
                  <a:pos x="48" y="0"/>
                </a:cxn>
                <a:cxn ang="0">
                  <a:pos x="45" y="1"/>
                </a:cxn>
                <a:cxn ang="0">
                  <a:pos x="44" y="3"/>
                </a:cxn>
                <a:cxn ang="0">
                  <a:pos x="43" y="4"/>
                </a:cxn>
                <a:cxn ang="0">
                  <a:pos x="43" y="4"/>
                </a:cxn>
              </a:cxnLst>
              <a:rect l="0" t="0" r="r" b="b"/>
              <a:pathLst>
                <a:path w="53" h="54">
                  <a:moveTo>
                    <a:pt x="43" y="4"/>
                  </a:moveTo>
                  <a:lnTo>
                    <a:pt x="43" y="4"/>
                  </a:lnTo>
                  <a:lnTo>
                    <a:pt x="42" y="7"/>
                  </a:lnTo>
                  <a:lnTo>
                    <a:pt x="41" y="11"/>
                  </a:lnTo>
                  <a:lnTo>
                    <a:pt x="35" y="15"/>
                  </a:lnTo>
                  <a:lnTo>
                    <a:pt x="24" y="23"/>
                  </a:lnTo>
                  <a:lnTo>
                    <a:pt x="24" y="23"/>
                  </a:lnTo>
                  <a:lnTo>
                    <a:pt x="11" y="33"/>
                  </a:lnTo>
                  <a:lnTo>
                    <a:pt x="1" y="46"/>
                  </a:lnTo>
                  <a:lnTo>
                    <a:pt x="1" y="46"/>
                  </a:lnTo>
                  <a:lnTo>
                    <a:pt x="0" y="48"/>
                  </a:lnTo>
                  <a:lnTo>
                    <a:pt x="0" y="50"/>
                  </a:lnTo>
                  <a:lnTo>
                    <a:pt x="1" y="53"/>
                  </a:lnTo>
                  <a:lnTo>
                    <a:pt x="3" y="54"/>
                  </a:lnTo>
                  <a:lnTo>
                    <a:pt x="4" y="54"/>
                  </a:lnTo>
                  <a:lnTo>
                    <a:pt x="6" y="54"/>
                  </a:lnTo>
                  <a:lnTo>
                    <a:pt x="7" y="53"/>
                  </a:lnTo>
                  <a:lnTo>
                    <a:pt x="7" y="53"/>
                  </a:lnTo>
                  <a:lnTo>
                    <a:pt x="13" y="45"/>
                  </a:lnTo>
                  <a:lnTo>
                    <a:pt x="21" y="37"/>
                  </a:lnTo>
                  <a:lnTo>
                    <a:pt x="36" y="25"/>
                  </a:lnTo>
                  <a:lnTo>
                    <a:pt x="36" y="25"/>
                  </a:lnTo>
                  <a:lnTo>
                    <a:pt x="42" y="21"/>
                  </a:lnTo>
                  <a:lnTo>
                    <a:pt x="47" y="17"/>
                  </a:lnTo>
                  <a:lnTo>
                    <a:pt x="51" y="12"/>
                  </a:lnTo>
                  <a:lnTo>
                    <a:pt x="53" y="8"/>
                  </a:lnTo>
                  <a:lnTo>
                    <a:pt x="53" y="4"/>
                  </a:lnTo>
                  <a:lnTo>
                    <a:pt x="53" y="4"/>
                  </a:lnTo>
                  <a:lnTo>
                    <a:pt x="53" y="3"/>
                  </a:lnTo>
                  <a:lnTo>
                    <a:pt x="52" y="1"/>
                  </a:lnTo>
                  <a:lnTo>
                    <a:pt x="51" y="0"/>
                  </a:lnTo>
                  <a:lnTo>
                    <a:pt x="48" y="0"/>
                  </a:lnTo>
                  <a:lnTo>
                    <a:pt x="45" y="1"/>
                  </a:lnTo>
                  <a:lnTo>
                    <a:pt x="44" y="3"/>
                  </a:lnTo>
                  <a:lnTo>
                    <a:pt x="43" y="4"/>
                  </a:lnTo>
                  <a:lnTo>
                    <a:pt x="4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240"/>
            <p:cNvSpPr/>
            <p:nvPr/>
          </p:nvSpPr>
          <p:spPr bwMode="auto">
            <a:xfrm>
              <a:off x="3228975" y="2728913"/>
              <a:ext cx="14288" cy="23813"/>
            </a:xfrm>
            <a:custGeom>
              <a:avLst/>
              <a:gdLst/>
              <a:ahLst/>
              <a:cxnLst>
                <a:cxn ang="0">
                  <a:pos x="28" y="4"/>
                </a:cxn>
                <a:cxn ang="0">
                  <a:pos x="28" y="4"/>
                </a:cxn>
                <a:cxn ang="0">
                  <a:pos x="28" y="2"/>
                </a:cxn>
                <a:cxn ang="0">
                  <a:pos x="26" y="0"/>
                </a:cxn>
                <a:cxn ang="0">
                  <a:pos x="25" y="0"/>
                </a:cxn>
                <a:cxn ang="0">
                  <a:pos x="23" y="0"/>
                </a:cxn>
                <a:cxn ang="0">
                  <a:pos x="20" y="3"/>
                </a:cxn>
                <a:cxn ang="0">
                  <a:pos x="20" y="4"/>
                </a:cxn>
                <a:cxn ang="0">
                  <a:pos x="20" y="6"/>
                </a:cxn>
                <a:cxn ang="0">
                  <a:pos x="20" y="6"/>
                </a:cxn>
                <a:cxn ang="0">
                  <a:pos x="20" y="10"/>
                </a:cxn>
                <a:cxn ang="0">
                  <a:pos x="18" y="15"/>
                </a:cxn>
                <a:cxn ang="0">
                  <a:pos x="16" y="19"/>
                </a:cxn>
                <a:cxn ang="0">
                  <a:pos x="14" y="22"/>
                </a:cxn>
                <a:cxn ang="0">
                  <a:pos x="6" y="30"/>
                </a:cxn>
                <a:cxn ang="0">
                  <a:pos x="1" y="37"/>
                </a:cxn>
                <a:cxn ang="0">
                  <a:pos x="1" y="37"/>
                </a:cxn>
                <a:cxn ang="0">
                  <a:pos x="0" y="39"/>
                </a:cxn>
                <a:cxn ang="0">
                  <a:pos x="0" y="41"/>
                </a:cxn>
                <a:cxn ang="0">
                  <a:pos x="1" y="42"/>
                </a:cxn>
                <a:cxn ang="0">
                  <a:pos x="2" y="43"/>
                </a:cxn>
                <a:cxn ang="0">
                  <a:pos x="5" y="44"/>
                </a:cxn>
                <a:cxn ang="0">
                  <a:pos x="7" y="43"/>
                </a:cxn>
                <a:cxn ang="0">
                  <a:pos x="9" y="42"/>
                </a:cxn>
                <a:cxn ang="0">
                  <a:pos x="9" y="42"/>
                </a:cxn>
                <a:cxn ang="0">
                  <a:pos x="16" y="34"/>
                </a:cxn>
                <a:cxn ang="0">
                  <a:pos x="23" y="24"/>
                </a:cxn>
                <a:cxn ang="0">
                  <a:pos x="26" y="19"/>
                </a:cxn>
                <a:cxn ang="0">
                  <a:pos x="28" y="15"/>
                </a:cxn>
                <a:cxn ang="0">
                  <a:pos x="29" y="9"/>
                </a:cxn>
                <a:cxn ang="0">
                  <a:pos x="28" y="4"/>
                </a:cxn>
                <a:cxn ang="0">
                  <a:pos x="28" y="4"/>
                </a:cxn>
              </a:cxnLst>
              <a:rect l="0" t="0" r="r" b="b"/>
              <a:pathLst>
                <a:path w="29" h="44">
                  <a:moveTo>
                    <a:pt x="28" y="4"/>
                  </a:moveTo>
                  <a:lnTo>
                    <a:pt x="28" y="4"/>
                  </a:lnTo>
                  <a:lnTo>
                    <a:pt x="28" y="2"/>
                  </a:lnTo>
                  <a:lnTo>
                    <a:pt x="26" y="0"/>
                  </a:lnTo>
                  <a:lnTo>
                    <a:pt x="25" y="0"/>
                  </a:lnTo>
                  <a:lnTo>
                    <a:pt x="23" y="0"/>
                  </a:lnTo>
                  <a:lnTo>
                    <a:pt x="20" y="3"/>
                  </a:lnTo>
                  <a:lnTo>
                    <a:pt x="20" y="4"/>
                  </a:lnTo>
                  <a:lnTo>
                    <a:pt x="20" y="6"/>
                  </a:lnTo>
                  <a:lnTo>
                    <a:pt x="20" y="6"/>
                  </a:lnTo>
                  <a:lnTo>
                    <a:pt x="20" y="10"/>
                  </a:lnTo>
                  <a:lnTo>
                    <a:pt x="18" y="15"/>
                  </a:lnTo>
                  <a:lnTo>
                    <a:pt x="16" y="19"/>
                  </a:lnTo>
                  <a:lnTo>
                    <a:pt x="14" y="22"/>
                  </a:lnTo>
                  <a:lnTo>
                    <a:pt x="6" y="30"/>
                  </a:lnTo>
                  <a:lnTo>
                    <a:pt x="1" y="37"/>
                  </a:lnTo>
                  <a:lnTo>
                    <a:pt x="1" y="37"/>
                  </a:lnTo>
                  <a:lnTo>
                    <a:pt x="0" y="39"/>
                  </a:lnTo>
                  <a:lnTo>
                    <a:pt x="0" y="41"/>
                  </a:lnTo>
                  <a:lnTo>
                    <a:pt x="1" y="42"/>
                  </a:lnTo>
                  <a:lnTo>
                    <a:pt x="2" y="43"/>
                  </a:lnTo>
                  <a:lnTo>
                    <a:pt x="5" y="44"/>
                  </a:lnTo>
                  <a:lnTo>
                    <a:pt x="7" y="43"/>
                  </a:lnTo>
                  <a:lnTo>
                    <a:pt x="9" y="42"/>
                  </a:lnTo>
                  <a:lnTo>
                    <a:pt x="9" y="42"/>
                  </a:lnTo>
                  <a:lnTo>
                    <a:pt x="16" y="34"/>
                  </a:lnTo>
                  <a:lnTo>
                    <a:pt x="23" y="24"/>
                  </a:lnTo>
                  <a:lnTo>
                    <a:pt x="26" y="19"/>
                  </a:lnTo>
                  <a:lnTo>
                    <a:pt x="28" y="15"/>
                  </a:lnTo>
                  <a:lnTo>
                    <a:pt x="29" y="9"/>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241"/>
            <p:cNvSpPr/>
            <p:nvPr/>
          </p:nvSpPr>
          <p:spPr bwMode="auto">
            <a:xfrm>
              <a:off x="3248025" y="2730500"/>
              <a:ext cx="17463" cy="26988"/>
            </a:xfrm>
            <a:custGeom>
              <a:avLst/>
              <a:gdLst/>
              <a:ahLst/>
              <a:cxnLst>
                <a:cxn ang="0">
                  <a:pos x="23" y="2"/>
                </a:cxn>
                <a:cxn ang="0">
                  <a:pos x="23" y="2"/>
                </a:cxn>
                <a:cxn ang="0">
                  <a:pos x="20" y="6"/>
                </a:cxn>
                <a:cxn ang="0">
                  <a:pos x="16" y="11"/>
                </a:cxn>
                <a:cxn ang="0">
                  <a:pos x="11" y="21"/>
                </a:cxn>
                <a:cxn ang="0">
                  <a:pos x="0" y="44"/>
                </a:cxn>
                <a:cxn ang="0">
                  <a:pos x="0" y="44"/>
                </a:cxn>
                <a:cxn ang="0">
                  <a:pos x="0" y="46"/>
                </a:cxn>
                <a:cxn ang="0">
                  <a:pos x="0" y="47"/>
                </a:cxn>
                <a:cxn ang="0">
                  <a:pos x="1" y="49"/>
                </a:cxn>
                <a:cxn ang="0">
                  <a:pos x="2" y="50"/>
                </a:cxn>
                <a:cxn ang="0">
                  <a:pos x="4" y="50"/>
                </a:cxn>
                <a:cxn ang="0">
                  <a:pos x="7" y="50"/>
                </a:cxn>
                <a:cxn ang="0">
                  <a:pos x="8" y="50"/>
                </a:cxn>
                <a:cxn ang="0">
                  <a:pos x="9" y="48"/>
                </a:cxn>
                <a:cxn ang="0">
                  <a:pos x="9" y="48"/>
                </a:cxn>
                <a:cxn ang="0">
                  <a:pos x="18" y="27"/>
                </a:cxn>
                <a:cxn ang="0">
                  <a:pos x="23" y="17"/>
                </a:cxn>
                <a:cxn ang="0">
                  <a:pos x="26" y="13"/>
                </a:cxn>
                <a:cxn ang="0">
                  <a:pos x="30" y="8"/>
                </a:cxn>
                <a:cxn ang="0">
                  <a:pos x="30" y="8"/>
                </a:cxn>
                <a:cxn ang="0">
                  <a:pos x="31" y="7"/>
                </a:cxn>
                <a:cxn ang="0">
                  <a:pos x="31" y="5"/>
                </a:cxn>
                <a:cxn ang="0">
                  <a:pos x="31" y="3"/>
                </a:cxn>
                <a:cxn ang="0">
                  <a:pos x="30" y="2"/>
                </a:cxn>
                <a:cxn ang="0">
                  <a:pos x="28" y="1"/>
                </a:cxn>
                <a:cxn ang="0">
                  <a:pos x="27" y="0"/>
                </a:cxn>
                <a:cxn ang="0">
                  <a:pos x="25" y="1"/>
                </a:cxn>
                <a:cxn ang="0">
                  <a:pos x="23" y="2"/>
                </a:cxn>
                <a:cxn ang="0">
                  <a:pos x="23" y="2"/>
                </a:cxn>
              </a:cxnLst>
              <a:rect l="0" t="0" r="r" b="b"/>
              <a:pathLst>
                <a:path w="31" h="50">
                  <a:moveTo>
                    <a:pt x="23" y="2"/>
                  </a:moveTo>
                  <a:lnTo>
                    <a:pt x="23" y="2"/>
                  </a:lnTo>
                  <a:lnTo>
                    <a:pt x="20" y="6"/>
                  </a:lnTo>
                  <a:lnTo>
                    <a:pt x="16" y="11"/>
                  </a:lnTo>
                  <a:lnTo>
                    <a:pt x="11" y="21"/>
                  </a:lnTo>
                  <a:lnTo>
                    <a:pt x="0" y="44"/>
                  </a:lnTo>
                  <a:lnTo>
                    <a:pt x="0" y="44"/>
                  </a:lnTo>
                  <a:lnTo>
                    <a:pt x="0" y="46"/>
                  </a:lnTo>
                  <a:lnTo>
                    <a:pt x="0" y="47"/>
                  </a:lnTo>
                  <a:lnTo>
                    <a:pt x="1" y="49"/>
                  </a:lnTo>
                  <a:lnTo>
                    <a:pt x="2" y="50"/>
                  </a:lnTo>
                  <a:lnTo>
                    <a:pt x="4" y="50"/>
                  </a:lnTo>
                  <a:lnTo>
                    <a:pt x="7" y="50"/>
                  </a:lnTo>
                  <a:lnTo>
                    <a:pt x="8" y="50"/>
                  </a:lnTo>
                  <a:lnTo>
                    <a:pt x="9" y="48"/>
                  </a:lnTo>
                  <a:lnTo>
                    <a:pt x="9" y="48"/>
                  </a:lnTo>
                  <a:lnTo>
                    <a:pt x="18" y="27"/>
                  </a:lnTo>
                  <a:lnTo>
                    <a:pt x="23" y="17"/>
                  </a:lnTo>
                  <a:lnTo>
                    <a:pt x="26" y="13"/>
                  </a:lnTo>
                  <a:lnTo>
                    <a:pt x="30" y="8"/>
                  </a:lnTo>
                  <a:lnTo>
                    <a:pt x="30" y="8"/>
                  </a:lnTo>
                  <a:lnTo>
                    <a:pt x="31" y="7"/>
                  </a:lnTo>
                  <a:lnTo>
                    <a:pt x="31" y="5"/>
                  </a:lnTo>
                  <a:lnTo>
                    <a:pt x="31" y="3"/>
                  </a:lnTo>
                  <a:lnTo>
                    <a:pt x="30" y="2"/>
                  </a:lnTo>
                  <a:lnTo>
                    <a:pt x="28" y="1"/>
                  </a:lnTo>
                  <a:lnTo>
                    <a:pt x="27" y="0"/>
                  </a:lnTo>
                  <a:lnTo>
                    <a:pt x="25" y="1"/>
                  </a:lnTo>
                  <a:lnTo>
                    <a:pt x="23" y="2"/>
                  </a:lnTo>
                  <a:lnTo>
                    <a:pt x="2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242"/>
            <p:cNvSpPr/>
            <p:nvPr/>
          </p:nvSpPr>
          <p:spPr bwMode="auto">
            <a:xfrm>
              <a:off x="3287713" y="2152650"/>
              <a:ext cx="22225" cy="26988"/>
            </a:xfrm>
            <a:custGeom>
              <a:avLst/>
              <a:gdLst/>
              <a:ahLst/>
              <a:cxnLst>
                <a:cxn ang="0">
                  <a:pos x="37" y="0"/>
                </a:cxn>
                <a:cxn ang="0">
                  <a:pos x="37" y="0"/>
                </a:cxn>
                <a:cxn ang="0">
                  <a:pos x="31" y="4"/>
                </a:cxn>
                <a:cxn ang="0">
                  <a:pos x="24" y="8"/>
                </a:cxn>
                <a:cxn ang="0">
                  <a:pos x="19" y="14"/>
                </a:cxn>
                <a:cxn ang="0">
                  <a:pos x="15" y="20"/>
                </a:cxn>
                <a:cxn ang="0">
                  <a:pos x="8" y="33"/>
                </a:cxn>
                <a:cxn ang="0">
                  <a:pos x="1" y="46"/>
                </a:cxn>
                <a:cxn ang="0">
                  <a:pos x="1" y="46"/>
                </a:cxn>
                <a:cxn ang="0">
                  <a:pos x="0" y="48"/>
                </a:cxn>
                <a:cxn ang="0">
                  <a:pos x="0" y="49"/>
                </a:cxn>
                <a:cxn ang="0">
                  <a:pos x="1" y="51"/>
                </a:cxn>
                <a:cxn ang="0">
                  <a:pos x="2" y="52"/>
                </a:cxn>
                <a:cxn ang="0">
                  <a:pos x="4" y="53"/>
                </a:cxn>
                <a:cxn ang="0">
                  <a:pos x="6" y="53"/>
                </a:cxn>
                <a:cxn ang="0">
                  <a:pos x="7" y="52"/>
                </a:cxn>
                <a:cxn ang="0">
                  <a:pos x="9" y="51"/>
                </a:cxn>
                <a:cxn ang="0">
                  <a:pos x="9" y="51"/>
                </a:cxn>
                <a:cxn ang="0">
                  <a:pos x="15" y="39"/>
                </a:cxn>
                <a:cxn ang="0">
                  <a:pos x="22" y="27"/>
                </a:cxn>
                <a:cxn ang="0">
                  <a:pos x="26" y="21"/>
                </a:cxn>
                <a:cxn ang="0">
                  <a:pos x="31" y="16"/>
                </a:cxn>
                <a:cxn ang="0">
                  <a:pos x="36" y="12"/>
                </a:cxn>
                <a:cxn ang="0">
                  <a:pos x="42" y="8"/>
                </a:cxn>
                <a:cxn ang="0">
                  <a:pos x="42" y="8"/>
                </a:cxn>
                <a:cxn ang="0">
                  <a:pos x="43" y="7"/>
                </a:cxn>
                <a:cxn ang="0">
                  <a:pos x="44" y="6"/>
                </a:cxn>
                <a:cxn ang="0">
                  <a:pos x="44" y="4"/>
                </a:cxn>
                <a:cxn ang="0">
                  <a:pos x="43" y="3"/>
                </a:cxn>
                <a:cxn ang="0">
                  <a:pos x="41" y="0"/>
                </a:cxn>
                <a:cxn ang="0">
                  <a:pos x="39" y="0"/>
                </a:cxn>
                <a:cxn ang="0">
                  <a:pos x="37" y="0"/>
                </a:cxn>
                <a:cxn ang="0">
                  <a:pos x="37" y="0"/>
                </a:cxn>
              </a:cxnLst>
              <a:rect l="0" t="0" r="r" b="b"/>
              <a:pathLst>
                <a:path w="44" h="53">
                  <a:moveTo>
                    <a:pt x="37" y="0"/>
                  </a:moveTo>
                  <a:lnTo>
                    <a:pt x="37" y="0"/>
                  </a:lnTo>
                  <a:lnTo>
                    <a:pt x="31" y="4"/>
                  </a:lnTo>
                  <a:lnTo>
                    <a:pt x="24" y="8"/>
                  </a:lnTo>
                  <a:lnTo>
                    <a:pt x="19" y="14"/>
                  </a:lnTo>
                  <a:lnTo>
                    <a:pt x="15" y="20"/>
                  </a:lnTo>
                  <a:lnTo>
                    <a:pt x="8" y="33"/>
                  </a:lnTo>
                  <a:lnTo>
                    <a:pt x="1" y="46"/>
                  </a:lnTo>
                  <a:lnTo>
                    <a:pt x="1" y="46"/>
                  </a:lnTo>
                  <a:lnTo>
                    <a:pt x="0" y="48"/>
                  </a:lnTo>
                  <a:lnTo>
                    <a:pt x="0" y="49"/>
                  </a:lnTo>
                  <a:lnTo>
                    <a:pt x="1" y="51"/>
                  </a:lnTo>
                  <a:lnTo>
                    <a:pt x="2" y="52"/>
                  </a:lnTo>
                  <a:lnTo>
                    <a:pt x="4" y="53"/>
                  </a:lnTo>
                  <a:lnTo>
                    <a:pt x="6" y="53"/>
                  </a:lnTo>
                  <a:lnTo>
                    <a:pt x="7" y="52"/>
                  </a:lnTo>
                  <a:lnTo>
                    <a:pt x="9" y="51"/>
                  </a:lnTo>
                  <a:lnTo>
                    <a:pt x="9" y="51"/>
                  </a:lnTo>
                  <a:lnTo>
                    <a:pt x="15" y="39"/>
                  </a:lnTo>
                  <a:lnTo>
                    <a:pt x="22" y="27"/>
                  </a:lnTo>
                  <a:lnTo>
                    <a:pt x="26" y="21"/>
                  </a:lnTo>
                  <a:lnTo>
                    <a:pt x="31" y="16"/>
                  </a:lnTo>
                  <a:lnTo>
                    <a:pt x="36" y="12"/>
                  </a:lnTo>
                  <a:lnTo>
                    <a:pt x="42" y="8"/>
                  </a:lnTo>
                  <a:lnTo>
                    <a:pt x="42" y="8"/>
                  </a:lnTo>
                  <a:lnTo>
                    <a:pt x="43" y="7"/>
                  </a:lnTo>
                  <a:lnTo>
                    <a:pt x="44" y="6"/>
                  </a:lnTo>
                  <a:lnTo>
                    <a:pt x="44" y="4"/>
                  </a:lnTo>
                  <a:lnTo>
                    <a:pt x="43" y="3"/>
                  </a:lnTo>
                  <a:lnTo>
                    <a:pt x="41" y="0"/>
                  </a:lnTo>
                  <a:lnTo>
                    <a:pt x="39" y="0"/>
                  </a:lnTo>
                  <a:lnTo>
                    <a:pt x="37" y="0"/>
                  </a:lnTo>
                  <a:lnTo>
                    <a:pt x="3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243"/>
            <p:cNvSpPr/>
            <p:nvPr/>
          </p:nvSpPr>
          <p:spPr bwMode="auto">
            <a:xfrm>
              <a:off x="3295650" y="2187575"/>
              <a:ext cx="23813" cy="25400"/>
            </a:xfrm>
            <a:custGeom>
              <a:avLst/>
              <a:gdLst/>
              <a:ahLst/>
              <a:cxnLst>
                <a:cxn ang="0">
                  <a:pos x="35" y="3"/>
                </a:cxn>
                <a:cxn ang="0">
                  <a:pos x="35" y="3"/>
                </a:cxn>
                <a:cxn ang="0">
                  <a:pos x="34" y="5"/>
                </a:cxn>
                <a:cxn ang="0">
                  <a:pos x="33" y="7"/>
                </a:cxn>
                <a:cxn ang="0">
                  <a:pos x="29" y="9"/>
                </a:cxn>
                <a:cxn ang="0">
                  <a:pos x="29" y="9"/>
                </a:cxn>
                <a:cxn ang="0">
                  <a:pos x="20" y="18"/>
                </a:cxn>
                <a:cxn ang="0">
                  <a:pos x="20" y="18"/>
                </a:cxn>
                <a:cxn ang="0">
                  <a:pos x="10" y="31"/>
                </a:cxn>
                <a:cxn ang="0">
                  <a:pos x="1" y="43"/>
                </a:cxn>
                <a:cxn ang="0">
                  <a:pos x="1" y="43"/>
                </a:cxn>
                <a:cxn ang="0">
                  <a:pos x="0" y="45"/>
                </a:cxn>
                <a:cxn ang="0">
                  <a:pos x="0" y="47"/>
                </a:cxn>
                <a:cxn ang="0">
                  <a:pos x="1" y="48"/>
                </a:cxn>
                <a:cxn ang="0">
                  <a:pos x="3" y="49"/>
                </a:cxn>
                <a:cxn ang="0">
                  <a:pos x="4" y="50"/>
                </a:cxn>
                <a:cxn ang="0">
                  <a:pos x="6" y="50"/>
                </a:cxn>
                <a:cxn ang="0">
                  <a:pos x="8" y="49"/>
                </a:cxn>
                <a:cxn ang="0">
                  <a:pos x="9" y="48"/>
                </a:cxn>
                <a:cxn ang="0">
                  <a:pos x="9" y="48"/>
                </a:cxn>
                <a:cxn ang="0">
                  <a:pos x="20" y="34"/>
                </a:cxn>
                <a:cxn ang="0">
                  <a:pos x="31" y="20"/>
                </a:cxn>
                <a:cxn ang="0">
                  <a:pos x="31" y="20"/>
                </a:cxn>
                <a:cxn ang="0">
                  <a:pos x="38" y="14"/>
                </a:cxn>
                <a:cxn ang="0">
                  <a:pos x="42" y="10"/>
                </a:cxn>
                <a:cxn ang="0">
                  <a:pos x="45" y="6"/>
                </a:cxn>
                <a:cxn ang="0">
                  <a:pos x="45" y="6"/>
                </a:cxn>
                <a:cxn ang="0">
                  <a:pos x="45" y="4"/>
                </a:cxn>
                <a:cxn ang="0">
                  <a:pos x="44" y="2"/>
                </a:cxn>
                <a:cxn ang="0">
                  <a:pos x="42" y="1"/>
                </a:cxn>
                <a:cxn ang="0">
                  <a:pos x="41" y="0"/>
                </a:cxn>
                <a:cxn ang="0">
                  <a:pos x="39" y="0"/>
                </a:cxn>
                <a:cxn ang="0">
                  <a:pos x="37" y="1"/>
                </a:cxn>
                <a:cxn ang="0">
                  <a:pos x="36" y="2"/>
                </a:cxn>
                <a:cxn ang="0">
                  <a:pos x="35" y="3"/>
                </a:cxn>
                <a:cxn ang="0">
                  <a:pos x="35" y="3"/>
                </a:cxn>
              </a:cxnLst>
              <a:rect l="0" t="0" r="r" b="b"/>
              <a:pathLst>
                <a:path w="45" h="50">
                  <a:moveTo>
                    <a:pt x="35" y="3"/>
                  </a:moveTo>
                  <a:lnTo>
                    <a:pt x="35" y="3"/>
                  </a:lnTo>
                  <a:lnTo>
                    <a:pt x="34" y="5"/>
                  </a:lnTo>
                  <a:lnTo>
                    <a:pt x="33" y="7"/>
                  </a:lnTo>
                  <a:lnTo>
                    <a:pt x="29" y="9"/>
                  </a:lnTo>
                  <a:lnTo>
                    <a:pt x="29" y="9"/>
                  </a:lnTo>
                  <a:lnTo>
                    <a:pt x="20" y="18"/>
                  </a:lnTo>
                  <a:lnTo>
                    <a:pt x="20" y="18"/>
                  </a:lnTo>
                  <a:lnTo>
                    <a:pt x="10" y="31"/>
                  </a:lnTo>
                  <a:lnTo>
                    <a:pt x="1" y="43"/>
                  </a:lnTo>
                  <a:lnTo>
                    <a:pt x="1" y="43"/>
                  </a:lnTo>
                  <a:lnTo>
                    <a:pt x="0" y="45"/>
                  </a:lnTo>
                  <a:lnTo>
                    <a:pt x="0" y="47"/>
                  </a:lnTo>
                  <a:lnTo>
                    <a:pt x="1" y="48"/>
                  </a:lnTo>
                  <a:lnTo>
                    <a:pt x="3" y="49"/>
                  </a:lnTo>
                  <a:lnTo>
                    <a:pt x="4" y="50"/>
                  </a:lnTo>
                  <a:lnTo>
                    <a:pt x="6" y="50"/>
                  </a:lnTo>
                  <a:lnTo>
                    <a:pt x="8" y="49"/>
                  </a:lnTo>
                  <a:lnTo>
                    <a:pt x="9" y="48"/>
                  </a:lnTo>
                  <a:lnTo>
                    <a:pt x="9" y="48"/>
                  </a:lnTo>
                  <a:lnTo>
                    <a:pt x="20" y="34"/>
                  </a:lnTo>
                  <a:lnTo>
                    <a:pt x="31" y="20"/>
                  </a:lnTo>
                  <a:lnTo>
                    <a:pt x="31" y="20"/>
                  </a:lnTo>
                  <a:lnTo>
                    <a:pt x="38" y="14"/>
                  </a:lnTo>
                  <a:lnTo>
                    <a:pt x="42" y="10"/>
                  </a:lnTo>
                  <a:lnTo>
                    <a:pt x="45" y="6"/>
                  </a:lnTo>
                  <a:lnTo>
                    <a:pt x="45" y="6"/>
                  </a:lnTo>
                  <a:lnTo>
                    <a:pt x="45" y="4"/>
                  </a:lnTo>
                  <a:lnTo>
                    <a:pt x="44" y="2"/>
                  </a:lnTo>
                  <a:lnTo>
                    <a:pt x="42" y="1"/>
                  </a:lnTo>
                  <a:lnTo>
                    <a:pt x="41" y="0"/>
                  </a:lnTo>
                  <a:lnTo>
                    <a:pt x="39" y="0"/>
                  </a:lnTo>
                  <a:lnTo>
                    <a:pt x="37" y="1"/>
                  </a:lnTo>
                  <a:lnTo>
                    <a:pt x="36"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244"/>
            <p:cNvSpPr/>
            <p:nvPr/>
          </p:nvSpPr>
          <p:spPr bwMode="auto">
            <a:xfrm>
              <a:off x="3295650" y="2235200"/>
              <a:ext cx="30163" cy="28575"/>
            </a:xfrm>
            <a:custGeom>
              <a:avLst/>
              <a:gdLst/>
              <a:ahLst/>
              <a:cxnLst>
                <a:cxn ang="0">
                  <a:pos x="51" y="0"/>
                </a:cxn>
                <a:cxn ang="0">
                  <a:pos x="51" y="0"/>
                </a:cxn>
                <a:cxn ang="0">
                  <a:pos x="36" y="10"/>
                </a:cxn>
                <a:cxn ang="0">
                  <a:pos x="24" y="20"/>
                </a:cxn>
                <a:cxn ang="0">
                  <a:pos x="11" y="33"/>
                </a:cxn>
                <a:cxn ang="0">
                  <a:pos x="1" y="46"/>
                </a:cxn>
                <a:cxn ang="0">
                  <a:pos x="1" y="46"/>
                </a:cxn>
                <a:cxn ang="0">
                  <a:pos x="0" y="48"/>
                </a:cxn>
                <a:cxn ang="0">
                  <a:pos x="0" y="49"/>
                </a:cxn>
                <a:cxn ang="0">
                  <a:pos x="1" y="51"/>
                </a:cxn>
                <a:cxn ang="0">
                  <a:pos x="2" y="52"/>
                </a:cxn>
                <a:cxn ang="0">
                  <a:pos x="4" y="52"/>
                </a:cxn>
                <a:cxn ang="0">
                  <a:pos x="6" y="53"/>
                </a:cxn>
                <a:cxn ang="0">
                  <a:pos x="8" y="52"/>
                </a:cxn>
                <a:cxn ang="0">
                  <a:pos x="9" y="51"/>
                </a:cxn>
                <a:cxn ang="0">
                  <a:pos x="9" y="51"/>
                </a:cxn>
                <a:cxn ang="0">
                  <a:pos x="19" y="38"/>
                </a:cxn>
                <a:cxn ang="0">
                  <a:pos x="30" y="28"/>
                </a:cxn>
                <a:cxn ang="0">
                  <a:pos x="42" y="17"/>
                </a:cxn>
                <a:cxn ang="0">
                  <a:pos x="55" y="8"/>
                </a:cxn>
                <a:cxn ang="0">
                  <a:pos x="55" y="8"/>
                </a:cxn>
                <a:cxn ang="0">
                  <a:pos x="57" y="7"/>
                </a:cxn>
                <a:cxn ang="0">
                  <a:pos x="57" y="5"/>
                </a:cxn>
                <a:cxn ang="0">
                  <a:pos x="57" y="3"/>
                </a:cxn>
                <a:cxn ang="0">
                  <a:pos x="57" y="2"/>
                </a:cxn>
                <a:cxn ang="0">
                  <a:pos x="56" y="1"/>
                </a:cxn>
                <a:cxn ang="0">
                  <a:pos x="54" y="0"/>
                </a:cxn>
                <a:cxn ang="0">
                  <a:pos x="52" y="0"/>
                </a:cxn>
                <a:cxn ang="0">
                  <a:pos x="51" y="0"/>
                </a:cxn>
                <a:cxn ang="0">
                  <a:pos x="51" y="0"/>
                </a:cxn>
              </a:cxnLst>
              <a:rect l="0" t="0" r="r" b="b"/>
              <a:pathLst>
                <a:path w="57" h="53">
                  <a:moveTo>
                    <a:pt x="51" y="0"/>
                  </a:moveTo>
                  <a:lnTo>
                    <a:pt x="51" y="0"/>
                  </a:lnTo>
                  <a:lnTo>
                    <a:pt x="36" y="10"/>
                  </a:lnTo>
                  <a:lnTo>
                    <a:pt x="24" y="20"/>
                  </a:lnTo>
                  <a:lnTo>
                    <a:pt x="11" y="33"/>
                  </a:lnTo>
                  <a:lnTo>
                    <a:pt x="1" y="46"/>
                  </a:lnTo>
                  <a:lnTo>
                    <a:pt x="1" y="46"/>
                  </a:lnTo>
                  <a:lnTo>
                    <a:pt x="0" y="48"/>
                  </a:lnTo>
                  <a:lnTo>
                    <a:pt x="0" y="49"/>
                  </a:lnTo>
                  <a:lnTo>
                    <a:pt x="1" y="51"/>
                  </a:lnTo>
                  <a:lnTo>
                    <a:pt x="2" y="52"/>
                  </a:lnTo>
                  <a:lnTo>
                    <a:pt x="4" y="52"/>
                  </a:lnTo>
                  <a:lnTo>
                    <a:pt x="6" y="53"/>
                  </a:lnTo>
                  <a:lnTo>
                    <a:pt x="8" y="52"/>
                  </a:lnTo>
                  <a:lnTo>
                    <a:pt x="9" y="51"/>
                  </a:lnTo>
                  <a:lnTo>
                    <a:pt x="9" y="51"/>
                  </a:lnTo>
                  <a:lnTo>
                    <a:pt x="19" y="38"/>
                  </a:lnTo>
                  <a:lnTo>
                    <a:pt x="30" y="28"/>
                  </a:lnTo>
                  <a:lnTo>
                    <a:pt x="42" y="17"/>
                  </a:lnTo>
                  <a:lnTo>
                    <a:pt x="55" y="8"/>
                  </a:lnTo>
                  <a:lnTo>
                    <a:pt x="55" y="8"/>
                  </a:lnTo>
                  <a:lnTo>
                    <a:pt x="57" y="7"/>
                  </a:lnTo>
                  <a:lnTo>
                    <a:pt x="57" y="5"/>
                  </a:lnTo>
                  <a:lnTo>
                    <a:pt x="57" y="3"/>
                  </a:lnTo>
                  <a:lnTo>
                    <a:pt x="57" y="2"/>
                  </a:lnTo>
                  <a:lnTo>
                    <a:pt x="56" y="1"/>
                  </a:lnTo>
                  <a:lnTo>
                    <a:pt x="54" y="0"/>
                  </a:lnTo>
                  <a:lnTo>
                    <a:pt x="52" y="0"/>
                  </a:lnTo>
                  <a:lnTo>
                    <a:pt x="51" y="0"/>
                  </a:lnTo>
                  <a:lnTo>
                    <a:pt x="5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245"/>
            <p:cNvSpPr/>
            <p:nvPr/>
          </p:nvSpPr>
          <p:spPr bwMode="auto">
            <a:xfrm>
              <a:off x="3290888" y="2292350"/>
              <a:ext cx="30163" cy="30163"/>
            </a:xfrm>
            <a:custGeom>
              <a:avLst/>
              <a:gdLst/>
              <a:ahLst/>
              <a:cxnLst>
                <a:cxn ang="0">
                  <a:pos x="48" y="0"/>
                </a:cxn>
                <a:cxn ang="0">
                  <a:pos x="48" y="0"/>
                </a:cxn>
                <a:cxn ang="0">
                  <a:pos x="35" y="12"/>
                </a:cxn>
                <a:cxn ang="0">
                  <a:pos x="23" y="23"/>
                </a:cxn>
                <a:cxn ang="0">
                  <a:pos x="11" y="35"/>
                </a:cxn>
                <a:cxn ang="0">
                  <a:pos x="1" y="49"/>
                </a:cxn>
                <a:cxn ang="0">
                  <a:pos x="1" y="49"/>
                </a:cxn>
                <a:cxn ang="0">
                  <a:pos x="0" y="51"/>
                </a:cxn>
                <a:cxn ang="0">
                  <a:pos x="0" y="53"/>
                </a:cxn>
                <a:cxn ang="0">
                  <a:pos x="1" y="56"/>
                </a:cxn>
                <a:cxn ang="0">
                  <a:pos x="2" y="57"/>
                </a:cxn>
                <a:cxn ang="0">
                  <a:pos x="4" y="57"/>
                </a:cxn>
                <a:cxn ang="0">
                  <a:pos x="6" y="57"/>
                </a:cxn>
                <a:cxn ang="0">
                  <a:pos x="7" y="56"/>
                </a:cxn>
                <a:cxn ang="0">
                  <a:pos x="7" y="56"/>
                </a:cxn>
                <a:cxn ang="0">
                  <a:pos x="17" y="43"/>
                </a:cxn>
                <a:cxn ang="0">
                  <a:pos x="29" y="30"/>
                </a:cxn>
                <a:cxn ang="0">
                  <a:pos x="40" y="19"/>
                </a:cxn>
                <a:cxn ang="0">
                  <a:pos x="54" y="8"/>
                </a:cxn>
                <a:cxn ang="0">
                  <a:pos x="54" y="8"/>
                </a:cxn>
                <a:cxn ang="0">
                  <a:pos x="55" y="7"/>
                </a:cxn>
                <a:cxn ang="0">
                  <a:pos x="56" y="5"/>
                </a:cxn>
                <a:cxn ang="0">
                  <a:pos x="56" y="4"/>
                </a:cxn>
                <a:cxn ang="0">
                  <a:pos x="55" y="2"/>
                </a:cxn>
                <a:cxn ang="0">
                  <a:pos x="54" y="1"/>
                </a:cxn>
                <a:cxn ang="0">
                  <a:pos x="53" y="0"/>
                </a:cxn>
                <a:cxn ang="0">
                  <a:pos x="50" y="0"/>
                </a:cxn>
                <a:cxn ang="0">
                  <a:pos x="48" y="0"/>
                </a:cxn>
                <a:cxn ang="0">
                  <a:pos x="48" y="0"/>
                </a:cxn>
              </a:cxnLst>
              <a:rect l="0" t="0" r="r" b="b"/>
              <a:pathLst>
                <a:path w="56" h="57">
                  <a:moveTo>
                    <a:pt x="48" y="0"/>
                  </a:moveTo>
                  <a:lnTo>
                    <a:pt x="48" y="0"/>
                  </a:lnTo>
                  <a:lnTo>
                    <a:pt x="35" y="12"/>
                  </a:lnTo>
                  <a:lnTo>
                    <a:pt x="23" y="23"/>
                  </a:lnTo>
                  <a:lnTo>
                    <a:pt x="11" y="35"/>
                  </a:lnTo>
                  <a:lnTo>
                    <a:pt x="1" y="49"/>
                  </a:lnTo>
                  <a:lnTo>
                    <a:pt x="1" y="49"/>
                  </a:lnTo>
                  <a:lnTo>
                    <a:pt x="0" y="51"/>
                  </a:lnTo>
                  <a:lnTo>
                    <a:pt x="0" y="53"/>
                  </a:lnTo>
                  <a:lnTo>
                    <a:pt x="1" y="56"/>
                  </a:lnTo>
                  <a:lnTo>
                    <a:pt x="2" y="57"/>
                  </a:lnTo>
                  <a:lnTo>
                    <a:pt x="4" y="57"/>
                  </a:lnTo>
                  <a:lnTo>
                    <a:pt x="6" y="57"/>
                  </a:lnTo>
                  <a:lnTo>
                    <a:pt x="7" y="56"/>
                  </a:lnTo>
                  <a:lnTo>
                    <a:pt x="7" y="56"/>
                  </a:lnTo>
                  <a:lnTo>
                    <a:pt x="17" y="43"/>
                  </a:lnTo>
                  <a:lnTo>
                    <a:pt x="29" y="30"/>
                  </a:lnTo>
                  <a:lnTo>
                    <a:pt x="40" y="19"/>
                  </a:lnTo>
                  <a:lnTo>
                    <a:pt x="54" y="8"/>
                  </a:lnTo>
                  <a:lnTo>
                    <a:pt x="54" y="8"/>
                  </a:lnTo>
                  <a:lnTo>
                    <a:pt x="55" y="7"/>
                  </a:lnTo>
                  <a:lnTo>
                    <a:pt x="56" y="5"/>
                  </a:lnTo>
                  <a:lnTo>
                    <a:pt x="56" y="4"/>
                  </a:lnTo>
                  <a:lnTo>
                    <a:pt x="55" y="2"/>
                  </a:lnTo>
                  <a:lnTo>
                    <a:pt x="54" y="1"/>
                  </a:lnTo>
                  <a:lnTo>
                    <a:pt x="53" y="0"/>
                  </a:lnTo>
                  <a:lnTo>
                    <a:pt x="50" y="0"/>
                  </a:lnTo>
                  <a:lnTo>
                    <a:pt x="48" y="0"/>
                  </a:lnTo>
                  <a:lnTo>
                    <a:pt x="4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246"/>
            <p:cNvSpPr/>
            <p:nvPr/>
          </p:nvSpPr>
          <p:spPr bwMode="auto">
            <a:xfrm>
              <a:off x="3286125" y="2343150"/>
              <a:ext cx="26988" cy="33338"/>
            </a:xfrm>
            <a:custGeom>
              <a:avLst/>
              <a:gdLst/>
              <a:ahLst/>
              <a:cxnLst>
                <a:cxn ang="0">
                  <a:pos x="46" y="0"/>
                </a:cxn>
                <a:cxn ang="0">
                  <a:pos x="46" y="0"/>
                </a:cxn>
                <a:cxn ang="0">
                  <a:pos x="38" y="5"/>
                </a:cxn>
                <a:cxn ang="0">
                  <a:pos x="31" y="11"/>
                </a:cxn>
                <a:cxn ang="0">
                  <a:pos x="24" y="17"/>
                </a:cxn>
                <a:cxn ang="0">
                  <a:pos x="18" y="24"/>
                </a:cxn>
                <a:cxn ang="0">
                  <a:pos x="13" y="31"/>
                </a:cxn>
                <a:cxn ang="0">
                  <a:pos x="8" y="39"/>
                </a:cxn>
                <a:cxn ang="0">
                  <a:pos x="1" y="56"/>
                </a:cxn>
                <a:cxn ang="0">
                  <a:pos x="1" y="56"/>
                </a:cxn>
                <a:cxn ang="0">
                  <a:pos x="0" y="58"/>
                </a:cxn>
                <a:cxn ang="0">
                  <a:pos x="1" y="60"/>
                </a:cxn>
                <a:cxn ang="0">
                  <a:pos x="3" y="62"/>
                </a:cxn>
                <a:cxn ang="0">
                  <a:pos x="4" y="63"/>
                </a:cxn>
                <a:cxn ang="0">
                  <a:pos x="6" y="63"/>
                </a:cxn>
                <a:cxn ang="0">
                  <a:pos x="7" y="62"/>
                </a:cxn>
                <a:cxn ang="0">
                  <a:pos x="9" y="61"/>
                </a:cxn>
                <a:cxn ang="0">
                  <a:pos x="9" y="61"/>
                </a:cxn>
                <a:cxn ang="0">
                  <a:pos x="16" y="45"/>
                </a:cxn>
                <a:cxn ang="0">
                  <a:pos x="20" y="37"/>
                </a:cxn>
                <a:cxn ang="0">
                  <a:pos x="25" y="30"/>
                </a:cxn>
                <a:cxn ang="0">
                  <a:pos x="31" y="24"/>
                </a:cxn>
                <a:cxn ang="0">
                  <a:pos x="37" y="18"/>
                </a:cxn>
                <a:cxn ang="0">
                  <a:pos x="43" y="13"/>
                </a:cxn>
                <a:cxn ang="0">
                  <a:pos x="51" y="8"/>
                </a:cxn>
                <a:cxn ang="0">
                  <a:pos x="51" y="8"/>
                </a:cxn>
                <a:cxn ang="0">
                  <a:pos x="52" y="7"/>
                </a:cxn>
                <a:cxn ang="0">
                  <a:pos x="53" y="6"/>
                </a:cxn>
                <a:cxn ang="0">
                  <a:pos x="53" y="4"/>
                </a:cxn>
                <a:cxn ang="0">
                  <a:pos x="52" y="2"/>
                </a:cxn>
                <a:cxn ang="0">
                  <a:pos x="50" y="0"/>
                </a:cxn>
                <a:cxn ang="0">
                  <a:pos x="48" y="0"/>
                </a:cxn>
                <a:cxn ang="0">
                  <a:pos x="46" y="0"/>
                </a:cxn>
                <a:cxn ang="0">
                  <a:pos x="46" y="0"/>
                </a:cxn>
              </a:cxnLst>
              <a:rect l="0" t="0" r="r" b="b"/>
              <a:pathLst>
                <a:path w="53" h="63">
                  <a:moveTo>
                    <a:pt x="46" y="0"/>
                  </a:moveTo>
                  <a:lnTo>
                    <a:pt x="46" y="0"/>
                  </a:lnTo>
                  <a:lnTo>
                    <a:pt x="38" y="5"/>
                  </a:lnTo>
                  <a:lnTo>
                    <a:pt x="31" y="11"/>
                  </a:lnTo>
                  <a:lnTo>
                    <a:pt x="24" y="17"/>
                  </a:lnTo>
                  <a:lnTo>
                    <a:pt x="18" y="24"/>
                  </a:lnTo>
                  <a:lnTo>
                    <a:pt x="13" y="31"/>
                  </a:lnTo>
                  <a:lnTo>
                    <a:pt x="8" y="39"/>
                  </a:lnTo>
                  <a:lnTo>
                    <a:pt x="1" y="56"/>
                  </a:lnTo>
                  <a:lnTo>
                    <a:pt x="1" y="56"/>
                  </a:lnTo>
                  <a:lnTo>
                    <a:pt x="0" y="58"/>
                  </a:lnTo>
                  <a:lnTo>
                    <a:pt x="1" y="60"/>
                  </a:lnTo>
                  <a:lnTo>
                    <a:pt x="3" y="62"/>
                  </a:lnTo>
                  <a:lnTo>
                    <a:pt x="4" y="63"/>
                  </a:lnTo>
                  <a:lnTo>
                    <a:pt x="6" y="63"/>
                  </a:lnTo>
                  <a:lnTo>
                    <a:pt x="7" y="62"/>
                  </a:lnTo>
                  <a:lnTo>
                    <a:pt x="9" y="61"/>
                  </a:lnTo>
                  <a:lnTo>
                    <a:pt x="9" y="61"/>
                  </a:lnTo>
                  <a:lnTo>
                    <a:pt x="16" y="45"/>
                  </a:lnTo>
                  <a:lnTo>
                    <a:pt x="20" y="37"/>
                  </a:lnTo>
                  <a:lnTo>
                    <a:pt x="25" y="30"/>
                  </a:lnTo>
                  <a:lnTo>
                    <a:pt x="31" y="24"/>
                  </a:lnTo>
                  <a:lnTo>
                    <a:pt x="37" y="18"/>
                  </a:lnTo>
                  <a:lnTo>
                    <a:pt x="43" y="13"/>
                  </a:lnTo>
                  <a:lnTo>
                    <a:pt x="51" y="8"/>
                  </a:lnTo>
                  <a:lnTo>
                    <a:pt x="51" y="8"/>
                  </a:lnTo>
                  <a:lnTo>
                    <a:pt x="52" y="7"/>
                  </a:lnTo>
                  <a:lnTo>
                    <a:pt x="53" y="6"/>
                  </a:lnTo>
                  <a:lnTo>
                    <a:pt x="53" y="4"/>
                  </a:lnTo>
                  <a:lnTo>
                    <a:pt x="52" y="2"/>
                  </a:lnTo>
                  <a:lnTo>
                    <a:pt x="50" y="0"/>
                  </a:lnTo>
                  <a:lnTo>
                    <a:pt x="48" y="0"/>
                  </a:lnTo>
                  <a:lnTo>
                    <a:pt x="46" y="0"/>
                  </a:lnTo>
                  <a:lnTo>
                    <a:pt x="46"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247"/>
            <p:cNvSpPr/>
            <p:nvPr/>
          </p:nvSpPr>
          <p:spPr bwMode="auto">
            <a:xfrm>
              <a:off x="3287713" y="2390775"/>
              <a:ext cx="25400" cy="33338"/>
            </a:xfrm>
            <a:custGeom>
              <a:avLst/>
              <a:gdLst/>
              <a:ahLst/>
              <a:cxnLst>
                <a:cxn ang="0">
                  <a:pos x="42" y="2"/>
                </a:cxn>
                <a:cxn ang="0">
                  <a:pos x="42" y="2"/>
                </a:cxn>
                <a:cxn ang="0">
                  <a:pos x="30" y="14"/>
                </a:cxn>
                <a:cxn ang="0">
                  <a:pos x="16" y="27"/>
                </a:cxn>
                <a:cxn ang="0">
                  <a:pos x="11" y="34"/>
                </a:cxn>
                <a:cxn ang="0">
                  <a:pos x="6" y="41"/>
                </a:cxn>
                <a:cxn ang="0">
                  <a:pos x="3" y="49"/>
                </a:cxn>
                <a:cxn ang="0">
                  <a:pos x="0" y="58"/>
                </a:cxn>
                <a:cxn ang="0">
                  <a:pos x="0" y="58"/>
                </a:cxn>
                <a:cxn ang="0">
                  <a:pos x="0" y="60"/>
                </a:cxn>
                <a:cxn ang="0">
                  <a:pos x="1" y="61"/>
                </a:cxn>
                <a:cxn ang="0">
                  <a:pos x="4" y="63"/>
                </a:cxn>
                <a:cxn ang="0">
                  <a:pos x="6" y="63"/>
                </a:cxn>
                <a:cxn ang="0">
                  <a:pos x="7" y="63"/>
                </a:cxn>
                <a:cxn ang="0">
                  <a:pos x="8" y="62"/>
                </a:cxn>
                <a:cxn ang="0">
                  <a:pos x="9" y="60"/>
                </a:cxn>
                <a:cxn ang="0">
                  <a:pos x="9" y="60"/>
                </a:cxn>
                <a:cxn ang="0">
                  <a:pos x="11" y="52"/>
                </a:cxn>
                <a:cxn ang="0">
                  <a:pos x="15" y="45"/>
                </a:cxn>
                <a:cxn ang="0">
                  <a:pos x="19" y="38"/>
                </a:cxn>
                <a:cxn ang="0">
                  <a:pos x="24" y="32"/>
                </a:cxn>
                <a:cxn ang="0">
                  <a:pos x="37" y="20"/>
                </a:cxn>
                <a:cxn ang="0">
                  <a:pos x="49" y="8"/>
                </a:cxn>
                <a:cxn ang="0">
                  <a:pos x="49" y="8"/>
                </a:cxn>
                <a:cxn ang="0">
                  <a:pos x="50" y="7"/>
                </a:cxn>
                <a:cxn ang="0">
                  <a:pos x="50" y="5"/>
                </a:cxn>
                <a:cxn ang="0">
                  <a:pos x="50" y="3"/>
                </a:cxn>
                <a:cxn ang="0">
                  <a:pos x="49" y="2"/>
                </a:cxn>
                <a:cxn ang="0">
                  <a:pos x="47" y="1"/>
                </a:cxn>
                <a:cxn ang="0">
                  <a:pos x="46" y="0"/>
                </a:cxn>
                <a:cxn ang="0">
                  <a:pos x="44" y="1"/>
                </a:cxn>
                <a:cxn ang="0">
                  <a:pos x="42" y="2"/>
                </a:cxn>
                <a:cxn ang="0">
                  <a:pos x="42" y="2"/>
                </a:cxn>
              </a:cxnLst>
              <a:rect l="0" t="0" r="r" b="b"/>
              <a:pathLst>
                <a:path w="50" h="63">
                  <a:moveTo>
                    <a:pt x="42" y="2"/>
                  </a:moveTo>
                  <a:lnTo>
                    <a:pt x="42" y="2"/>
                  </a:lnTo>
                  <a:lnTo>
                    <a:pt x="30" y="14"/>
                  </a:lnTo>
                  <a:lnTo>
                    <a:pt x="16" y="27"/>
                  </a:lnTo>
                  <a:lnTo>
                    <a:pt x="11" y="34"/>
                  </a:lnTo>
                  <a:lnTo>
                    <a:pt x="6" y="41"/>
                  </a:lnTo>
                  <a:lnTo>
                    <a:pt x="3" y="49"/>
                  </a:lnTo>
                  <a:lnTo>
                    <a:pt x="0" y="58"/>
                  </a:lnTo>
                  <a:lnTo>
                    <a:pt x="0" y="58"/>
                  </a:lnTo>
                  <a:lnTo>
                    <a:pt x="0" y="60"/>
                  </a:lnTo>
                  <a:lnTo>
                    <a:pt x="1" y="61"/>
                  </a:lnTo>
                  <a:lnTo>
                    <a:pt x="4" y="63"/>
                  </a:lnTo>
                  <a:lnTo>
                    <a:pt x="6" y="63"/>
                  </a:lnTo>
                  <a:lnTo>
                    <a:pt x="7" y="63"/>
                  </a:lnTo>
                  <a:lnTo>
                    <a:pt x="8" y="62"/>
                  </a:lnTo>
                  <a:lnTo>
                    <a:pt x="9" y="60"/>
                  </a:lnTo>
                  <a:lnTo>
                    <a:pt x="9" y="60"/>
                  </a:lnTo>
                  <a:lnTo>
                    <a:pt x="11" y="52"/>
                  </a:lnTo>
                  <a:lnTo>
                    <a:pt x="15" y="45"/>
                  </a:lnTo>
                  <a:lnTo>
                    <a:pt x="19" y="38"/>
                  </a:lnTo>
                  <a:lnTo>
                    <a:pt x="24" y="32"/>
                  </a:lnTo>
                  <a:lnTo>
                    <a:pt x="37" y="20"/>
                  </a:lnTo>
                  <a:lnTo>
                    <a:pt x="49" y="8"/>
                  </a:lnTo>
                  <a:lnTo>
                    <a:pt x="49" y="8"/>
                  </a:lnTo>
                  <a:lnTo>
                    <a:pt x="50" y="7"/>
                  </a:lnTo>
                  <a:lnTo>
                    <a:pt x="50" y="5"/>
                  </a:lnTo>
                  <a:lnTo>
                    <a:pt x="50" y="3"/>
                  </a:lnTo>
                  <a:lnTo>
                    <a:pt x="49" y="2"/>
                  </a:lnTo>
                  <a:lnTo>
                    <a:pt x="47" y="1"/>
                  </a:lnTo>
                  <a:lnTo>
                    <a:pt x="46" y="0"/>
                  </a:lnTo>
                  <a:lnTo>
                    <a:pt x="44" y="1"/>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248"/>
            <p:cNvSpPr/>
            <p:nvPr/>
          </p:nvSpPr>
          <p:spPr bwMode="auto">
            <a:xfrm>
              <a:off x="3286125" y="2447925"/>
              <a:ext cx="23813" cy="28575"/>
            </a:xfrm>
            <a:custGeom>
              <a:avLst/>
              <a:gdLst/>
              <a:ahLst/>
              <a:cxnLst>
                <a:cxn ang="0">
                  <a:pos x="41" y="1"/>
                </a:cxn>
                <a:cxn ang="0">
                  <a:pos x="41" y="1"/>
                </a:cxn>
                <a:cxn ang="0">
                  <a:pos x="34" y="4"/>
                </a:cxn>
                <a:cxn ang="0">
                  <a:pos x="28" y="9"/>
                </a:cxn>
                <a:cxn ang="0">
                  <a:pos x="23" y="14"/>
                </a:cxn>
                <a:cxn ang="0">
                  <a:pos x="18" y="20"/>
                </a:cxn>
                <a:cxn ang="0">
                  <a:pos x="10" y="34"/>
                </a:cxn>
                <a:cxn ang="0">
                  <a:pos x="6" y="40"/>
                </a:cxn>
                <a:cxn ang="0">
                  <a:pos x="1" y="46"/>
                </a:cxn>
                <a:cxn ang="0">
                  <a:pos x="1" y="46"/>
                </a:cxn>
                <a:cxn ang="0">
                  <a:pos x="0" y="47"/>
                </a:cxn>
                <a:cxn ang="0">
                  <a:pos x="0" y="49"/>
                </a:cxn>
                <a:cxn ang="0">
                  <a:pos x="1" y="51"/>
                </a:cxn>
                <a:cxn ang="0">
                  <a:pos x="2" y="52"/>
                </a:cxn>
                <a:cxn ang="0">
                  <a:pos x="3" y="53"/>
                </a:cxn>
                <a:cxn ang="0">
                  <a:pos x="5" y="54"/>
                </a:cxn>
                <a:cxn ang="0">
                  <a:pos x="6" y="53"/>
                </a:cxn>
                <a:cxn ang="0">
                  <a:pos x="8" y="52"/>
                </a:cxn>
                <a:cxn ang="0">
                  <a:pos x="8" y="52"/>
                </a:cxn>
                <a:cxn ang="0">
                  <a:pos x="15" y="43"/>
                </a:cxn>
                <a:cxn ang="0">
                  <a:pos x="15" y="43"/>
                </a:cxn>
                <a:cxn ang="0">
                  <a:pos x="20" y="36"/>
                </a:cxn>
                <a:cxn ang="0">
                  <a:pos x="24" y="29"/>
                </a:cxn>
                <a:cxn ang="0">
                  <a:pos x="24" y="29"/>
                </a:cxn>
                <a:cxn ang="0">
                  <a:pos x="27" y="23"/>
                </a:cxn>
                <a:cxn ang="0">
                  <a:pos x="33" y="17"/>
                </a:cxn>
                <a:cxn ang="0">
                  <a:pos x="38" y="13"/>
                </a:cxn>
                <a:cxn ang="0">
                  <a:pos x="44" y="9"/>
                </a:cxn>
                <a:cxn ang="0">
                  <a:pos x="44" y="9"/>
                </a:cxn>
                <a:cxn ang="0">
                  <a:pos x="45" y="8"/>
                </a:cxn>
                <a:cxn ang="0">
                  <a:pos x="46" y="7"/>
                </a:cxn>
                <a:cxn ang="0">
                  <a:pos x="46" y="3"/>
                </a:cxn>
                <a:cxn ang="0">
                  <a:pos x="46" y="2"/>
                </a:cxn>
                <a:cxn ang="0">
                  <a:pos x="45" y="1"/>
                </a:cxn>
                <a:cxn ang="0">
                  <a:pos x="43" y="0"/>
                </a:cxn>
                <a:cxn ang="0">
                  <a:pos x="41" y="1"/>
                </a:cxn>
                <a:cxn ang="0">
                  <a:pos x="41" y="1"/>
                </a:cxn>
              </a:cxnLst>
              <a:rect l="0" t="0" r="r" b="b"/>
              <a:pathLst>
                <a:path w="46" h="54">
                  <a:moveTo>
                    <a:pt x="41" y="1"/>
                  </a:moveTo>
                  <a:lnTo>
                    <a:pt x="41" y="1"/>
                  </a:lnTo>
                  <a:lnTo>
                    <a:pt x="34" y="4"/>
                  </a:lnTo>
                  <a:lnTo>
                    <a:pt x="28" y="9"/>
                  </a:lnTo>
                  <a:lnTo>
                    <a:pt x="23" y="14"/>
                  </a:lnTo>
                  <a:lnTo>
                    <a:pt x="18" y="20"/>
                  </a:lnTo>
                  <a:lnTo>
                    <a:pt x="10" y="34"/>
                  </a:lnTo>
                  <a:lnTo>
                    <a:pt x="6" y="40"/>
                  </a:lnTo>
                  <a:lnTo>
                    <a:pt x="1" y="46"/>
                  </a:lnTo>
                  <a:lnTo>
                    <a:pt x="1" y="46"/>
                  </a:lnTo>
                  <a:lnTo>
                    <a:pt x="0" y="47"/>
                  </a:lnTo>
                  <a:lnTo>
                    <a:pt x="0" y="49"/>
                  </a:lnTo>
                  <a:lnTo>
                    <a:pt x="1" y="51"/>
                  </a:lnTo>
                  <a:lnTo>
                    <a:pt x="2" y="52"/>
                  </a:lnTo>
                  <a:lnTo>
                    <a:pt x="3" y="53"/>
                  </a:lnTo>
                  <a:lnTo>
                    <a:pt x="5" y="54"/>
                  </a:lnTo>
                  <a:lnTo>
                    <a:pt x="6" y="53"/>
                  </a:lnTo>
                  <a:lnTo>
                    <a:pt x="8" y="52"/>
                  </a:lnTo>
                  <a:lnTo>
                    <a:pt x="8" y="52"/>
                  </a:lnTo>
                  <a:lnTo>
                    <a:pt x="15" y="43"/>
                  </a:lnTo>
                  <a:lnTo>
                    <a:pt x="15" y="43"/>
                  </a:lnTo>
                  <a:lnTo>
                    <a:pt x="20" y="36"/>
                  </a:lnTo>
                  <a:lnTo>
                    <a:pt x="24" y="29"/>
                  </a:lnTo>
                  <a:lnTo>
                    <a:pt x="24" y="29"/>
                  </a:lnTo>
                  <a:lnTo>
                    <a:pt x="27" y="23"/>
                  </a:lnTo>
                  <a:lnTo>
                    <a:pt x="33" y="17"/>
                  </a:lnTo>
                  <a:lnTo>
                    <a:pt x="38" y="13"/>
                  </a:lnTo>
                  <a:lnTo>
                    <a:pt x="44" y="9"/>
                  </a:lnTo>
                  <a:lnTo>
                    <a:pt x="44" y="9"/>
                  </a:lnTo>
                  <a:lnTo>
                    <a:pt x="45" y="8"/>
                  </a:lnTo>
                  <a:lnTo>
                    <a:pt x="46" y="7"/>
                  </a:lnTo>
                  <a:lnTo>
                    <a:pt x="46" y="3"/>
                  </a:lnTo>
                  <a:lnTo>
                    <a:pt x="46" y="2"/>
                  </a:lnTo>
                  <a:lnTo>
                    <a:pt x="45" y="1"/>
                  </a:lnTo>
                  <a:lnTo>
                    <a:pt x="43"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249"/>
            <p:cNvSpPr/>
            <p:nvPr/>
          </p:nvSpPr>
          <p:spPr bwMode="auto">
            <a:xfrm>
              <a:off x="3292475" y="2490788"/>
              <a:ext cx="19050" cy="28575"/>
            </a:xfrm>
            <a:custGeom>
              <a:avLst/>
              <a:gdLst/>
              <a:ahLst/>
              <a:cxnLst>
                <a:cxn ang="0">
                  <a:pos x="29" y="2"/>
                </a:cxn>
                <a:cxn ang="0">
                  <a:pos x="29" y="2"/>
                </a:cxn>
                <a:cxn ang="0">
                  <a:pos x="22" y="14"/>
                </a:cxn>
                <a:cxn ang="0">
                  <a:pos x="14" y="24"/>
                </a:cxn>
                <a:cxn ang="0">
                  <a:pos x="7" y="35"/>
                </a:cxn>
                <a:cxn ang="0">
                  <a:pos x="1" y="47"/>
                </a:cxn>
                <a:cxn ang="0">
                  <a:pos x="1" y="47"/>
                </a:cxn>
                <a:cxn ang="0">
                  <a:pos x="0" y="49"/>
                </a:cxn>
                <a:cxn ang="0">
                  <a:pos x="1" y="51"/>
                </a:cxn>
                <a:cxn ang="0">
                  <a:pos x="3" y="53"/>
                </a:cxn>
                <a:cxn ang="0">
                  <a:pos x="5" y="54"/>
                </a:cxn>
                <a:cxn ang="0">
                  <a:pos x="6" y="54"/>
                </a:cxn>
                <a:cxn ang="0">
                  <a:pos x="8" y="53"/>
                </a:cxn>
                <a:cxn ang="0">
                  <a:pos x="9" y="52"/>
                </a:cxn>
                <a:cxn ang="0">
                  <a:pos x="9" y="52"/>
                </a:cxn>
                <a:cxn ang="0">
                  <a:pos x="15" y="39"/>
                </a:cxn>
                <a:cxn ang="0">
                  <a:pos x="23" y="29"/>
                </a:cxn>
                <a:cxn ang="0">
                  <a:pos x="30" y="18"/>
                </a:cxn>
                <a:cxn ang="0">
                  <a:pos x="37" y="7"/>
                </a:cxn>
                <a:cxn ang="0">
                  <a:pos x="37" y="7"/>
                </a:cxn>
                <a:cxn ang="0">
                  <a:pos x="38" y="5"/>
                </a:cxn>
                <a:cxn ang="0">
                  <a:pos x="38" y="3"/>
                </a:cxn>
                <a:cxn ang="0">
                  <a:pos x="37" y="2"/>
                </a:cxn>
                <a:cxn ang="0">
                  <a:pos x="36" y="1"/>
                </a:cxn>
                <a:cxn ang="0">
                  <a:pos x="34" y="0"/>
                </a:cxn>
                <a:cxn ang="0">
                  <a:pos x="32" y="0"/>
                </a:cxn>
                <a:cxn ang="0">
                  <a:pos x="31" y="1"/>
                </a:cxn>
                <a:cxn ang="0">
                  <a:pos x="29" y="2"/>
                </a:cxn>
                <a:cxn ang="0">
                  <a:pos x="29" y="2"/>
                </a:cxn>
              </a:cxnLst>
              <a:rect l="0" t="0" r="r" b="b"/>
              <a:pathLst>
                <a:path w="38" h="54">
                  <a:moveTo>
                    <a:pt x="29" y="2"/>
                  </a:moveTo>
                  <a:lnTo>
                    <a:pt x="29" y="2"/>
                  </a:lnTo>
                  <a:lnTo>
                    <a:pt x="22" y="14"/>
                  </a:lnTo>
                  <a:lnTo>
                    <a:pt x="14" y="24"/>
                  </a:lnTo>
                  <a:lnTo>
                    <a:pt x="7" y="35"/>
                  </a:lnTo>
                  <a:lnTo>
                    <a:pt x="1" y="47"/>
                  </a:lnTo>
                  <a:lnTo>
                    <a:pt x="1" y="47"/>
                  </a:lnTo>
                  <a:lnTo>
                    <a:pt x="0" y="49"/>
                  </a:lnTo>
                  <a:lnTo>
                    <a:pt x="1" y="51"/>
                  </a:lnTo>
                  <a:lnTo>
                    <a:pt x="3" y="53"/>
                  </a:lnTo>
                  <a:lnTo>
                    <a:pt x="5" y="54"/>
                  </a:lnTo>
                  <a:lnTo>
                    <a:pt x="6" y="54"/>
                  </a:lnTo>
                  <a:lnTo>
                    <a:pt x="8" y="53"/>
                  </a:lnTo>
                  <a:lnTo>
                    <a:pt x="9" y="52"/>
                  </a:lnTo>
                  <a:lnTo>
                    <a:pt x="9" y="52"/>
                  </a:lnTo>
                  <a:lnTo>
                    <a:pt x="15" y="39"/>
                  </a:lnTo>
                  <a:lnTo>
                    <a:pt x="23" y="29"/>
                  </a:lnTo>
                  <a:lnTo>
                    <a:pt x="30" y="18"/>
                  </a:lnTo>
                  <a:lnTo>
                    <a:pt x="37" y="7"/>
                  </a:lnTo>
                  <a:lnTo>
                    <a:pt x="37" y="7"/>
                  </a:lnTo>
                  <a:lnTo>
                    <a:pt x="38" y="5"/>
                  </a:lnTo>
                  <a:lnTo>
                    <a:pt x="38" y="3"/>
                  </a:lnTo>
                  <a:lnTo>
                    <a:pt x="37" y="2"/>
                  </a:lnTo>
                  <a:lnTo>
                    <a:pt x="36" y="1"/>
                  </a:lnTo>
                  <a:lnTo>
                    <a:pt x="34" y="0"/>
                  </a:lnTo>
                  <a:lnTo>
                    <a:pt x="32" y="0"/>
                  </a:lnTo>
                  <a:lnTo>
                    <a:pt x="31"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250"/>
            <p:cNvSpPr/>
            <p:nvPr/>
          </p:nvSpPr>
          <p:spPr bwMode="auto">
            <a:xfrm>
              <a:off x="3294063" y="2552700"/>
              <a:ext cx="22225" cy="25400"/>
            </a:xfrm>
            <a:custGeom>
              <a:avLst/>
              <a:gdLst/>
              <a:ahLst/>
              <a:cxnLst>
                <a:cxn ang="0">
                  <a:pos x="36" y="2"/>
                </a:cxn>
                <a:cxn ang="0">
                  <a:pos x="36" y="2"/>
                </a:cxn>
                <a:cxn ang="0">
                  <a:pos x="33" y="8"/>
                </a:cxn>
                <a:cxn ang="0">
                  <a:pos x="29" y="13"/>
                </a:cxn>
                <a:cxn ang="0">
                  <a:pos x="21" y="23"/>
                </a:cxn>
                <a:cxn ang="0">
                  <a:pos x="2" y="39"/>
                </a:cxn>
                <a:cxn ang="0">
                  <a:pos x="2" y="39"/>
                </a:cxn>
                <a:cxn ang="0">
                  <a:pos x="1" y="41"/>
                </a:cxn>
                <a:cxn ang="0">
                  <a:pos x="0" y="43"/>
                </a:cxn>
                <a:cxn ang="0">
                  <a:pos x="1" y="44"/>
                </a:cxn>
                <a:cxn ang="0">
                  <a:pos x="2" y="46"/>
                </a:cxn>
                <a:cxn ang="0">
                  <a:pos x="3" y="47"/>
                </a:cxn>
                <a:cxn ang="0">
                  <a:pos x="5" y="47"/>
                </a:cxn>
                <a:cxn ang="0">
                  <a:pos x="7" y="47"/>
                </a:cxn>
                <a:cxn ang="0">
                  <a:pos x="8" y="46"/>
                </a:cxn>
                <a:cxn ang="0">
                  <a:pos x="8" y="46"/>
                </a:cxn>
                <a:cxn ang="0">
                  <a:pos x="28" y="28"/>
                </a:cxn>
                <a:cxn ang="0">
                  <a:pos x="37" y="18"/>
                </a:cxn>
                <a:cxn ang="0">
                  <a:pos x="41" y="13"/>
                </a:cxn>
                <a:cxn ang="0">
                  <a:pos x="44" y="7"/>
                </a:cxn>
                <a:cxn ang="0">
                  <a:pos x="44" y="7"/>
                </a:cxn>
                <a:cxn ang="0">
                  <a:pos x="44" y="5"/>
                </a:cxn>
                <a:cxn ang="0">
                  <a:pos x="44" y="3"/>
                </a:cxn>
                <a:cxn ang="0">
                  <a:pos x="41" y="1"/>
                </a:cxn>
                <a:cxn ang="0">
                  <a:pos x="40" y="0"/>
                </a:cxn>
                <a:cxn ang="0">
                  <a:pos x="38" y="0"/>
                </a:cxn>
                <a:cxn ang="0">
                  <a:pos x="37" y="1"/>
                </a:cxn>
                <a:cxn ang="0">
                  <a:pos x="36" y="2"/>
                </a:cxn>
                <a:cxn ang="0">
                  <a:pos x="36" y="2"/>
                </a:cxn>
              </a:cxnLst>
              <a:rect l="0" t="0" r="r" b="b"/>
              <a:pathLst>
                <a:path w="44" h="47">
                  <a:moveTo>
                    <a:pt x="36" y="2"/>
                  </a:moveTo>
                  <a:lnTo>
                    <a:pt x="36" y="2"/>
                  </a:lnTo>
                  <a:lnTo>
                    <a:pt x="33" y="8"/>
                  </a:lnTo>
                  <a:lnTo>
                    <a:pt x="29" y="13"/>
                  </a:lnTo>
                  <a:lnTo>
                    <a:pt x="21" y="23"/>
                  </a:lnTo>
                  <a:lnTo>
                    <a:pt x="2" y="39"/>
                  </a:lnTo>
                  <a:lnTo>
                    <a:pt x="2" y="39"/>
                  </a:lnTo>
                  <a:lnTo>
                    <a:pt x="1" y="41"/>
                  </a:lnTo>
                  <a:lnTo>
                    <a:pt x="0" y="43"/>
                  </a:lnTo>
                  <a:lnTo>
                    <a:pt x="1" y="44"/>
                  </a:lnTo>
                  <a:lnTo>
                    <a:pt x="2" y="46"/>
                  </a:lnTo>
                  <a:lnTo>
                    <a:pt x="3" y="47"/>
                  </a:lnTo>
                  <a:lnTo>
                    <a:pt x="5" y="47"/>
                  </a:lnTo>
                  <a:lnTo>
                    <a:pt x="7" y="47"/>
                  </a:lnTo>
                  <a:lnTo>
                    <a:pt x="8" y="46"/>
                  </a:lnTo>
                  <a:lnTo>
                    <a:pt x="8" y="46"/>
                  </a:lnTo>
                  <a:lnTo>
                    <a:pt x="28" y="28"/>
                  </a:lnTo>
                  <a:lnTo>
                    <a:pt x="37" y="18"/>
                  </a:lnTo>
                  <a:lnTo>
                    <a:pt x="41" y="13"/>
                  </a:lnTo>
                  <a:lnTo>
                    <a:pt x="44" y="7"/>
                  </a:lnTo>
                  <a:lnTo>
                    <a:pt x="44" y="7"/>
                  </a:lnTo>
                  <a:lnTo>
                    <a:pt x="44" y="5"/>
                  </a:lnTo>
                  <a:lnTo>
                    <a:pt x="44" y="3"/>
                  </a:lnTo>
                  <a:lnTo>
                    <a:pt x="41" y="1"/>
                  </a:lnTo>
                  <a:lnTo>
                    <a:pt x="40" y="0"/>
                  </a:lnTo>
                  <a:lnTo>
                    <a:pt x="38" y="0"/>
                  </a:lnTo>
                  <a:lnTo>
                    <a:pt x="37" y="1"/>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251"/>
            <p:cNvSpPr/>
            <p:nvPr/>
          </p:nvSpPr>
          <p:spPr bwMode="auto">
            <a:xfrm>
              <a:off x="3294063" y="2597150"/>
              <a:ext cx="28575" cy="34925"/>
            </a:xfrm>
            <a:custGeom>
              <a:avLst/>
              <a:gdLst/>
              <a:ahLst/>
              <a:cxnLst>
                <a:cxn ang="0">
                  <a:pos x="47" y="1"/>
                </a:cxn>
                <a:cxn ang="0">
                  <a:pos x="18" y="29"/>
                </a:cxn>
                <a:cxn ang="0">
                  <a:pos x="18" y="29"/>
                </a:cxn>
                <a:cxn ang="0">
                  <a:pos x="12" y="36"/>
                </a:cxn>
                <a:cxn ang="0">
                  <a:pos x="8" y="43"/>
                </a:cxn>
                <a:cxn ang="0">
                  <a:pos x="5" y="51"/>
                </a:cxn>
                <a:cxn ang="0">
                  <a:pos x="1" y="58"/>
                </a:cxn>
                <a:cxn ang="0">
                  <a:pos x="1" y="58"/>
                </a:cxn>
                <a:cxn ang="0">
                  <a:pos x="0" y="60"/>
                </a:cxn>
                <a:cxn ang="0">
                  <a:pos x="0" y="63"/>
                </a:cxn>
                <a:cxn ang="0">
                  <a:pos x="1" y="64"/>
                </a:cxn>
                <a:cxn ang="0">
                  <a:pos x="3" y="65"/>
                </a:cxn>
                <a:cxn ang="0">
                  <a:pos x="4" y="66"/>
                </a:cxn>
                <a:cxn ang="0">
                  <a:pos x="6" y="66"/>
                </a:cxn>
                <a:cxn ang="0">
                  <a:pos x="8" y="65"/>
                </a:cxn>
                <a:cxn ang="0">
                  <a:pos x="9" y="64"/>
                </a:cxn>
                <a:cxn ang="0">
                  <a:pos x="9" y="64"/>
                </a:cxn>
                <a:cxn ang="0">
                  <a:pos x="13" y="55"/>
                </a:cxn>
                <a:cxn ang="0">
                  <a:pos x="18" y="47"/>
                </a:cxn>
                <a:cxn ang="0">
                  <a:pos x="22" y="40"/>
                </a:cxn>
                <a:cxn ang="0">
                  <a:pos x="28" y="33"/>
                </a:cxn>
                <a:cxn ang="0">
                  <a:pos x="53" y="8"/>
                </a:cxn>
                <a:cxn ang="0">
                  <a:pos x="53" y="8"/>
                </a:cxn>
                <a:cxn ang="0">
                  <a:pos x="54" y="6"/>
                </a:cxn>
                <a:cxn ang="0">
                  <a:pos x="54" y="4"/>
                </a:cxn>
                <a:cxn ang="0">
                  <a:pos x="54" y="3"/>
                </a:cxn>
                <a:cxn ang="0">
                  <a:pos x="53" y="1"/>
                </a:cxn>
                <a:cxn ang="0">
                  <a:pos x="52" y="0"/>
                </a:cxn>
                <a:cxn ang="0">
                  <a:pos x="50" y="0"/>
                </a:cxn>
                <a:cxn ang="0">
                  <a:pos x="48" y="0"/>
                </a:cxn>
                <a:cxn ang="0">
                  <a:pos x="47" y="1"/>
                </a:cxn>
                <a:cxn ang="0">
                  <a:pos x="47" y="1"/>
                </a:cxn>
              </a:cxnLst>
              <a:rect l="0" t="0" r="r" b="b"/>
              <a:pathLst>
                <a:path w="54" h="66">
                  <a:moveTo>
                    <a:pt x="47" y="1"/>
                  </a:moveTo>
                  <a:lnTo>
                    <a:pt x="18" y="29"/>
                  </a:lnTo>
                  <a:lnTo>
                    <a:pt x="18" y="29"/>
                  </a:lnTo>
                  <a:lnTo>
                    <a:pt x="12" y="36"/>
                  </a:lnTo>
                  <a:lnTo>
                    <a:pt x="8" y="43"/>
                  </a:lnTo>
                  <a:lnTo>
                    <a:pt x="5" y="51"/>
                  </a:lnTo>
                  <a:lnTo>
                    <a:pt x="1" y="58"/>
                  </a:lnTo>
                  <a:lnTo>
                    <a:pt x="1" y="58"/>
                  </a:lnTo>
                  <a:lnTo>
                    <a:pt x="0" y="60"/>
                  </a:lnTo>
                  <a:lnTo>
                    <a:pt x="0" y="63"/>
                  </a:lnTo>
                  <a:lnTo>
                    <a:pt x="1" y="64"/>
                  </a:lnTo>
                  <a:lnTo>
                    <a:pt x="3" y="65"/>
                  </a:lnTo>
                  <a:lnTo>
                    <a:pt x="4" y="66"/>
                  </a:lnTo>
                  <a:lnTo>
                    <a:pt x="6" y="66"/>
                  </a:lnTo>
                  <a:lnTo>
                    <a:pt x="8" y="65"/>
                  </a:lnTo>
                  <a:lnTo>
                    <a:pt x="9" y="64"/>
                  </a:lnTo>
                  <a:lnTo>
                    <a:pt x="9" y="64"/>
                  </a:lnTo>
                  <a:lnTo>
                    <a:pt x="13" y="55"/>
                  </a:lnTo>
                  <a:lnTo>
                    <a:pt x="18" y="47"/>
                  </a:lnTo>
                  <a:lnTo>
                    <a:pt x="22" y="40"/>
                  </a:lnTo>
                  <a:lnTo>
                    <a:pt x="28" y="33"/>
                  </a:lnTo>
                  <a:lnTo>
                    <a:pt x="53" y="8"/>
                  </a:lnTo>
                  <a:lnTo>
                    <a:pt x="53" y="8"/>
                  </a:lnTo>
                  <a:lnTo>
                    <a:pt x="54" y="6"/>
                  </a:lnTo>
                  <a:lnTo>
                    <a:pt x="54" y="4"/>
                  </a:lnTo>
                  <a:lnTo>
                    <a:pt x="54" y="3"/>
                  </a:lnTo>
                  <a:lnTo>
                    <a:pt x="53" y="1"/>
                  </a:lnTo>
                  <a:lnTo>
                    <a:pt x="52" y="0"/>
                  </a:lnTo>
                  <a:lnTo>
                    <a:pt x="50" y="0"/>
                  </a:lnTo>
                  <a:lnTo>
                    <a:pt x="48"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252"/>
            <p:cNvSpPr/>
            <p:nvPr/>
          </p:nvSpPr>
          <p:spPr bwMode="auto">
            <a:xfrm>
              <a:off x="3294063" y="2647950"/>
              <a:ext cx="20638" cy="26988"/>
            </a:xfrm>
            <a:custGeom>
              <a:avLst/>
              <a:gdLst/>
              <a:ahLst/>
              <a:cxnLst>
                <a:cxn ang="0">
                  <a:pos x="32" y="3"/>
                </a:cxn>
                <a:cxn ang="0">
                  <a:pos x="32" y="3"/>
                </a:cxn>
                <a:cxn ang="0">
                  <a:pos x="30" y="8"/>
                </a:cxn>
                <a:cxn ang="0">
                  <a:pos x="27" y="13"/>
                </a:cxn>
                <a:cxn ang="0">
                  <a:pos x="27" y="13"/>
                </a:cxn>
                <a:cxn ang="0">
                  <a:pos x="25" y="19"/>
                </a:cxn>
                <a:cxn ang="0">
                  <a:pos x="21" y="24"/>
                </a:cxn>
                <a:cxn ang="0">
                  <a:pos x="21" y="24"/>
                </a:cxn>
                <a:cxn ang="0">
                  <a:pos x="10" y="35"/>
                </a:cxn>
                <a:cxn ang="0">
                  <a:pos x="5" y="40"/>
                </a:cxn>
                <a:cxn ang="0">
                  <a:pos x="1" y="46"/>
                </a:cxn>
                <a:cxn ang="0">
                  <a:pos x="1" y="46"/>
                </a:cxn>
                <a:cxn ang="0">
                  <a:pos x="0" y="47"/>
                </a:cxn>
                <a:cxn ang="0">
                  <a:pos x="0" y="49"/>
                </a:cxn>
                <a:cxn ang="0">
                  <a:pos x="1" y="51"/>
                </a:cxn>
                <a:cxn ang="0">
                  <a:pos x="2" y="52"/>
                </a:cxn>
                <a:cxn ang="0">
                  <a:pos x="6" y="52"/>
                </a:cxn>
                <a:cxn ang="0">
                  <a:pos x="7" y="52"/>
                </a:cxn>
                <a:cxn ang="0">
                  <a:pos x="9" y="50"/>
                </a:cxn>
                <a:cxn ang="0">
                  <a:pos x="9" y="50"/>
                </a:cxn>
                <a:cxn ang="0">
                  <a:pos x="14" y="44"/>
                </a:cxn>
                <a:cxn ang="0">
                  <a:pos x="20" y="39"/>
                </a:cxn>
                <a:cxn ang="0">
                  <a:pos x="31" y="27"/>
                </a:cxn>
                <a:cxn ang="0">
                  <a:pos x="31" y="27"/>
                </a:cxn>
                <a:cxn ang="0">
                  <a:pos x="33" y="24"/>
                </a:cxn>
                <a:cxn ang="0">
                  <a:pos x="34" y="21"/>
                </a:cxn>
                <a:cxn ang="0">
                  <a:pos x="36" y="15"/>
                </a:cxn>
                <a:cxn ang="0">
                  <a:pos x="36" y="15"/>
                </a:cxn>
                <a:cxn ang="0">
                  <a:pos x="39" y="10"/>
                </a:cxn>
                <a:cxn ang="0">
                  <a:pos x="41" y="5"/>
                </a:cxn>
                <a:cxn ang="0">
                  <a:pos x="41" y="5"/>
                </a:cxn>
                <a:cxn ang="0">
                  <a:pos x="41" y="3"/>
                </a:cxn>
                <a:cxn ang="0">
                  <a:pos x="40" y="2"/>
                </a:cxn>
                <a:cxn ang="0">
                  <a:pos x="39" y="1"/>
                </a:cxn>
                <a:cxn ang="0">
                  <a:pos x="37" y="0"/>
                </a:cxn>
                <a:cxn ang="0">
                  <a:pos x="36" y="0"/>
                </a:cxn>
                <a:cxn ang="0">
                  <a:pos x="34" y="0"/>
                </a:cxn>
                <a:cxn ang="0">
                  <a:pos x="33" y="1"/>
                </a:cxn>
                <a:cxn ang="0">
                  <a:pos x="32" y="3"/>
                </a:cxn>
                <a:cxn ang="0">
                  <a:pos x="32" y="3"/>
                </a:cxn>
              </a:cxnLst>
              <a:rect l="0" t="0" r="r" b="b"/>
              <a:pathLst>
                <a:path w="41" h="52">
                  <a:moveTo>
                    <a:pt x="32" y="3"/>
                  </a:moveTo>
                  <a:lnTo>
                    <a:pt x="32" y="3"/>
                  </a:lnTo>
                  <a:lnTo>
                    <a:pt x="30" y="8"/>
                  </a:lnTo>
                  <a:lnTo>
                    <a:pt x="27" y="13"/>
                  </a:lnTo>
                  <a:lnTo>
                    <a:pt x="27" y="13"/>
                  </a:lnTo>
                  <a:lnTo>
                    <a:pt x="25" y="19"/>
                  </a:lnTo>
                  <a:lnTo>
                    <a:pt x="21" y="24"/>
                  </a:lnTo>
                  <a:lnTo>
                    <a:pt x="21" y="24"/>
                  </a:lnTo>
                  <a:lnTo>
                    <a:pt x="10" y="35"/>
                  </a:lnTo>
                  <a:lnTo>
                    <a:pt x="5" y="40"/>
                  </a:lnTo>
                  <a:lnTo>
                    <a:pt x="1" y="46"/>
                  </a:lnTo>
                  <a:lnTo>
                    <a:pt x="1" y="46"/>
                  </a:lnTo>
                  <a:lnTo>
                    <a:pt x="0" y="47"/>
                  </a:lnTo>
                  <a:lnTo>
                    <a:pt x="0" y="49"/>
                  </a:lnTo>
                  <a:lnTo>
                    <a:pt x="1" y="51"/>
                  </a:lnTo>
                  <a:lnTo>
                    <a:pt x="2" y="52"/>
                  </a:lnTo>
                  <a:lnTo>
                    <a:pt x="6" y="52"/>
                  </a:lnTo>
                  <a:lnTo>
                    <a:pt x="7" y="52"/>
                  </a:lnTo>
                  <a:lnTo>
                    <a:pt x="9" y="50"/>
                  </a:lnTo>
                  <a:lnTo>
                    <a:pt x="9" y="50"/>
                  </a:lnTo>
                  <a:lnTo>
                    <a:pt x="14" y="44"/>
                  </a:lnTo>
                  <a:lnTo>
                    <a:pt x="20" y="39"/>
                  </a:lnTo>
                  <a:lnTo>
                    <a:pt x="31" y="27"/>
                  </a:lnTo>
                  <a:lnTo>
                    <a:pt x="31" y="27"/>
                  </a:lnTo>
                  <a:lnTo>
                    <a:pt x="33" y="24"/>
                  </a:lnTo>
                  <a:lnTo>
                    <a:pt x="34" y="21"/>
                  </a:lnTo>
                  <a:lnTo>
                    <a:pt x="36" y="15"/>
                  </a:lnTo>
                  <a:lnTo>
                    <a:pt x="36" y="15"/>
                  </a:lnTo>
                  <a:lnTo>
                    <a:pt x="39" y="10"/>
                  </a:lnTo>
                  <a:lnTo>
                    <a:pt x="41" y="5"/>
                  </a:lnTo>
                  <a:lnTo>
                    <a:pt x="41" y="5"/>
                  </a:lnTo>
                  <a:lnTo>
                    <a:pt x="41" y="3"/>
                  </a:lnTo>
                  <a:lnTo>
                    <a:pt x="40" y="2"/>
                  </a:lnTo>
                  <a:lnTo>
                    <a:pt x="39" y="1"/>
                  </a:lnTo>
                  <a:lnTo>
                    <a:pt x="37" y="0"/>
                  </a:lnTo>
                  <a:lnTo>
                    <a:pt x="36" y="0"/>
                  </a:lnTo>
                  <a:lnTo>
                    <a:pt x="34" y="0"/>
                  </a:lnTo>
                  <a:lnTo>
                    <a:pt x="33"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253"/>
            <p:cNvSpPr/>
            <p:nvPr/>
          </p:nvSpPr>
          <p:spPr bwMode="auto">
            <a:xfrm>
              <a:off x="3292475" y="2681288"/>
              <a:ext cx="20638" cy="20638"/>
            </a:xfrm>
            <a:custGeom>
              <a:avLst/>
              <a:gdLst/>
              <a:ahLst/>
              <a:cxnLst>
                <a:cxn ang="0">
                  <a:pos x="34" y="0"/>
                </a:cxn>
                <a:cxn ang="0">
                  <a:pos x="34" y="0"/>
                </a:cxn>
                <a:cxn ang="0">
                  <a:pos x="24" y="6"/>
                </a:cxn>
                <a:cxn ang="0">
                  <a:pos x="19" y="9"/>
                </a:cxn>
                <a:cxn ang="0">
                  <a:pos x="14" y="13"/>
                </a:cxn>
                <a:cxn ang="0">
                  <a:pos x="14" y="13"/>
                </a:cxn>
                <a:cxn ang="0">
                  <a:pos x="8" y="22"/>
                </a:cxn>
                <a:cxn ang="0">
                  <a:pos x="5" y="27"/>
                </a:cxn>
                <a:cxn ang="0">
                  <a:pos x="2" y="33"/>
                </a:cxn>
                <a:cxn ang="0">
                  <a:pos x="2" y="33"/>
                </a:cxn>
                <a:cxn ang="0">
                  <a:pos x="1" y="34"/>
                </a:cxn>
                <a:cxn ang="0">
                  <a:pos x="0" y="36"/>
                </a:cxn>
                <a:cxn ang="0">
                  <a:pos x="1" y="38"/>
                </a:cxn>
                <a:cxn ang="0">
                  <a:pos x="2" y="39"/>
                </a:cxn>
                <a:cxn ang="0">
                  <a:pos x="3" y="40"/>
                </a:cxn>
                <a:cxn ang="0">
                  <a:pos x="5" y="41"/>
                </a:cxn>
                <a:cxn ang="0">
                  <a:pos x="7" y="40"/>
                </a:cxn>
                <a:cxn ang="0">
                  <a:pos x="8" y="39"/>
                </a:cxn>
                <a:cxn ang="0">
                  <a:pos x="8" y="39"/>
                </a:cxn>
                <a:cxn ang="0">
                  <a:pos x="14" y="31"/>
                </a:cxn>
                <a:cxn ang="0">
                  <a:pos x="21" y="22"/>
                </a:cxn>
                <a:cxn ang="0">
                  <a:pos x="21" y="22"/>
                </a:cxn>
                <a:cxn ang="0">
                  <a:pos x="24" y="18"/>
                </a:cxn>
                <a:cxn ang="0">
                  <a:pos x="29" y="14"/>
                </a:cxn>
                <a:cxn ang="0">
                  <a:pos x="39" y="8"/>
                </a:cxn>
                <a:cxn ang="0">
                  <a:pos x="39" y="8"/>
                </a:cxn>
                <a:cxn ang="0">
                  <a:pos x="40" y="7"/>
                </a:cxn>
                <a:cxn ang="0">
                  <a:pos x="41" y="6"/>
                </a:cxn>
                <a:cxn ang="0">
                  <a:pos x="41" y="4"/>
                </a:cxn>
                <a:cxn ang="0">
                  <a:pos x="40" y="2"/>
                </a:cxn>
                <a:cxn ang="0">
                  <a:pos x="39" y="1"/>
                </a:cxn>
                <a:cxn ang="0">
                  <a:pos x="38" y="0"/>
                </a:cxn>
                <a:cxn ang="0">
                  <a:pos x="36" y="0"/>
                </a:cxn>
                <a:cxn ang="0">
                  <a:pos x="34" y="0"/>
                </a:cxn>
                <a:cxn ang="0">
                  <a:pos x="34" y="0"/>
                </a:cxn>
              </a:cxnLst>
              <a:rect l="0" t="0" r="r" b="b"/>
              <a:pathLst>
                <a:path w="41" h="41">
                  <a:moveTo>
                    <a:pt x="34" y="0"/>
                  </a:moveTo>
                  <a:lnTo>
                    <a:pt x="34" y="0"/>
                  </a:lnTo>
                  <a:lnTo>
                    <a:pt x="24" y="6"/>
                  </a:lnTo>
                  <a:lnTo>
                    <a:pt x="19" y="9"/>
                  </a:lnTo>
                  <a:lnTo>
                    <a:pt x="14" y="13"/>
                  </a:lnTo>
                  <a:lnTo>
                    <a:pt x="14" y="13"/>
                  </a:lnTo>
                  <a:lnTo>
                    <a:pt x="8" y="22"/>
                  </a:lnTo>
                  <a:lnTo>
                    <a:pt x="5" y="27"/>
                  </a:lnTo>
                  <a:lnTo>
                    <a:pt x="2" y="33"/>
                  </a:lnTo>
                  <a:lnTo>
                    <a:pt x="2" y="33"/>
                  </a:lnTo>
                  <a:lnTo>
                    <a:pt x="1" y="34"/>
                  </a:lnTo>
                  <a:lnTo>
                    <a:pt x="0" y="36"/>
                  </a:lnTo>
                  <a:lnTo>
                    <a:pt x="1" y="38"/>
                  </a:lnTo>
                  <a:lnTo>
                    <a:pt x="2" y="39"/>
                  </a:lnTo>
                  <a:lnTo>
                    <a:pt x="3" y="40"/>
                  </a:lnTo>
                  <a:lnTo>
                    <a:pt x="5" y="41"/>
                  </a:lnTo>
                  <a:lnTo>
                    <a:pt x="7" y="40"/>
                  </a:lnTo>
                  <a:lnTo>
                    <a:pt x="8" y="39"/>
                  </a:lnTo>
                  <a:lnTo>
                    <a:pt x="8" y="39"/>
                  </a:lnTo>
                  <a:lnTo>
                    <a:pt x="14" y="31"/>
                  </a:lnTo>
                  <a:lnTo>
                    <a:pt x="21" y="22"/>
                  </a:lnTo>
                  <a:lnTo>
                    <a:pt x="21" y="22"/>
                  </a:lnTo>
                  <a:lnTo>
                    <a:pt x="24" y="18"/>
                  </a:lnTo>
                  <a:lnTo>
                    <a:pt x="29" y="14"/>
                  </a:lnTo>
                  <a:lnTo>
                    <a:pt x="39" y="8"/>
                  </a:lnTo>
                  <a:lnTo>
                    <a:pt x="39" y="8"/>
                  </a:lnTo>
                  <a:lnTo>
                    <a:pt x="40" y="7"/>
                  </a:lnTo>
                  <a:lnTo>
                    <a:pt x="41" y="6"/>
                  </a:lnTo>
                  <a:lnTo>
                    <a:pt x="41" y="4"/>
                  </a:lnTo>
                  <a:lnTo>
                    <a:pt x="40" y="2"/>
                  </a:lnTo>
                  <a:lnTo>
                    <a:pt x="39" y="1"/>
                  </a:lnTo>
                  <a:lnTo>
                    <a:pt x="38" y="0"/>
                  </a:lnTo>
                  <a:lnTo>
                    <a:pt x="36" y="0"/>
                  </a:lnTo>
                  <a:lnTo>
                    <a:pt x="34" y="0"/>
                  </a:lnTo>
                  <a:lnTo>
                    <a:pt x="3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254"/>
            <p:cNvSpPr/>
            <p:nvPr/>
          </p:nvSpPr>
          <p:spPr bwMode="auto">
            <a:xfrm>
              <a:off x="3290888" y="2770188"/>
              <a:ext cx="19050" cy="26988"/>
            </a:xfrm>
            <a:custGeom>
              <a:avLst/>
              <a:gdLst/>
              <a:ahLst/>
              <a:cxnLst>
                <a:cxn ang="0">
                  <a:pos x="30" y="1"/>
                </a:cxn>
                <a:cxn ang="0">
                  <a:pos x="30" y="1"/>
                </a:cxn>
                <a:cxn ang="0">
                  <a:pos x="20" y="10"/>
                </a:cxn>
                <a:cxn ang="0">
                  <a:pos x="12" y="21"/>
                </a:cxn>
                <a:cxn ang="0">
                  <a:pos x="5" y="32"/>
                </a:cxn>
                <a:cxn ang="0">
                  <a:pos x="2" y="38"/>
                </a:cxn>
                <a:cxn ang="0">
                  <a:pos x="0" y="44"/>
                </a:cxn>
                <a:cxn ang="0">
                  <a:pos x="0" y="44"/>
                </a:cxn>
                <a:cxn ang="0">
                  <a:pos x="0" y="46"/>
                </a:cxn>
                <a:cxn ang="0">
                  <a:pos x="1" y="49"/>
                </a:cxn>
                <a:cxn ang="0">
                  <a:pos x="2" y="50"/>
                </a:cxn>
                <a:cxn ang="0">
                  <a:pos x="4" y="51"/>
                </a:cxn>
                <a:cxn ang="0">
                  <a:pos x="5" y="51"/>
                </a:cxn>
                <a:cxn ang="0">
                  <a:pos x="7" y="50"/>
                </a:cxn>
                <a:cxn ang="0">
                  <a:pos x="8" y="49"/>
                </a:cxn>
                <a:cxn ang="0">
                  <a:pos x="9" y="48"/>
                </a:cxn>
                <a:cxn ang="0">
                  <a:pos x="9" y="48"/>
                </a:cxn>
                <a:cxn ang="0">
                  <a:pos x="11" y="41"/>
                </a:cxn>
                <a:cxn ang="0">
                  <a:pos x="13" y="36"/>
                </a:cxn>
                <a:cxn ang="0">
                  <a:pos x="20" y="26"/>
                </a:cxn>
                <a:cxn ang="0">
                  <a:pos x="28" y="17"/>
                </a:cxn>
                <a:cxn ang="0">
                  <a:pos x="37" y="8"/>
                </a:cxn>
                <a:cxn ang="0">
                  <a:pos x="37" y="8"/>
                </a:cxn>
                <a:cxn ang="0">
                  <a:pos x="38" y="6"/>
                </a:cxn>
                <a:cxn ang="0">
                  <a:pos x="38" y="4"/>
                </a:cxn>
                <a:cxn ang="0">
                  <a:pos x="37" y="3"/>
                </a:cxn>
                <a:cxn ang="0">
                  <a:pos x="36" y="1"/>
                </a:cxn>
                <a:cxn ang="0">
                  <a:pos x="35" y="0"/>
                </a:cxn>
                <a:cxn ang="0">
                  <a:pos x="33" y="0"/>
                </a:cxn>
                <a:cxn ang="0">
                  <a:pos x="32" y="0"/>
                </a:cxn>
                <a:cxn ang="0">
                  <a:pos x="30" y="1"/>
                </a:cxn>
                <a:cxn ang="0">
                  <a:pos x="30" y="1"/>
                </a:cxn>
              </a:cxnLst>
              <a:rect l="0" t="0" r="r" b="b"/>
              <a:pathLst>
                <a:path w="38" h="51">
                  <a:moveTo>
                    <a:pt x="30" y="1"/>
                  </a:moveTo>
                  <a:lnTo>
                    <a:pt x="30" y="1"/>
                  </a:lnTo>
                  <a:lnTo>
                    <a:pt x="20" y="10"/>
                  </a:lnTo>
                  <a:lnTo>
                    <a:pt x="12" y="21"/>
                  </a:lnTo>
                  <a:lnTo>
                    <a:pt x="5" y="32"/>
                  </a:lnTo>
                  <a:lnTo>
                    <a:pt x="2" y="38"/>
                  </a:lnTo>
                  <a:lnTo>
                    <a:pt x="0" y="44"/>
                  </a:lnTo>
                  <a:lnTo>
                    <a:pt x="0" y="44"/>
                  </a:lnTo>
                  <a:lnTo>
                    <a:pt x="0" y="46"/>
                  </a:lnTo>
                  <a:lnTo>
                    <a:pt x="1" y="49"/>
                  </a:lnTo>
                  <a:lnTo>
                    <a:pt x="2" y="50"/>
                  </a:lnTo>
                  <a:lnTo>
                    <a:pt x="4" y="51"/>
                  </a:lnTo>
                  <a:lnTo>
                    <a:pt x="5" y="51"/>
                  </a:lnTo>
                  <a:lnTo>
                    <a:pt x="7" y="50"/>
                  </a:lnTo>
                  <a:lnTo>
                    <a:pt x="8" y="49"/>
                  </a:lnTo>
                  <a:lnTo>
                    <a:pt x="9" y="48"/>
                  </a:lnTo>
                  <a:lnTo>
                    <a:pt x="9" y="48"/>
                  </a:lnTo>
                  <a:lnTo>
                    <a:pt x="11" y="41"/>
                  </a:lnTo>
                  <a:lnTo>
                    <a:pt x="13" y="36"/>
                  </a:lnTo>
                  <a:lnTo>
                    <a:pt x="20" y="26"/>
                  </a:lnTo>
                  <a:lnTo>
                    <a:pt x="28" y="17"/>
                  </a:lnTo>
                  <a:lnTo>
                    <a:pt x="37" y="8"/>
                  </a:lnTo>
                  <a:lnTo>
                    <a:pt x="37" y="8"/>
                  </a:lnTo>
                  <a:lnTo>
                    <a:pt x="38" y="6"/>
                  </a:lnTo>
                  <a:lnTo>
                    <a:pt x="38" y="4"/>
                  </a:lnTo>
                  <a:lnTo>
                    <a:pt x="37" y="3"/>
                  </a:lnTo>
                  <a:lnTo>
                    <a:pt x="36" y="1"/>
                  </a:lnTo>
                  <a:lnTo>
                    <a:pt x="35" y="0"/>
                  </a:lnTo>
                  <a:lnTo>
                    <a:pt x="33" y="0"/>
                  </a:lnTo>
                  <a:lnTo>
                    <a:pt x="32" y="0"/>
                  </a:lnTo>
                  <a:lnTo>
                    <a:pt x="30" y="1"/>
                  </a:lnTo>
                  <a:lnTo>
                    <a:pt x="3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257"/>
            <p:cNvSpPr/>
            <p:nvPr/>
          </p:nvSpPr>
          <p:spPr bwMode="auto">
            <a:xfrm>
              <a:off x="3267075" y="2105025"/>
              <a:ext cx="100013" cy="604838"/>
            </a:xfrm>
            <a:custGeom>
              <a:avLst/>
              <a:gdLst/>
              <a:ahLst/>
              <a:cxnLst>
                <a:cxn ang="0">
                  <a:pos x="13" y="1135"/>
                </a:cxn>
                <a:cxn ang="0">
                  <a:pos x="10" y="1116"/>
                </a:cxn>
                <a:cxn ang="0">
                  <a:pos x="11" y="1104"/>
                </a:cxn>
                <a:cxn ang="0">
                  <a:pos x="14" y="1102"/>
                </a:cxn>
                <a:cxn ang="0">
                  <a:pos x="16" y="1073"/>
                </a:cxn>
                <a:cxn ang="0">
                  <a:pos x="14" y="994"/>
                </a:cxn>
                <a:cxn ang="0">
                  <a:pos x="7" y="854"/>
                </a:cxn>
                <a:cxn ang="0">
                  <a:pos x="2" y="571"/>
                </a:cxn>
                <a:cxn ang="0">
                  <a:pos x="8" y="88"/>
                </a:cxn>
                <a:cxn ang="0">
                  <a:pos x="15" y="46"/>
                </a:cxn>
                <a:cxn ang="0">
                  <a:pos x="45" y="17"/>
                </a:cxn>
                <a:cxn ang="0">
                  <a:pos x="94" y="0"/>
                </a:cxn>
                <a:cxn ang="0">
                  <a:pos x="113" y="1"/>
                </a:cxn>
                <a:cxn ang="0">
                  <a:pos x="148" y="15"/>
                </a:cxn>
                <a:cxn ang="0">
                  <a:pos x="173" y="41"/>
                </a:cxn>
                <a:cxn ang="0">
                  <a:pos x="182" y="69"/>
                </a:cxn>
                <a:cxn ang="0">
                  <a:pos x="180" y="124"/>
                </a:cxn>
                <a:cxn ang="0">
                  <a:pos x="178" y="212"/>
                </a:cxn>
                <a:cxn ang="0">
                  <a:pos x="190" y="313"/>
                </a:cxn>
                <a:cxn ang="0">
                  <a:pos x="190" y="422"/>
                </a:cxn>
                <a:cxn ang="0">
                  <a:pos x="189" y="529"/>
                </a:cxn>
                <a:cxn ang="0">
                  <a:pos x="181" y="602"/>
                </a:cxn>
                <a:cxn ang="0">
                  <a:pos x="175" y="664"/>
                </a:cxn>
                <a:cxn ang="0">
                  <a:pos x="177" y="720"/>
                </a:cxn>
                <a:cxn ang="0">
                  <a:pos x="174" y="821"/>
                </a:cxn>
                <a:cxn ang="0">
                  <a:pos x="185" y="952"/>
                </a:cxn>
                <a:cxn ang="0">
                  <a:pos x="189" y="1128"/>
                </a:cxn>
                <a:cxn ang="0">
                  <a:pos x="178" y="1140"/>
                </a:cxn>
                <a:cxn ang="0">
                  <a:pos x="164" y="1140"/>
                </a:cxn>
                <a:cxn ang="0">
                  <a:pos x="154" y="1131"/>
                </a:cxn>
                <a:cxn ang="0">
                  <a:pos x="154" y="1075"/>
                </a:cxn>
                <a:cxn ang="0">
                  <a:pos x="151" y="936"/>
                </a:cxn>
                <a:cxn ang="0">
                  <a:pos x="138" y="827"/>
                </a:cxn>
                <a:cxn ang="0">
                  <a:pos x="140" y="732"/>
                </a:cxn>
                <a:cxn ang="0">
                  <a:pos x="139" y="656"/>
                </a:cxn>
                <a:cxn ang="0">
                  <a:pos x="143" y="603"/>
                </a:cxn>
                <a:cxn ang="0">
                  <a:pos x="153" y="515"/>
                </a:cxn>
                <a:cxn ang="0">
                  <a:pos x="154" y="438"/>
                </a:cxn>
                <a:cxn ang="0">
                  <a:pos x="155" y="323"/>
                </a:cxn>
                <a:cxn ang="0">
                  <a:pos x="143" y="223"/>
                </a:cxn>
                <a:cxn ang="0">
                  <a:pos x="144" y="127"/>
                </a:cxn>
                <a:cxn ang="0">
                  <a:pos x="145" y="66"/>
                </a:cxn>
                <a:cxn ang="0">
                  <a:pos x="115" y="38"/>
                </a:cxn>
                <a:cxn ang="0">
                  <a:pos x="84" y="38"/>
                </a:cxn>
                <a:cxn ang="0">
                  <a:pos x="54" y="56"/>
                </a:cxn>
                <a:cxn ang="0">
                  <a:pos x="44" y="395"/>
                </a:cxn>
                <a:cxn ang="0">
                  <a:pos x="38" y="616"/>
                </a:cxn>
                <a:cxn ang="0">
                  <a:pos x="43" y="845"/>
                </a:cxn>
                <a:cxn ang="0">
                  <a:pos x="50" y="989"/>
                </a:cxn>
                <a:cxn ang="0">
                  <a:pos x="55" y="1072"/>
                </a:cxn>
                <a:cxn ang="0">
                  <a:pos x="46" y="1128"/>
                </a:cxn>
                <a:cxn ang="0">
                  <a:pos x="33" y="1141"/>
                </a:cxn>
              </a:cxnLst>
              <a:rect l="0" t="0" r="r" b="b"/>
              <a:pathLst>
                <a:path w="191" h="1142">
                  <a:moveTo>
                    <a:pt x="27" y="1142"/>
                  </a:moveTo>
                  <a:lnTo>
                    <a:pt x="27" y="1142"/>
                  </a:lnTo>
                  <a:lnTo>
                    <a:pt x="21" y="1141"/>
                  </a:lnTo>
                  <a:lnTo>
                    <a:pt x="17" y="1139"/>
                  </a:lnTo>
                  <a:lnTo>
                    <a:pt x="13" y="1135"/>
                  </a:lnTo>
                  <a:lnTo>
                    <a:pt x="10" y="1130"/>
                  </a:lnTo>
                  <a:lnTo>
                    <a:pt x="10" y="1130"/>
                  </a:lnTo>
                  <a:lnTo>
                    <a:pt x="9" y="1127"/>
                  </a:lnTo>
                  <a:lnTo>
                    <a:pt x="8" y="1122"/>
                  </a:lnTo>
                  <a:lnTo>
                    <a:pt x="10" y="1116"/>
                  </a:lnTo>
                  <a:lnTo>
                    <a:pt x="13" y="1111"/>
                  </a:lnTo>
                  <a:lnTo>
                    <a:pt x="6" y="1103"/>
                  </a:lnTo>
                  <a:lnTo>
                    <a:pt x="6" y="1103"/>
                  </a:lnTo>
                  <a:lnTo>
                    <a:pt x="8" y="1103"/>
                  </a:lnTo>
                  <a:lnTo>
                    <a:pt x="11" y="1104"/>
                  </a:lnTo>
                  <a:lnTo>
                    <a:pt x="11" y="1104"/>
                  </a:lnTo>
                  <a:lnTo>
                    <a:pt x="13" y="1106"/>
                  </a:lnTo>
                  <a:lnTo>
                    <a:pt x="13" y="1107"/>
                  </a:lnTo>
                  <a:lnTo>
                    <a:pt x="13" y="1107"/>
                  </a:lnTo>
                  <a:lnTo>
                    <a:pt x="14" y="1102"/>
                  </a:lnTo>
                  <a:lnTo>
                    <a:pt x="14" y="1102"/>
                  </a:lnTo>
                  <a:lnTo>
                    <a:pt x="16" y="1094"/>
                  </a:lnTo>
                  <a:lnTo>
                    <a:pt x="16" y="1094"/>
                  </a:lnTo>
                  <a:lnTo>
                    <a:pt x="16" y="1073"/>
                  </a:lnTo>
                  <a:lnTo>
                    <a:pt x="16" y="1073"/>
                  </a:lnTo>
                  <a:lnTo>
                    <a:pt x="15" y="1041"/>
                  </a:lnTo>
                  <a:lnTo>
                    <a:pt x="15" y="1035"/>
                  </a:lnTo>
                  <a:lnTo>
                    <a:pt x="15" y="1035"/>
                  </a:lnTo>
                  <a:lnTo>
                    <a:pt x="14" y="994"/>
                  </a:lnTo>
                  <a:lnTo>
                    <a:pt x="14" y="994"/>
                  </a:lnTo>
                  <a:lnTo>
                    <a:pt x="14" y="958"/>
                  </a:lnTo>
                  <a:lnTo>
                    <a:pt x="13" y="941"/>
                  </a:lnTo>
                  <a:lnTo>
                    <a:pt x="12" y="923"/>
                  </a:lnTo>
                  <a:lnTo>
                    <a:pt x="12" y="923"/>
                  </a:lnTo>
                  <a:lnTo>
                    <a:pt x="7" y="854"/>
                  </a:lnTo>
                  <a:lnTo>
                    <a:pt x="2" y="783"/>
                  </a:lnTo>
                  <a:lnTo>
                    <a:pt x="0" y="708"/>
                  </a:lnTo>
                  <a:lnTo>
                    <a:pt x="1" y="630"/>
                  </a:lnTo>
                  <a:lnTo>
                    <a:pt x="1" y="630"/>
                  </a:lnTo>
                  <a:lnTo>
                    <a:pt x="2" y="571"/>
                  </a:lnTo>
                  <a:lnTo>
                    <a:pt x="5" y="512"/>
                  </a:lnTo>
                  <a:lnTo>
                    <a:pt x="5" y="512"/>
                  </a:lnTo>
                  <a:lnTo>
                    <a:pt x="7" y="437"/>
                  </a:lnTo>
                  <a:lnTo>
                    <a:pt x="8" y="361"/>
                  </a:lnTo>
                  <a:lnTo>
                    <a:pt x="8" y="88"/>
                  </a:lnTo>
                  <a:lnTo>
                    <a:pt x="8" y="88"/>
                  </a:lnTo>
                  <a:lnTo>
                    <a:pt x="9" y="70"/>
                  </a:lnTo>
                  <a:lnTo>
                    <a:pt x="10" y="62"/>
                  </a:lnTo>
                  <a:lnTo>
                    <a:pt x="12" y="54"/>
                  </a:lnTo>
                  <a:lnTo>
                    <a:pt x="15" y="46"/>
                  </a:lnTo>
                  <a:lnTo>
                    <a:pt x="18" y="39"/>
                  </a:lnTo>
                  <a:lnTo>
                    <a:pt x="23" y="33"/>
                  </a:lnTo>
                  <a:lnTo>
                    <a:pt x="30" y="28"/>
                  </a:lnTo>
                  <a:lnTo>
                    <a:pt x="30" y="28"/>
                  </a:lnTo>
                  <a:lnTo>
                    <a:pt x="45" y="17"/>
                  </a:lnTo>
                  <a:lnTo>
                    <a:pt x="59" y="9"/>
                  </a:lnTo>
                  <a:lnTo>
                    <a:pt x="68" y="5"/>
                  </a:lnTo>
                  <a:lnTo>
                    <a:pt x="76" y="3"/>
                  </a:lnTo>
                  <a:lnTo>
                    <a:pt x="85" y="1"/>
                  </a:lnTo>
                  <a:lnTo>
                    <a:pt x="94" y="0"/>
                  </a:lnTo>
                  <a:lnTo>
                    <a:pt x="94" y="0"/>
                  </a:lnTo>
                  <a:lnTo>
                    <a:pt x="98" y="0"/>
                  </a:lnTo>
                  <a:lnTo>
                    <a:pt x="98" y="0"/>
                  </a:lnTo>
                  <a:lnTo>
                    <a:pt x="106" y="1"/>
                  </a:lnTo>
                  <a:lnTo>
                    <a:pt x="113" y="1"/>
                  </a:lnTo>
                  <a:lnTo>
                    <a:pt x="121" y="3"/>
                  </a:lnTo>
                  <a:lnTo>
                    <a:pt x="128" y="5"/>
                  </a:lnTo>
                  <a:lnTo>
                    <a:pt x="135" y="8"/>
                  </a:lnTo>
                  <a:lnTo>
                    <a:pt x="142" y="11"/>
                  </a:lnTo>
                  <a:lnTo>
                    <a:pt x="148" y="15"/>
                  </a:lnTo>
                  <a:lnTo>
                    <a:pt x="154" y="19"/>
                  </a:lnTo>
                  <a:lnTo>
                    <a:pt x="159" y="24"/>
                  </a:lnTo>
                  <a:lnTo>
                    <a:pt x="165" y="29"/>
                  </a:lnTo>
                  <a:lnTo>
                    <a:pt x="169" y="35"/>
                  </a:lnTo>
                  <a:lnTo>
                    <a:pt x="173" y="41"/>
                  </a:lnTo>
                  <a:lnTo>
                    <a:pt x="176" y="47"/>
                  </a:lnTo>
                  <a:lnTo>
                    <a:pt x="179" y="55"/>
                  </a:lnTo>
                  <a:lnTo>
                    <a:pt x="181" y="62"/>
                  </a:lnTo>
                  <a:lnTo>
                    <a:pt x="182" y="69"/>
                  </a:lnTo>
                  <a:lnTo>
                    <a:pt x="182" y="69"/>
                  </a:lnTo>
                  <a:lnTo>
                    <a:pt x="183" y="74"/>
                  </a:lnTo>
                  <a:lnTo>
                    <a:pt x="183" y="74"/>
                  </a:lnTo>
                  <a:lnTo>
                    <a:pt x="183" y="79"/>
                  </a:lnTo>
                  <a:lnTo>
                    <a:pt x="183" y="79"/>
                  </a:lnTo>
                  <a:lnTo>
                    <a:pt x="180" y="124"/>
                  </a:lnTo>
                  <a:lnTo>
                    <a:pt x="180" y="124"/>
                  </a:lnTo>
                  <a:lnTo>
                    <a:pt x="178" y="149"/>
                  </a:lnTo>
                  <a:lnTo>
                    <a:pt x="177" y="173"/>
                  </a:lnTo>
                  <a:lnTo>
                    <a:pt x="178" y="199"/>
                  </a:lnTo>
                  <a:lnTo>
                    <a:pt x="178" y="212"/>
                  </a:lnTo>
                  <a:lnTo>
                    <a:pt x="180" y="224"/>
                  </a:lnTo>
                  <a:lnTo>
                    <a:pt x="181" y="232"/>
                  </a:lnTo>
                  <a:lnTo>
                    <a:pt x="181" y="232"/>
                  </a:lnTo>
                  <a:lnTo>
                    <a:pt x="188" y="286"/>
                  </a:lnTo>
                  <a:lnTo>
                    <a:pt x="190" y="313"/>
                  </a:lnTo>
                  <a:lnTo>
                    <a:pt x="191" y="339"/>
                  </a:lnTo>
                  <a:lnTo>
                    <a:pt x="191" y="339"/>
                  </a:lnTo>
                  <a:lnTo>
                    <a:pt x="191" y="381"/>
                  </a:lnTo>
                  <a:lnTo>
                    <a:pt x="190" y="422"/>
                  </a:lnTo>
                  <a:lnTo>
                    <a:pt x="190" y="422"/>
                  </a:lnTo>
                  <a:lnTo>
                    <a:pt x="189" y="478"/>
                  </a:lnTo>
                  <a:lnTo>
                    <a:pt x="189" y="478"/>
                  </a:lnTo>
                  <a:lnTo>
                    <a:pt x="189" y="504"/>
                  </a:lnTo>
                  <a:lnTo>
                    <a:pt x="189" y="504"/>
                  </a:lnTo>
                  <a:lnTo>
                    <a:pt x="189" y="529"/>
                  </a:lnTo>
                  <a:lnTo>
                    <a:pt x="188" y="555"/>
                  </a:lnTo>
                  <a:lnTo>
                    <a:pt x="187" y="567"/>
                  </a:lnTo>
                  <a:lnTo>
                    <a:pt x="186" y="579"/>
                  </a:lnTo>
                  <a:lnTo>
                    <a:pt x="184" y="591"/>
                  </a:lnTo>
                  <a:lnTo>
                    <a:pt x="181" y="602"/>
                  </a:lnTo>
                  <a:lnTo>
                    <a:pt x="181" y="602"/>
                  </a:lnTo>
                  <a:lnTo>
                    <a:pt x="178" y="612"/>
                  </a:lnTo>
                  <a:lnTo>
                    <a:pt x="176" y="622"/>
                  </a:lnTo>
                  <a:lnTo>
                    <a:pt x="175" y="642"/>
                  </a:lnTo>
                  <a:lnTo>
                    <a:pt x="175" y="664"/>
                  </a:lnTo>
                  <a:lnTo>
                    <a:pt x="176" y="686"/>
                  </a:lnTo>
                  <a:lnTo>
                    <a:pt x="176" y="686"/>
                  </a:lnTo>
                  <a:lnTo>
                    <a:pt x="176" y="703"/>
                  </a:lnTo>
                  <a:lnTo>
                    <a:pt x="177" y="720"/>
                  </a:lnTo>
                  <a:lnTo>
                    <a:pt x="177" y="720"/>
                  </a:lnTo>
                  <a:lnTo>
                    <a:pt x="175" y="759"/>
                  </a:lnTo>
                  <a:lnTo>
                    <a:pt x="175" y="759"/>
                  </a:lnTo>
                  <a:lnTo>
                    <a:pt x="174" y="780"/>
                  </a:lnTo>
                  <a:lnTo>
                    <a:pt x="173" y="800"/>
                  </a:lnTo>
                  <a:lnTo>
                    <a:pt x="174" y="821"/>
                  </a:lnTo>
                  <a:lnTo>
                    <a:pt x="175" y="841"/>
                  </a:lnTo>
                  <a:lnTo>
                    <a:pt x="175" y="841"/>
                  </a:lnTo>
                  <a:lnTo>
                    <a:pt x="179" y="879"/>
                  </a:lnTo>
                  <a:lnTo>
                    <a:pt x="183" y="916"/>
                  </a:lnTo>
                  <a:lnTo>
                    <a:pt x="185" y="952"/>
                  </a:lnTo>
                  <a:lnTo>
                    <a:pt x="187" y="987"/>
                  </a:lnTo>
                  <a:lnTo>
                    <a:pt x="189" y="1058"/>
                  </a:lnTo>
                  <a:lnTo>
                    <a:pt x="189" y="1124"/>
                  </a:lnTo>
                  <a:lnTo>
                    <a:pt x="189" y="1124"/>
                  </a:lnTo>
                  <a:lnTo>
                    <a:pt x="189" y="1128"/>
                  </a:lnTo>
                  <a:lnTo>
                    <a:pt x="187" y="1132"/>
                  </a:lnTo>
                  <a:lnTo>
                    <a:pt x="186" y="1135"/>
                  </a:lnTo>
                  <a:lnTo>
                    <a:pt x="183" y="1137"/>
                  </a:lnTo>
                  <a:lnTo>
                    <a:pt x="181" y="1139"/>
                  </a:lnTo>
                  <a:lnTo>
                    <a:pt x="178" y="1140"/>
                  </a:lnTo>
                  <a:lnTo>
                    <a:pt x="171" y="1141"/>
                  </a:lnTo>
                  <a:lnTo>
                    <a:pt x="171" y="1141"/>
                  </a:lnTo>
                  <a:lnTo>
                    <a:pt x="171" y="1141"/>
                  </a:lnTo>
                  <a:lnTo>
                    <a:pt x="168" y="1141"/>
                  </a:lnTo>
                  <a:lnTo>
                    <a:pt x="164" y="1140"/>
                  </a:lnTo>
                  <a:lnTo>
                    <a:pt x="161" y="1138"/>
                  </a:lnTo>
                  <a:lnTo>
                    <a:pt x="157" y="1136"/>
                  </a:lnTo>
                  <a:lnTo>
                    <a:pt x="157" y="1136"/>
                  </a:lnTo>
                  <a:lnTo>
                    <a:pt x="156" y="1134"/>
                  </a:lnTo>
                  <a:lnTo>
                    <a:pt x="154" y="1131"/>
                  </a:lnTo>
                  <a:lnTo>
                    <a:pt x="153" y="1128"/>
                  </a:lnTo>
                  <a:lnTo>
                    <a:pt x="153" y="1124"/>
                  </a:lnTo>
                  <a:lnTo>
                    <a:pt x="153" y="1124"/>
                  </a:lnTo>
                  <a:lnTo>
                    <a:pt x="154" y="1075"/>
                  </a:lnTo>
                  <a:lnTo>
                    <a:pt x="154" y="1075"/>
                  </a:lnTo>
                  <a:lnTo>
                    <a:pt x="154" y="1024"/>
                  </a:lnTo>
                  <a:lnTo>
                    <a:pt x="153" y="971"/>
                  </a:lnTo>
                  <a:lnTo>
                    <a:pt x="153" y="971"/>
                  </a:lnTo>
                  <a:lnTo>
                    <a:pt x="152" y="953"/>
                  </a:lnTo>
                  <a:lnTo>
                    <a:pt x="151" y="936"/>
                  </a:lnTo>
                  <a:lnTo>
                    <a:pt x="146" y="901"/>
                  </a:lnTo>
                  <a:lnTo>
                    <a:pt x="146" y="901"/>
                  </a:lnTo>
                  <a:lnTo>
                    <a:pt x="141" y="864"/>
                  </a:lnTo>
                  <a:lnTo>
                    <a:pt x="139" y="846"/>
                  </a:lnTo>
                  <a:lnTo>
                    <a:pt x="138" y="827"/>
                  </a:lnTo>
                  <a:lnTo>
                    <a:pt x="138" y="827"/>
                  </a:lnTo>
                  <a:lnTo>
                    <a:pt x="138" y="793"/>
                  </a:lnTo>
                  <a:lnTo>
                    <a:pt x="140" y="758"/>
                  </a:lnTo>
                  <a:lnTo>
                    <a:pt x="140" y="758"/>
                  </a:lnTo>
                  <a:lnTo>
                    <a:pt x="140" y="732"/>
                  </a:lnTo>
                  <a:lnTo>
                    <a:pt x="141" y="705"/>
                  </a:lnTo>
                  <a:lnTo>
                    <a:pt x="141" y="705"/>
                  </a:lnTo>
                  <a:lnTo>
                    <a:pt x="140" y="675"/>
                  </a:lnTo>
                  <a:lnTo>
                    <a:pt x="140" y="675"/>
                  </a:lnTo>
                  <a:lnTo>
                    <a:pt x="139" y="656"/>
                  </a:lnTo>
                  <a:lnTo>
                    <a:pt x="138" y="637"/>
                  </a:lnTo>
                  <a:lnTo>
                    <a:pt x="140" y="620"/>
                  </a:lnTo>
                  <a:lnTo>
                    <a:pt x="141" y="611"/>
                  </a:lnTo>
                  <a:lnTo>
                    <a:pt x="143" y="603"/>
                  </a:lnTo>
                  <a:lnTo>
                    <a:pt x="143" y="603"/>
                  </a:lnTo>
                  <a:lnTo>
                    <a:pt x="147" y="589"/>
                  </a:lnTo>
                  <a:lnTo>
                    <a:pt x="149" y="575"/>
                  </a:lnTo>
                  <a:lnTo>
                    <a:pt x="151" y="560"/>
                  </a:lnTo>
                  <a:lnTo>
                    <a:pt x="152" y="545"/>
                  </a:lnTo>
                  <a:lnTo>
                    <a:pt x="153" y="515"/>
                  </a:lnTo>
                  <a:lnTo>
                    <a:pt x="153" y="485"/>
                  </a:lnTo>
                  <a:lnTo>
                    <a:pt x="153" y="485"/>
                  </a:lnTo>
                  <a:lnTo>
                    <a:pt x="153" y="463"/>
                  </a:lnTo>
                  <a:lnTo>
                    <a:pt x="153" y="463"/>
                  </a:lnTo>
                  <a:lnTo>
                    <a:pt x="154" y="438"/>
                  </a:lnTo>
                  <a:lnTo>
                    <a:pt x="155" y="413"/>
                  </a:lnTo>
                  <a:lnTo>
                    <a:pt x="155" y="413"/>
                  </a:lnTo>
                  <a:lnTo>
                    <a:pt x="156" y="368"/>
                  </a:lnTo>
                  <a:lnTo>
                    <a:pt x="156" y="346"/>
                  </a:lnTo>
                  <a:lnTo>
                    <a:pt x="155" y="323"/>
                  </a:lnTo>
                  <a:lnTo>
                    <a:pt x="155" y="323"/>
                  </a:lnTo>
                  <a:lnTo>
                    <a:pt x="150" y="282"/>
                  </a:lnTo>
                  <a:lnTo>
                    <a:pt x="150" y="282"/>
                  </a:lnTo>
                  <a:lnTo>
                    <a:pt x="145" y="243"/>
                  </a:lnTo>
                  <a:lnTo>
                    <a:pt x="143" y="223"/>
                  </a:lnTo>
                  <a:lnTo>
                    <a:pt x="141" y="203"/>
                  </a:lnTo>
                  <a:lnTo>
                    <a:pt x="141" y="203"/>
                  </a:lnTo>
                  <a:lnTo>
                    <a:pt x="141" y="184"/>
                  </a:lnTo>
                  <a:lnTo>
                    <a:pt x="142" y="164"/>
                  </a:lnTo>
                  <a:lnTo>
                    <a:pt x="144" y="127"/>
                  </a:lnTo>
                  <a:lnTo>
                    <a:pt x="144" y="127"/>
                  </a:lnTo>
                  <a:lnTo>
                    <a:pt x="146" y="101"/>
                  </a:lnTo>
                  <a:lnTo>
                    <a:pt x="147" y="75"/>
                  </a:lnTo>
                  <a:lnTo>
                    <a:pt x="147" y="75"/>
                  </a:lnTo>
                  <a:lnTo>
                    <a:pt x="145" y="66"/>
                  </a:lnTo>
                  <a:lnTo>
                    <a:pt x="142" y="58"/>
                  </a:lnTo>
                  <a:lnTo>
                    <a:pt x="137" y="52"/>
                  </a:lnTo>
                  <a:lnTo>
                    <a:pt x="131" y="45"/>
                  </a:lnTo>
                  <a:lnTo>
                    <a:pt x="123" y="41"/>
                  </a:lnTo>
                  <a:lnTo>
                    <a:pt x="115" y="38"/>
                  </a:lnTo>
                  <a:lnTo>
                    <a:pt x="107" y="36"/>
                  </a:lnTo>
                  <a:lnTo>
                    <a:pt x="99" y="36"/>
                  </a:lnTo>
                  <a:lnTo>
                    <a:pt x="99" y="36"/>
                  </a:lnTo>
                  <a:lnTo>
                    <a:pt x="91" y="36"/>
                  </a:lnTo>
                  <a:lnTo>
                    <a:pt x="84" y="38"/>
                  </a:lnTo>
                  <a:lnTo>
                    <a:pt x="84" y="38"/>
                  </a:lnTo>
                  <a:lnTo>
                    <a:pt x="75" y="41"/>
                  </a:lnTo>
                  <a:lnTo>
                    <a:pt x="67" y="45"/>
                  </a:lnTo>
                  <a:lnTo>
                    <a:pt x="59" y="50"/>
                  </a:lnTo>
                  <a:lnTo>
                    <a:pt x="54" y="56"/>
                  </a:lnTo>
                  <a:lnTo>
                    <a:pt x="50" y="63"/>
                  </a:lnTo>
                  <a:lnTo>
                    <a:pt x="47" y="70"/>
                  </a:lnTo>
                  <a:lnTo>
                    <a:pt x="45" y="78"/>
                  </a:lnTo>
                  <a:lnTo>
                    <a:pt x="44" y="88"/>
                  </a:lnTo>
                  <a:lnTo>
                    <a:pt x="44" y="395"/>
                  </a:lnTo>
                  <a:lnTo>
                    <a:pt x="44" y="395"/>
                  </a:lnTo>
                  <a:lnTo>
                    <a:pt x="43" y="472"/>
                  </a:lnTo>
                  <a:lnTo>
                    <a:pt x="40" y="549"/>
                  </a:lnTo>
                  <a:lnTo>
                    <a:pt x="40" y="549"/>
                  </a:lnTo>
                  <a:lnTo>
                    <a:pt x="38" y="616"/>
                  </a:lnTo>
                  <a:lnTo>
                    <a:pt x="37" y="683"/>
                  </a:lnTo>
                  <a:lnTo>
                    <a:pt x="37" y="683"/>
                  </a:lnTo>
                  <a:lnTo>
                    <a:pt x="37" y="723"/>
                  </a:lnTo>
                  <a:lnTo>
                    <a:pt x="39" y="764"/>
                  </a:lnTo>
                  <a:lnTo>
                    <a:pt x="43" y="845"/>
                  </a:lnTo>
                  <a:lnTo>
                    <a:pt x="43" y="845"/>
                  </a:lnTo>
                  <a:lnTo>
                    <a:pt x="48" y="917"/>
                  </a:lnTo>
                  <a:lnTo>
                    <a:pt x="49" y="953"/>
                  </a:lnTo>
                  <a:lnTo>
                    <a:pt x="50" y="989"/>
                  </a:lnTo>
                  <a:lnTo>
                    <a:pt x="50" y="989"/>
                  </a:lnTo>
                  <a:lnTo>
                    <a:pt x="51" y="1006"/>
                  </a:lnTo>
                  <a:lnTo>
                    <a:pt x="52" y="1025"/>
                  </a:lnTo>
                  <a:lnTo>
                    <a:pt x="52" y="1025"/>
                  </a:lnTo>
                  <a:lnTo>
                    <a:pt x="55" y="1056"/>
                  </a:lnTo>
                  <a:lnTo>
                    <a:pt x="55" y="1072"/>
                  </a:lnTo>
                  <a:lnTo>
                    <a:pt x="55" y="1088"/>
                  </a:lnTo>
                  <a:lnTo>
                    <a:pt x="53" y="1102"/>
                  </a:lnTo>
                  <a:lnTo>
                    <a:pt x="50" y="1115"/>
                  </a:lnTo>
                  <a:lnTo>
                    <a:pt x="48" y="1122"/>
                  </a:lnTo>
                  <a:lnTo>
                    <a:pt x="46" y="1128"/>
                  </a:lnTo>
                  <a:lnTo>
                    <a:pt x="43" y="1133"/>
                  </a:lnTo>
                  <a:lnTo>
                    <a:pt x="39" y="1137"/>
                  </a:lnTo>
                  <a:lnTo>
                    <a:pt x="39" y="1137"/>
                  </a:lnTo>
                  <a:lnTo>
                    <a:pt x="36" y="1139"/>
                  </a:lnTo>
                  <a:lnTo>
                    <a:pt x="33" y="1141"/>
                  </a:lnTo>
                  <a:lnTo>
                    <a:pt x="30" y="1142"/>
                  </a:lnTo>
                  <a:lnTo>
                    <a:pt x="27" y="1142"/>
                  </a:lnTo>
                  <a:lnTo>
                    <a:pt x="27" y="1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258"/>
            <p:cNvSpPr/>
            <p:nvPr/>
          </p:nvSpPr>
          <p:spPr bwMode="auto">
            <a:xfrm>
              <a:off x="3190875" y="2687638"/>
              <a:ext cx="98425" cy="88900"/>
            </a:xfrm>
            <a:custGeom>
              <a:avLst/>
              <a:gdLst/>
              <a:ahLst/>
              <a:cxnLst>
                <a:cxn ang="0">
                  <a:pos x="162" y="168"/>
                </a:cxn>
                <a:cxn ang="0">
                  <a:pos x="113" y="165"/>
                </a:cxn>
                <a:cxn ang="0">
                  <a:pos x="92" y="163"/>
                </a:cxn>
                <a:cxn ang="0">
                  <a:pos x="84" y="163"/>
                </a:cxn>
                <a:cxn ang="0">
                  <a:pos x="73" y="162"/>
                </a:cxn>
                <a:cxn ang="0">
                  <a:pos x="55" y="158"/>
                </a:cxn>
                <a:cxn ang="0">
                  <a:pos x="45" y="154"/>
                </a:cxn>
                <a:cxn ang="0">
                  <a:pos x="33" y="141"/>
                </a:cxn>
                <a:cxn ang="0">
                  <a:pos x="23" y="125"/>
                </a:cxn>
                <a:cxn ang="0">
                  <a:pos x="16" y="115"/>
                </a:cxn>
                <a:cxn ang="0">
                  <a:pos x="10" y="103"/>
                </a:cxn>
                <a:cxn ang="0">
                  <a:pos x="1" y="79"/>
                </a:cxn>
                <a:cxn ang="0">
                  <a:pos x="0" y="68"/>
                </a:cxn>
                <a:cxn ang="0">
                  <a:pos x="1" y="57"/>
                </a:cxn>
                <a:cxn ang="0">
                  <a:pos x="9" y="35"/>
                </a:cxn>
                <a:cxn ang="0">
                  <a:pos x="23" y="18"/>
                </a:cxn>
                <a:cxn ang="0">
                  <a:pos x="42" y="5"/>
                </a:cxn>
                <a:cxn ang="0">
                  <a:pos x="54" y="2"/>
                </a:cxn>
                <a:cxn ang="0">
                  <a:pos x="66" y="0"/>
                </a:cxn>
                <a:cxn ang="0">
                  <a:pos x="79" y="0"/>
                </a:cxn>
                <a:cxn ang="0">
                  <a:pos x="123" y="3"/>
                </a:cxn>
                <a:cxn ang="0">
                  <a:pos x="146" y="5"/>
                </a:cxn>
                <a:cxn ang="0">
                  <a:pos x="168" y="6"/>
                </a:cxn>
                <a:cxn ang="0">
                  <a:pos x="175" y="8"/>
                </a:cxn>
                <a:cxn ang="0">
                  <a:pos x="181" y="12"/>
                </a:cxn>
                <a:cxn ang="0">
                  <a:pos x="184" y="18"/>
                </a:cxn>
                <a:cxn ang="0">
                  <a:pos x="185" y="25"/>
                </a:cxn>
                <a:cxn ang="0">
                  <a:pos x="183" y="34"/>
                </a:cxn>
                <a:cxn ang="0">
                  <a:pos x="179" y="39"/>
                </a:cxn>
                <a:cxn ang="0">
                  <a:pos x="172" y="42"/>
                </a:cxn>
                <a:cxn ang="0">
                  <a:pos x="168" y="42"/>
                </a:cxn>
                <a:cxn ang="0">
                  <a:pos x="147" y="40"/>
                </a:cxn>
                <a:cxn ang="0">
                  <a:pos x="119" y="36"/>
                </a:cxn>
                <a:cxn ang="0">
                  <a:pos x="88" y="34"/>
                </a:cxn>
                <a:cxn ang="0">
                  <a:pos x="72" y="35"/>
                </a:cxn>
                <a:cxn ang="0">
                  <a:pos x="54" y="39"/>
                </a:cxn>
                <a:cxn ang="0">
                  <a:pos x="44" y="44"/>
                </a:cxn>
                <a:cxn ang="0">
                  <a:pos x="41" y="47"/>
                </a:cxn>
                <a:cxn ang="0">
                  <a:pos x="36" y="57"/>
                </a:cxn>
                <a:cxn ang="0">
                  <a:pos x="36" y="68"/>
                </a:cxn>
                <a:cxn ang="0">
                  <a:pos x="37" y="76"/>
                </a:cxn>
                <a:cxn ang="0">
                  <a:pos x="45" y="96"/>
                </a:cxn>
                <a:cxn ang="0">
                  <a:pos x="58" y="113"/>
                </a:cxn>
                <a:cxn ang="0">
                  <a:pos x="73" y="124"/>
                </a:cxn>
                <a:cxn ang="0">
                  <a:pos x="81" y="127"/>
                </a:cxn>
                <a:cxn ang="0">
                  <a:pos x="106" y="129"/>
                </a:cxn>
                <a:cxn ang="0">
                  <a:pos x="134" y="131"/>
                </a:cxn>
                <a:cxn ang="0">
                  <a:pos x="162" y="132"/>
                </a:cxn>
                <a:cxn ang="0">
                  <a:pos x="169" y="134"/>
                </a:cxn>
                <a:cxn ang="0">
                  <a:pos x="174" y="138"/>
                </a:cxn>
                <a:cxn ang="0">
                  <a:pos x="178" y="144"/>
                </a:cxn>
                <a:cxn ang="0">
                  <a:pos x="179" y="151"/>
                </a:cxn>
                <a:cxn ang="0">
                  <a:pos x="176" y="160"/>
                </a:cxn>
                <a:cxn ang="0">
                  <a:pos x="172" y="165"/>
                </a:cxn>
                <a:cxn ang="0">
                  <a:pos x="166" y="168"/>
                </a:cxn>
                <a:cxn ang="0">
                  <a:pos x="162" y="168"/>
                </a:cxn>
              </a:cxnLst>
              <a:rect l="0" t="0" r="r" b="b"/>
              <a:pathLst>
                <a:path w="185" h="168">
                  <a:moveTo>
                    <a:pt x="162" y="168"/>
                  </a:moveTo>
                  <a:lnTo>
                    <a:pt x="162" y="168"/>
                  </a:lnTo>
                  <a:lnTo>
                    <a:pt x="137" y="167"/>
                  </a:lnTo>
                  <a:lnTo>
                    <a:pt x="113" y="165"/>
                  </a:lnTo>
                  <a:lnTo>
                    <a:pt x="113" y="165"/>
                  </a:lnTo>
                  <a:lnTo>
                    <a:pt x="92" y="163"/>
                  </a:lnTo>
                  <a:lnTo>
                    <a:pt x="92" y="163"/>
                  </a:lnTo>
                  <a:lnTo>
                    <a:pt x="84" y="163"/>
                  </a:lnTo>
                  <a:lnTo>
                    <a:pt x="84" y="163"/>
                  </a:lnTo>
                  <a:lnTo>
                    <a:pt x="73" y="162"/>
                  </a:lnTo>
                  <a:lnTo>
                    <a:pt x="64" y="161"/>
                  </a:lnTo>
                  <a:lnTo>
                    <a:pt x="55" y="158"/>
                  </a:lnTo>
                  <a:lnTo>
                    <a:pt x="45" y="154"/>
                  </a:lnTo>
                  <a:lnTo>
                    <a:pt x="45" y="154"/>
                  </a:lnTo>
                  <a:lnTo>
                    <a:pt x="39" y="149"/>
                  </a:lnTo>
                  <a:lnTo>
                    <a:pt x="33" y="141"/>
                  </a:lnTo>
                  <a:lnTo>
                    <a:pt x="28" y="133"/>
                  </a:lnTo>
                  <a:lnTo>
                    <a:pt x="23" y="125"/>
                  </a:lnTo>
                  <a:lnTo>
                    <a:pt x="23" y="125"/>
                  </a:lnTo>
                  <a:lnTo>
                    <a:pt x="16" y="115"/>
                  </a:lnTo>
                  <a:lnTo>
                    <a:pt x="16" y="115"/>
                  </a:lnTo>
                  <a:lnTo>
                    <a:pt x="10" y="103"/>
                  </a:lnTo>
                  <a:lnTo>
                    <a:pt x="4" y="91"/>
                  </a:lnTo>
                  <a:lnTo>
                    <a:pt x="1" y="79"/>
                  </a:lnTo>
                  <a:lnTo>
                    <a:pt x="0" y="73"/>
                  </a:lnTo>
                  <a:lnTo>
                    <a:pt x="0" y="68"/>
                  </a:lnTo>
                  <a:lnTo>
                    <a:pt x="0" y="68"/>
                  </a:lnTo>
                  <a:lnTo>
                    <a:pt x="1" y="57"/>
                  </a:lnTo>
                  <a:lnTo>
                    <a:pt x="4" y="46"/>
                  </a:lnTo>
                  <a:lnTo>
                    <a:pt x="9" y="35"/>
                  </a:lnTo>
                  <a:lnTo>
                    <a:pt x="15" y="26"/>
                  </a:lnTo>
                  <a:lnTo>
                    <a:pt x="23" y="18"/>
                  </a:lnTo>
                  <a:lnTo>
                    <a:pt x="32" y="10"/>
                  </a:lnTo>
                  <a:lnTo>
                    <a:pt x="42" y="5"/>
                  </a:lnTo>
                  <a:lnTo>
                    <a:pt x="48" y="3"/>
                  </a:lnTo>
                  <a:lnTo>
                    <a:pt x="54" y="2"/>
                  </a:lnTo>
                  <a:lnTo>
                    <a:pt x="54" y="2"/>
                  </a:lnTo>
                  <a:lnTo>
                    <a:pt x="66" y="0"/>
                  </a:lnTo>
                  <a:lnTo>
                    <a:pt x="79" y="0"/>
                  </a:lnTo>
                  <a:lnTo>
                    <a:pt x="79" y="0"/>
                  </a:lnTo>
                  <a:lnTo>
                    <a:pt x="101" y="1"/>
                  </a:lnTo>
                  <a:lnTo>
                    <a:pt x="123" y="3"/>
                  </a:lnTo>
                  <a:lnTo>
                    <a:pt x="123" y="3"/>
                  </a:lnTo>
                  <a:lnTo>
                    <a:pt x="146" y="5"/>
                  </a:lnTo>
                  <a:lnTo>
                    <a:pt x="168" y="6"/>
                  </a:lnTo>
                  <a:lnTo>
                    <a:pt x="168" y="6"/>
                  </a:lnTo>
                  <a:lnTo>
                    <a:pt x="172" y="6"/>
                  </a:lnTo>
                  <a:lnTo>
                    <a:pt x="175" y="8"/>
                  </a:lnTo>
                  <a:lnTo>
                    <a:pt x="179" y="9"/>
                  </a:lnTo>
                  <a:lnTo>
                    <a:pt x="181" y="12"/>
                  </a:lnTo>
                  <a:lnTo>
                    <a:pt x="183" y="14"/>
                  </a:lnTo>
                  <a:lnTo>
                    <a:pt x="184" y="18"/>
                  </a:lnTo>
                  <a:lnTo>
                    <a:pt x="185" y="25"/>
                  </a:lnTo>
                  <a:lnTo>
                    <a:pt x="185" y="25"/>
                  </a:lnTo>
                  <a:lnTo>
                    <a:pt x="184" y="31"/>
                  </a:lnTo>
                  <a:lnTo>
                    <a:pt x="183" y="34"/>
                  </a:lnTo>
                  <a:lnTo>
                    <a:pt x="181" y="36"/>
                  </a:lnTo>
                  <a:lnTo>
                    <a:pt x="179" y="39"/>
                  </a:lnTo>
                  <a:lnTo>
                    <a:pt x="175" y="40"/>
                  </a:lnTo>
                  <a:lnTo>
                    <a:pt x="172" y="42"/>
                  </a:lnTo>
                  <a:lnTo>
                    <a:pt x="168" y="42"/>
                  </a:lnTo>
                  <a:lnTo>
                    <a:pt x="168" y="42"/>
                  </a:lnTo>
                  <a:lnTo>
                    <a:pt x="159" y="41"/>
                  </a:lnTo>
                  <a:lnTo>
                    <a:pt x="147" y="40"/>
                  </a:lnTo>
                  <a:lnTo>
                    <a:pt x="147" y="40"/>
                  </a:lnTo>
                  <a:lnTo>
                    <a:pt x="119" y="36"/>
                  </a:lnTo>
                  <a:lnTo>
                    <a:pt x="103" y="35"/>
                  </a:lnTo>
                  <a:lnTo>
                    <a:pt x="88" y="34"/>
                  </a:lnTo>
                  <a:lnTo>
                    <a:pt x="88" y="34"/>
                  </a:lnTo>
                  <a:lnTo>
                    <a:pt x="72" y="35"/>
                  </a:lnTo>
                  <a:lnTo>
                    <a:pt x="59" y="38"/>
                  </a:lnTo>
                  <a:lnTo>
                    <a:pt x="54" y="39"/>
                  </a:lnTo>
                  <a:lnTo>
                    <a:pt x="48" y="42"/>
                  </a:lnTo>
                  <a:lnTo>
                    <a:pt x="44" y="44"/>
                  </a:lnTo>
                  <a:lnTo>
                    <a:pt x="41" y="47"/>
                  </a:lnTo>
                  <a:lnTo>
                    <a:pt x="41" y="47"/>
                  </a:lnTo>
                  <a:lnTo>
                    <a:pt x="38" y="52"/>
                  </a:lnTo>
                  <a:lnTo>
                    <a:pt x="36" y="57"/>
                  </a:lnTo>
                  <a:lnTo>
                    <a:pt x="35" y="62"/>
                  </a:lnTo>
                  <a:lnTo>
                    <a:pt x="36" y="68"/>
                  </a:lnTo>
                  <a:lnTo>
                    <a:pt x="36" y="68"/>
                  </a:lnTo>
                  <a:lnTo>
                    <a:pt x="37" y="76"/>
                  </a:lnTo>
                  <a:lnTo>
                    <a:pt x="40" y="86"/>
                  </a:lnTo>
                  <a:lnTo>
                    <a:pt x="45" y="96"/>
                  </a:lnTo>
                  <a:lnTo>
                    <a:pt x="50" y="105"/>
                  </a:lnTo>
                  <a:lnTo>
                    <a:pt x="58" y="113"/>
                  </a:lnTo>
                  <a:lnTo>
                    <a:pt x="65" y="120"/>
                  </a:lnTo>
                  <a:lnTo>
                    <a:pt x="73" y="124"/>
                  </a:lnTo>
                  <a:lnTo>
                    <a:pt x="77" y="126"/>
                  </a:lnTo>
                  <a:lnTo>
                    <a:pt x="81" y="127"/>
                  </a:lnTo>
                  <a:lnTo>
                    <a:pt x="81" y="127"/>
                  </a:lnTo>
                  <a:lnTo>
                    <a:pt x="106" y="129"/>
                  </a:lnTo>
                  <a:lnTo>
                    <a:pt x="106" y="129"/>
                  </a:lnTo>
                  <a:lnTo>
                    <a:pt x="134" y="131"/>
                  </a:lnTo>
                  <a:lnTo>
                    <a:pt x="162" y="132"/>
                  </a:lnTo>
                  <a:lnTo>
                    <a:pt x="162" y="132"/>
                  </a:lnTo>
                  <a:lnTo>
                    <a:pt x="166" y="133"/>
                  </a:lnTo>
                  <a:lnTo>
                    <a:pt x="169" y="134"/>
                  </a:lnTo>
                  <a:lnTo>
                    <a:pt x="172" y="136"/>
                  </a:lnTo>
                  <a:lnTo>
                    <a:pt x="174" y="138"/>
                  </a:lnTo>
                  <a:lnTo>
                    <a:pt x="176" y="141"/>
                  </a:lnTo>
                  <a:lnTo>
                    <a:pt x="178" y="144"/>
                  </a:lnTo>
                  <a:lnTo>
                    <a:pt x="179" y="151"/>
                  </a:lnTo>
                  <a:lnTo>
                    <a:pt x="179" y="151"/>
                  </a:lnTo>
                  <a:lnTo>
                    <a:pt x="178" y="157"/>
                  </a:lnTo>
                  <a:lnTo>
                    <a:pt x="176" y="160"/>
                  </a:lnTo>
                  <a:lnTo>
                    <a:pt x="174" y="163"/>
                  </a:lnTo>
                  <a:lnTo>
                    <a:pt x="172" y="165"/>
                  </a:lnTo>
                  <a:lnTo>
                    <a:pt x="169" y="167"/>
                  </a:lnTo>
                  <a:lnTo>
                    <a:pt x="166" y="168"/>
                  </a:lnTo>
                  <a:lnTo>
                    <a:pt x="162" y="168"/>
                  </a:lnTo>
                  <a:lnTo>
                    <a:pt x="162" y="16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259"/>
            <p:cNvSpPr/>
            <p:nvPr/>
          </p:nvSpPr>
          <p:spPr bwMode="auto">
            <a:xfrm>
              <a:off x="3348038" y="2690813"/>
              <a:ext cx="622300" cy="96838"/>
            </a:xfrm>
            <a:custGeom>
              <a:avLst/>
              <a:gdLst/>
              <a:ahLst/>
              <a:cxnLst>
                <a:cxn ang="0">
                  <a:pos x="682" y="179"/>
                </a:cxn>
                <a:cxn ang="0">
                  <a:pos x="574" y="176"/>
                </a:cxn>
                <a:cxn ang="0">
                  <a:pos x="150" y="171"/>
                </a:cxn>
                <a:cxn ang="0">
                  <a:pos x="16" y="167"/>
                </a:cxn>
                <a:cxn ang="0">
                  <a:pos x="8" y="157"/>
                </a:cxn>
                <a:cxn ang="0">
                  <a:pos x="9" y="142"/>
                </a:cxn>
                <a:cxn ang="0">
                  <a:pos x="19" y="133"/>
                </a:cxn>
                <a:cxn ang="0">
                  <a:pos x="283" y="136"/>
                </a:cxn>
                <a:cxn ang="0">
                  <a:pos x="592" y="140"/>
                </a:cxn>
                <a:cxn ang="0">
                  <a:pos x="767" y="145"/>
                </a:cxn>
                <a:cxn ang="0">
                  <a:pos x="841" y="146"/>
                </a:cxn>
                <a:cxn ang="0">
                  <a:pos x="1021" y="146"/>
                </a:cxn>
                <a:cxn ang="0">
                  <a:pos x="1086" y="145"/>
                </a:cxn>
                <a:cxn ang="0">
                  <a:pos x="1104" y="141"/>
                </a:cxn>
                <a:cxn ang="0">
                  <a:pos x="1114" y="145"/>
                </a:cxn>
                <a:cxn ang="0">
                  <a:pos x="1129" y="142"/>
                </a:cxn>
                <a:cxn ang="0">
                  <a:pos x="1129" y="142"/>
                </a:cxn>
                <a:cxn ang="0">
                  <a:pos x="1135" y="139"/>
                </a:cxn>
                <a:cxn ang="0">
                  <a:pos x="1139" y="123"/>
                </a:cxn>
                <a:cxn ang="0">
                  <a:pos x="1138" y="98"/>
                </a:cxn>
                <a:cxn ang="0">
                  <a:pos x="1129" y="79"/>
                </a:cxn>
                <a:cxn ang="0">
                  <a:pos x="1112" y="62"/>
                </a:cxn>
                <a:cxn ang="0">
                  <a:pos x="1101" y="61"/>
                </a:cxn>
                <a:cxn ang="0">
                  <a:pos x="1094" y="60"/>
                </a:cxn>
                <a:cxn ang="0">
                  <a:pos x="1088" y="58"/>
                </a:cxn>
                <a:cxn ang="0">
                  <a:pos x="1027" y="55"/>
                </a:cxn>
                <a:cxn ang="0">
                  <a:pos x="970" y="53"/>
                </a:cxn>
                <a:cxn ang="0">
                  <a:pos x="835" y="49"/>
                </a:cxn>
                <a:cxn ang="0">
                  <a:pos x="296" y="46"/>
                </a:cxn>
                <a:cxn ang="0">
                  <a:pos x="14" y="35"/>
                </a:cxn>
                <a:cxn ang="0">
                  <a:pos x="2" y="27"/>
                </a:cxn>
                <a:cxn ang="0">
                  <a:pos x="1" y="10"/>
                </a:cxn>
                <a:cxn ang="0">
                  <a:pos x="12" y="0"/>
                </a:cxn>
                <a:cxn ang="0">
                  <a:pos x="161" y="5"/>
                </a:cxn>
                <a:cxn ang="0">
                  <a:pos x="890" y="13"/>
                </a:cxn>
                <a:cxn ang="0">
                  <a:pos x="953" y="16"/>
                </a:cxn>
                <a:cxn ang="0">
                  <a:pos x="1054" y="20"/>
                </a:cxn>
                <a:cxn ang="0">
                  <a:pos x="1091" y="22"/>
                </a:cxn>
                <a:cxn ang="0">
                  <a:pos x="1098" y="20"/>
                </a:cxn>
                <a:cxn ang="0">
                  <a:pos x="1112" y="26"/>
                </a:cxn>
                <a:cxn ang="0">
                  <a:pos x="1122" y="29"/>
                </a:cxn>
                <a:cxn ang="0">
                  <a:pos x="1130" y="32"/>
                </a:cxn>
                <a:cxn ang="0">
                  <a:pos x="1155" y="54"/>
                </a:cxn>
                <a:cxn ang="0">
                  <a:pos x="1174" y="104"/>
                </a:cxn>
                <a:cxn ang="0">
                  <a:pos x="1173" y="136"/>
                </a:cxn>
                <a:cxn ang="0">
                  <a:pos x="1161" y="164"/>
                </a:cxn>
                <a:cxn ang="0">
                  <a:pos x="1147" y="176"/>
                </a:cxn>
                <a:cxn ang="0">
                  <a:pos x="1101" y="182"/>
                </a:cxn>
                <a:cxn ang="0">
                  <a:pos x="1085" y="182"/>
                </a:cxn>
                <a:cxn ang="0">
                  <a:pos x="930" y="181"/>
                </a:cxn>
                <a:cxn ang="0">
                  <a:pos x="825" y="182"/>
                </a:cxn>
              </a:cxnLst>
              <a:rect l="0" t="0" r="r" b="b"/>
              <a:pathLst>
                <a:path w="1175" h="183">
                  <a:moveTo>
                    <a:pt x="789" y="183"/>
                  </a:moveTo>
                  <a:lnTo>
                    <a:pt x="789" y="183"/>
                  </a:lnTo>
                  <a:lnTo>
                    <a:pt x="736" y="182"/>
                  </a:lnTo>
                  <a:lnTo>
                    <a:pt x="682" y="179"/>
                  </a:lnTo>
                  <a:lnTo>
                    <a:pt x="682" y="179"/>
                  </a:lnTo>
                  <a:lnTo>
                    <a:pt x="628" y="177"/>
                  </a:lnTo>
                  <a:lnTo>
                    <a:pt x="574" y="176"/>
                  </a:lnTo>
                  <a:lnTo>
                    <a:pt x="574" y="176"/>
                  </a:lnTo>
                  <a:lnTo>
                    <a:pt x="424" y="175"/>
                  </a:lnTo>
                  <a:lnTo>
                    <a:pt x="276" y="172"/>
                  </a:lnTo>
                  <a:lnTo>
                    <a:pt x="276" y="172"/>
                  </a:lnTo>
                  <a:lnTo>
                    <a:pt x="150" y="171"/>
                  </a:lnTo>
                  <a:lnTo>
                    <a:pt x="24" y="169"/>
                  </a:lnTo>
                  <a:lnTo>
                    <a:pt x="24" y="169"/>
                  </a:lnTo>
                  <a:lnTo>
                    <a:pt x="20" y="169"/>
                  </a:lnTo>
                  <a:lnTo>
                    <a:pt x="16" y="167"/>
                  </a:lnTo>
                  <a:lnTo>
                    <a:pt x="13" y="165"/>
                  </a:lnTo>
                  <a:lnTo>
                    <a:pt x="11" y="163"/>
                  </a:lnTo>
                  <a:lnTo>
                    <a:pt x="9" y="160"/>
                  </a:lnTo>
                  <a:lnTo>
                    <a:pt x="8" y="157"/>
                  </a:lnTo>
                  <a:lnTo>
                    <a:pt x="7" y="151"/>
                  </a:lnTo>
                  <a:lnTo>
                    <a:pt x="7" y="151"/>
                  </a:lnTo>
                  <a:lnTo>
                    <a:pt x="8" y="145"/>
                  </a:lnTo>
                  <a:lnTo>
                    <a:pt x="9" y="142"/>
                  </a:lnTo>
                  <a:lnTo>
                    <a:pt x="11" y="139"/>
                  </a:lnTo>
                  <a:lnTo>
                    <a:pt x="13" y="136"/>
                  </a:lnTo>
                  <a:lnTo>
                    <a:pt x="16" y="134"/>
                  </a:lnTo>
                  <a:lnTo>
                    <a:pt x="19" y="133"/>
                  </a:lnTo>
                  <a:lnTo>
                    <a:pt x="23" y="133"/>
                  </a:lnTo>
                  <a:lnTo>
                    <a:pt x="23" y="133"/>
                  </a:lnTo>
                  <a:lnTo>
                    <a:pt x="154" y="134"/>
                  </a:lnTo>
                  <a:lnTo>
                    <a:pt x="283" y="136"/>
                  </a:lnTo>
                  <a:lnTo>
                    <a:pt x="283" y="136"/>
                  </a:lnTo>
                  <a:lnTo>
                    <a:pt x="437" y="139"/>
                  </a:lnTo>
                  <a:lnTo>
                    <a:pt x="592" y="140"/>
                  </a:lnTo>
                  <a:lnTo>
                    <a:pt x="592" y="140"/>
                  </a:lnTo>
                  <a:lnTo>
                    <a:pt x="651" y="141"/>
                  </a:lnTo>
                  <a:lnTo>
                    <a:pt x="709" y="143"/>
                  </a:lnTo>
                  <a:lnTo>
                    <a:pt x="709" y="143"/>
                  </a:lnTo>
                  <a:lnTo>
                    <a:pt x="767" y="145"/>
                  </a:lnTo>
                  <a:lnTo>
                    <a:pt x="826" y="146"/>
                  </a:lnTo>
                  <a:lnTo>
                    <a:pt x="826" y="146"/>
                  </a:lnTo>
                  <a:lnTo>
                    <a:pt x="841" y="146"/>
                  </a:lnTo>
                  <a:lnTo>
                    <a:pt x="841" y="146"/>
                  </a:lnTo>
                  <a:lnTo>
                    <a:pt x="941" y="145"/>
                  </a:lnTo>
                  <a:lnTo>
                    <a:pt x="941" y="145"/>
                  </a:lnTo>
                  <a:lnTo>
                    <a:pt x="1021" y="146"/>
                  </a:lnTo>
                  <a:lnTo>
                    <a:pt x="1021" y="146"/>
                  </a:lnTo>
                  <a:lnTo>
                    <a:pt x="1083" y="146"/>
                  </a:lnTo>
                  <a:lnTo>
                    <a:pt x="1085" y="146"/>
                  </a:lnTo>
                  <a:lnTo>
                    <a:pt x="1086" y="145"/>
                  </a:lnTo>
                  <a:lnTo>
                    <a:pt x="1086" y="145"/>
                  </a:lnTo>
                  <a:lnTo>
                    <a:pt x="1092" y="142"/>
                  </a:lnTo>
                  <a:lnTo>
                    <a:pt x="1098" y="140"/>
                  </a:lnTo>
                  <a:lnTo>
                    <a:pt x="1098" y="140"/>
                  </a:lnTo>
                  <a:lnTo>
                    <a:pt x="1104" y="141"/>
                  </a:lnTo>
                  <a:lnTo>
                    <a:pt x="1110" y="144"/>
                  </a:lnTo>
                  <a:lnTo>
                    <a:pt x="1112" y="145"/>
                  </a:lnTo>
                  <a:lnTo>
                    <a:pt x="1114" y="145"/>
                  </a:lnTo>
                  <a:lnTo>
                    <a:pt x="1114" y="145"/>
                  </a:lnTo>
                  <a:lnTo>
                    <a:pt x="1121" y="144"/>
                  </a:lnTo>
                  <a:lnTo>
                    <a:pt x="1121" y="144"/>
                  </a:lnTo>
                  <a:lnTo>
                    <a:pt x="1126" y="143"/>
                  </a:lnTo>
                  <a:lnTo>
                    <a:pt x="1129" y="142"/>
                  </a:lnTo>
                  <a:lnTo>
                    <a:pt x="1129" y="142"/>
                  </a:lnTo>
                  <a:lnTo>
                    <a:pt x="1130" y="142"/>
                  </a:lnTo>
                  <a:lnTo>
                    <a:pt x="1129" y="142"/>
                  </a:lnTo>
                  <a:lnTo>
                    <a:pt x="1129" y="142"/>
                  </a:lnTo>
                  <a:lnTo>
                    <a:pt x="1127" y="141"/>
                  </a:lnTo>
                  <a:lnTo>
                    <a:pt x="1125" y="140"/>
                  </a:lnTo>
                  <a:lnTo>
                    <a:pt x="1124" y="135"/>
                  </a:lnTo>
                  <a:lnTo>
                    <a:pt x="1135" y="139"/>
                  </a:lnTo>
                  <a:lnTo>
                    <a:pt x="1135" y="139"/>
                  </a:lnTo>
                  <a:lnTo>
                    <a:pt x="1138" y="131"/>
                  </a:lnTo>
                  <a:lnTo>
                    <a:pt x="1139" y="123"/>
                  </a:lnTo>
                  <a:lnTo>
                    <a:pt x="1139" y="123"/>
                  </a:lnTo>
                  <a:lnTo>
                    <a:pt x="1139" y="118"/>
                  </a:lnTo>
                  <a:lnTo>
                    <a:pt x="1139" y="118"/>
                  </a:lnTo>
                  <a:lnTo>
                    <a:pt x="1139" y="104"/>
                  </a:lnTo>
                  <a:lnTo>
                    <a:pt x="1138" y="98"/>
                  </a:lnTo>
                  <a:lnTo>
                    <a:pt x="1135" y="92"/>
                  </a:lnTo>
                  <a:lnTo>
                    <a:pt x="1135" y="92"/>
                  </a:lnTo>
                  <a:lnTo>
                    <a:pt x="1133" y="88"/>
                  </a:lnTo>
                  <a:lnTo>
                    <a:pt x="1129" y="79"/>
                  </a:lnTo>
                  <a:lnTo>
                    <a:pt x="1125" y="73"/>
                  </a:lnTo>
                  <a:lnTo>
                    <a:pt x="1122" y="69"/>
                  </a:lnTo>
                  <a:lnTo>
                    <a:pt x="1117" y="65"/>
                  </a:lnTo>
                  <a:lnTo>
                    <a:pt x="1112" y="62"/>
                  </a:lnTo>
                  <a:lnTo>
                    <a:pt x="1111" y="61"/>
                  </a:lnTo>
                  <a:lnTo>
                    <a:pt x="1104" y="61"/>
                  </a:lnTo>
                  <a:lnTo>
                    <a:pt x="1104" y="61"/>
                  </a:lnTo>
                  <a:lnTo>
                    <a:pt x="1101" y="61"/>
                  </a:lnTo>
                  <a:lnTo>
                    <a:pt x="1100" y="61"/>
                  </a:lnTo>
                  <a:lnTo>
                    <a:pt x="1099" y="61"/>
                  </a:lnTo>
                  <a:lnTo>
                    <a:pt x="1099" y="61"/>
                  </a:lnTo>
                  <a:lnTo>
                    <a:pt x="1094" y="60"/>
                  </a:lnTo>
                  <a:lnTo>
                    <a:pt x="1090" y="59"/>
                  </a:lnTo>
                  <a:lnTo>
                    <a:pt x="1089" y="58"/>
                  </a:lnTo>
                  <a:lnTo>
                    <a:pt x="1088" y="58"/>
                  </a:lnTo>
                  <a:lnTo>
                    <a:pt x="1088" y="58"/>
                  </a:lnTo>
                  <a:lnTo>
                    <a:pt x="1072" y="57"/>
                  </a:lnTo>
                  <a:lnTo>
                    <a:pt x="1058" y="56"/>
                  </a:lnTo>
                  <a:lnTo>
                    <a:pt x="1027" y="55"/>
                  </a:lnTo>
                  <a:lnTo>
                    <a:pt x="1027" y="55"/>
                  </a:lnTo>
                  <a:lnTo>
                    <a:pt x="998" y="55"/>
                  </a:lnTo>
                  <a:lnTo>
                    <a:pt x="984" y="54"/>
                  </a:lnTo>
                  <a:lnTo>
                    <a:pt x="970" y="53"/>
                  </a:lnTo>
                  <a:lnTo>
                    <a:pt x="970" y="53"/>
                  </a:lnTo>
                  <a:lnTo>
                    <a:pt x="946" y="51"/>
                  </a:lnTo>
                  <a:lnTo>
                    <a:pt x="924" y="50"/>
                  </a:lnTo>
                  <a:lnTo>
                    <a:pt x="874" y="49"/>
                  </a:lnTo>
                  <a:lnTo>
                    <a:pt x="835" y="49"/>
                  </a:lnTo>
                  <a:lnTo>
                    <a:pt x="549" y="49"/>
                  </a:lnTo>
                  <a:lnTo>
                    <a:pt x="549" y="49"/>
                  </a:lnTo>
                  <a:lnTo>
                    <a:pt x="425" y="48"/>
                  </a:lnTo>
                  <a:lnTo>
                    <a:pt x="296" y="46"/>
                  </a:lnTo>
                  <a:lnTo>
                    <a:pt x="160" y="41"/>
                  </a:lnTo>
                  <a:lnTo>
                    <a:pt x="18" y="36"/>
                  </a:lnTo>
                  <a:lnTo>
                    <a:pt x="18" y="36"/>
                  </a:lnTo>
                  <a:lnTo>
                    <a:pt x="14" y="35"/>
                  </a:lnTo>
                  <a:lnTo>
                    <a:pt x="10" y="34"/>
                  </a:lnTo>
                  <a:lnTo>
                    <a:pt x="7" y="32"/>
                  </a:lnTo>
                  <a:lnTo>
                    <a:pt x="4" y="30"/>
                  </a:lnTo>
                  <a:lnTo>
                    <a:pt x="2" y="27"/>
                  </a:lnTo>
                  <a:lnTo>
                    <a:pt x="1" y="24"/>
                  </a:lnTo>
                  <a:lnTo>
                    <a:pt x="0" y="17"/>
                  </a:lnTo>
                  <a:lnTo>
                    <a:pt x="0" y="17"/>
                  </a:lnTo>
                  <a:lnTo>
                    <a:pt x="1" y="10"/>
                  </a:lnTo>
                  <a:lnTo>
                    <a:pt x="3" y="5"/>
                  </a:lnTo>
                  <a:lnTo>
                    <a:pt x="7" y="3"/>
                  </a:lnTo>
                  <a:lnTo>
                    <a:pt x="9" y="1"/>
                  </a:lnTo>
                  <a:lnTo>
                    <a:pt x="12" y="0"/>
                  </a:lnTo>
                  <a:lnTo>
                    <a:pt x="16" y="0"/>
                  </a:lnTo>
                  <a:lnTo>
                    <a:pt x="17" y="0"/>
                  </a:lnTo>
                  <a:lnTo>
                    <a:pt x="17" y="0"/>
                  </a:lnTo>
                  <a:lnTo>
                    <a:pt x="161" y="5"/>
                  </a:lnTo>
                  <a:lnTo>
                    <a:pt x="305" y="9"/>
                  </a:lnTo>
                  <a:lnTo>
                    <a:pt x="445" y="12"/>
                  </a:lnTo>
                  <a:lnTo>
                    <a:pt x="584" y="13"/>
                  </a:lnTo>
                  <a:lnTo>
                    <a:pt x="890" y="13"/>
                  </a:lnTo>
                  <a:lnTo>
                    <a:pt x="890" y="13"/>
                  </a:lnTo>
                  <a:lnTo>
                    <a:pt x="922" y="14"/>
                  </a:lnTo>
                  <a:lnTo>
                    <a:pt x="953" y="16"/>
                  </a:lnTo>
                  <a:lnTo>
                    <a:pt x="953" y="16"/>
                  </a:lnTo>
                  <a:lnTo>
                    <a:pt x="984" y="18"/>
                  </a:lnTo>
                  <a:lnTo>
                    <a:pt x="1016" y="19"/>
                  </a:lnTo>
                  <a:lnTo>
                    <a:pt x="1016" y="19"/>
                  </a:lnTo>
                  <a:lnTo>
                    <a:pt x="1054" y="20"/>
                  </a:lnTo>
                  <a:lnTo>
                    <a:pt x="1070" y="21"/>
                  </a:lnTo>
                  <a:lnTo>
                    <a:pt x="1088" y="22"/>
                  </a:lnTo>
                  <a:lnTo>
                    <a:pt x="1089" y="22"/>
                  </a:lnTo>
                  <a:lnTo>
                    <a:pt x="1091" y="22"/>
                  </a:lnTo>
                  <a:lnTo>
                    <a:pt x="1091" y="22"/>
                  </a:lnTo>
                  <a:lnTo>
                    <a:pt x="1094" y="21"/>
                  </a:lnTo>
                  <a:lnTo>
                    <a:pt x="1098" y="20"/>
                  </a:lnTo>
                  <a:lnTo>
                    <a:pt x="1098" y="20"/>
                  </a:lnTo>
                  <a:lnTo>
                    <a:pt x="1106" y="21"/>
                  </a:lnTo>
                  <a:lnTo>
                    <a:pt x="1109" y="23"/>
                  </a:lnTo>
                  <a:lnTo>
                    <a:pt x="1111" y="25"/>
                  </a:lnTo>
                  <a:lnTo>
                    <a:pt x="1112" y="26"/>
                  </a:lnTo>
                  <a:lnTo>
                    <a:pt x="1116" y="26"/>
                  </a:lnTo>
                  <a:lnTo>
                    <a:pt x="1116" y="26"/>
                  </a:lnTo>
                  <a:lnTo>
                    <a:pt x="1120" y="27"/>
                  </a:lnTo>
                  <a:lnTo>
                    <a:pt x="1122" y="29"/>
                  </a:lnTo>
                  <a:lnTo>
                    <a:pt x="1123" y="29"/>
                  </a:lnTo>
                  <a:lnTo>
                    <a:pt x="1124" y="30"/>
                  </a:lnTo>
                  <a:lnTo>
                    <a:pt x="1124" y="30"/>
                  </a:lnTo>
                  <a:lnTo>
                    <a:pt x="1130" y="32"/>
                  </a:lnTo>
                  <a:lnTo>
                    <a:pt x="1135" y="35"/>
                  </a:lnTo>
                  <a:lnTo>
                    <a:pt x="1141" y="39"/>
                  </a:lnTo>
                  <a:lnTo>
                    <a:pt x="1146" y="44"/>
                  </a:lnTo>
                  <a:lnTo>
                    <a:pt x="1155" y="54"/>
                  </a:lnTo>
                  <a:lnTo>
                    <a:pt x="1162" y="65"/>
                  </a:lnTo>
                  <a:lnTo>
                    <a:pt x="1168" y="78"/>
                  </a:lnTo>
                  <a:lnTo>
                    <a:pt x="1172" y="91"/>
                  </a:lnTo>
                  <a:lnTo>
                    <a:pt x="1174" y="104"/>
                  </a:lnTo>
                  <a:lnTo>
                    <a:pt x="1175" y="117"/>
                  </a:lnTo>
                  <a:lnTo>
                    <a:pt x="1175" y="117"/>
                  </a:lnTo>
                  <a:lnTo>
                    <a:pt x="1174" y="127"/>
                  </a:lnTo>
                  <a:lnTo>
                    <a:pt x="1173" y="136"/>
                  </a:lnTo>
                  <a:lnTo>
                    <a:pt x="1171" y="145"/>
                  </a:lnTo>
                  <a:lnTo>
                    <a:pt x="1169" y="152"/>
                  </a:lnTo>
                  <a:lnTo>
                    <a:pt x="1165" y="159"/>
                  </a:lnTo>
                  <a:lnTo>
                    <a:pt x="1161" y="164"/>
                  </a:lnTo>
                  <a:lnTo>
                    <a:pt x="1157" y="170"/>
                  </a:lnTo>
                  <a:lnTo>
                    <a:pt x="1152" y="173"/>
                  </a:lnTo>
                  <a:lnTo>
                    <a:pt x="1152" y="173"/>
                  </a:lnTo>
                  <a:lnTo>
                    <a:pt x="1147" y="176"/>
                  </a:lnTo>
                  <a:lnTo>
                    <a:pt x="1141" y="178"/>
                  </a:lnTo>
                  <a:lnTo>
                    <a:pt x="1128" y="180"/>
                  </a:lnTo>
                  <a:lnTo>
                    <a:pt x="1115" y="181"/>
                  </a:lnTo>
                  <a:lnTo>
                    <a:pt x="1101" y="182"/>
                  </a:lnTo>
                  <a:lnTo>
                    <a:pt x="1101" y="182"/>
                  </a:lnTo>
                  <a:lnTo>
                    <a:pt x="1086" y="182"/>
                  </a:lnTo>
                  <a:lnTo>
                    <a:pt x="1086" y="182"/>
                  </a:lnTo>
                  <a:lnTo>
                    <a:pt x="1085" y="182"/>
                  </a:lnTo>
                  <a:lnTo>
                    <a:pt x="1085" y="182"/>
                  </a:lnTo>
                  <a:lnTo>
                    <a:pt x="1015" y="181"/>
                  </a:lnTo>
                  <a:lnTo>
                    <a:pt x="1015" y="181"/>
                  </a:lnTo>
                  <a:lnTo>
                    <a:pt x="930" y="181"/>
                  </a:lnTo>
                  <a:lnTo>
                    <a:pt x="930" y="181"/>
                  </a:lnTo>
                  <a:lnTo>
                    <a:pt x="874" y="181"/>
                  </a:lnTo>
                  <a:lnTo>
                    <a:pt x="825" y="182"/>
                  </a:lnTo>
                  <a:lnTo>
                    <a:pt x="825" y="182"/>
                  </a:lnTo>
                  <a:lnTo>
                    <a:pt x="789" y="183"/>
                  </a:lnTo>
                  <a:lnTo>
                    <a:pt x="789" y="1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260"/>
            <p:cNvSpPr/>
            <p:nvPr/>
          </p:nvSpPr>
          <p:spPr bwMode="auto">
            <a:xfrm>
              <a:off x="3270250" y="2755900"/>
              <a:ext cx="95250" cy="98425"/>
            </a:xfrm>
            <a:custGeom>
              <a:avLst/>
              <a:gdLst/>
              <a:ahLst/>
              <a:cxnLst>
                <a:cxn ang="0">
                  <a:pos x="96" y="186"/>
                </a:cxn>
                <a:cxn ang="0">
                  <a:pos x="86" y="186"/>
                </a:cxn>
                <a:cxn ang="0">
                  <a:pos x="63" y="182"/>
                </a:cxn>
                <a:cxn ang="0">
                  <a:pos x="37" y="173"/>
                </a:cxn>
                <a:cxn ang="0">
                  <a:pos x="18" y="162"/>
                </a:cxn>
                <a:cxn ang="0">
                  <a:pos x="10" y="154"/>
                </a:cxn>
                <a:cxn ang="0">
                  <a:pos x="4" y="144"/>
                </a:cxn>
                <a:cxn ang="0">
                  <a:pos x="3" y="138"/>
                </a:cxn>
                <a:cxn ang="0">
                  <a:pos x="0" y="96"/>
                </a:cxn>
                <a:cxn ang="0">
                  <a:pos x="1" y="53"/>
                </a:cxn>
                <a:cxn ang="0">
                  <a:pos x="1" y="17"/>
                </a:cxn>
                <a:cxn ang="0">
                  <a:pos x="3" y="9"/>
                </a:cxn>
                <a:cxn ang="0">
                  <a:pos x="7" y="4"/>
                </a:cxn>
                <a:cxn ang="0">
                  <a:pos x="12" y="1"/>
                </a:cxn>
                <a:cxn ang="0">
                  <a:pos x="19" y="0"/>
                </a:cxn>
                <a:cxn ang="0">
                  <a:pos x="29" y="2"/>
                </a:cxn>
                <a:cxn ang="0">
                  <a:pos x="34" y="6"/>
                </a:cxn>
                <a:cxn ang="0">
                  <a:pos x="37" y="12"/>
                </a:cxn>
                <a:cxn ang="0">
                  <a:pos x="37" y="17"/>
                </a:cxn>
                <a:cxn ang="0">
                  <a:pos x="37" y="46"/>
                </a:cxn>
                <a:cxn ang="0">
                  <a:pos x="37" y="102"/>
                </a:cxn>
                <a:cxn ang="0">
                  <a:pos x="37" y="106"/>
                </a:cxn>
                <a:cxn ang="0">
                  <a:pos x="36" y="115"/>
                </a:cxn>
                <a:cxn ang="0">
                  <a:pos x="37" y="126"/>
                </a:cxn>
                <a:cxn ang="0">
                  <a:pos x="40" y="132"/>
                </a:cxn>
                <a:cxn ang="0">
                  <a:pos x="43" y="134"/>
                </a:cxn>
                <a:cxn ang="0">
                  <a:pos x="72" y="147"/>
                </a:cxn>
                <a:cxn ang="0">
                  <a:pos x="83" y="149"/>
                </a:cxn>
                <a:cxn ang="0">
                  <a:pos x="98" y="151"/>
                </a:cxn>
                <a:cxn ang="0">
                  <a:pos x="105" y="150"/>
                </a:cxn>
                <a:cxn ang="0">
                  <a:pos x="119" y="148"/>
                </a:cxn>
                <a:cxn ang="0">
                  <a:pos x="126" y="146"/>
                </a:cxn>
                <a:cxn ang="0">
                  <a:pos x="136" y="137"/>
                </a:cxn>
                <a:cxn ang="0">
                  <a:pos x="141" y="126"/>
                </a:cxn>
                <a:cxn ang="0">
                  <a:pos x="143" y="114"/>
                </a:cxn>
                <a:cxn ang="0">
                  <a:pos x="143" y="98"/>
                </a:cxn>
                <a:cxn ang="0">
                  <a:pos x="143" y="46"/>
                </a:cxn>
                <a:cxn ang="0">
                  <a:pos x="143" y="26"/>
                </a:cxn>
                <a:cxn ang="0">
                  <a:pos x="144" y="19"/>
                </a:cxn>
                <a:cxn ang="0">
                  <a:pos x="148" y="13"/>
                </a:cxn>
                <a:cxn ang="0">
                  <a:pos x="155" y="10"/>
                </a:cxn>
                <a:cxn ang="0">
                  <a:pos x="161" y="9"/>
                </a:cxn>
                <a:cxn ang="0">
                  <a:pos x="171" y="11"/>
                </a:cxn>
                <a:cxn ang="0">
                  <a:pos x="176" y="16"/>
                </a:cxn>
                <a:cxn ang="0">
                  <a:pos x="178" y="22"/>
                </a:cxn>
                <a:cxn ang="0">
                  <a:pos x="179" y="26"/>
                </a:cxn>
                <a:cxn ang="0">
                  <a:pos x="180" y="56"/>
                </a:cxn>
                <a:cxn ang="0">
                  <a:pos x="180" y="105"/>
                </a:cxn>
                <a:cxn ang="0">
                  <a:pos x="177" y="129"/>
                </a:cxn>
                <a:cxn ang="0">
                  <a:pos x="170" y="151"/>
                </a:cxn>
                <a:cxn ang="0">
                  <a:pos x="168" y="157"/>
                </a:cxn>
                <a:cxn ang="0">
                  <a:pos x="160" y="166"/>
                </a:cxn>
                <a:cxn ang="0">
                  <a:pos x="144" y="177"/>
                </a:cxn>
                <a:cxn ang="0">
                  <a:pos x="121" y="184"/>
                </a:cxn>
                <a:cxn ang="0">
                  <a:pos x="96" y="186"/>
                </a:cxn>
              </a:cxnLst>
              <a:rect l="0" t="0" r="r" b="b"/>
              <a:pathLst>
                <a:path w="180" h="186">
                  <a:moveTo>
                    <a:pt x="96" y="186"/>
                  </a:moveTo>
                  <a:lnTo>
                    <a:pt x="96" y="186"/>
                  </a:lnTo>
                  <a:lnTo>
                    <a:pt x="86" y="186"/>
                  </a:lnTo>
                  <a:lnTo>
                    <a:pt x="86" y="186"/>
                  </a:lnTo>
                  <a:lnTo>
                    <a:pt x="76" y="185"/>
                  </a:lnTo>
                  <a:lnTo>
                    <a:pt x="63" y="182"/>
                  </a:lnTo>
                  <a:lnTo>
                    <a:pt x="49" y="178"/>
                  </a:lnTo>
                  <a:lnTo>
                    <a:pt x="37" y="173"/>
                  </a:lnTo>
                  <a:lnTo>
                    <a:pt x="24" y="166"/>
                  </a:lnTo>
                  <a:lnTo>
                    <a:pt x="18" y="162"/>
                  </a:lnTo>
                  <a:lnTo>
                    <a:pt x="14" y="158"/>
                  </a:lnTo>
                  <a:lnTo>
                    <a:pt x="10" y="154"/>
                  </a:lnTo>
                  <a:lnTo>
                    <a:pt x="6" y="149"/>
                  </a:lnTo>
                  <a:lnTo>
                    <a:pt x="4" y="144"/>
                  </a:lnTo>
                  <a:lnTo>
                    <a:pt x="3" y="138"/>
                  </a:lnTo>
                  <a:lnTo>
                    <a:pt x="3" y="138"/>
                  </a:lnTo>
                  <a:lnTo>
                    <a:pt x="1" y="118"/>
                  </a:lnTo>
                  <a:lnTo>
                    <a:pt x="0" y="96"/>
                  </a:lnTo>
                  <a:lnTo>
                    <a:pt x="1" y="53"/>
                  </a:lnTo>
                  <a:lnTo>
                    <a:pt x="1" y="53"/>
                  </a:lnTo>
                  <a:lnTo>
                    <a:pt x="1" y="17"/>
                  </a:lnTo>
                  <a:lnTo>
                    <a:pt x="1" y="17"/>
                  </a:lnTo>
                  <a:lnTo>
                    <a:pt x="2" y="12"/>
                  </a:lnTo>
                  <a:lnTo>
                    <a:pt x="3" y="9"/>
                  </a:lnTo>
                  <a:lnTo>
                    <a:pt x="5" y="6"/>
                  </a:lnTo>
                  <a:lnTo>
                    <a:pt x="7" y="4"/>
                  </a:lnTo>
                  <a:lnTo>
                    <a:pt x="9" y="2"/>
                  </a:lnTo>
                  <a:lnTo>
                    <a:pt x="12" y="1"/>
                  </a:lnTo>
                  <a:lnTo>
                    <a:pt x="19" y="0"/>
                  </a:lnTo>
                  <a:lnTo>
                    <a:pt x="19" y="0"/>
                  </a:lnTo>
                  <a:lnTo>
                    <a:pt x="25" y="1"/>
                  </a:lnTo>
                  <a:lnTo>
                    <a:pt x="29" y="2"/>
                  </a:lnTo>
                  <a:lnTo>
                    <a:pt x="32" y="4"/>
                  </a:lnTo>
                  <a:lnTo>
                    <a:pt x="34" y="6"/>
                  </a:lnTo>
                  <a:lnTo>
                    <a:pt x="36" y="9"/>
                  </a:lnTo>
                  <a:lnTo>
                    <a:pt x="37" y="12"/>
                  </a:lnTo>
                  <a:lnTo>
                    <a:pt x="37" y="17"/>
                  </a:lnTo>
                  <a:lnTo>
                    <a:pt x="37" y="17"/>
                  </a:lnTo>
                  <a:lnTo>
                    <a:pt x="37" y="46"/>
                  </a:lnTo>
                  <a:lnTo>
                    <a:pt x="37" y="46"/>
                  </a:lnTo>
                  <a:lnTo>
                    <a:pt x="37" y="73"/>
                  </a:lnTo>
                  <a:lnTo>
                    <a:pt x="37" y="102"/>
                  </a:lnTo>
                  <a:lnTo>
                    <a:pt x="37" y="102"/>
                  </a:lnTo>
                  <a:lnTo>
                    <a:pt x="37" y="106"/>
                  </a:lnTo>
                  <a:lnTo>
                    <a:pt x="37" y="106"/>
                  </a:lnTo>
                  <a:lnTo>
                    <a:pt x="36" y="115"/>
                  </a:lnTo>
                  <a:lnTo>
                    <a:pt x="36" y="123"/>
                  </a:lnTo>
                  <a:lnTo>
                    <a:pt x="37" y="126"/>
                  </a:lnTo>
                  <a:lnTo>
                    <a:pt x="38" y="129"/>
                  </a:lnTo>
                  <a:lnTo>
                    <a:pt x="40" y="132"/>
                  </a:lnTo>
                  <a:lnTo>
                    <a:pt x="43" y="134"/>
                  </a:lnTo>
                  <a:lnTo>
                    <a:pt x="43" y="134"/>
                  </a:lnTo>
                  <a:lnTo>
                    <a:pt x="62" y="143"/>
                  </a:lnTo>
                  <a:lnTo>
                    <a:pt x="72" y="147"/>
                  </a:lnTo>
                  <a:lnTo>
                    <a:pt x="83" y="149"/>
                  </a:lnTo>
                  <a:lnTo>
                    <a:pt x="83" y="149"/>
                  </a:lnTo>
                  <a:lnTo>
                    <a:pt x="91" y="150"/>
                  </a:lnTo>
                  <a:lnTo>
                    <a:pt x="98" y="151"/>
                  </a:lnTo>
                  <a:lnTo>
                    <a:pt x="98" y="151"/>
                  </a:lnTo>
                  <a:lnTo>
                    <a:pt x="105" y="150"/>
                  </a:lnTo>
                  <a:lnTo>
                    <a:pt x="112" y="149"/>
                  </a:lnTo>
                  <a:lnTo>
                    <a:pt x="119" y="148"/>
                  </a:lnTo>
                  <a:lnTo>
                    <a:pt x="126" y="146"/>
                  </a:lnTo>
                  <a:lnTo>
                    <a:pt x="126" y="146"/>
                  </a:lnTo>
                  <a:lnTo>
                    <a:pt x="131" y="142"/>
                  </a:lnTo>
                  <a:lnTo>
                    <a:pt x="136" y="137"/>
                  </a:lnTo>
                  <a:lnTo>
                    <a:pt x="139" y="132"/>
                  </a:lnTo>
                  <a:lnTo>
                    <a:pt x="141" y="126"/>
                  </a:lnTo>
                  <a:lnTo>
                    <a:pt x="142" y="120"/>
                  </a:lnTo>
                  <a:lnTo>
                    <a:pt x="143" y="114"/>
                  </a:lnTo>
                  <a:lnTo>
                    <a:pt x="143" y="101"/>
                  </a:lnTo>
                  <a:lnTo>
                    <a:pt x="143" y="98"/>
                  </a:lnTo>
                  <a:lnTo>
                    <a:pt x="143" y="98"/>
                  </a:lnTo>
                  <a:lnTo>
                    <a:pt x="143" y="46"/>
                  </a:lnTo>
                  <a:lnTo>
                    <a:pt x="143" y="26"/>
                  </a:lnTo>
                  <a:lnTo>
                    <a:pt x="143" y="26"/>
                  </a:lnTo>
                  <a:lnTo>
                    <a:pt x="143" y="22"/>
                  </a:lnTo>
                  <a:lnTo>
                    <a:pt x="144" y="19"/>
                  </a:lnTo>
                  <a:lnTo>
                    <a:pt x="146" y="16"/>
                  </a:lnTo>
                  <a:lnTo>
                    <a:pt x="148" y="13"/>
                  </a:lnTo>
                  <a:lnTo>
                    <a:pt x="151" y="11"/>
                  </a:lnTo>
                  <a:lnTo>
                    <a:pt x="155" y="10"/>
                  </a:lnTo>
                  <a:lnTo>
                    <a:pt x="161" y="9"/>
                  </a:lnTo>
                  <a:lnTo>
                    <a:pt x="161" y="9"/>
                  </a:lnTo>
                  <a:lnTo>
                    <a:pt x="168" y="10"/>
                  </a:lnTo>
                  <a:lnTo>
                    <a:pt x="171" y="11"/>
                  </a:lnTo>
                  <a:lnTo>
                    <a:pt x="173" y="13"/>
                  </a:lnTo>
                  <a:lnTo>
                    <a:pt x="176" y="16"/>
                  </a:lnTo>
                  <a:lnTo>
                    <a:pt x="177" y="19"/>
                  </a:lnTo>
                  <a:lnTo>
                    <a:pt x="178" y="22"/>
                  </a:lnTo>
                  <a:lnTo>
                    <a:pt x="179" y="26"/>
                  </a:lnTo>
                  <a:lnTo>
                    <a:pt x="179" y="26"/>
                  </a:lnTo>
                  <a:lnTo>
                    <a:pt x="180" y="56"/>
                  </a:lnTo>
                  <a:lnTo>
                    <a:pt x="180" y="56"/>
                  </a:lnTo>
                  <a:lnTo>
                    <a:pt x="180" y="81"/>
                  </a:lnTo>
                  <a:lnTo>
                    <a:pt x="180" y="105"/>
                  </a:lnTo>
                  <a:lnTo>
                    <a:pt x="179" y="117"/>
                  </a:lnTo>
                  <a:lnTo>
                    <a:pt x="177" y="129"/>
                  </a:lnTo>
                  <a:lnTo>
                    <a:pt x="174" y="141"/>
                  </a:lnTo>
                  <a:lnTo>
                    <a:pt x="170" y="151"/>
                  </a:lnTo>
                  <a:lnTo>
                    <a:pt x="170" y="151"/>
                  </a:lnTo>
                  <a:lnTo>
                    <a:pt x="168" y="157"/>
                  </a:lnTo>
                  <a:lnTo>
                    <a:pt x="164" y="162"/>
                  </a:lnTo>
                  <a:lnTo>
                    <a:pt x="160" y="166"/>
                  </a:lnTo>
                  <a:lnTo>
                    <a:pt x="155" y="171"/>
                  </a:lnTo>
                  <a:lnTo>
                    <a:pt x="144" y="177"/>
                  </a:lnTo>
                  <a:lnTo>
                    <a:pt x="133" y="181"/>
                  </a:lnTo>
                  <a:lnTo>
                    <a:pt x="121" y="184"/>
                  </a:lnTo>
                  <a:lnTo>
                    <a:pt x="111" y="185"/>
                  </a:lnTo>
                  <a:lnTo>
                    <a:pt x="96" y="186"/>
                  </a:lnTo>
                  <a:lnTo>
                    <a:pt x="96" y="18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261"/>
            <p:cNvSpPr>
              <a:spLocks noEditPoints="1"/>
            </p:cNvSpPr>
            <p:nvPr/>
          </p:nvSpPr>
          <p:spPr bwMode="auto">
            <a:xfrm>
              <a:off x="3392488" y="2101850"/>
              <a:ext cx="571500" cy="552450"/>
            </a:xfrm>
            <a:custGeom>
              <a:avLst/>
              <a:gdLst/>
              <a:ahLst/>
              <a:cxnLst>
                <a:cxn ang="0">
                  <a:pos x="90" y="1031"/>
                </a:cxn>
                <a:cxn ang="0">
                  <a:pos x="39" y="981"/>
                </a:cxn>
                <a:cxn ang="0">
                  <a:pos x="14" y="919"/>
                </a:cxn>
                <a:cxn ang="0">
                  <a:pos x="2" y="822"/>
                </a:cxn>
                <a:cxn ang="0">
                  <a:pos x="21" y="696"/>
                </a:cxn>
                <a:cxn ang="0">
                  <a:pos x="72" y="662"/>
                </a:cxn>
                <a:cxn ang="0">
                  <a:pos x="156" y="662"/>
                </a:cxn>
                <a:cxn ang="0">
                  <a:pos x="304" y="621"/>
                </a:cxn>
                <a:cxn ang="0">
                  <a:pos x="434" y="530"/>
                </a:cxn>
                <a:cxn ang="0">
                  <a:pos x="522" y="404"/>
                </a:cxn>
                <a:cxn ang="0">
                  <a:pos x="552" y="331"/>
                </a:cxn>
                <a:cxn ang="0">
                  <a:pos x="463" y="291"/>
                </a:cxn>
                <a:cxn ang="0">
                  <a:pos x="416" y="236"/>
                </a:cxn>
                <a:cxn ang="0">
                  <a:pos x="431" y="187"/>
                </a:cxn>
                <a:cxn ang="0">
                  <a:pos x="519" y="115"/>
                </a:cxn>
                <a:cxn ang="0">
                  <a:pos x="695" y="33"/>
                </a:cxn>
                <a:cxn ang="0">
                  <a:pos x="803" y="0"/>
                </a:cxn>
                <a:cxn ang="0">
                  <a:pos x="871" y="23"/>
                </a:cxn>
                <a:cxn ang="0">
                  <a:pos x="926" y="79"/>
                </a:cxn>
                <a:cxn ang="0">
                  <a:pos x="999" y="171"/>
                </a:cxn>
                <a:cxn ang="0">
                  <a:pos x="1070" y="299"/>
                </a:cxn>
                <a:cxn ang="0">
                  <a:pos x="1078" y="371"/>
                </a:cxn>
                <a:cxn ang="0">
                  <a:pos x="1033" y="400"/>
                </a:cxn>
                <a:cxn ang="0">
                  <a:pos x="975" y="395"/>
                </a:cxn>
                <a:cxn ang="0">
                  <a:pos x="911" y="434"/>
                </a:cxn>
                <a:cxn ang="0">
                  <a:pos x="891" y="540"/>
                </a:cxn>
                <a:cxn ang="0">
                  <a:pos x="847" y="641"/>
                </a:cxn>
                <a:cxn ang="0">
                  <a:pos x="710" y="834"/>
                </a:cxn>
                <a:cxn ang="0">
                  <a:pos x="529" y="958"/>
                </a:cxn>
                <a:cxn ang="0">
                  <a:pos x="341" y="1031"/>
                </a:cxn>
                <a:cxn ang="0">
                  <a:pos x="214" y="1041"/>
                </a:cxn>
                <a:cxn ang="0">
                  <a:pos x="62" y="702"/>
                </a:cxn>
                <a:cxn ang="0">
                  <a:pos x="39" y="753"/>
                </a:cxn>
                <a:cxn ang="0">
                  <a:pos x="47" y="883"/>
                </a:cxn>
                <a:cxn ang="0">
                  <a:pos x="76" y="979"/>
                </a:cxn>
                <a:cxn ang="0">
                  <a:pos x="164" y="1005"/>
                </a:cxn>
                <a:cxn ang="0">
                  <a:pos x="286" y="1003"/>
                </a:cxn>
                <a:cxn ang="0">
                  <a:pos x="419" y="969"/>
                </a:cxn>
                <a:cxn ang="0">
                  <a:pos x="633" y="851"/>
                </a:cxn>
                <a:cxn ang="0">
                  <a:pos x="781" y="689"/>
                </a:cxn>
                <a:cxn ang="0">
                  <a:pos x="848" y="553"/>
                </a:cxn>
                <a:cxn ang="0">
                  <a:pos x="860" y="487"/>
                </a:cxn>
                <a:cxn ang="0">
                  <a:pos x="886" y="388"/>
                </a:cxn>
                <a:cxn ang="0">
                  <a:pos x="899" y="356"/>
                </a:cxn>
                <a:cxn ang="0">
                  <a:pos x="915" y="346"/>
                </a:cxn>
                <a:cxn ang="0">
                  <a:pos x="1012" y="363"/>
                </a:cxn>
                <a:cxn ang="0">
                  <a:pos x="1046" y="347"/>
                </a:cxn>
                <a:cxn ang="0">
                  <a:pos x="1012" y="268"/>
                </a:cxn>
                <a:cxn ang="0">
                  <a:pos x="962" y="177"/>
                </a:cxn>
                <a:cxn ang="0">
                  <a:pos x="890" y="90"/>
                </a:cxn>
                <a:cxn ang="0">
                  <a:pos x="839" y="46"/>
                </a:cxn>
                <a:cxn ang="0">
                  <a:pos x="774" y="44"/>
                </a:cxn>
                <a:cxn ang="0">
                  <a:pos x="627" y="97"/>
                </a:cxn>
                <a:cxn ang="0">
                  <a:pos x="513" y="166"/>
                </a:cxn>
                <a:cxn ang="0">
                  <a:pos x="452" y="222"/>
                </a:cxn>
                <a:cxn ang="0">
                  <a:pos x="498" y="269"/>
                </a:cxn>
                <a:cxn ang="0">
                  <a:pos x="563" y="293"/>
                </a:cxn>
                <a:cxn ang="0">
                  <a:pos x="583" y="298"/>
                </a:cxn>
                <a:cxn ang="0">
                  <a:pos x="589" y="328"/>
                </a:cxn>
                <a:cxn ang="0">
                  <a:pos x="533" y="458"/>
                </a:cxn>
                <a:cxn ang="0">
                  <a:pos x="431" y="582"/>
                </a:cxn>
                <a:cxn ang="0">
                  <a:pos x="248" y="684"/>
                </a:cxn>
                <a:cxn ang="0">
                  <a:pos x="129" y="696"/>
                </a:cxn>
              </a:cxnLst>
              <a:rect l="0" t="0" r="r" b="b"/>
              <a:pathLst>
                <a:path w="1082" h="1042">
                  <a:moveTo>
                    <a:pt x="173" y="1042"/>
                  </a:moveTo>
                  <a:lnTo>
                    <a:pt x="173" y="1042"/>
                  </a:lnTo>
                  <a:lnTo>
                    <a:pt x="153" y="1041"/>
                  </a:lnTo>
                  <a:lnTo>
                    <a:pt x="134" y="1040"/>
                  </a:lnTo>
                  <a:lnTo>
                    <a:pt x="118" y="1038"/>
                  </a:lnTo>
                  <a:lnTo>
                    <a:pt x="102" y="1035"/>
                  </a:lnTo>
                  <a:lnTo>
                    <a:pt x="102" y="1035"/>
                  </a:lnTo>
                  <a:lnTo>
                    <a:pt x="90" y="1031"/>
                  </a:lnTo>
                  <a:lnTo>
                    <a:pt x="78" y="1027"/>
                  </a:lnTo>
                  <a:lnTo>
                    <a:pt x="68" y="1022"/>
                  </a:lnTo>
                  <a:lnTo>
                    <a:pt x="60" y="1017"/>
                  </a:lnTo>
                  <a:lnTo>
                    <a:pt x="53" y="1011"/>
                  </a:lnTo>
                  <a:lnTo>
                    <a:pt x="47" y="1003"/>
                  </a:lnTo>
                  <a:lnTo>
                    <a:pt x="42" y="992"/>
                  </a:lnTo>
                  <a:lnTo>
                    <a:pt x="39" y="981"/>
                  </a:lnTo>
                  <a:lnTo>
                    <a:pt x="39" y="981"/>
                  </a:lnTo>
                  <a:lnTo>
                    <a:pt x="37" y="973"/>
                  </a:lnTo>
                  <a:lnTo>
                    <a:pt x="34" y="964"/>
                  </a:lnTo>
                  <a:lnTo>
                    <a:pt x="27" y="950"/>
                  </a:lnTo>
                  <a:lnTo>
                    <a:pt x="27" y="950"/>
                  </a:lnTo>
                  <a:lnTo>
                    <a:pt x="20" y="935"/>
                  </a:lnTo>
                  <a:lnTo>
                    <a:pt x="16" y="927"/>
                  </a:lnTo>
                  <a:lnTo>
                    <a:pt x="14" y="919"/>
                  </a:lnTo>
                  <a:lnTo>
                    <a:pt x="14" y="919"/>
                  </a:lnTo>
                  <a:lnTo>
                    <a:pt x="13" y="907"/>
                  </a:lnTo>
                  <a:lnTo>
                    <a:pt x="12" y="894"/>
                  </a:lnTo>
                  <a:lnTo>
                    <a:pt x="12" y="894"/>
                  </a:lnTo>
                  <a:lnTo>
                    <a:pt x="11" y="879"/>
                  </a:lnTo>
                  <a:lnTo>
                    <a:pt x="8" y="863"/>
                  </a:lnTo>
                  <a:lnTo>
                    <a:pt x="8" y="863"/>
                  </a:lnTo>
                  <a:lnTo>
                    <a:pt x="5" y="846"/>
                  </a:lnTo>
                  <a:lnTo>
                    <a:pt x="2" y="822"/>
                  </a:lnTo>
                  <a:lnTo>
                    <a:pt x="0" y="794"/>
                  </a:lnTo>
                  <a:lnTo>
                    <a:pt x="0" y="780"/>
                  </a:lnTo>
                  <a:lnTo>
                    <a:pt x="0" y="764"/>
                  </a:lnTo>
                  <a:lnTo>
                    <a:pt x="2" y="750"/>
                  </a:lnTo>
                  <a:lnTo>
                    <a:pt x="4" y="735"/>
                  </a:lnTo>
                  <a:lnTo>
                    <a:pt x="8" y="721"/>
                  </a:lnTo>
                  <a:lnTo>
                    <a:pt x="13" y="707"/>
                  </a:lnTo>
                  <a:lnTo>
                    <a:pt x="21" y="696"/>
                  </a:lnTo>
                  <a:lnTo>
                    <a:pt x="29" y="685"/>
                  </a:lnTo>
                  <a:lnTo>
                    <a:pt x="33" y="680"/>
                  </a:lnTo>
                  <a:lnTo>
                    <a:pt x="39" y="675"/>
                  </a:lnTo>
                  <a:lnTo>
                    <a:pt x="44" y="672"/>
                  </a:lnTo>
                  <a:lnTo>
                    <a:pt x="52" y="668"/>
                  </a:lnTo>
                  <a:lnTo>
                    <a:pt x="52" y="668"/>
                  </a:lnTo>
                  <a:lnTo>
                    <a:pt x="61" y="664"/>
                  </a:lnTo>
                  <a:lnTo>
                    <a:pt x="72" y="662"/>
                  </a:lnTo>
                  <a:lnTo>
                    <a:pt x="85" y="660"/>
                  </a:lnTo>
                  <a:lnTo>
                    <a:pt x="98" y="660"/>
                  </a:lnTo>
                  <a:lnTo>
                    <a:pt x="98" y="660"/>
                  </a:lnTo>
                  <a:lnTo>
                    <a:pt x="127" y="661"/>
                  </a:lnTo>
                  <a:lnTo>
                    <a:pt x="127" y="661"/>
                  </a:lnTo>
                  <a:lnTo>
                    <a:pt x="141" y="662"/>
                  </a:lnTo>
                  <a:lnTo>
                    <a:pt x="156" y="662"/>
                  </a:lnTo>
                  <a:lnTo>
                    <a:pt x="156" y="662"/>
                  </a:lnTo>
                  <a:lnTo>
                    <a:pt x="173" y="661"/>
                  </a:lnTo>
                  <a:lnTo>
                    <a:pt x="189" y="659"/>
                  </a:lnTo>
                  <a:lnTo>
                    <a:pt x="189" y="659"/>
                  </a:lnTo>
                  <a:lnTo>
                    <a:pt x="228" y="648"/>
                  </a:lnTo>
                  <a:lnTo>
                    <a:pt x="248" y="642"/>
                  </a:lnTo>
                  <a:lnTo>
                    <a:pt x="266" y="636"/>
                  </a:lnTo>
                  <a:lnTo>
                    <a:pt x="285" y="629"/>
                  </a:lnTo>
                  <a:lnTo>
                    <a:pt x="304" y="621"/>
                  </a:lnTo>
                  <a:lnTo>
                    <a:pt x="323" y="612"/>
                  </a:lnTo>
                  <a:lnTo>
                    <a:pt x="342" y="602"/>
                  </a:lnTo>
                  <a:lnTo>
                    <a:pt x="342" y="602"/>
                  </a:lnTo>
                  <a:lnTo>
                    <a:pt x="361" y="591"/>
                  </a:lnTo>
                  <a:lnTo>
                    <a:pt x="380" y="577"/>
                  </a:lnTo>
                  <a:lnTo>
                    <a:pt x="399" y="563"/>
                  </a:lnTo>
                  <a:lnTo>
                    <a:pt x="416" y="547"/>
                  </a:lnTo>
                  <a:lnTo>
                    <a:pt x="434" y="530"/>
                  </a:lnTo>
                  <a:lnTo>
                    <a:pt x="451" y="511"/>
                  </a:lnTo>
                  <a:lnTo>
                    <a:pt x="468" y="490"/>
                  </a:lnTo>
                  <a:lnTo>
                    <a:pt x="482" y="470"/>
                  </a:lnTo>
                  <a:lnTo>
                    <a:pt x="482" y="470"/>
                  </a:lnTo>
                  <a:lnTo>
                    <a:pt x="495" y="452"/>
                  </a:lnTo>
                  <a:lnTo>
                    <a:pt x="507" y="433"/>
                  </a:lnTo>
                  <a:lnTo>
                    <a:pt x="517" y="413"/>
                  </a:lnTo>
                  <a:lnTo>
                    <a:pt x="522" y="404"/>
                  </a:lnTo>
                  <a:lnTo>
                    <a:pt x="526" y="393"/>
                  </a:lnTo>
                  <a:lnTo>
                    <a:pt x="526" y="393"/>
                  </a:lnTo>
                  <a:lnTo>
                    <a:pt x="531" y="379"/>
                  </a:lnTo>
                  <a:lnTo>
                    <a:pt x="537" y="365"/>
                  </a:lnTo>
                  <a:lnTo>
                    <a:pt x="537" y="365"/>
                  </a:lnTo>
                  <a:lnTo>
                    <a:pt x="545" y="349"/>
                  </a:lnTo>
                  <a:lnTo>
                    <a:pt x="548" y="341"/>
                  </a:lnTo>
                  <a:lnTo>
                    <a:pt x="552" y="331"/>
                  </a:lnTo>
                  <a:lnTo>
                    <a:pt x="553" y="325"/>
                  </a:lnTo>
                  <a:lnTo>
                    <a:pt x="546" y="324"/>
                  </a:lnTo>
                  <a:lnTo>
                    <a:pt x="546" y="324"/>
                  </a:lnTo>
                  <a:lnTo>
                    <a:pt x="530" y="321"/>
                  </a:lnTo>
                  <a:lnTo>
                    <a:pt x="513" y="317"/>
                  </a:lnTo>
                  <a:lnTo>
                    <a:pt x="496" y="310"/>
                  </a:lnTo>
                  <a:lnTo>
                    <a:pt x="478" y="301"/>
                  </a:lnTo>
                  <a:lnTo>
                    <a:pt x="463" y="291"/>
                  </a:lnTo>
                  <a:lnTo>
                    <a:pt x="447" y="280"/>
                  </a:lnTo>
                  <a:lnTo>
                    <a:pt x="441" y="273"/>
                  </a:lnTo>
                  <a:lnTo>
                    <a:pt x="435" y="266"/>
                  </a:lnTo>
                  <a:lnTo>
                    <a:pt x="429" y="259"/>
                  </a:lnTo>
                  <a:lnTo>
                    <a:pt x="423" y="252"/>
                  </a:lnTo>
                  <a:lnTo>
                    <a:pt x="423" y="252"/>
                  </a:lnTo>
                  <a:lnTo>
                    <a:pt x="419" y="243"/>
                  </a:lnTo>
                  <a:lnTo>
                    <a:pt x="416" y="236"/>
                  </a:lnTo>
                  <a:lnTo>
                    <a:pt x="415" y="229"/>
                  </a:lnTo>
                  <a:lnTo>
                    <a:pt x="414" y="222"/>
                  </a:lnTo>
                  <a:lnTo>
                    <a:pt x="415" y="216"/>
                  </a:lnTo>
                  <a:lnTo>
                    <a:pt x="416" y="209"/>
                  </a:lnTo>
                  <a:lnTo>
                    <a:pt x="419" y="203"/>
                  </a:lnTo>
                  <a:lnTo>
                    <a:pt x="422" y="198"/>
                  </a:lnTo>
                  <a:lnTo>
                    <a:pt x="427" y="192"/>
                  </a:lnTo>
                  <a:lnTo>
                    <a:pt x="431" y="187"/>
                  </a:lnTo>
                  <a:lnTo>
                    <a:pt x="441" y="176"/>
                  </a:lnTo>
                  <a:lnTo>
                    <a:pt x="453" y="166"/>
                  </a:lnTo>
                  <a:lnTo>
                    <a:pt x="466" y="157"/>
                  </a:lnTo>
                  <a:lnTo>
                    <a:pt x="466" y="157"/>
                  </a:lnTo>
                  <a:lnTo>
                    <a:pt x="481" y="144"/>
                  </a:lnTo>
                  <a:lnTo>
                    <a:pt x="481" y="144"/>
                  </a:lnTo>
                  <a:lnTo>
                    <a:pt x="500" y="130"/>
                  </a:lnTo>
                  <a:lnTo>
                    <a:pt x="519" y="115"/>
                  </a:lnTo>
                  <a:lnTo>
                    <a:pt x="540" y="103"/>
                  </a:lnTo>
                  <a:lnTo>
                    <a:pt x="563" y="90"/>
                  </a:lnTo>
                  <a:lnTo>
                    <a:pt x="588" y="77"/>
                  </a:lnTo>
                  <a:lnTo>
                    <a:pt x="613" y="65"/>
                  </a:lnTo>
                  <a:lnTo>
                    <a:pt x="642" y="53"/>
                  </a:lnTo>
                  <a:lnTo>
                    <a:pt x="672" y="41"/>
                  </a:lnTo>
                  <a:lnTo>
                    <a:pt x="672" y="41"/>
                  </a:lnTo>
                  <a:lnTo>
                    <a:pt x="695" y="33"/>
                  </a:lnTo>
                  <a:lnTo>
                    <a:pt x="695" y="33"/>
                  </a:lnTo>
                  <a:lnTo>
                    <a:pt x="719" y="23"/>
                  </a:lnTo>
                  <a:lnTo>
                    <a:pt x="744" y="14"/>
                  </a:lnTo>
                  <a:lnTo>
                    <a:pt x="767" y="7"/>
                  </a:lnTo>
                  <a:lnTo>
                    <a:pt x="792" y="1"/>
                  </a:lnTo>
                  <a:lnTo>
                    <a:pt x="792" y="1"/>
                  </a:lnTo>
                  <a:lnTo>
                    <a:pt x="803" y="0"/>
                  </a:lnTo>
                  <a:lnTo>
                    <a:pt x="803" y="0"/>
                  </a:lnTo>
                  <a:lnTo>
                    <a:pt x="815" y="1"/>
                  </a:lnTo>
                  <a:lnTo>
                    <a:pt x="826" y="4"/>
                  </a:lnTo>
                  <a:lnTo>
                    <a:pt x="838" y="8"/>
                  </a:lnTo>
                  <a:lnTo>
                    <a:pt x="850" y="13"/>
                  </a:lnTo>
                  <a:lnTo>
                    <a:pt x="850" y="13"/>
                  </a:lnTo>
                  <a:lnTo>
                    <a:pt x="863" y="19"/>
                  </a:lnTo>
                  <a:lnTo>
                    <a:pt x="863" y="19"/>
                  </a:lnTo>
                  <a:lnTo>
                    <a:pt x="871" y="23"/>
                  </a:lnTo>
                  <a:lnTo>
                    <a:pt x="878" y="27"/>
                  </a:lnTo>
                  <a:lnTo>
                    <a:pt x="883" y="32"/>
                  </a:lnTo>
                  <a:lnTo>
                    <a:pt x="889" y="36"/>
                  </a:lnTo>
                  <a:lnTo>
                    <a:pt x="899" y="46"/>
                  </a:lnTo>
                  <a:lnTo>
                    <a:pt x="909" y="59"/>
                  </a:lnTo>
                  <a:lnTo>
                    <a:pt x="909" y="59"/>
                  </a:lnTo>
                  <a:lnTo>
                    <a:pt x="917" y="69"/>
                  </a:lnTo>
                  <a:lnTo>
                    <a:pt x="926" y="79"/>
                  </a:lnTo>
                  <a:lnTo>
                    <a:pt x="926" y="79"/>
                  </a:lnTo>
                  <a:lnTo>
                    <a:pt x="946" y="100"/>
                  </a:lnTo>
                  <a:lnTo>
                    <a:pt x="966" y="122"/>
                  </a:lnTo>
                  <a:lnTo>
                    <a:pt x="975" y="134"/>
                  </a:lnTo>
                  <a:lnTo>
                    <a:pt x="984" y="146"/>
                  </a:lnTo>
                  <a:lnTo>
                    <a:pt x="992" y="159"/>
                  </a:lnTo>
                  <a:lnTo>
                    <a:pt x="999" y="171"/>
                  </a:lnTo>
                  <a:lnTo>
                    <a:pt x="999" y="171"/>
                  </a:lnTo>
                  <a:lnTo>
                    <a:pt x="1018" y="209"/>
                  </a:lnTo>
                  <a:lnTo>
                    <a:pt x="1031" y="230"/>
                  </a:lnTo>
                  <a:lnTo>
                    <a:pt x="1044" y="251"/>
                  </a:lnTo>
                  <a:lnTo>
                    <a:pt x="1044" y="251"/>
                  </a:lnTo>
                  <a:lnTo>
                    <a:pt x="1059" y="275"/>
                  </a:lnTo>
                  <a:lnTo>
                    <a:pt x="1065" y="287"/>
                  </a:lnTo>
                  <a:lnTo>
                    <a:pt x="1070" y="299"/>
                  </a:lnTo>
                  <a:lnTo>
                    <a:pt x="1070" y="299"/>
                  </a:lnTo>
                  <a:lnTo>
                    <a:pt x="1073" y="309"/>
                  </a:lnTo>
                  <a:lnTo>
                    <a:pt x="1077" y="319"/>
                  </a:lnTo>
                  <a:lnTo>
                    <a:pt x="1080" y="332"/>
                  </a:lnTo>
                  <a:lnTo>
                    <a:pt x="1082" y="346"/>
                  </a:lnTo>
                  <a:lnTo>
                    <a:pt x="1082" y="352"/>
                  </a:lnTo>
                  <a:lnTo>
                    <a:pt x="1081" y="358"/>
                  </a:lnTo>
                  <a:lnTo>
                    <a:pt x="1080" y="365"/>
                  </a:lnTo>
                  <a:lnTo>
                    <a:pt x="1078" y="371"/>
                  </a:lnTo>
                  <a:lnTo>
                    <a:pt x="1076" y="377"/>
                  </a:lnTo>
                  <a:lnTo>
                    <a:pt x="1072" y="382"/>
                  </a:lnTo>
                  <a:lnTo>
                    <a:pt x="1067" y="387"/>
                  </a:lnTo>
                  <a:lnTo>
                    <a:pt x="1062" y="391"/>
                  </a:lnTo>
                  <a:lnTo>
                    <a:pt x="1062" y="391"/>
                  </a:lnTo>
                  <a:lnTo>
                    <a:pt x="1052" y="395"/>
                  </a:lnTo>
                  <a:lnTo>
                    <a:pt x="1043" y="398"/>
                  </a:lnTo>
                  <a:lnTo>
                    <a:pt x="1033" y="400"/>
                  </a:lnTo>
                  <a:lnTo>
                    <a:pt x="1021" y="400"/>
                  </a:lnTo>
                  <a:lnTo>
                    <a:pt x="1021" y="400"/>
                  </a:lnTo>
                  <a:lnTo>
                    <a:pt x="1021" y="400"/>
                  </a:lnTo>
                  <a:lnTo>
                    <a:pt x="1010" y="400"/>
                  </a:lnTo>
                  <a:lnTo>
                    <a:pt x="997" y="398"/>
                  </a:lnTo>
                  <a:lnTo>
                    <a:pt x="997" y="398"/>
                  </a:lnTo>
                  <a:lnTo>
                    <a:pt x="975" y="395"/>
                  </a:lnTo>
                  <a:lnTo>
                    <a:pt x="975" y="395"/>
                  </a:lnTo>
                  <a:lnTo>
                    <a:pt x="952" y="392"/>
                  </a:lnTo>
                  <a:lnTo>
                    <a:pt x="930" y="388"/>
                  </a:lnTo>
                  <a:lnTo>
                    <a:pt x="923" y="387"/>
                  </a:lnTo>
                  <a:lnTo>
                    <a:pt x="922" y="392"/>
                  </a:lnTo>
                  <a:lnTo>
                    <a:pt x="922" y="392"/>
                  </a:lnTo>
                  <a:lnTo>
                    <a:pt x="917" y="413"/>
                  </a:lnTo>
                  <a:lnTo>
                    <a:pt x="911" y="434"/>
                  </a:lnTo>
                  <a:lnTo>
                    <a:pt x="911" y="434"/>
                  </a:lnTo>
                  <a:lnTo>
                    <a:pt x="905" y="452"/>
                  </a:lnTo>
                  <a:lnTo>
                    <a:pt x="900" y="472"/>
                  </a:lnTo>
                  <a:lnTo>
                    <a:pt x="895" y="491"/>
                  </a:lnTo>
                  <a:lnTo>
                    <a:pt x="894" y="501"/>
                  </a:lnTo>
                  <a:lnTo>
                    <a:pt x="894" y="511"/>
                  </a:lnTo>
                  <a:lnTo>
                    <a:pt x="894" y="511"/>
                  </a:lnTo>
                  <a:lnTo>
                    <a:pt x="893" y="525"/>
                  </a:lnTo>
                  <a:lnTo>
                    <a:pt x="891" y="540"/>
                  </a:lnTo>
                  <a:lnTo>
                    <a:pt x="887" y="554"/>
                  </a:lnTo>
                  <a:lnTo>
                    <a:pt x="882" y="568"/>
                  </a:lnTo>
                  <a:lnTo>
                    <a:pt x="877" y="582"/>
                  </a:lnTo>
                  <a:lnTo>
                    <a:pt x="870" y="596"/>
                  </a:lnTo>
                  <a:lnTo>
                    <a:pt x="856" y="623"/>
                  </a:lnTo>
                  <a:lnTo>
                    <a:pt x="856" y="623"/>
                  </a:lnTo>
                  <a:lnTo>
                    <a:pt x="847" y="641"/>
                  </a:lnTo>
                  <a:lnTo>
                    <a:pt x="847" y="641"/>
                  </a:lnTo>
                  <a:lnTo>
                    <a:pt x="832" y="669"/>
                  </a:lnTo>
                  <a:lnTo>
                    <a:pt x="815" y="699"/>
                  </a:lnTo>
                  <a:lnTo>
                    <a:pt x="795" y="730"/>
                  </a:lnTo>
                  <a:lnTo>
                    <a:pt x="774" y="761"/>
                  </a:lnTo>
                  <a:lnTo>
                    <a:pt x="750" y="791"/>
                  </a:lnTo>
                  <a:lnTo>
                    <a:pt x="737" y="806"/>
                  </a:lnTo>
                  <a:lnTo>
                    <a:pt x="724" y="821"/>
                  </a:lnTo>
                  <a:lnTo>
                    <a:pt x="710" y="834"/>
                  </a:lnTo>
                  <a:lnTo>
                    <a:pt x="695" y="848"/>
                  </a:lnTo>
                  <a:lnTo>
                    <a:pt x="680" y="861"/>
                  </a:lnTo>
                  <a:lnTo>
                    <a:pt x="664" y="874"/>
                  </a:lnTo>
                  <a:lnTo>
                    <a:pt x="664" y="874"/>
                  </a:lnTo>
                  <a:lnTo>
                    <a:pt x="629" y="897"/>
                  </a:lnTo>
                  <a:lnTo>
                    <a:pt x="595" y="919"/>
                  </a:lnTo>
                  <a:lnTo>
                    <a:pt x="562" y="940"/>
                  </a:lnTo>
                  <a:lnTo>
                    <a:pt x="529" y="958"/>
                  </a:lnTo>
                  <a:lnTo>
                    <a:pt x="497" y="975"/>
                  </a:lnTo>
                  <a:lnTo>
                    <a:pt x="463" y="989"/>
                  </a:lnTo>
                  <a:lnTo>
                    <a:pt x="430" y="1004"/>
                  </a:lnTo>
                  <a:lnTo>
                    <a:pt x="396" y="1015"/>
                  </a:lnTo>
                  <a:lnTo>
                    <a:pt x="396" y="1015"/>
                  </a:lnTo>
                  <a:lnTo>
                    <a:pt x="377" y="1021"/>
                  </a:lnTo>
                  <a:lnTo>
                    <a:pt x="359" y="1026"/>
                  </a:lnTo>
                  <a:lnTo>
                    <a:pt x="341" y="1031"/>
                  </a:lnTo>
                  <a:lnTo>
                    <a:pt x="323" y="1034"/>
                  </a:lnTo>
                  <a:lnTo>
                    <a:pt x="306" y="1037"/>
                  </a:lnTo>
                  <a:lnTo>
                    <a:pt x="288" y="1038"/>
                  </a:lnTo>
                  <a:lnTo>
                    <a:pt x="271" y="1040"/>
                  </a:lnTo>
                  <a:lnTo>
                    <a:pt x="252" y="1040"/>
                  </a:lnTo>
                  <a:lnTo>
                    <a:pt x="252" y="1040"/>
                  </a:lnTo>
                  <a:lnTo>
                    <a:pt x="214" y="1041"/>
                  </a:lnTo>
                  <a:lnTo>
                    <a:pt x="214" y="1041"/>
                  </a:lnTo>
                  <a:lnTo>
                    <a:pt x="173" y="1042"/>
                  </a:lnTo>
                  <a:lnTo>
                    <a:pt x="173" y="1042"/>
                  </a:lnTo>
                  <a:close/>
                  <a:moveTo>
                    <a:pt x="98" y="694"/>
                  </a:moveTo>
                  <a:lnTo>
                    <a:pt x="98" y="694"/>
                  </a:lnTo>
                  <a:lnTo>
                    <a:pt x="84" y="695"/>
                  </a:lnTo>
                  <a:lnTo>
                    <a:pt x="71" y="698"/>
                  </a:lnTo>
                  <a:lnTo>
                    <a:pt x="66" y="700"/>
                  </a:lnTo>
                  <a:lnTo>
                    <a:pt x="62" y="702"/>
                  </a:lnTo>
                  <a:lnTo>
                    <a:pt x="58" y="705"/>
                  </a:lnTo>
                  <a:lnTo>
                    <a:pt x="55" y="708"/>
                  </a:lnTo>
                  <a:lnTo>
                    <a:pt x="55" y="708"/>
                  </a:lnTo>
                  <a:lnTo>
                    <a:pt x="51" y="714"/>
                  </a:lnTo>
                  <a:lnTo>
                    <a:pt x="47" y="721"/>
                  </a:lnTo>
                  <a:lnTo>
                    <a:pt x="44" y="729"/>
                  </a:lnTo>
                  <a:lnTo>
                    <a:pt x="42" y="736"/>
                  </a:lnTo>
                  <a:lnTo>
                    <a:pt x="39" y="753"/>
                  </a:lnTo>
                  <a:lnTo>
                    <a:pt x="38" y="768"/>
                  </a:lnTo>
                  <a:lnTo>
                    <a:pt x="38" y="768"/>
                  </a:lnTo>
                  <a:lnTo>
                    <a:pt x="38" y="783"/>
                  </a:lnTo>
                  <a:lnTo>
                    <a:pt x="39" y="797"/>
                  </a:lnTo>
                  <a:lnTo>
                    <a:pt x="42" y="826"/>
                  </a:lnTo>
                  <a:lnTo>
                    <a:pt x="42" y="826"/>
                  </a:lnTo>
                  <a:lnTo>
                    <a:pt x="45" y="855"/>
                  </a:lnTo>
                  <a:lnTo>
                    <a:pt x="47" y="883"/>
                  </a:lnTo>
                  <a:lnTo>
                    <a:pt x="47" y="883"/>
                  </a:lnTo>
                  <a:lnTo>
                    <a:pt x="48" y="893"/>
                  </a:lnTo>
                  <a:lnTo>
                    <a:pt x="51" y="909"/>
                  </a:lnTo>
                  <a:lnTo>
                    <a:pt x="55" y="926"/>
                  </a:lnTo>
                  <a:lnTo>
                    <a:pt x="61" y="945"/>
                  </a:lnTo>
                  <a:lnTo>
                    <a:pt x="68" y="962"/>
                  </a:lnTo>
                  <a:lnTo>
                    <a:pt x="72" y="971"/>
                  </a:lnTo>
                  <a:lnTo>
                    <a:pt x="76" y="979"/>
                  </a:lnTo>
                  <a:lnTo>
                    <a:pt x="82" y="985"/>
                  </a:lnTo>
                  <a:lnTo>
                    <a:pt x="87" y="990"/>
                  </a:lnTo>
                  <a:lnTo>
                    <a:pt x="93" y="994"/>
                  </a:lnTo>
                  <a:lnTo>
                    <a:pt x="98" y="996"/>
                  </a:lnTo>
                  <a:lnTo>
                    <a:pt x="98" y="996"/>
                  </a:lnTo>
                  <a:lnTo>
                    <a:pt x="121" y="1001"/>
                  </a:lnTo>
                  <a:lnTo>
                    <a:pt x="142" y="1004"/>
                  </a:lnTo>
                  <a:lnTo>
                    <a:pt x="164" y="1005"/>
                  </a:lnTo>
                  <a:lnTo>
                    <a:pt x="183" y="1005"/>
                  </a:lnTo>
                  <a:lnTo>
                    <a:pt x="183" y="1005"/>
                  </a:lnTo>
                  <a:lnTo>
                    <a:pt x="218" y="1004"/>
                  </a:lnTo>
                  <a:lnTo>
                    <a:pt x="218" y="1004"/>
                  </a:lnTo>
                  <a:lnTo>
                    <a:pt x="252" y="1004"/>
                  </a:lnTo>
                  <a:lnTo>
                    <a:pt x="252" y="1004"/>
                  </a:lnTo>
                  <a:lnTo>
                    <a:pt x="270" y="1004"/>
                  </a:lnTo>
                  <a:lnTo>
                    <a:pt x="286" y="1003"/>
                  </a:lnTo>
                  <a:lnTo>
                    <a:pt x="304" y="1001"/>
                  </a:lnTo>
                  <a:lnTo>
                    <a:pt x="320" y="999"/>
                  </a:lnTo>
                  <a:lnTo>
                    <a:pt x="337" y="994"/>
                  </a:lnTo>
                  <a:lnTo>
                    <a:pt x="353" y="991"/>
                  </a:lnTo>
                  <a:lnTo>
                    <a:pt x="370" y="986"/>
                  </a:lnTo>
                  <a:lnTo>
                    <a:pt x="386" y="981"/>
                  </a:lnTo>
                  <a:lnTo>
                    <a:pt x="386" y="981"/>
                  </a:lnTo>
                  <a:lnTo>
                    <a:pt x="419" y="969"/>
                  </a:lnTo>
                  <a:lnTo>
                    <a:pt x="451" y="955"/>
                  </a:lnTo>
                  <a:lnTo>
                    <a:pt x="483" y="941"/>
                  </a:lnTo>
                  <a:lnTo>
                    <a:pt x="514" y="925"/>
                  </a:lnTo>
                  <a:lnTo>
                    <a:pt x="544" y="909"/>
                  </a:lnTo>
                  <a:lnTo>
                    <a:pt x="574" y="891"/>
                  </a:lnTo>
                  <a:lnTo>
                    <a:pt x="603" y="872"/>
                  </a:lnTo>
                  <a:lnTo>
                    <a:pt x="633" y="851"/>
                  </a:lnTo>
                  <a:lnTo>
                    <a:pt x="633" y="851"/>
                  </a:lnTo>
                  <a:lnTo>
                    <a:pt x="647" y="841"/>
                  </a:lnTo>
                  <a:lnTo>
                    <a:pt x="661" y="829"/>
                  </a:lnTo>
                  <a:lnTo>
                    <a:pt x="674" y="818"/>
                  </a:lnTo>
                  <a:lnTo>
                    <a:pt x="687" y="805"/>
                  </a:lnTo>
                  <a:lnTo>
                    <a:pt x="713" y="779"/>
                  </a:lnTo>
                  <a:lnTo>
                    <a:pt x="737" y="751"/>
                  </a:lnTo>
                  <a:lnTo>
                    <a:pt x="760" y="720"/>
                  </a:lnTo>
                  <a:lnTo>
                    <a:pt x="781" y="689"/>
                  </a:lnTo>
                  <a:lnTo>
                    <a:pt x="799" y="656"/>
                  </a:lnTo>
                  <a:lnTo>
                    <a:pt x="808" y="639"/>
                  </a:lnTo>
                  <a:lnTo>
                    <a:pt x="816" y="623"/>
                  </a:lnTo>
                  <a:lnTo>
                    <a:pt x="821" y="610"/>
                  </a:lnTo>
                  <a:lnTo>
                    <a:pt x="821" y="610"/>
                  </a:lnTo>
                  <a:lnTo>
                    <a:pt x="835" y="581"/>
                  </a:lnTo>
                  <a:lnTo>
                    <a:pt x="848" y="553"/>
                  </a:lnTo>
                  <a:lnTo>
                    <a:pt x="848" y="553"/>
                  </a:lnTo>
                  <a:lnTo>
                    <a:pt x="853" y="542"/>
                  </a:lnTo>
                  <a:lnTo>
                    <a:pt x="855" y="533"/>
                  </a:lnTo>
                  <a:lnTo>
                    <a:pt x="856" y="523"/>
                  </a:lnTo>
                  <a:lnTo>
                    <a:pt x="856" y="515"/>
                  </a:lnTo>
                  <a:lnTo>
                    <a:pt x="856" y="515"/>
                  </a:lnTo>
                  <a:lnTo>
                    <a:pt x="857" y="504"/>
                  </a:lnTo>
                  <a:lnTo>
                    <a:pt x="859" y="492"/>
                  </a:lnTo>
                  <a:lnTo>
                    <a:pt x="860" y="487"/>
                  </a:lnTo>
                  <a:lnTo>
                    <a:pt x="860" y="487"/>
                  </a:lnTo>
                  <a:lnTo>
                    <a:pt x="868" y="456"/>
                  </a:lnTo>
                  <a:lnTo>
                    <a:pt x="875" y="425"/>
                  </a:lnTo>
                  <a:lnTo>
                    <a:pt x="875" y="425"/>
                  </a:lnTo>
                  <a:lnTo>
                    <a:pt x="878" y="414"/>
                  </a:lnTo>
                  <a:lnTo>
                    <a:pt x="881" y="404"/>
                  </a:lnTo>
                  <a:lnTo>
                    <a:pt x="881" y="404"/>
                  </a:lnTo>
                  <a:lnTo>
                    <a:pt x="886" y="388"/>
                  </a:lnTo>
                  <a:lnTo>
                    <a:pt x="888" y="380"/>
                  </a:lnTo>
                  <a:lnTo>
                    <a:pt x="890" y="372"/>
                  </a:lnTo>
                  <a:lnTo>
                    <a:pt x="890" y="372"/>
                  </a:lnTo>
                  <a:lnTo>
                    <a:pt x="890" y="367"/>
                  </a:lnTo>
                  <a:lnTo>
                    <a:pt x="892" y="363"/>
                  </a:lnTo>
                  <a:lnTo>
                    <a:pt x="894" y="360"/>
                  </a:lnTo>
                  <a:lnTo>
                    <a:pt x="898" y="357"/>
                  </a:lnTo>
                  <a:lnTo>
                    <a:pt x="899" y="356"/>
                  </a:lnTo>
                  <a:lnTo>
                    <a:pt x="900" y="355"/>
                  </a:lnTo>
                  <a:lnTo>
                    <a:pt x="900" y="355"/>
                  </a:lnTo>
                  <a:lnTo>
                    <a:pt x="901" y="352"/>
                  </a:lnTo>
                  <a:lnTo>
                    <a:pt x="903" y="349"/>
                  </a:lnTo>
                  <a:lnTo>
                    <a:pt x="907" y="347"/>
                  </a:lnTo>
                  <a:lnTo>
                    <a:pt x="912" y="346"/>
                  </a:lnTo>
                  <a:lnTo>
                    <a:pt x="912" y="346"/>
                  </a:lnTo>
                  <a:lnTo>
                    <a:pt x="915" y="346"/>
                  </a:lnTo>
                  <a:lnTo>
                    <a:pt x="918" y="347"/>
                  </a:lnTo>
                  <a:lnTo>
                    <a:pt x="918" y="347"/>
                  </a:lnTo>
                  <a:lnTo>
                    <a:pt x="934" y="352"/>
                  </a:lnTo>
                  <a:lnTo>
                    <a:pt x="957" y="357"/>
                  </a:lnTo>
                  <a:lnTo>
                    <a:pt x="985" y="362"/>
                  </a:lnTo>
                  <a:lnTo>
                    <a:pt x="999" y="363"/>
                  </a:lnTo>
                  <a:lnTo>
                    <a:pt x="1012" y="363"/>
                  </a:lnTo>
                  <a:lnTo>
                    <a:pt x="1012" y="363"/>
                  </a:lnTo>
                  <a:lnTo>
                    <a:pt x="1023" y="363"/>
                  </a:lnTo>
                  <a:lnTo>
                    <a:pt x="1031" y="361"/>
                  </a:lnTo>
                  <a:lnTo>
                    <a:pt x="1038" y="359"/>
                  </a:lnTo>
                  <a:lnTo>
                    <a:pt x="1043" y="355"/>
                  </a:lnTo>
                  <a:lnTo>
                    <a:pt x="1043" y="355"/>
                  </a:lnTo>
                  <a:lnTo>
                    <a:pt x="1044" y="353"/>
                  </a:lnTo>
                  <a:lnTo>
                    <a:pt x="1045" y="350"/>
                  </a:lnTo>
                  <a:lnTo>
                    <a:pt x="1046" y="347"/>
                  </a:lnTo>
                  <a:lnTo>
                    <a:pt x="1046" y="344"/>
                  </a:lnTo>
                  <a:lnTo>
                    <a:pt x="1046" y="344"/>
                  </a:lnTo>
                  <a:lnTo>
                    <a:pt x="1044" y="333"/>
                  </a:lnTo>
                  <a:lnTo>
                    <a:pt x="1041" y="323"/>
                  </a:lnTo>
                  <a:lnTo>
                    <a:pt x="1038" y="313"/>
                  </a:lnTo>
                  <a:lnTo>
                    <a:pt x="1033" y="303"/>
                  </a:lnTo>
                  <a:lnTo>
                    <a:pt x="1023" y="285"/>
                  </a:lnTo>
                  <a:lnTo>
                    <a:pt x="1012" y="268"/>
                  </a:lnTo>
                  <a:lnTo>
                    <a:pt x="1012" y="268"/>
                  </a:lnTo>
                  <a:lnTo>
                    <a:pt x="1006" y="258"/>
                  </a:lnTo>
                  <a:lnTo>
                    <a:pt x="1000" y="248"/>
                  </a:lnTo>
                  <a:lnTo>
                    <a:pt x="988" y="225"/>
                  </a:lnTo>
                  <a:lnTo>
                    <a:pt x="988" y="225"/>
                  </a:lnTo>
                  <a:lnTo>
                    <a:pt x="976" y="200"/>
                  </a:lnTo>
                  <a:lnTo>
                    <a:pt x="969" y="189"/>
                  </a:lnTo>
                  <a:lnTo>
                    <a:pt x="962" y="177"/>
                  </a:lnTo>
                  <a:lnTo>
                    <a:pt x="962" y="177"/>
                  </a:lnTo>
                  <a:lnTo>
                    <a:pt x="939" y="148"/>
                  </a:lnTo>
                  <a:lnTo>
                    <a:pt x="916" y="123"/>
                  </a:lnTo>
                  <a:lnTo>
                    <a:pt x="916" y="123"/>
                  </a:lnTo>
                  <a:lnTo>
                    <a:pt x="902" y="105"/>
                  </a:lnTo>
                  <a:lnTo>
                    <a:pt x="902" y="105"/>
                  </a:lnTo>
                  <a:lnTo>
                    <a:pt x="890" y="90"/>
                  </a:lnTo>
                  <a:lnTo>
                    <a:pt x="890" y="90"/>
                  </a:lnTo>
                  <a:lnTo>
                    <a:pt x="879" y="75"/>
                  </a:lnTo>
                  <a:lnTo>
                    <a:pt x="874" y="69"/>
                  </a:lnTo>
                  <a:lnTo>
                    <a:pt x="868" y="63"/>
                  </a:lnTo>
                  <a:lnTo>
                    <a:pt x="868" y="63"/>
                  </a:lnTo>
                  <a:lnTo>
                    <a:pt x="860" y="58"/>
                  </a:lnTo>
                  <a:lnTo>
                    <a:pt x="853" y="53"/>
                  </a:lnTo>
                  <a:lnTo>
                    <a:pt x="846" y="49"/>
                  </a:lnTo>
                  <a:lnTo>
                    <a:pt x="839" y="46"/>
                  </a:lnTo>
                  <a:lnTo>
                    <a:pt x="830" y="43"/>
                  </a:lnTo>
                  <a:lnTo>
                    <a:pt x="822" y="42"/>
                  </a:lnTo>
                  <a:lnTo>
                    <a:pt x="814" y="41"/>
                  </a:lnTo>
                  <a:lnTo>
                    <a:pt x="805" y="40"/>
                  </a:lnTo>
                  <a:lnTo>
                    <a:pt x="805" y="40"/>
                  </a:lnTo>
                  <a:lnTo>
                    <a:pt x="794" y="41"/>
                  </a:lnTo>
                  <a:lnTo>
                    <a:pt x="784" y="42"/>
                  </a:lnTo>
                  <a:lnTo>
                    <a:pt x="774" y="44"/>
                  </a:lnTo>
                  <a:lnTo>
                    <a:pt x="763" y="47"/>
                  </a:lnTo>
                  <a:lnTo>
                    <a:pt x="742" y="53"/>
                  </a:lnTo>
                  <a:lnTo>
                    <a:pt x="721" y="61"/>
                  </a:lnTo>
                  <a:lnTo>
                    <a:pt x="714" y="64"/>
                  </a:lnTo>
                  <a:lnTo>
                    <a:pt x="695" y="71"/>
                  </a:lnTo>
                  <a:lnTo>
                    <a:pt x="695" y="71"/>
                  </a:lnTo>
                  <a:lnTo>
                    <a:pt x="661" y="83"/>
                  </a:lnTo>
                  <a:lnTo>
                    <a:pt x="627" y="97"/>
                  </a:lnTo>
                  <a:lnTo>
                    <a:pt x="610" y="105"/>
                  </a:lnTo>
                  <a:lnTo>
                    <a:pt x="595" y="112"/>
                  </a:lnTo>
                  <a:lnTo>
                    <a:pt x="578" y="122"/>
                  </a:lnTo>
                  <a:lnTo>
                    <a:pt x="564" y="131"/>
                  </a:lnTo>
                  <a:lnTo>
                    <a:pt x="564" y="131"/>
                  </a:lnTo>
                  <a:lnTo>
                    <a:pt x="538" y="148"/>
                  </a:lnTo>
                  <a:lnTo>
                    <a:pt x="513" y="166"/>
                  </a:lnTo>
                  <a:lnTo>
                    <a:pt x="513" y="166"/>
                  </a:lnTo>
                  <a:lnTo>
                    <a:pt x="490" y="184"/>
                  </a:lnTo>
                  <a:lnTo>
                    <a:pt x="466" y="201"/>
                  </a:lnTo>
                  <a:lnTo>
                    <a:pt x="466" y="201"/>
                  </a:lnTo>
                  <a:lnTo>
                    <a:pt x="461" y="204"/>
                  </a:lnTo>
                  <a:lnTo>
                    <a:pt x="458" y="207"/>
                  </a:lnTo>
                  <a:lnTo>
                    <a:pt x="454" y="211"/>
                  </a:lnTo>
                  <a:lnTo>
                    <a:pt x="453" y="215"/>
                  </a:lnTo>
                  <a:lnTo>
                    <a:pt x="452" y="222"/>
                  </a:lnTo>
                  <a:lnTo>
                    <a:pt x="452" y="228"/>
                  </a:lnTo>
                  <a:lnTo>
                    <a:pt x="452" y="228"/>
                  </a:lnTo>
                  <a:lnTo>
                    <a:pt x="454" y="233"/>
                  </a:lnTo>
                  <a:lnTo>
                    <a:pt x="459" y="239"/>
                  </a:lnTo>
                  <a:lnTo>
                    <a:pt x="463" y="245"/>
                  </a:lnTo>
                  <a:lnTo>
                    <a:pt x="469" y="250"/>
                  </a:lnTo>
                  <a:lnTo>
                    <a:pt x="482" y="260"/>
                  </a:lnTo>
                  <a:lnTo>
                    <a:pt x="498" y="269"/>
                  </a:lnTo>
                  <a:lnTo>
                    <a:pt x="514" y="277"/>
                  </a:lnTo>
                  <a:lnTo>
                    <a:pt x="530" y="283"/>
                  </a:lnTo>
                  <a:lnTo>
                    <a:pt x="543" y="287"/>
                  </a:lnTo>
                  <a:lnTo>
                    <a:pt x="554" y="289"/>
                  </a:lnTo>
                  <a:lnTo>
                    <a:pt x="554" y="289"/>
                  </a:lnTo>
                  <a:lnTo>
                    <a:pt x="557" y="290"/>
                  </a:lnTo>
                  <a:lnTo>
                    <a:pt x="560" y="291"/>
                  </a:lnTo>
                  <a:lnTo>
                    <a:pt x="563" y="293"/>
                  </a:lnTo>
                  <a:lnTo>
                    <a:pt x="566" y="295"/>
                  </a:lnTo>
                  <a:lnTo>
                    <a:pt x="568" y="298"/>
                  </a:lnTo>
                  <a:lnTo>
                    <a:pt x="571" y="297"/>
                  </a:lnTo>
                  <a:lnTo>
                    <a:pt x="571" y="297"/>
                  </a:lnTo>
                  <a:lnTo>
                    <a:pt x="575" y="297"/>
                  </a:lnTo>
                  <a:lnTo>
                    <a:pt x="575" y="297"/>
                  </a:lnTo>
                  <a:lnTo>
                    <a:pt x="578" y="297"/>
                  </a:lnTo>
                  <a:lnTo>
                    <a:pt x="583" y="298"/>
                  </a:lnTo>
                  <a:lnTo>
                    <a:pt x="586" y="299"/>
                  </a:lnTo>
                  <a:lnTo>
                    <a:pt x="588" y="301"/>
                  </a:lnTo>
                  <a:lnTo>
                    <a:pt x="588" y="301"/>
                  </a:lnTo>
                  <a:lnTo>
                    <a:pt x="590" y="304"/>
                  </a:lnTo>
                  <a:lnTo>
                    <a:pt x="591" y="306"/>
                  </a:lnTo>
                  <a:lnTo>
                    <a:pt x="591" y="313"/>
                  </a:lnTo>
                  <a:lnTo>
                    <a:pt x="591" y="313"/>
                  </a:lnTo>
                  <a:lnTo>
                    <a:pt x="589" y="328"/>
                  </a:lnTo>
                  <a:lnTo>
                    <a:pt x="586" y="344"/>
                  </a:lnTo>
                  <a:lnTo>
                    <a:pt x="581" y="358"/>
                  </a:lnTo>
                  <a:lnTo>
                    <a:pt x="576" y="373"/>
                  </a:lnTo>
                  <a:lnTo>
                    <a:pt x="571" y="388"/>
                  </a:lnTo>
                  <a:lnTo>
                    <a:pt x="565" y="403"/>
                  </a:lnTo>
                  <a:lnTo>
                    <a:pt x="558" y="417"/>
                  </a:lnTo>
                  <a:lnTo>
                    <a:pt x="549" y="430"/>
                  </a:lnTo>
                  <a:lnTo>
                    <a:pt x="533" y="458"/>
                  </a:lnTo>
                  <a:lnTo>
                    <a:pt x="514" y="485"/>
                  </a:lnTo>
                  <a:lnTo>
                    <a:pt x="495" y="512"/>
                  </a:lnTo>
                  <a:lnTo>
                    <a:pt x="474" y="537"/>
                  </a:lnTo>
                  <a:lnTo>
                    <a:pt x="474" y="537"/>
                  </a:lnTo>
                  <a:lnTo>
                    <a:pt x="465" y="548"/>
                  </a:lnTo>
                  <a:lnTo>
                    <a:pt x="453" y="561"/>
                  </a:lnTo>
                  <a:lnTo>
                    <a:pt x="442" y="571"/>
                  </a:lnTo>
                  <a:lnTo>
                    <a:pt x="431" y="582"/>
                  </a:lnTo>
                  <a:lnTo>
                    <a:pt x="418" y="593"/>
                  </a:lnTo>
                  <a:lnTo>
                    <a:pt x="405" y="603"/>
                  </a:lnTo>
                  <a:lnTo>
                    <a:pt x="378" y="622"/>
                  </a:lnTo>
                  <a:lnTo>
                    <a:pt x="348" y="640"/>
                  </a:lnTo>
                  <a:lnTo>
                    <a:pt x="317" y="656"/>
                  </a:lnTo>
                  <a:lnTo>
                    <a:pt x="284" y="670"/>
                  </a:lnTo>
                  <a:lnTo>
                    <a:pt x="248" y="684"/>
                  </a:lnTo>
                  <a:lnTo>
                    <a:pt x="248" y="684"/>
                  </a:lnTo>
                  <a:lnTo>
                    <a:pt x="226" y="690"/>
                  </a:lnTo>
                  <a:lnTo>
                    <a:pt x="204" y="694"/>
                  </a:lnTo>
                  <a:lnTo>
                    <a:pt x="181" y="697"/>
                  </a:lnTo>
                  <a:lnTo>
                    <a:pt x="158" y="698"/>
                  </a:lnTo>
                  <a:lnTo>
                    <a:pt x="158" y="698"/>
                  </a:lnTo>
                  <a:lnTo>
                    <a:pt x="140" y="697"/>
                  </a:lnTo>
                  <a:lnTo>
                    <a:pt x="140" y="697"/>
                  </a:lnTo>
                  <a:lnTo>
                    <a:pt x="129" y="696"/>
                  </a:lnTo>
                  <a:lnTo>
                    <a:pt x="129" y="696"/>
                  </a:lnTo>
                  <a:lnTo>
                    <a:pt x="115" y="695"/>
                  </a:lnTo>
                  <a:lnTo>
                    <a:pt x="98" y="694"/>
                  </a:lnTo>
                  <a:lnTo>
                    <a:pt x="98" y="694"/>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07" name="组合 106"/>
          <p:cNvGrpSpPr/>
          <p:nvPr/>
        </p:nvGrpSpPr>
        <p:grpSpPr>
          <a:xfrm>
            <a:off x="7939263" y="2271237"/>
            <a:ext cx="1313748" cy="1246663"/>
            <a:chOff x="4219575" y="3103563"/>
            <a:chExt cx="746125" cy="708025"/>
          </a:xfrm>
          <a:solidFill>
            <a:schemeClr val="accent1"/>
          </a:solidFill>
        </p:grpSpPr>
        <p:sp>
          <p:nvSpPr>
            <p:cNvPr id="108"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213" name="组合 212"/>
          <p:cNvGrpSpPr/>
          <p:nvPr/>
        </p:nvGrpSpPr>
        <p:grpSpPr>
          <a:xfrm>
            <a:off x="1843040" y="3942884"/>
            <a:ext cx="3327636" cy="1225333"/>
            <a:chOff x="1279158" y="2671843"/>
            <a:chExt cx="3327636" cy="1225333"/>
          </a:xfrm>
        </p:grpSpPr>
        <p:sp>
          <p:nvSpPr>
            <p:cNvPr id="214" name="矩形 213"/>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15" name="矩形 214"/>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217" name="组合 216"/>
          <p:cNvGrpSpPr/>
          <p:nvPr/>
        </p:nvGrpSpPr>
        <p:grpSpPr>
          <a:xfrm>
            <a:off x="6807932" y="3942884"/>
            <a:ext cx="3327636" cy="1225333"/>
            <a:chOff x="1279158" y="2671843"/>
            <a:chExt cx="3327636" cy="1225333"/>
          </a:xfrm>
        </p:grpSpPr>
        <p:sp>
          <p:nvSpPr>
            <p:cNvPr id="218" name="矩形 217"/>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19" name="矩形 218"/>
            <p:cNvSpPr/>
            <p:nvPr/>
          </p:nvSpPr>
          <p:spPr>
            <a:xfrm>
              <a:off x="1821989" y="2671843"/>
              <a:ext cx="2241974" cy="51610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extLst>
      <p:ext uri="{BB962C8B-B14F-4D97-AF65-F5344CB8AC3E}">
        <p14:creationId xmlns:p14="http://schemas.microsoft.com/office/powerpoint/2010/main" val="3802508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13"/>
                                        </p:tgtEl>
                                        <p:attrNameLst>
                                          <p:attrName>style.visibility</p:attrName>
                                        </p:attrNameLst>
                                      </p:cBhvr>
                                      <p:to>
                                        <p:strVal val="visible"/>
                                      </p:to>
                                    </p:set>
                                    <p:animEffect transition="in" filter="fade">
                                      <p:cBhvr>
                                        <p:cTn id="23" dur="1000"/>
                                        <p:tgtEl>
                                          <p:spTgt spid="213"/>
                                        </p:tgtEl>
                                      </p:cBhvr>
                                    </p:animEffect>
                                    <p:anim calcmode="lin" valueType="num">
                                      <p:cBhvr>
                                        <p:cTn id="24" dur="1000" fill="hold"/>
                                        <p:tgtEl>
                                          <p:spTgt spid="213"/>
                                        </p:tgtEl>
                                        <p:attrNameLst>
                                          <p:attrName>ppt_x</p:attrName>
                                        </p:attrNameLst>
                                      </p:cBhvr>
                                      <p:tavLst>
                                        <p:tav tm="0">
                                          <p:val>
                                            <p:strVal val="#ppt_x"/>
                                          </p:val>
                                        </p:tav>
                                        <p:tav tm="100000">
                                          <p:val>
                                            <p:strVal val="#ppt_x"/>
                                          </p:val>
                                        </p:tav>
                                      </p:tavLst>
                                    </p:anim>
                                    <p:anim calcmode="lin" valueType="num">
                                      <p:cBhvr>
                                        <p:cTn id="25" dur="1000" fill="hold"/>
                                        <p:tgtEl>
                                          <p:spTgt spid="2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7"/>
                                        </p:tgtEl>
                                        <p:attrNameLst>
                                          <p:attrName>style.visibility</p:attrName>
                                        </p:attrNameLst>
                                      </p:cBhvr>
                                      <p:to>
                                        <p:strVal val="visible"/>
                                      </p:to>
                                    </p:set>
                                    <p:animEffect transition="in" filter="fade">
                                      <p:cBhvr>
                                        <p:cTn id="28" dur="1000"/>
                                        <p:tgtEl>
                                          <p:spTgt spid="217"/>
                                        </p:tgtEl>
                                      </p:cBhvr>
                                    </p:animEffect>
                                    <p:anim calcmode="lin" valueType="num">
                                      <p:cBhvr>
                                        <p:cTn id="29" dur="1000" fill="hold"/>
                                        <p:tgtEl>
                                          <p:spTgt spid="217"/>
                                        </p:tgtEl>
                                        <p:attrNameLst>
                                          <p:attrName>ppt_x</p:attrName>
                                        </p:attrNameLst>
                                      </p:cBhvr>
                                      <p:tavLst>
                                        <p:tav tm="0">
                                          <p:val>
                                            <p:strVal val="#ppt_x"/>
                                          </p:val>
                                        </p:tav>
                                        <p:tav tm="100000">
                                          <p:val>
                                            <p:strVal val="#ppt_x"/>
                                          </p:val>
                                        </p:tav>
                                      </p:tavLst>
                                    </p:anim>
                                    <p:anim calcmode="lin" valueType="num">
                                      <p:cBhvr>
                                        <p:cTn id="30"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4820" y="610692"/>
            <a:ext cx="5886671" cy="625183"/>
            <a:chOff x="994820" y="496392"/>
            <a:chExt cx="5886671" cy="625183"/>
          </a:xfrm>
        </p:grpSpPr>
        <p:grpSp>
          <p:nvGrpSpPr>
            <p:cNvPr id="3" name="组合 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7" name="组合 6"/>
          <p:cNvGrpSpPr/>
          <p:nvPr/>
        </p:nvGrpSpPr>
        <p:grpSpPr>
          <a:xfrm>
            <a:off x="5186116" y="2588484"/>
            <a:ext cx="1803962" cy="2401758"/>
            <a:chOff x="3213101" y="3067051"/>
            <a:chExt cx="541337" cy="720725"/>
          </a:xfrm>
          <a:solidFill>
            <a:schemeClr val="accent4"/>
          </a:solidFill>
        </p:grpSpPr>
        <p:sp>
          <p:nvSpPr>
            <p:cNvPr id="8"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61" name="组合 60"/>
          <p:cNvGrpSpPr/>
          <p:nvPr/>
        </p:nvGrpSpPr>
        <p:grpSpPr>
          <a:xfrm>
            <a:off x="1317258" y="2109943"/>
            <a:ext cx="3327636" cy="1225333"/>
            <a:chOff x="1279158" y="2671843"/>
            <a:chExt cx="3327636" cy="1225333"/>
          </a:xfrm>
        </p:grpSpPr>
        <p:sp>
          <p:nvSpPr>
            <p:cNvPr id="59" name="矩形 58"/>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60" name="矩形 59"/>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62" name="组合 61"/>
          <p:cNvGrpSpPr/>
          <p:nvPr/>
        </p:nvGrpSpPr>
        <p:grpSpPr>
          <a:xfrm>
            <a:off x="1317258" y="4089856"/>
            <a:ext cx="3327636" cy="1225333"/>
            <a:chOff x="1279158" y="2671843"/>
            <a:chExt cx="3327636" cy="1225333"/>
          </a:xfrm>
        </p:grpSpPr>
        <p:sp>
          <p:nvSpPr>
            <p:cNvPr id="63" name="矩形 62"/>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64" name="矩形 63"/>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65" name="组合 64"/>
          <p:cNvGrpSpPr/>
          <p:nvPr/>
        </p:nvGrpSpPr>
        <p:grpSpPr>
          <a:xfrm>
            <a:off x="7473608" y="2109943"/>
            <a:ext cx="3327636" cy="1225333"/>
            <a:chOff x="1279158" y="2671843"/>
            <a:chExt cx="3327636" cy="1225333"/>
          </a:xfrm>
        </p:grpSpPr>
        <p:sp>
          <p:nvSpPr>
            <p:cNvPr id="66" name="矩形 65"/>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67" name="矩形 66"/>
            <p:cNvSpPr/>
            <p:nvPr/>
          </p:nvSpPr>
          <p:spPr>
            <a:xfrm>
              <a:off x="2364820" y="267184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nvGrpSpPr>
          <p:cNvPr id="68" name="组合 67"/>
          <p:cNvGrpSpPr/>
          <p:nvPr/>
        </p:nvGrpSpPr>
        <p:grpSpPr>
          <a:xfrm>
            <a:off x="7473608" y="4089856"/>
            <a:ext cx="3327636" cy="1225333"/>
            <a:chOff x="1279158" y="2671843"/>
            <a:chExt cx="3327636" cy="1225333"/>
          </a:xfrm>
        </p:grpSpPr>
        <p:sp>
          <p:nvSpPr>
            <p:cNvPr id="69" name="矩形 68"/>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70" name="矩形 69"/>
            <p:cNvSpPr/>
            <p:nvPr/>
          </p:nvSpPr>
          <p:spPr>
            <a:xfrm>
              <a:off x="2364820" y="267184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extLst>
      <p:ext uri="{BB962C8B-B14F-4D97-AF65-F5344CB8AC3E}">
        <p14:creationId xmlns:p14="http://schemas.microsoft.com/office/powerpoint/2010/main" val="1319568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ppt_x</p:attrName>
                                        </p:attrNameLst>
                                      </p:cBhvr>
                                      <p:tavLst>
                                        <p:tav tm="0">
                                          <p:val>
                                            <p:strVal val="#ppt_x-#ppt_w*1.125000"/>
                                          </p:val>
                                        </p:tav>
                                        <p:tav tm="100000">
                                          <p:val>
                                            <p:strVal val="#ppt_x"/>
                                          </p:val>
                                        </p:tav>
                                      </p:tavLst>
                                    </p:anim>
                                    <p:animEffect transition="in" filter="wipe(right)">
                                      <p:cBhvr>
                                        <p:cTn id="20" dur="500"/>
                                        <p:tgtEl>
                                          <p:spTgt spid="61"/>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p:tgtEl>
                                          <p:spTgt spid="62"/>
                                        </p:tgtEl>
                                        <p:attrNameLst>
                                          <p:attrName>ppt_x</p:attrName>
                                        </p:attrNameLst>
                                      </p:cBhvr>
                                      <p:tavLst>
                                        <p:tav tm="0">
                                          <p:val>
                                            <p:strVal val="#ppt_x-#ppt_w*1.125000"/>
                                          </p:val>
                                        </p:tav>
                                        <p:tav tm="100000">
                                          <p:val>
                                            <p:strVal val="#ppt_x"/>
                                          </p:val>
                                        </p:tav>
                                      </p:tavLst>
                                    </p:anim>
                                    <p:animEffect transition="in" filter="wipe(right)">
                                      <p:cBhvr>
                                        <p:cTn id="25" dur="500"/>
                                        <p:tgtEl>
                                          <p:spTgt spid="62"/>
                                        </p:tgtEl>
                                      </p:cBhvr>
                                    </p:animEffect>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p:tgtEl>
                                          <p:spTgt spid="65"/>
                                        </p:tgtEl>
                                        <p:attrNameLst>
                                          <p:attrName>ppt_x</p:attrName>
                                        </p:attrNameLst>
                                      </p:cBhvr>
                                      <p:tavLst>
                                        <p:tav tm="0">
                                          <p:val>
                                            <p:strVal val="#ppt_x+#ppt_w*1.125000"/>
                                          </p:val>
                                        </p:tav>
                                        <p:tav tm="100000">
                                          <p:val>
                                            <p:strVal val="#ppt_x"/>
                                          </p:val>
                                        </p:tav>
                                      </p:tavLst>
                                    </p:anim>
                                    <p:animEffect transition="in" filter="wipe(left)">
                                      <p:cBhvr>
                                        <p:cTn id="30" dur="500"/>
                                        <p:tgtEl>
                                          <p:spTgt spid="65"/>
                                        </p:tgtEl>
                                      </p:cBhvr>
                                    </p:animEffect>
                                  </p:childTnLst>
                                </p:cTn>
                              </p:par>
                            </p:childTnLst>
                          </p:cTn>
                        </p:par>
                        <p:par>
                          <p:cTn id="31" fill="hold">
                            <p:stCondLst>
                              <p:cond delay="3000"/>
                            </p:stCondLst>
                            <p:childTnLst>
                              <p:par>
                                <p:cTn id="32" presetID="12" presetClass="entr" presetSubtype="2" fill="hold"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p:tgtEl>
                                          <p:spTgt spid="68"/>
                                        </p:tgtEl>
                                        <p:attrNameLst>
                                          <p:attrName>ppt_x</p:attrName>
                                        </p:attrNameLst>
                                      </p:cBhvr>
                                      <p:tavLst>
                                        <p:tav tm="0">
                                          <p:val>
                                            <p:strVal val="#ppt_x+#ppt_w*1.125000"/>
                                          </p:val>
                                        </p:tav>
                                        <p:tav tm="100000">
                                          <p:val>
                                            <p:strVal val="#ppt_x"/>
                                          </p:val>
                                        </p:tav>
                                      </p:tavLst>
                                    </p:anim>
                                    <p:animEffect transition="in" filter="wipe(left)">
                                      <p:cBhvr>
                                        <p:cTn id="3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sp>
        <p:nvSpPr>
          <p:cNvPr id="14" name="文本框 13"/>
          <p:cNvSpPr txBox="1"/>
          <p:nvPr/>
        </p:nvSpPr>
        <p:spPr>
          <a:xfrm>
            <a:off x="3541454" y="2611096"/>
            <a:ext cx="5109092" cy="1323439"/>
          </a:xfrm>
          <a:prstGeom prst="rect">
            <a:avLst/>
          </a:prstGeom>
          <a:noFill/>
        </p:spPr>
        <p:txBody>
          <a:bodyPr wrap="none" rtlCol="0">
            <a:spAutoFit/>
          </a:bodyPr>
          <a:lstStyle/>
          <a:p>
            <a:pPr algn="ctr"/>
            <a:r>
              <a:rPr lang="zh-CN" altLang="en-US" sz="8000" dirty="0">
                <a:solidFill>
                  <a:schemeClr val="bg1"/>
                </a:solidFill>
                <a:latin typeface="汉仪喵魂体W" panose="00020600040101010101" pitchFamily="18" charset="-122"/>
                <a:ea typeface="汉仪喵魂体W" panose="00020600040101010101" pitchFamily="18" charset="-122"/>
              </a:rPr>
              <a:t>感谢您的观看</a:t>
            </a:r>
          </a:p>
        </p:txBody>
      </p:sp>
      <p:sp>
        <p:nvSpPr>
          <p:cNvPr id="15" name="文本框 14"/>
          <p:cNvSpPr txBox="1"/>
          <p:nvPr/>
        </p:nvSpPr>
        <p:spPr>
          <a:xfrm>
            <a:off x="3601668" y="3946156"/>
            <a:ext cx="4988664" cy="4783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mj-ea"/>
                <a:ea typeface="+mj-ea"/>
              </a:rPr>
              <a:t>The user can demonstrate on a projector or computer, or print the presentation and make it into a film to be used in a wider field</a:t>
            </a:r>
          </a:p>
        </p:txBody>
      </p:sp>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609600" y="4953000"/>
            <a:ext cx="11277600" cy="1698798"/>
          </a:xfrm>
          <a:prstGeom prst="rect">
            <a:avLst/>
          </a:prstGeom>
          <a:noFill/>
        </p:spPr>
        <p:txBody>
          <a:bodyPr wrap="square">
            <a:spAutoFit/>
          </a:bodyPr>
          <a:lstStyle/>
          <a:p>
            <a:pPr algn="ctr" defTabSz="685783">
              <a:lnSpc>
                <a:spcPct val="107000"/>
              </a:lnSpc>
              <a:spcAft>
                <a:spcPts val="600"/>
              </a:spcAft>
            </a:pPr>
            <a:r>
              <a:rPr lang="en-US" sz="3200" b="1">
                <a:solidFill>
                  <a:srgbClr val="FF0000"/>
                </a:solidFill>
                <a:latin typeface="Calibri" panose="020F0502020204030204" pitchFamily="34" charset="0"/>
                <a:ea typeface="Calibri" panose="020F0502020204030204" pitchFamily="34" charset="0"/>
              </a:rPr>
              <a:t>SƯU TẦM: ĐOÀN VĂN DOANH, NAM TRỰC, NAM ĐỊNH</a:t>
            </a:r>
            <a:endParaRPr lang="en-US" sz="1200">
              <a:solidFill>
                <a:srgbClr val="FF0000"/>
              </a:solidFill>
              <a:latin typeface="Calibri" panose="020F0502020204030204" pitchFamily="34" charset="0"/>
              <a:ea typeface="Calibri" panose="020F0502020204030204" pitchFamily="34" charset="0"/>
            </a:endParaRPr>
          </a:p>
          <a:p>
            <a:pPr algn="ctr" defTabSz="685783">
              <a:lnSpc>
                <a:spcPct val="107000"/>
              </a:lnSpc>
              <a:spcAft>
                <a:spcPts val="600"/>
              </a:spcAft>
            </a:pPr>
            <a:r>
              <a:rPr lang="en-US" sz="2133"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1200">
              <a:solidFill>
                <a:prstClr val="black"/>
              </a:solidFill>
              <a:latin typeface="Calibri" panose="020F0502020204030204" pitchFamily="34" charset="0"/>
              <a:ea typeface="Calibri" panose="020F0502020204030204" pitchFamily="34" charset="0"/>
            </a:endParaRPr>
          </a:p>
          <a:p>
            <a:pPr algn="ctr" defTabSz="685783"/>
            <a:r>
              <a:rPr lang="en-US" sz="3733">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3733">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 y="0"/>
            <a:ext cx="12191999"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bwMode="auto">
          <a:xfrm>
            <a:off x="5267320" y="1587064"/>
            <a:ext cx="1657360" cy="1899846"/>
            <a:chOff x="6092" y="2755"/>
            <a:chExt cx="704" cy="807"/>
          </a:xfrm>
          <a:solidFill>
            <a:schemeClr val="accent2"/>
          </a:solidFill>
        </p:grpSpPr>
        <p:sp>
          <p:nvSpPr>
            <p:cNvPr id="4"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文本框 12"/>
          <p:cNvSpPr txBox="1"/>
          <p:nvPr/>
        </p:nvSpPr>
        <p:spPr>
          <a:xfrm>
            <a:off x="4904549" y="3658474"/>
            <a:ext cx="2403222" cy="646331"/>
          </a:xfrm>
          <a:prstGeom prst="rect">
            <a:avLst/>
          </a:prstGeom>
          <a:noFill/>
        </p:spPr>
        <p:txBody>
          <a:bodyPr wrap="none" rtlCol="0">
            <a:spAutoFit/>
          </a:bodyPr>
          <a:lstStyle/>
          <a:p>
            <a:pPr algn="ctr"/>
            <a:r>
              <a:rPr lang="en-US" altLang="zh-CN" sz="3600">
                <a:solidFill>
                  <a:schemeClr val="bg1"/>
                </a:solidFill>
                <a:latin typeface="汉仪喵魂体W" panose="00020600040101010101" pitchFamily="18" charset="-122"/>
                <a:ea typeface="汉仪喵魂体W" panose="00020600040101010101" pitchFamily="18" charset="-122"/>
              </a:rPr>
              <a:t>01.BÀI 1</a:t>
            </a:r>
            <a:endParaRPr lang="zh-CN" altLang="en-US" sz="3600" dirty="0">
              <a:solidFill>
                <a:schemeClr val="bg1"/>
              </a:solidFill>
              <a:latin typeface="汉仪喵魂体W" panose="00020600040101010101" pitchFamily="18" charset="-122"/>
              <a:ea typeface="汉仪喵魂体W" panose="00020600040101010101" pitchFamily="18" charset="-122"/>
            </a:endParaRPr>
          </a:p>
        </p:txBody>
      </p:sp>
      <p:sp>
        <p:nvSpPr>
          <p:cNvPr id="14" name="文本框 13"/>
          <p:cNvSpPr txBox="1"/>
          <p:nvPr/>
        </p:nvSpPr>
        <p:spPr>
          <a:xfrm>
            <a:off x="3601668" y="4380784"/>
            <a:ext cx="4988664" cy="4783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76629" y="2059404"/>
            <a:ext cx="4900887" cy="3459918"/>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0" y="610692"/>
            <a:ext cx="5886671"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文本框 93"/>
            <p:cNvSpPr txBox="1"/>
            <p:nvPr/>
          </p:nvSpPr>
          <p:spPr>
            <a:xfrm>
              <a:off x="1595870" y="496392"/>
              <a:ext cx="1418978" cy="584775"/>
            </a:xfrm>
            <a:prstGeom prst="rect">
              <a:avLst/>
            </a:prstGeom>
            <a:noFill/>
          </p:spPr>
          <p:txBody>
            <a:bodyPr wrap="none" rtlCol="0">
              <a:spAutoFit/>
            </a:bodyPr>
            <a:lstStyle/>
            <a:p>
              <a:r>
                <a:rPr lang="en-US" altLang="zh-CN" sz="3200">
                  <a:solidFill>
                    <a:schemeClr val="bg1"/>
                  </a:solidFill>
                  <a:latin typeface="汉仪喵魂体W" panose="00020600040101010101" pitchFamily="18" charset="-122"/>
                  <a:ea typeface="汉仪喵魂体W" panose="00020600040101010101" pitchFamily="18" charset="-122"/>
                </a:rPr>
                <a:t>BÀI 1</a:t>
              </a:r>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grpSp>
        <p:nvGrpSpPr>
          <p:cNvPr id="97" name="组合 96"/>
          <p:cNvGrpSpPr/>
          <p:nvPr/>
        </p:nvGrpSpPr>
        <p:grpSpPr>
          <a:xfrm>
            <a:off x="7112263" y="2588900"/>
            <a:ext cx="3109117" cy="2701824"/>
            <a:chOff x="1375849" y="1901211"/>
            <a:chExt cx="4233329" cy="3678765"/>
          </a:xfrm>
        </p:grpSpPr>
        <p:sp>
          <p:nvSpPr>
            <p:cNvPr id="98" name="任意多边形 97"/>
            <p:cNvSpPr/>
            <p:nvPr/>
          </p:nvSpPr>
          <p:spPr>
            <a:xfrm>
              <a:off x="1685925" y="2124422"/>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a:srcRect/>
              <a:stretch>
                <a:fillRect l="-13000" r="-3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99" name="任意多边形 98"/>
            <p:cNvSpPr/>
            <p:nvPr/>
          </p:nvSpPr>
          <p:spPr>
            <a:xfrm>
              <a:off x="1375849" y="190121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2"/>
            </a:solidFill>
            <a:ln w="28575"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00" name="任意多边形 99"/>
            <p:cNvSpPr/>
            <p:nvPr/>
          </p:nvSpPr>
          <p:spPr>
            <a:xfrm>
              <a:off x="2515205" y="510743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grpSp>
        <p:nvGrpSpPr>
          <p:cNvPr id="101" name="组合 100"/>
          <p:cNvGrpSpPr/>
          <p:nvPr/>
        </p:nvGrpSpPr>
        <p:grpSpPr>
          <a:xfrm>
            <a:off x="2359464" y="2925850"/>
            <a:ext cx="3327636" cy="1225333"/>
            <a:chOff x="1279158" y="2671843"/>
            <a:chExt cx="3327636" cy="1225333"/>
          </a:xfrm>
        </p:grpSpPr>
        <p:sp>
          <p:nvSpPr>
            <p:cNvPr id="102" name="矩形 101"/>
            <p:cNvSpPr/>
            <p:nvPr/>
          </p:nvSpPr>
          <p:spPr>
            <a:xfrm>
              <a:off x="1279158" y="3140046"/>
              <a:ext cx="332763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03" name="矩形 102"/>
            <p:cNvSpPr/>
            <p:nvPr/>
          </p:nvSpPr>
          <p:spPr>
            <a:xfrm>
              <a:off x="1279158" y="2671843"/>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spTree>
    <p:extLst>
      <p:ext uri="{BB962C8B-B14F-4D97-AF65-F5344CB8AC3E}">
        <p14:creationId xmlns:p14="http://schemas.microsoft.com/office/powerpoint/2010/main" val="177932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p:tgtEl>
                                          <p:spTgt spid="92"/>
                                        </p:tgtEl>
                                        <p:attrNameLst>
                                          <p:attrName>ppt_x</p:attrName>
                                        </p:attrNameLst>
                                      </p:cBhvr>
                                      <p:tavLst>
                                        <p:tav tm="0">
                                          <p:val>
                                            <p:strVal val="#ppt_x-#ppt_w*1.125000"/>
                                          </p:val>
                                        </p:tav>
                                        <p:tav tm="100000">
                                          <p:val>
                                            <p:strVal val="#ppt_x"/>
                                          </p:val>
                                        </p:tav>
                                      </p:tavLst>
                                    </p:anim>
                                    <p:animEffect transition="in" filter="wipe(right)">
                                      <p:cBhvr>
                                        <p:cTn id="8" dur="500"/>
                                        <p:tgtEl>
                                          <p:spTgt spid="92"/>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p:cTn id="24" dur="500" fill="hold"/>
                                        <p:tgtEl>
                                          <p:spTgt spid="101"/>
                                        </p:tgtEl>
                                        <p:attrNameLst>
                                          <p:attrName>ppt_w</p:attrName>
                                        </p:attrNameLst>
                                      </p:cBhvr>
                                      <p:tavLst>
                                        <p:tav tm="0">
                                          <p:val>
                                            <p:fltVal val="0"/>
                                          </p:val>
                                        </p:tav>
                                        <p:tav tm="100000">
                                          <p:val>
                                            <p:strVal val="#ppt_w"/>
                                          </p:val>
                                        </p:tav>
                                      </p:tavLst>
                                    </p:anim>
                                    <p:anim calcmode="lin" valueType="num">
                                      <p:cBhvr>
                                        <p:cTn id="25" dur="500" fill="hold"/>
                                        <p:tgtEl>
                                          <p:spTgt spid="101"/>
                                        </p:tgtEl>
                                        <p:attrNameLst>
                                          <p:attrName>ppt_h</p:attrName>
                                        </p:attrNameLst>
                                      </p:cBhvr>
                                      <p:tavLst>
                                        <p:tav tm="0">
                                          <p:val>
                                            <p:fltVal val="0"/>
                                          </p:val>
                                        </p:tav>
                                        <p:tav tm="100000">
                                          <p:val>
                                            <p:strVal val="#ppt_h"/>
                                          </p:val>
                                        </p:tav>
                                      </p:tavLst>
                                    </p:anim>
                                    <p:animEffect transition="in" filter="fade">
                                      <p:cBhvr>
                                        <p:cTn id="2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组合 177"/>
          <p:cNvGrpSpPr/>
          <p:nvPr/>
        </p:nvGrpSpPr>
        <p:grpSpPr>
          <a:xfrm>
            <a:off x="994820" y="610692"/>
            <a:ext cx="5886671" cy="625183"/>
            <a:chOff x="994820" y="496392"/>
            <a:chExt cx="5886671" cy="625183"/>
          </a:xfrm>
        </p:grpSpPr>
        <p:grpSp>
          <p:nvGrpSpPr>
            <p:cNvPr id="179" name="组合 178"/>
            <p:cNvGrpSpPr/>
            <p:nvPr/>
          </p:nvGrpSpPr>
          <p:grpSpPr>
            <a:xfrm>
              <a:off x="994820" y="626210"/>
              <a:ext cx="5886671" cy="495365"/>
              <a:chOff x="3532280" y="5381090"/>
              <a:chExt cx="5886671" cy="495365"/>
            </a:xfrm>
          </p:grpSpPr>
          <p:sp>
            <p:nvSpPr>
              <p:cNvPr id="181"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2" name="任意多边形 181"/>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文本框 179"/>
            <p:cNvSpPr txBox="1"/>
            <p:nvPr/>
          </p:nvSpPr>
          <p:spPr>
            <a:xfrm>
              <a:off x="1595870" y="496392"/>
              <a:ext cx="1418978" cy="584775"/>
            </a:xfrm>
            <a:prstGeom prst="rect">
              <a:avLst/>
            </a:prstGeom>
            <a:noFill/>
          </p:spPr>
          <p:txBody>
            <a:bodyPr wrap="none" rtlCol="0">
              <a:spAutoFit/>
            </a:bodyPr>
            <a:lstStyle/>
            <a:p>
              <a:r>
                <a:rPr lang="en-US" altLang="zh-CN" sz="3200">
                  <a:solidFill>
                    <a:schemeClr val="bg1"/>
                  </a:solidFill>
                  <a:latin typeface="汉仪喵魂体W" panose="00020600040101010101" pitchFamily="18" charset="-122"/>
                  <a:ea typeface="汉仪喵魂体W" panose="00020600040101010101" pitchFamily="18" charset="-122"/>
                </a:rPr>
                <a:t>BÀI 2</a:t>
              </a:r>
              <a:endParaRPr lang="zh-CN" altLang="en-US" sz="3200" dirty="0">
                <a:solidFill>
                  <a:schemeClr val="bg1"/>
                </a:solidFill>
                <a:latin typeface="汉仪喵魂体W" panose="00020600040101010101" pitchFamily="18" charset="-122"/>
                <a:ea typeface="汉仪喵魂体W" panose="00020600040101010101" pitchFamily="18" charset="-122"/>
              </a:endParaRPr>
            </a:p>
          </p:txBody>
        </p:sp>
      </p:grpSp>
      <p:grpSp>
        <p:nvGrpSpPr>
          <p:cNvPr id="195" name="组合 194"/>
          <p:cNvGrpSpPr/>
          <p:nvPr/>
        </p:nvGrpSpPr>
        <p:grpSpPr>
          <a:xfrm>
            <a:off x="1538201" y="1980663"/>
            <a:ext cx="4151176" cy="1339041"/>
            <a:chOff x="1538201" y="1980663"/>
            <a:chExt cx="4151176" cy="1339041"/>
          </a:xfrm>
        </p:grpSpPr>
        <p:sp>
          <p:nvSpPr>
            <p:cNvPr id="2" name="椭圆 31"/>
            <p:cNvSpPr/>
            <p:nvPr/>
          </p:nvSpPr>
          <p:spPr>
            <a:xfrm>
              <a:off x="1538201" y="2045970"/>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 name="任意多边形 2"/>
            <p:cNvSpPr/>
            <p:nvPr/>
          </p:nvSpPr>
          <p:spPr>
            <a:xfrm>
              <a:off x="2780774" y="2517031"/>
              <a:ext cx="2690695" cy="1595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105" name="组合 104"/>
            <p:cNvGrpSpPr/>
            <p:nvPr/>
          </p:nvGrpSpPr>
          <p:grpSpPr>
            <a:xfrm>
              <a:off x="1764852" y="2341435"/>
              <a:ext cx="552473" cy="540617"/>
              <a:chOff x="2159000" y="1141413"/>
              <a:chExt cx="739775" cy="723900"/>
            </a:xfrm>
            <a:solidFill>
              <a:schemeClr val="accent1"/>
            </a:solidFill>
          </p:grpSpPr>
          <p:sp>
            <p:nvSpPr>
              <p:cNvPr id="106" name="Freeform 832"/>
              <p:cNvSpPr/>
              <p:nvPr/>
            </p:nvSpPr>
            <p:spPr bwMode="auto">
              <a:xfrm>
                <a:off x="2216150" y="1428750"/>
                <a:ext cx="14288" cy="63500"/>
              </a:xfrm>
              <a:custGeom>
                <a:avLst/>
                <a:gdLst/>
                <a:ahLst/>
                <a:cxnLst>
                  <a:cxn ang="0">
                    <a:pos x="27" y="4"/>
                  </a:cxn>
                  <a:cxn ang="0">
                    <a:pos x="27" y="4"/>
                  </a:cxn>
                  <a:cxn ang="0">
                    <a:pos x="27" y="2"/>
                  </a:cxn>
                  <a:cxn ang="0">
                    <a:pos x="26" y="1"/>
                  </a:cxn>
                  <a:cxn ang="0">
                    <a:pos x="25" y="0"/>
                  </a:cxn>
                  <a:cxn ang="0">
                    <a:pos x="23" y="0"/>
                  </a:cxn>
                  <a:cxn ang="0">
                    <a:pos x="21" y="0"/>
                  </a:cxn>
                  <a:cxn ang="0">
                    <a:pos x="20" y="1"/>
                  </a:cxn>
                  <a:cxn ang="0">
                    <a:pos x="19" y="2"/>
                  </a:cxn>
                  <a:cxn ang="0">
                    <a:pos x="18" y="4"/>
                  </a:cxn>
                  <a:cxn ang="0">
                    <a:pos x="18" y="4"/>
                  </a:cxn>
                  <a:cxn ang="0">
                    <a:pos x="17" y="22"/>
                  </a:cxn>
                  <a:cxn ang="0">
                    <a:pos x="14" y="39"/>
                  </a:cxn>
                  <a:cxn ang="0">
                    <a:pos x="9" y="56"/>
                  </a:cxn>
                  <a:cxn ang="0">
                    <a:pos x="4" y="73"/>
                  </a:cxn>
                  <a:cxn ang="0">
                    <a:pos x="4" y="73"/>
                  </a:cxn>
                  <a:cxn ang="0">
                    <a:pos x="2" y="84"/>
                  </a:cxn>
                  <a:cxn ang="0">
                    <a:pos x="1" y="95"/>
                  </a:cxn>
                  <a:cxn ang="0">
                    <a:pos x="0" y="100"/>
                  </a:cxn>
                  <a:cxn ang="0">
                    <a:pos x="1" y="106"/>
                  </a:cxn>
                  <a:cxn ang="0">
                    <a:pos x="2" y="111"/>
                  </a:cxn>
                  <a:cxn ang="0">
                    <a:pos x="4" y="116"/>
                  </a:cxn>
                  <a:cxn ang="0">
                    <a:pos x="4" y="116"/>
                  </a:cxn>
                  <a:cxn ang="0">
                    <a:pos x="5" y="117"/>
                  </a:cxn>
                  <a:cxn ang="0">
                    <a:pos x="7" y="118"/>
                  </a:cxn>
                  <a:cxn ang="0">
                    <a:pos x="8" y="118"/>
                  </a:cxn>
                  <a:cxn ang="0">
                    <a:pos x="10" y="118"/>
                  </a:cxn>
                  <a:cxn ang="0">
                    <a:pos x="12" y="116"/>
                  </a:cxn>
                  <a:cxn ang="0">
                    <a:pos x="13" y="115"/>
                  </a:cxn>
                  <a:cxn ang="0">
                    <a:pos x="14" y="113"/>
                  </a:cxn>
                  <a:cxn ang="0">
                    <a:pos x="13" y="111"/>
                  </a:cxn>
                  <a:cxn ang="0">
                    <a:pos x="13" y="111"/>
                  </a:cxn>
                  <a:cxn ang="0">
                    <a:pos x="10" y="104"/>
                  </a:cxn>
                  <a:cxn ang="0">
                    <a:pos x="9" y="97"/>
                  </a:cxn>
                  <a:cxn ang="0">
                    <a:pos x="10" y="91"/>
                  </a:cxn>
                  <a:cxn ang="0">
                    <a:pos x="12" y="83"/>
                  </a:cxn>
                  <a:cxn ang="0">
                    <a:pos x="16" y="68"/>
                  </a:cxn>
                  <a:cxn ang="0">
                    <a:pos x="20" y="56"/>
                  </a:cxn>
                  <a:cxn ang="0">
                    <a:pos x="20" y="56"/>
                  </a:cxn>
                  <a:cxn ang="0">
                    <a:pos x="23" y="44"/>
                  </a:cxn>
                  <a:cxn ang="0">
                    <a:pos x="26" y="30"/>
                  </a:cxn>
                  <a:cxn ang="0">
                    <a:pos x="27" y="4"/>
                  </a:cxn>
                  <a:cxn ang="0">
                    <a:pos x="27" y="4"/>
                  </a:cxn>
                </a:cxnLst>
                <a:rect l="0" t="0" r="r" b="b"/>
                <a:pathLst>
                  <a:path w="27" h="118">
                    <a:moveTo>
                      <a:pt x="27" y="4"/>
                    </a:moveTo>
                    <a:lnTo>
                      <a:pt x="27" y="4"/>
                    </a:lnTo>
                    <a:lnTo>
                      <a:pt x="27" y="2"/>
                    </a:lnTo>
                    <a:lnTo>
                      <a:pt x="26" y="1"/>
                    </a:lnTo>
                    <a:lnTo>
                      <a:pt x="25" y="0"/>
                    </a:lnTo>
                    <a:lnTo>
                      <a:pt x="23" y="0"/>
                    </a:lnTo>
                    <a:lnTo>
                      <a:pt x="21" y="0"/>
                    </a:lnTo>
                    <a:lnTo>
                      <a:pt x="20" y="1"/>
                    </a:lnTo>
                    <a:lnTo>
                      <a:pt x="19" y="2"/>
                    </a:lnTo>
                    <a:lnTo>
                      <a:pt x="18" y="4"/>
                    </a:lnTo>
                    <a:lnTo>
                      <a:pt x="18" y="4"/>
                    </a:lnTo>
                    <a:lnTo>
                      <a:pt x="17" y="22"/>
                    </a:lnTo>
                    <a:lnTo>
                      <a:pt x="14" y="39"/>
                    </a:lnTo>
                    <a:lnTo>
                      <a:pt x="9" y="56"/>
                    </a:lnTo>
                    <a:lnTo>
                      <a:pt x="4" y="73"/>
                    </a:lnTo>
                    <a:lnTo>
                      <a:pt x="4" y="73"/>
                    </a:lnTo>
                    <a:lnTo>
                      <a:pt x="2" y="84"/>
                    </a:lnTo>
                    <a:lnTo>
                      <a:pt x="1" y="95"/>
                    </a:lnTo>
                    <a:lnTo>
                      <a:pt x="0" y="100"/>
                    </a:lnTo>
                    <a:lnTo>
                      <a:pt x="1" y="106"/>
                    </a:lnTo>
                    <a:lnTo>
                      <a:pt x="2" y="111"/>
                    </a:lnTo>
                    <a:lnTo>
                      <a:pt x="4" y="116"/>
                    </a:lnTo>
                    <a:lnTo>
                      <a:pt x="4" y="116"/>
                    </a:lnTo>
                    <a:lnTo>
                      <a:pt x="5" y="117"/>
                    </a:lnTo>
                    <a:lnTo>
                      <a:pt x="7" y="118"/>
                    </a:lnTo>
                    <a:lnTo>
                      <a:pt x="8" y="118"/>
                    </a:lnTo>
                    <a:lnTo>
                      <a:pt x="10" y="118"/>
                    </a:lnTo>
                    <a:lnTo>
                      <a:pt x="12" y="116"/>
                    </a:lnTo>
                    <a:lnTo>
                      <a:pt x="13" y="115"/>
                    </a:lnTo>
                    <a:lnTo>
                      <a:pt x="14" y="113"/>
                    </a:lnTo>
                    <a:lnTo>
                      <a:pt x="13" y="111"/>
                    </a:lnTo>
                    <a:lnTo>
                      <a:pt x="13" y="111"/>
                    </a:lnTo>
                    <a:lnTo>
                      <a:pt x="10" y="104"/>
                    </a:lnTo>
                    <a:lnTo>
                      <a:pt x="9" y="97"/>
                    </a:lnTo>
                    <a:lnTo>
                      <a:pt x="10" y="91"/>
                    </a:lnTo>
                    <a:lnTo>
                      <a:pt x="12" y="83"/>
                    </a:lnTo>
                    <a:lnTo>
                      <a:pt x="16" y="68"/>
                    </a:lnTo>
                    <a:lnTo>
                      <a:pt x="20" y="56"/>
                    </a:lnTo>
                    <a:lnTo>
                      <a:pt x="20" y="56"/>
                    </a:lnTo>
                    <a:lnTo>
                      <a:pt x="23" y="44"/>
                    </a:lnTo>
                    <a:lnTo>
                      <a:pt x="26" y="30"/>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833"/>
              <p:cNvSpPr/>
              <p:nvPr/>
            </p:nvSpPr>
            <p:spPr bwMode="auto">
              <a:xfrm>
                <a:off x="2251075" y="1462088"/>
                <a:ext cx="9525" cy="53975"/>
              </a:xfrm>
              <a:custGeom>
                <a:avLst/>
                <a:gdLst/>
                <a:ahLst/>
                <a:cxnLst>
                  <a:cxn ang="0">
                    <a:pos x="20" y="5"/>
                  </a:cxn>
                  <a:cxn ang="0">
                    <a:pos x="20" y="5"/>
                  </a:cxn>
                  <a:cxn ang="0">
                    <a:pos x="19" y="3"/>
                  </a:cxn>
                  <a:cxn ang="0">
                    <a:pos x="18" y="1"/>
                  </a:cxn>
                  <a:cxn ang="0">
                    <a:pos x="17" y="1"/>
                  </a:cxn>
                  <a:cxn ang="0">
                    <a:pos x="15" y="0"/>
                  </a:cxn>
                  <a:cxn ang="0">
                    <a:pos x="13" y="1"/>
                  </a:cxn>
                  <a:cxn ang="0">
                    <a:pos x="12" y="1"/>
                  </a:cxn>
                  <a:cxn ang="0">
                    <a:pos x="11" y="3"/>
                  </a:cxn>
                  <a:cxn ang="0">
                    <a:pos x="10" y="5"/>
                  </a:cxn>
                  <a:cxn ang="0">
                    <a:pos x="10" y="55"/>
                  </a:cxn>
                  <a:cxn ang="0">
                    <a:pos x="10" y="55"/>
                  </a:cxn>
                  <a:cxn ang="0">
                    <a:pos x="10" y="61"/>
                  </a:cxn>
                  <a:cxn ang="0">
                    <a:pos x="8" y="66"/>
                  </a:cxn>
                  <a:cxn ang="0">
                    <a:pos x="5" y="78"/>
                  </a:cxn>
                  <a:cxn ang="0">
                    <a:pos x="2" y="88"/>
                  </a:cxn>
                  <a:cxn ang="0">
                    <a:pos x="0" y="100"/>
                  </a:cxn>
                  <a:cxn ang="0">
                    <a:pos x="0" y="100"/>
                  </a:cxn>
                  <a:cxn ang="0">
                    <a:pos x="0" y="101"/>
                  </a:cxn>
                  <a:cxn ang="0">
                    <a:pos x="1" y="103"/>
                  </a:cxn>
                  <a:cxn ang="0">
                    <a:pos x="3" y="104"/>
                  </a:cxn>
                  <a:cxn ang="0">
                    <a:pos x="4" y="104"/>
                  </a:cxn>
                  <a:cxn ang="0">
                    <a:pos x="8" y="103"/>
                  </a:cxn>
                  <a:cxn ang="0">
                    <a:pos x="10" y="101"/>
                  </a:cxn>
                  <a:cxn ang="0">
                    <a:pos x="10" y="100"/>
                  </a:cxn>
                  <a:cxn ang="0">
                    <a:pos x="10" y="100"/>
                  </a:cxn>
                  <a:cxn ang="0">
                    <a:pos x="12" y="90"/>
                  </a:cxn>
                  <a:cxn ang="0">
                    <a:pos x="15" y="81"/>
                  </a:cxn>
                  <a:cxn ang="0">
                    <a:pos x="18" y="71"/>
                  </a:cxn>
                  <a:cxn ang="0">
                    <a:pos x="20" y="62"/>
                  </a:cxn>
                  <a:cxn ang="0">
                    <a:pos x="20" y="62"/>
                  </a:cxn>
                  <a:cxn ang="0">
                    <a:pos x="20" y="48"/>
                  </a:cxn>
                  <a:cxn ang="0">
                    <a:pos x="20" y="33"/>
                  </a:cxn>
                  <a:cxn ang="0">
                    <a:pos x="20" y="5"/>
                  </a:cxn>
                  <a:cxn ang="0">
                    <a:pos x="20" y="5"/>
                  </a:cxn>
                </a:cxnLst>
                <a:rect l="0" t="0" r="r" b="b"/>
                <a:pathLst>
                  <a:path w="20" h="104">
                    <a:moveTo>
                      <a:pt x="20" y="5"/>
                    </a:moveTo>
                    <a:lnTo>
                      <a:pt x="20" y="5"/>
                    </a:lnTo>
                    <a:lnTo>
                      <a:pt x="19" y="3"/>
                    </a:lnTo>
                    <a:lnTo>
                      <a:pt x="18" y="1"/>
                    </a:lnTo>
                    <a:lnTo>
                      <a:pt x="17" y="1"/>
                    </a:lnTo>
                    <a:lnTo>
                      <a:pt x="15" y="0"/>
                    </a:lnTo>
                    <a:lnTo>
                      <a:pt x="13" y="1"/>
                    </a:lnTo>
                    <a:lnTo>
                      <a:pt x="12" y="1"/>
                    </a:lnTo>
                    <a:lnTo>
                      <a:pt x="11" y="3"/>
                    </a:lnTo>
                    <a:lnTo>
                      <a:pt x="10" y="5"/>
                    </a:lnTo>
                    <a:lnTo>
                      <a:pt x="10" y="55"/>
                    </a:lnTo>
                    <a:lnTo>
                      <a:pt x="10" y="55"/>
                    </a:lnTo>
                    <a:lnTo>
                      <a:pt x="10" y="61"/>
                    </a:lnTo>
                    <a:lnTo>
                      <a:pt x="8" y="66"/>
                    </a:lnTo>
                    <a:lnTo>
                      <a:pt x="5" y="78"/>
                    </a:lnTo>
                    <a:lnTo>
                      <a:pt x="2" y="88"/>
                    </a:lnTo>
                    <a:lnTo>
                      <a:pt x="0" y="100"/>
                    </a:lnTo>
                    <a:lnTo>
                      <a:pt x="0" y="100"/>
                    </a:lnTo>
                    <a:lnTo>
                      <a:pt x="0" y="101"/>
                    </a:lnTo>
                    <a:lnTo>
                      <a:pt x="1" y="103"/>
                    </a:lnTo>
                    <a:lnTo>
                      <a:pt x="3" y="104"/>
                    </a:lnTo>
                    <a:lnTo>
                      <a:pt x="4" y="104"/>
                    </a:lnTo>
                    <a:lnTo>
                      <a:pt x="8" y="103"/>
                    </a:lnTo>
                    <a:lnTo>
                      <a:pt x="10" y="101"/>
                    </a:lnTo>
                    <a:lnTo>
                      <a:pt x="10" y="100"/>
                    </a:lnTo>
                    <a:lnTo>
                      <a:pt x="10" y="100"/>
                    </a:lnTo>
                    <a:lnTo>
                      <a:pt x="12" y="90"/>
                    </a:lnTo>
                    <a:lnTo>
                      <a:pt x="15" y="81"/>
                    </a:lnTo>
                    <a:lnTo>
                      <a:pt x="18" y="71"/>
                    </a:lnTo>
                    <a:lnTo>
                      <a:pt x="20" y="62"/>
                    </a:lnTo>
                    <a:lnTo>
                      <a:pt x="20" y="62"/>
                    </a:lnTo>
                    <a:lnTo>
                      <a:pt x="20" y="48"/>
                    </a:lnTo>
                    <a:lnTo>
                      <a:pt x="20" y="33"/>
                    </a:lnTo>
                    <a:lnTo>
                      <a:pt x="20" y="5"/>
                    </a:lnTo>
                    <a:lnTo>
                      <a:pt x="2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834"/>
              <p:cNvSpPr/>
              <p:nvPr/>
            </p:nvSpPr>
            <p:spPr bwMode="auto">
              <a:xfrm>
                <a:off x="2278063" y="1493838"/>
                <a:ext cx="9525" cy="58738"/>
              </a:xfrm>
              <a:custGeom>
                <a:avLst/>
                <a:gdLst/>
                <a:ahLst/>
                <a:cxnLst>
                  <a:cxn ang="0">
                    <a:pos x="9" y="4"/>
                  </a:cxn>
                  <a:cxn ang="0">
                    <a:pos x="9" y="4"/>
                  </a:cxn>
                  <a:cxn ang="0">
                    <a:pos x="7" y="30"/>
                  </a:cxn>
                  <a:cxn ang="0">
                    <a:pos x="4" y="55"/>
                  </a:cxn>
                  <a:cxn ang="0">
                    <a:pos x="1" y="80"/>
                  </a:cxn>
                  <a:cxn ang="0">
                    <a:pos x="0" y="104"/>
                  </a:cxn>
                  <a:cxn ang="0">
                    <a:pos x="0" y="104"/>
                  </a:cxn>
                  <a:cxn ang="0">
                    <a:pos x="0" y="106"/>
                  </a:cxn>
                  <a:cxn ang="0">
                    <a:pos x="1" y="107"/>
                  </a:cxn>
                  <a:cxn ang="0">
                    <a:pos x="3" y="109"/>
                  </a:cxn>
                  <a:cxn ang="0">
                    <a:pos x="4" y="109"/>
                  </a:cxn>
                  <a:cxn ang="0">
                    <a:pos x="6" y="109"/>
                  </a:cxn>
                  <a:cxn ang="0">
                    <a:pos x="7" y="107"/>
                  </a:cxn>
                  <a:cxn ang="0">
                    <a:pos x="8" y="106"/>
                  </a:cxn>
                  <a:cxn ang="0">
                    <a:pos x="9" y="104"/>
                  </a:cxn>
                  <a:cxn ang="0">
                    <a:pos x="9" y="104"/>
                  </a:cxn>
                  <a:cxn ang="0">
                    <a:pos x="10" y="80"/>
                  </a:cxn>
                  <a:cxn ang="0">
                    <a:pos x="13" y="55"/>
                  </a:cxn>
                  <a:cxn ang="0">
                    <a:pos x="16" y="30"/>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109">
                    <a:moveTo>
                      <a:pt x="9" y="4"/>
                    </a:moveTo>
                    <a:lnTo>
                      <a:pt x="9" y="4"/>
                    </a:lnTo>
                    <a:lnTo>
                      <a:pt x="7" y="30"/>
                    </a:lnTo>
                    <a:lnTo>
                      <a:pt x="4" y="55"/>
                    </a:lnTo>
                    <a:lnTo>
                      <a:pt x="1" y="80"/>
                    </a:lnTo>
                    <a:lnTo>
                      <a:pt x="0" y="104"/>
                    </a:lnTo>
                    <a:lnTo>
                      <a:pt x="0" y="104"/>
                    </a:lnTo>
                    <a:lnTo>
                      <a:pt x="0" y="106"/>
                    </a:lnTo>
                    <a:lnTo>
                      <a:pt x="1" y="107"/>
                    </a:lnTo>
                    <a:lnTo>
                      <a:pt x="3" y="109"/>
                    </a:lnTo>
                    <a:lnTo>
                      <a:pt x="4" y="109"/>
                    </a:lnTo>
                    <a:lnTo>
                      <a:pt x="6" y="109"/>
                    </a:lnTo>
                    <a:lnTo>
                      <a:pt x="7" y="107"/>
                    </a:lnTo>
                    <a:lnTo>
                      <a:pt x="8" y="106"/>
                    </a:lnTo>
                    <a:lnTo>
                      <a:pt x="9" y="104"/>
                    </a:lnTo>
                    <a:lnTo>
                      <a:pt x="9" y="104"/>
                    </a:lnTo>
                    <a:lnTo>
                      <a:pt x="10" y="80"/>
                    </a:lnTo>
                    <a:lnTo>
                      <a:pt x="13" y="55"/>
                    </a:lnTo>
                    <a:lnTo>
                      <a:pt x="16" y="30"/>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835"/>
              <p:cNvSpPr/>
              <p:nvPr/>
            </p:nvSpPr>
            <p:spPr bwMode="auto">
              <a:xfrm>
                <a:off x="2308225" y="1528763"/>
                <a:ext cx="12700" cy="55563"/>
              </a:xfrm>
              <a:custGeom>
                <a:avLst/>
                <a:gdLst/>
                <a:ahLst/>
                <a:cxnLst>
                  <a:cxn ang="0">
                    <a:pos x="14" y="5"/>
                  </a:cxn>
                  <a:cxn ang="0">
                    <a:pos x="14" y="5"/>
                  </a:cxn>
                  <a:cxn ang="0">
                    <a:pos x="13" y="17"/>
                  </a:cxn>
                  <a:cxn ang="0">
                    <a:pos x="12" y="29"/>
                  </a:cxn>
                  <a:cxn ang="0">
                    <a:pos x="8" y="52"/>
                  </a:cxn>
                  <a:cxn ang="0">
                    <a:pos x="4" y="76"/>
                  </a:cxn>
                  <a:cxn ang="0">
                    <a:pos x="0" y="98"/>
                  </a:cxn>
                  <a:cxn ang="0">
                    <a:pos x="0" y="98"/>
                  </a:cxn>
                  <a:cxn ang="0">
                    <a:pos x="0" y="100"/>
                  </a:cxn>
                  <a:cxn ang="0">
                    <a:pos x="1" y="102"/>
                  </a:cxn>
                  <a:cxn ang="0">
                    <a:pos x="4" y="105"/>
                  </a:cxn>
                  <a:cxn ang="0">
                    <a:pos x="5" y="105"/>
                  </a:cxn>
                  <a:cxn ang="0">
                    <a:pos x="7" y="105"/>
                  </a:cxn>
                  <a:cxn ang="0">
                    <a:pos x="8" y="102"/>
                  </a:cxn>
                  <a:cxn ang="0">
                    <a:pos x="9" y="101"/>
                  </a:cxn>
                  <a:cxn ang="0">
                    <a:pos x="9" y="101"/>
                  </a:cxn>
                  <a:cxn ang="0">
                    <a:pos x="13" y="77"/>
                  </a:cxn>
                  <a:cxn ang="0">
                    <a:pos x="17" y="53"/>
                  </a:cxn>
                  <a:cxn ang="0">
                    <a:pos x="21" y="29"/>
                  </a:cxn>
                  <a:cxn ang="0">
                    <a:pos x="22" y="17"/>
                  </a:cxn>
                  <a:cxn ang="0">
                    <a:pos x="23" y="5"/>
                  </a:cxn>
                  <a:cxn ang="0">
                    <a:pos x="23" y="5"/>
                  </a:cxn>
                  <a:cxn ang="0">
                    <a:pos x="22" y="3"/>
                  </a:cxn>
                  <a:cxn ang="0">
                    <a:pos x="21" y="1"/>
                  </a:cxn>
                  <a:cxn ang="0">
                    <a:pos x="20" y="0"/>
                  </a:cxn>
                  <a:cxn ang="0">
                    <a:pos x="18" y="0"/>
                  </a:cxn>
                  <a:cxn ang="0">
                    <a:pos x="17" y="0"/>
                  </a:cxn>
                  <a:cxn ang="0">
                    <a:pos x="15" y="1"/>
                  </a:cxn>
                  <a:cxn ang="0">
                    <a:pos x="14" y="3"/>
                  </a:cxn>
                  <a:cxn ang="0">
                    <a:pos x="14" y="5"/>
                  </a:cxn>
                  <a:cxn ang="0">
                    <a:pos x="14" y="5"/>
                  </a:cxn>
                </a:cxnLst>
                <a:rect l="0" t="0" r="r" b="b"/>
                <a:pathLst>
                  <a:path w="23" h="105">
                    <a:moveTo>
                      <a:pt x="14" y="5"/>
                    </a:moveTo>
                    <a:lnTo>
                      <a:pt x="14" y="5"/>
                    </a:lnTo>
                    <a:lnTo>
                      <a:pt x="13" y="17"/>
                    </a:lnTo>
                    <a:lnTo>
                      <a:pt x="12" y="29"/>
                    </a:lnTo>
                    <a:lnTo>
                      <a:pt x="8" y="52"/>
                    </a:lnTo>
                    <a:lnTo>
                      <a:pt x="4" y="76"/>
                    </a:lnTo>
                    <a:lnTo>
                      <a:pt x="0" y="98"/>
                    </a:lnTo>
                    <a:lnTo>
                      <a:pt x="0" y="98"/>
                    </a:lnTo>
                    <a:lnTo>
                      <a:pt x="0" y="100"/>
                    </a:lnTo>
                    <a:lnTo>
                      <a:pt x="1" y="102"/>
                    </a:lnTo>
                    <a:lnTo>
                      <a:pt x="4" y="105"/>
                    </a:lnTo>
                    <a:lnTo>
                      <a:pt x="5" y="105"/>
                    </a:lnTo>
                    <a:lnTo>
                      <a:pt x="7" y="105"/>
                    </a:lnTo>
                    <a:lnTo>
                      <a:pt x="8" y="102"/>
                    </a:lnTo>
                    <a:lnTo>
                      <a:pt x="9" y="101"/>
                    </a:lnTo>
                    <a:lnTo>
                      <a:pt x="9" y="101"/>
                    </a:lnTo>
                    <a:lnTo>
                      <a:pt x="13" y="77"/>
                    </a:lnTo>
                    <a:lnTo>
                      <a:pt x="17" y="53"/>
                    </a:lnTo>
                    <a:lnTo>
                      <a:pt x="21" y="29"/>
                    </a:lnTo>
                    <a:lnTo>
                      <a:pt x="22" y="17"/>
                    </a:lnTo>
                    <a:lnTo>
                      <a:pt x="23" y="5"/>
                    </a:lnTo>
                    <a:lnTo>
                      <a:pt x="23" y="5"/>
                    </a:lnTo>
                    <a:lnTo>
                      <a:pt x="22" y="3"/>
                    </a:lnTo>
                    <a:lnTo>
                      <a:pt x="21" y="1"/>
                    </a:lnTo>
                    <a:lnTo>
                      <a:pt x="20" y="0"/>
                    </a:lnTo>
                    <a:lnTo>
                      <a:pt x="18" y="0"/>
                    </a:lnTo>
                    <a:lnTo>
                      <a:pt x="17" y="0"/>
                    </a:lnTo>
                    <a:lnTo>
                      <a:pt x="15" y="1"/>
                    </a:lnTo>
                    <a:lnTo>
                      <a:pt x="14" y="3"/>
                    </a:lnTo>
                    <a:lnTo>
                      <a:pt x="14" y="5"/>
                    </a:lnTo>
                    <a:lnTo>
                      <a:pt x="1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836"/>
              <p:cNvSpPr/>
              <p:nvPr/>
            </p:nvSpPr>
            <p:spPr bwMode="auto">
              <a:xfrm>
                <a:off x="2328863" y="1558925"/>
                <a:ext cx="14288" cy="52388"/>
              </a:xfrm>
              <a:custGeom>
                <a:avLst/>
                <a:gdLst/>
                <a:ahLst/>
                <a:cxnLst>
                  <a:cxn ang="0">
                    <a:pos x="19" y="5"/>
                  </a:cxn>
                  <a:cxn ang="0">
                    <a:pos x="19" y="5"/>
                  </a:cxn>
                  <a:cxn ang="0">
                    <a:pos x="17" y="17"/>
                  </a:cxn>
                  <a:cxn ang="0">
                    <a:pos x="15" y="28"/>
                  </a:cxn>
                  <a:cxn ang="0">
                    <a:pos x="10" y="50"/>
                  </a:cxn>
                  <a:cxn ang="0">
                    <a:pos x="5" y="71"/>
                  </a:cxn>
                  <a:cxn ang="0">
                    <a:pos x="0" y="94"/>
                  </a:cxn>
                  <a:cxn ang="0">
                    <a:pos x="0" y="94"/>
                  </a:cxn>
                  <a:cxn ang="0">
                    <a:pos x="0" y="96"/>
                  </a:cxn>
                  <a:cxn ang="0">
                    <a:pos x="0" y="97"/>
                  </a:cxn>
                  <a:cxn ang="0">
                    <a:pos x="3" y="99"/>
                  </a:cxn>
                  <a:cxn ang="0">
                    <a:pos x="5" y="99"/>
                  </a:cxn>
                  <a:cxn ang="0">
                    <a:pos x="7" y="99"/>
                  </a:cxn>
                  <a:cxn ang="0">
                    <a:pos x="8" y="98"/>
                  </a:cxn>
                  <a:cxn ang="0">
                    <a:pos x="8" y="96"/>
                  </a:cxn>
                  <a:cxn ang="0">
                    <a:pos x="8" y="96"/>
                  </a:cxn>
                  <a:cxn ang="0">
                    <a:pos x="14" y="73"/>
                  </a:cxn>
                  <a:cxn ang="0">
                    <a:pos x="20" y="51"/>
                  </a:cxn>
                  <a:cxn ang="0">
                    <a:pos x="26" y="28"/>
                  </a:cxn>
                  <a:cxn ang="0">
                    <a:pos x="27" y="17"/>
                  </a:cxn>
                  <a:cxn ang="0">
                    <a:pos x="28" y="5"/>
                  </a:cxn>
                  <a:cxn ang="0">
                    <a:pos x="28" y="5"/>
                  </a:cxn>
                  <a:cxn ang="0">
                    <a:pos x="28" y="3"/>
                  </a:cxn>
                  <a:cxn ang="0">
                    <a:pos x="27" y="1"/>
                  </a:cxn>
                  <a:cxn ang="0">
                    <a:pos x="25" y="1"/>
                  </a:cxn>
                  <a:cxn ang="0">
                    <a:pos x="24" y="0"/>
                  </a:cxn>
                  <a:cxn ang="0">
                    <a:pos x="22" y="1"/>
                  </a:cxn>
                  <a:cxn ang="0">
                    <a:pos x="20" y="1"/>
                  </a:cxn>
                  <a:cxn ang="0">
                    <a:pos x="19" y="3"/>
                  </a:cxn>
                  <a:cxn ang="0">
                    <a:pos x="19" y="5"/>
                  </a:cxn>
                  <a:cxn ang="0">
                    <a:pos x="19" y="5"/>
                  </a:cxn>
                </a:cxnLst>
                <a:rect l="0" t="0" r="r" b="b"/>
                <a:pathLst>
                  <a:path w="28" h="99">
                    <a:moveTo>
                      <a:pt x="19" y="5"/>
                    </a:moveTo>
                    <a:lnTo>
                      <a:pt x="19" y="5"/>
                    </a:lnTo>
                    <a:lnTo>
                      <a:pt x="17" y="17"/>
                    </a:lnTo>
                    <a:lnTo>
                      <a:pt x="15" y="28"/>
                    </a:lnTo>
                    <a:lnTo>
                      <a:pt x="10" y="50"/>
                    </a:lnTo>
                    <a:lnTo>
                      <a:pt x="5" y="71"/>
                    </a:lnTo>
                    <a:lnTo>
                      <a:pt x="0" y="94"/>
                    </a:lnTo>
                    <a:lnTo>
                      <a:pt x="0" y="94"/>
                    </a:lnTo>
                    <a:lnTo>
                      <a:pt x="0" y="96"/>
                    </a:lnTo>
                    <a:lnTo>
                      <a:pt x="0" y="97"/>
                    </a:lnTo>
                    <a:lnTo>
                      <a:pt x="3" y="99"/>
                    </a:lnTo>
                    <a:lnTo>
                      <a:pt x="5" y="99"/>
                    </a:lnTo>
                    <a:lnTo>
                      <a:pt x="7" y="99"/>
                    </a:lnTo>
                    <a:lnTo>
                      <a:pt x="8" y="98"/>
                    </a:lnTo>
                    <a:lnTo>
                      <a:pt x="8" y="96"/>
                    </a:lnTo>
                    <a:lnTo>
                      <a:pt x="8" y="96"/>
                    </a:lnTo>
                    <a:lnTo>
                      <a:pt x="14" y="73"/>
                    </a:lnTo>
                    <a:lnTo>
                      <a:pt x="20" y="51"/>
                    </a:lnTo>
                    <a:lnTo>
                      <a:pt x="26" y="28"/>
                    </a:lnTo>
                    <a:lnTo>
                      <a:pt x="27" y="17"/>
                    </a:lnTo>
                    <a:lnTo>
                      <a:pt x="28" y="5"/>
                    </a:lnTo>
                    <a:lnTo>
                      <a:pt x="28" y="5"/>
                    </a:lnTo>
                    <a:lnTo>
                      <a:pt x="28" y="3"/>
                    </a:lnTo>
                    <a:lnTo>
                      <a:pt x="27" y="1"/>
                    </a:lnTo>
                    <a:lnTo>
                      <a:pt x="25" y="1"/>
                    </a:lnTo>
                    <a:lnTo>
                      <a:pt x="24" y="0"/>
                    </a:lnTo>
                    <a:lnTo>
                      <a:pt x="22" y="1"/>
                    </a:lnTo>
                    <a:lnTo>
                      <a:pt x="20" y="1"/>
                    </a:lnTo>
                    <a:lnTo>
                      <a:pt x="19" y="3"/>
                    </a:lnTo>
                    <a:lnTo>
                      <a:pt x="19" y="5"/>
                    </a:lnTo>
                    <a:lnTo>
                      <a:pt x="1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837"/>
              <p:cNvSpPr/>
              <p:nvPr/>
            </p:nvSpPr>
            <p:spPr bwMode="auto">
              <a:xfrm>
                <a:off x="2359025" y="1576388"/>
                <a:ext cx="22225" cy="63500"/>
              </a:xfrm>
              <a:custGeom>
                <a:avLst/>
                <a:gdLst/>
                <a:ahLst/>
                <a:cxnLst>
                  <a:cxn ang="0">
                    <a:pos x="34" y="3"/>
                  </a:cxn>
                  <a:cxn ang="0">
                    <a:pos x="34" y="3"/>
                  </a:cxn>
                  <a:cxn ang="0">
                    <a:pos x="31" y="10"/>
                  </a:cxn>
                  <a:cxn ang="0">
                    <a:pos x="28" y="18"/>
                  </a:cxn>
                  <a:cxn ang="0">
                    <a:pos x="23" y="33"/>
                  </a:cxn>
                  <a:cxn ang="0">
                    <a:pos x="20" y="49"/>
                  </a:cxn>
                  <a:cxn ang="0">
                    <a:pos x="16" y="65"/>
                  </a:cxn>
                  <a:cxn ang="0">
                    <a:pos x="16" y="65"/>
                  </a:cxn>
                  <a:cxn ang="0">
                    <a:pos x="9" y="89"/>
                  </a:cxn>
                  <a:cxn ang="0">
                    <a:pos x="1" y="113"/>
                  </a:cxn>
                  <a:cxn ang="0">
                    <a:pos x="1" y="113"/>
                  </a:cxn>
                  <a:cxn ang="0">
                    <a:pos x="0" y="115"/>
                  </a:cxn>
                  <a:cxn ang="0">
                    <a:pos x="1" y="117"/>
                  </a:cxn>
                  <a:cxn ang="0">
                    <a:pos x="2" y="118"/>
                  </a:cxn>
                  <a:cxn ang="0">
                    <a:pos x="4" y="119"/>
                  </a:cxn>
                  <a:cxn ang="0">
                    <a:pos x="7" y="118"/>
                  </a:cxn>
                  <a:cxn ang="0">
                    <a:pos x="9" y="117"/>
                  </a:cxn>
                  <a:cxn ang="0">
                    <a:pos x="10" y="116"/>
                  </a:cxn>
                  <a:cxn ang="0">
                    <a:pos x="10" y="116"/>
                  </a:cxn>
                  <a:cxn ang="0">
                    <a:pos x="23" y="75"/>
                  </a:cxn>
                  <a:cxn ang="0">
                    <a:pos x="23" y="75"/>
                  </a:cxn>
                  <a:cxn ang="0">
                    <a:pos x="28" y="58"/>
                  </a:cxn>
                  <a:cxn ang="0">
                    <a:pos x="31" y="40"/>
                  </a:cxn>
                  <a:cxn ang="0">
                    <a:pos x="36" y="24"/>
                  </a:cxn>
                  <a:cxn ang="0">
                    <a:pos x="39" y="16"/>
                  </a:cxn>
                  <a:cxn ang="0">
                    <a:pos x="42" y="7"/>
                  </a:cxn>
                  <a:cxn ang="0">
                    <a:pos x="42" y="7"/>
                  </a:cxn>
                  <a:cxn ang="0">
                    <a:pos x="43" y="5"/>
                  </a:cxn>
                  <a:cxn ang="0">
                    <a:pos x="43" y="4"/>
                  </a:cxn>
                  <a:cxn ang="0">
                    <a:pos x="42" y="2"/>
                  </a:cxn>
                  <a:cxn ang="0">
                    <a:pos x="40" y="1"/>
                  </a:cxn>
                  <a:cxn ang="0">
                    <a:pos x="39" y="0"/>
                  </a:cxn>
                  <a:cxn ang="0">
                    <a:pos x="37" y="0"/>
                  </a:cxn>
                  <a:cxn ang="0">
                    <a:pos x="36" y="1"/>
                  </a:cxn>
                  <a:cxn ang="0">
                    <a:pos x="34" y="3"/>
                  </a:cxn>
                  <a:cxn ang="0">
                    <a:pos x="34" y="3"/>
                  </a:cxn>
                </a:cxnLst>
                <a:rect l="0" t="0" r="r" b="b"/>
                <a:pathLst>
                  <a:path w="43" h="119">
                    <a:moveTo>
                      <a:pt x="34" y="3"/>
                    </a:moveTo>
                    <a:lnTo>
                      <a:pt x="34" y="3"/>
                    </a:lnTo>
                    <a:lnTo>
                      <a:pt x="31" y="10"/>
                    </a:lnTo>
                    <a:lnTo>
                      <a:pt x="28" y="18"/>
                    </a:lnTo>
                    <a:lnTo>
                      <a:pt x="23" y="33"/>
                    </a:lnTo>
                    <a:lnTo>
                      <a:pt x="20" y="49"/>
                    </a:lnTo>
                    <a:lnTo>
                      <a:pt x="16" y="65"/>
                    </a:lnTo>
                    <a:lnTo>
                      <a:pt x="16" y="65"/>
                    </a:lnTo>
                    <a:lnTo>
                      <a:pt x="9" y="89"/>
                    </a:lnTo>
                    <a:lnTo>
                      <a:pt x="1" y="113"/>
                    </a:lnTo>
                    <a:lnTo>
                      <a:pt x="1" y="113"/>
                    </a:lnTo>
                    <a:lnTo>
                      <a:pt x="0" y="115"/>
                    </a:lnTo>
                    <a:lnTo>
                      <a:pt x="1" y="117"/>
                    </a:lnTo>
                    <a:lnTo>
                      <a:pt x="2" y="118"/>
                    </a:lnTo>
                    <a:lnTo>
                      <a:pt x="4" y="119"/>
                    </a:lnTo>
                    <a:lnTo>
                      <a:pt x="7" y="118"/>
                    </a:lnTo>
                    <a:lnTo>
                      <a:pt x="9" y="117"/>
                    </a:lnTo>
                    <a:lnTo>
                      <a:pt x="10" y="116"/>
                    </a:lnTo>
                    <a:lnTo>
                      <a:pt x="10" y="116"/>
                    </a:lnTo>
                    <a:lnTo>
                      <a:pt x="23" y="75"/>
                    </a:lnTo>
                    <a:lnTo>
                      <a:pt x="23" y="75"/>
                    </a:lnTo>
                    <a:lnTo>
                      <a:pt x="28" y="58"/>
                    </a:lnTo>
                    <a:lnTo>
                      <a:pt x="31" y="40"/>
                    </a:lnTo>
                    <a:lnTo>
                      <a:pt x="36" y="24"/>
                    </a:lnTo>
                    <a:lnTo>
                      <a:pt x="39" y="16"/>
                    </a:lnTo>
                    <a:lnTo>
                      <a:pt x="42" y="7"/>
                    </a:lnTo>
                    <a:lnTo>
                      <a:pt x="42" y="7"/>
                    </a:lnTo>
                    <a:lnTo>
                      <a:pt x="43" y="5"/>
                    </a:lnTo>
                    <a:lnTo>
                      <a:pt x="43" y="4"/>
                    </a:lnTo>
                    <a:lnTo>
                      <a:pt x="42" y="2"/>
                    </a:lnTo>
                    <a:lnTo>
                      <a:pt x="40" y="1"/>
                    </a:lnTo>
                    <a:lnTo>
                      <a:pt x="39" y="0"/>
                    </a:lnTo>
                    <a:lnTo>
                      <a:pt x="37" y="0"/>
                    </a:lnTo>
                    <a:lnTo>
                      <a:pt x="36"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838"/>
              <p:cNvSpPr/>
              <p:nvPr/>
            </p:nvSpPr>
            <p:spPr bwMode="auto">
              <a:xfrm>
                <a:off x="2393950" y="1608138"/>
                <a:ext cx="22225" cy="61913"/>
              </a:xfrm>
              <a:custGeom>
                <a:avLst/>
                <a:gdLst/>
                <a:ahLst/>
                <a:cxnLst>
                  <a:cxn ang="0">
                    <a:pos x="33" y="3"/>
                  </a:cxn>
                  <a:cxn ang="0">
                    <a:pos x="33" y="3"/>
                  </a:cxn>
                  <a:cxn ang="0">
                    <a:pos x="23" y="30"/>
                  </a:cxn>
                  <a:cxn ang="0">
                    <a:pos x="11" y="57"/>
                  </a:cxn>
                  <a:cxn ang="0">
                    <a:pos x="7" y="70"/>
                  </a:cxn>
                  <a:cxn ang="0">
                    <a:pos x="4" y="84"/>
                  </a:cxn>
                  <a:cxn ang="0">
                    <a:pos x="1" y="98"/>
                  </a:cxn>
                  <a:cxn ang="0">
                    <a:pos x="0" y="114"/>
                  </a:cxn>
                  <a:cxn ang="0">
                    <a:pos x="0" y="114"/>
                  </a:cxn>
                  <a:cxn ang="0">
                    <a:pos x="0" y="115"/>
                  </a:cxn>
                  <a:cxn ang="0">
                    <a:pos x="1" y="117"/>
                  </a:cxn>
                  <a:cxn ang="0">
                    <a:pos x="3" y="118"/>
                  </a:cxn>
                  <a:cxn ang="0">
                    <a:pos x="4" y="118"/>
                  </a:cxn>
                  <a:cxn ang="0">
                    <a:pos x="6" y="118"/>
                  </a:cxn>
                  <a:cxn ang="0">
                    <a:pos x="7" y="117"/>
                  </a:cxn>
                  <a:cxn ang="0">
                    <a:pos x="9" y="115"/>
                  </a:cxn>
                  <a:cxn ang="0">
                    <a:pos x="9" y="114"/>
                  </a:cxn>
                  <a:cxn ang="0">
                    <a:pos x="9" y="114"/>
                  </a:cxn>
                  <a:cxn ang="0">
                    <a:pos x="10" y="99"/>
                  </a:cxn>
                  <a:cxn ang="0">
                    <a:pos x="13" y="85"/>
                  </a:cxn>
                  <a:cxn ang="0">
                    <a:pos x="16" y="71"/>
                  </a:cxn>
                  <a:cxn ang="0">
                    <a:pos x="22" y="58"/>
                  </a:cxn>
                  <a:cxn ang="0">
                    <a:pos x="32" y="32"/>
                  </a:cxn>
                  <a:cxn ang="0">
                    <a:pos x="42" y="5"/>
                  </a:cxn>
                  <a:cxn ang="0">
                    <a:pos x="42" y="5"/>
                  </a:cxn>
                  <a:cxn ang="0">
                    <a:pos x="42" y="3"/>
                  </a:cxn>
                  <a:cxn ang="0">
                    <a:pos x="42" y="2"/>
                  </a:cxn>
                  <a:cxn ang="0">
                    <a:pos x="41" y="1"/>
                  </a:cxn>
                  <a:cxn ang="0">
                    <a:pos x="39" y="0"/>
                  </a:cxn>
                  <a:cxn ang="0">
                    <a:pos x="36" y="0"/>
                  </a:cxn>
                  <a:cxn ang="0">
                    <a:pos x="34" y="1"/>
                  </a:cxn>
                  <a:cxn ang="0">
                    <a:pos x="33" y="3"/>
                  </a:cxn>
                  <a:cxn ang="0">
                    <a:pos x="33" y="3"/>
                  </a:cxn>
                </a:cxnLst>
                <a:rect l="0" t="0" r="r" b="b"/>
                <a:pathLst>
                  <a:path w="42" h="118">
                    <a:moveTo>
                      <a:pt x="33" y="3"/>
                    </a:moveTo>
                    <a:lnTo>
                      <a:pt x="33" y="3"/>
                    </a:lnTo>
                    <a:lnTo>
                      <a:pt x="23" y="30"/>
                    </a:lnTo>
                    <a:lnTo>
                      <a:pt x="11" y="57"/>
                    </a:lnTo>
                    <a:lnTo>
                      <a:pt x="7" y="70"/>
                    </a:lnTo>
                    <a:lnTo>
                      <a:pt x="4" y="84"/>
                    </a:lnTo>
                    <a:lnTo>
                      <a:pt x="1" y="98"/>
                    </a:lnTo>
                    <a:lnTo>
                      <a:pt x="0" y="114"/>
                    </a:lnTo>
                    <a:lnTo>
                      <a:pt x="0" y="114"/>
                    </a:lnTo>
                    <a:lnTo>
                      <a:pt x="0" y="115"/>
                    </a:lnTo>
                    <a:lnTo>
                      <a:pt x="1" y="117"/>
                    </a:lnTo>
                    <a:lnTo>
                      <a:pt x="3" y="118"/>
                    </a:lnTo>
                    <a:lnTo>
                      <a:pt x="4" y="118"/>
                    </a:lnTo>
                    <a:lnTo>
                      <a:pt x="6" y="118"/>
                    </a:lnTo>
                    <a:lnTo>
                      <a:pt x="7" y="117"/>
                    </a:lnTo>
                    <a:lnTo>
                      <a:pt x="9" y="115"/>
                    </a:lnTo>
                    <a:lnTo>
                      <a:pt x="9" y="114"/>
                    </a:lnTo>
                    <a:lnTo>
                      <a:pt x="9" y="114"/>
                    </a:lnTo>
                    <a:lnTo>
                      <a:pt x="10" y="99"/>
                    </a:lnTo>
                    <a:lnTo>
                      <a:pt x="13" y="85"/>
                    </a:lnTo>
                    <a:lnTo>
                      <a:pt x="16" y="71"/>
                    </a:lnTo>
                    <a:lnTo>
                      <a:pt x="22" y="58"/>
                    </a:lnTo>
                    <a:lnTo>
                      <a:pt x="32" y="32"/>
                    </a:lnTo>
                    <a:lnTo>
                      <a:pt x="42" y="5"/>
                    </a:lnTo>
                    <a:lnTo>
                      <a:pt x="42" y="5"/>
                    </a:lnTo>
                    <a:lnTo>
                      <a:pt x="42" y="3"/>
                    </a:lnTo>
                    <a:lnTo>
                      <a:pt x="42" y="2"/>
                    </a:lnTo>
                    <a:lnTo>
                      <a:pt x="41" y="1"/>
                    </a:lnTo>
                    <a:lnTo>
                      <a:pt x="39" y="0"/>
                    </a:lnTo>
                    <a:lnTo>
                      <a:pt x="36" y="0"/>
                    </a:lnTo>
                    <a:lnTo>
                      <a:pt x="34" y="1"/>
                    </a:lnTo>
                    <a:lnTo>
                      <a:pt x="33" y="3"/>
                    </a:lnTo>
                    <a:lnTo>
                      <a:pt x="3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839"/>
              <p:cNvSpPr/>
              <p:nvPr/>
            </p:nvSpPr>
            <p:spPr bwMode="auto">
              <a:xfrm>
                <a:off x="2420938" y="1644650"/>
                <a:ext cx="20638" cy="58738"/>
              </a:xfrm>
              <a:custGeom>
                <a:avLst/>
                <a:gdLst/>
                <a:ahLst/>
                <a:cxnLst>
                  <a:cxn ang="0">
                    <a:pos x="29" y="2"/>
                  </a:cxn>
                  <a:cxn ang="0">
                    <a:pos x="29" y="2"/>
                  </a:cxn>
                  <a:cxn ang="0">
                    <a:pos x="23" y="14"/>
                  </a:cxn>
                  <a:cxn ang="0">
                    <a:pos x="18" y="25"/>
                  </a:cxn>
                  <a:cxn ang="0">
                    <a:pos x="15" y="37"/>
                  </a:cxn>
                  <a:cxn ang="0">
                    <a:pos x="12" y="50"/>
                  </a:cxn>
                  <a:cxn ang="0">
                    <a:pos x="12" y="50"/>
                  </a:cxn>
                  <a:cxn ang="0">
                    <a:pos x="6" y="77"/>
                  </a:cxn>
                  <a:cxn ang="0">
                    <a:pos x="3" y="91"/>
                  </a:cxn>
                  <a:cxn ang="0">
                    <a:pos x="0" y="104"/>
                  </a:cxn>
                  <a:cxn ang="0">
                    <a:pos x="0" y="104"/>
                  </a:cxn>
                  <a:cxn ang="0">
                    <a:pos x="2" y="107"/>
                  </a:cxn>
                  <a:cxn ang="0">
                    <a:pos x="3" y="108"/>
                  </a:cxn>
                  <a:cxn ang="0">
                    <a:pos x="4" y="109"/>
                  </a:cxn>
                  <a:cxn ang="0">
                    <a:pos x="6" y="110"/>
                  </a:cxn>
                  <a:cxn ang="0">
                    <a:pos x="7" y="109"/>
                  </a:cxn>
                  <a:cxn ang="0">
                    <a:pos x="9" y="108"/>
                  </a:cxn>
                  <a:cxn ang="0">
                    <a:pos x="10" y="107"/>
                  </a:cxn>
                  <a:cxn ang="0">
                    <a:pos x="10" y="104"/>
                  </a:cxn>
                  <a:cxn ang="0">
                    <a:pos x="10" y="104"/>
                  </a:cxn>
                  <a:cxn ang="0">
                    <a:pos x="12" y="94"/>
                  </a:cxn>
                  <a:cxn ang="0">
                    <a:pos x="15" y="84"/>
                  </a:cxn>
                  <a:cxn ang="0">
                    <a:pos x="18" y="73"/>
                  </a:cxn>
                  <a:cxn ang="0">
                    <a:pos x="19" y="62"/>
                  </a:cxn>
                  <a:cxn ang="0">
                    <a:pos x="19" y="62"/>
                  </a:cxn>
                  <a:cxn ang="0">
                    <a:pos x="21" y="48"/>
                  </a:cxn>
                  <a:cxn ang="0">
                    <a:pos x="25" y="34"/>
                  </a:cxn>
                  <a:cxn ang="0">
                    <a:pos x="30" y="20"/>
                  </a:cxn>
                  <a:cxn ang="0">
                    <a:pos x="38" y="7"/>
                  </a:cxn>
                  <a:cxn ang="0">
                    <a:pos x="38" y="7"/>
                  </a:cxn>
                  <a:cxn ang="0">
                    <a:pos x="39" y="5"/>
                  </a:cxn>
                  <a:cxn ang="0">
                    <a:pos x="39" y="4"/>
                  </a:cxn>
                  <a:cxn ang="0">
                    <a:pos x="38" y="2"/>
                  </a:cxn>
                  <a:cxn ang="0">
                    <a:pos x="37" y="1"/>
                  </a:cxn>
                  <a:cxn ang="0">
                    <a:pos x="34" y="0"/>
                  </a:cxn>
                  <a:cxn ang="0">
                    <a:pos x="31" y="1"/>
                  </a:cxn>
                  <a:cxn ang="0">
                    <a:pos x="29" y="2"/>
                  </a:cxn>
                  <a:cxn ang="0">
                    <a:pos x="29" y="2"/>
                  </a:cxn>
                </a:cxnLst>
                <a:rect l="0" t="0" r="r" b="b"/>
                <a:pathLst>
                  <a:path w="39" h="110">
                    <a:moveTo>
                      <a:pt x="29" y="2"/>
                    </a:moveTo>
                    <a:lnTo>
                      <a:pt x="29" y="2"/>
                    </a:lnTo>
                    <a:lnTo>
                      <a:pt x="23" y="14"/>
                    </a:lnTo>
                    <a:lnTo>
                      <a:pt x="18" y="25"/>
                    </a:lnTo>
                    <a:lnTo>
                      <a:pt x="15" y="37"/>
                    </a:lnTo>
                    <a:lnTo>
                      <a:pt x="12" y="50"/>
                    </a:lnTo>
                    <a:lnTo>
                      <a:pt x="12" y="50"/>
                    </a:lnTo>
                    <a:lnTo>
                      <a:pt x="6" y="77"/>
                    </a:lnTo>
                    <a:lnTo>
                      <a:pt x="3" y="91"/>
                    </a:lnTo>
                    <a:lnTo>
                      <a:pt x="0" y="104"/>
                    </a:lnTo>
                    <a:lnTo>
                      <a:pt x="0" y="104"/>
                    </a:lnTo>
                    <a:lnTo>
                      <a:pt x="2" y="107"/>
                    </a:lnTo>
                    <a:lnTo>
                      <a:pt x="3" y="108"/>
                    </a:lnTo>
                    <a:lnTo>
                      <a:pt x="4" y="109"/>
                    </a:lnTo>
                    <a:lnTo>
                      <a:pt x="6" y="110"/>
                    </a:lnTo>
                    <a:lnTo>
                      <a:pt x="7" y="109"/>
                    </a:lnTo>
                    <a:lnTo>
                      <a:pt x="9" y="108"/>
                    </a:lnTo>
                    <a:lnTo>
                      <a:pt x="10" y="107"/>
                    </a:lnTo>
                    <a:lnTo>
                      <a:pt x="10" y="104"/>
                    </a:lnTo>
                    <a:lnTo>
                      <a:pt x="10" y="104"/>
                    </a:lnTo>
                    <a:lnTo>
                      <a:pt x="12" y="94"/>
                    </a:lnTo>
                    <a:lnTo>
                      <a:pt x="15" y="84"/>
                    </a:lnTo>
                    <a:lnTo>
                      <a:pt x="18" y="73"/>
                    </a:lnTo>
                    <a:lnTo>
                      <a:pt x="19" y="62"/>
                    </a:lnTo>
                    <a:lnTo>
                      <a:pt x="19" y="62"/>
                    </a:lnTo>
                    <a:lnTo>
                      <a:pt x="21" y="48"/>
                    </a:lnTo>
                    <a:lnTo>
                      <a:pt x="25" y="34"/>
                    </a:lnTo>
                    <a:lnTo>
                      <a:pt x="30" y="20"/>
                    </a:lnTo>
                    <a:lnTo>
                      <a:pt x="38" y="7"/>
                    </a:lnTo>
                    <a:lnTo>
                      <a:pt x="38" y="7"/>
                    </a:lnTo>
                    <a:lnTo>
                      <a:pt x="39" y="5"/>
                    </a:lnTo>
                    <a:lnTo>
                      <a:pt x="39" y="4"/>
                    </a:lnTo>
                    <a:lnTo>
                      <a:pt x="38" y="2"/>
                    </a:lnTo>
                    <a:lnTo>
                      <a:pt x="37" y="1"/>
                    </a:lnTo>
                    <a:lnTo>
                      <a:pt x="34" y="0"/>
                    </a:lnTo>
                    <a:lnTo>
                      <a:pt x="31"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840"/>
              <p:cNvSpPr/>
              <p:nvPr/>
            </p:nvSpPr>
            <p:spPr bwMode="auto">
              <a:xfrm>
                <a:off x="2451100" y="1674813"/>
                <a:ext cx="12700" cy="55563"/>
              </a:xfrm>
              <a:custGeom>
                <a:avLst/>
                <a:gdLst/>
                <a:ahLst/>
                <a:cxnLst>
                  <a:cxn ang="0">
                    <a:pos x="15" y="5"/>
                  </a:cxn>
                  <a:cxn ang="0">
                    <a:pos x="15" y="5"/>
                  </a:cxn>
                  <a:cxn ang="0">
                    <a:pos x="13" y="29"/>
                  </a:cxn>
                  <a:cxn ang="0">
                    <a:pos x="11" y="53"/>
                  </a:cxn>
                  <a:cxn ang="0">
                    <a:pos x="7" y="75"/>
                  </a:cxn>
                  <a:cxn ang="0">
                    <a:pos x="1" y="98"/>
                  </a:cxn>
                  <a:cxn ang="0">
                    <a:pos x="1" y="98"/>
                  </a:cxn>
                  <a:cxn ang="0">
                    <a:pos x="0" y="100"/>
                  </a:cxn>
                  <a:cxn ang="0">
                    <a:pos x="1" y="102"/>
                  </a:cxn>
                  <a:cxn ang="0">
                    <a:pos x="2" y="103"/>
                  </a:cxn>
                  <a:cxn ang="0">
                    <a:pos x="4" y="104"/>
                  </a:cxn>
                  <a:cxn ang="0">
                    <a:pos x="7" y="104"/>
                  </a:cxn>
                  <a:cxn ang="0">
                    <a:pos x="8" y="104"/>
                  </a:cxn>
                  <a:cxn ang="0">
                    <a:pos x="10" y="103"/>
                  </a:cxn>
                  <a:cxn ang="0">
                    <a:pos x="10" y="101"/>
                  </a:cxn>
                  <a:cxn ang="0">
                    <a:pos x="10" y="101"/>
                  </a:cxn>
                  <a:cxn ang="0">
                    <a:pos x="16" y="77"/>
                  </a:cxn>
                  <a:cxn ang="0">
                    <a:pos x="20" y="54"/>
                  </a:cxn>
                  <a:cxn ang="0">
                    <a:pos x="23" y="29"/>
                  </a:cxn>
                  <a:cxn ang="0">
                    <a:pos x="24" y="5"/>
                  </a:cxn>
                  <a:cxn ang="0">
                    <a:pos x="24" y="5"/>
                  </a:cxn>
                  <a:cxn ang="0">
                    <a:pos x="24" y="3"/>
                  </a:cxn>
                  <a:cxn ang="0">
                    <a:pos x="23" y="2"/>
                  </a:cxn>
                  <a:cxn ang="0">
                    <a:pos x="22" y="1"/>
                  </a:cxn>
                  <a:cxn ang="0">
                    <a:pos x="20" y="0"/>
                  </a:cxn>
                  <a:cxn ang="0">
                    <a:pos x="18" y="1"/>
                  </a:cxn>
                  <a:cxn ang="0">
                    <a:pos x="17" y="2"/>
                  </a:cxn>
                  <a:cxn ang="0">
                    <a:pos x="16" y="3"/>
                  </a:cxn>
                  <a:cxn ang="0">
                    <a:pos x="15" y="5"/>
                  </a:cxn>
                  <a:cxn ang="0">
                    <a:pos x="15" y="5"/>
                  </a:cxn>
                </a:cxnLst>
                <a:rect l="0" t="0" r="r" b="b"/>
                <a:pathLst>
                  <a:path w="24" h="104">
                    <a:moveTo>
                      <a:pt x="15" y="5"/>
                    </a:moveTo>
                    <a:lnTo>
                      <a:pt x="15" y="5"/>
                    </a:lnTo>
                    <a:lnTo>
                      <a:pt x="13" y="29"/>
                    </a:lnTo>
                    <a:lnTo>
                      <a:pt x="11" y="53"/>
                    </a:lnTo>
                    <a:lnTo>
                      <a:pt x="7" y="75"/>
                    </a:lnTo>
                    <a:lnTo>
                      <a:pt x="1" y="98"/>
                    </a:lnTo>
                    <a:lnTo>
                      <a:pt x="1" y="98"/>
                    </a:lnTo>
                    <a:lnTo>
                      <a:pt x="0" y="100"/>
                    </a:lnTo>
                    <a:lnTo>
                      <a:pt x="1" y="102"/>
                    </a:lnTo>
                    <a:lnTo>
                      <a:pt x="2" y="103"/>
                    </a:lnTo>
                    <a:lnTo>
                      <a:pt x="4" y="104"/>
                    </a:lnTo>
                    <a:lnTo>
                      <a:pt x="7" y="104"/>
                    </a:lnTo>
                    <a:lnTo>
                      <a:pt x="8" y="104"/>
                    </a:lnTo>
                    <a:lnTo>
                      <a:pt x="10" y="103"/>
                    </a:lnTo>
                    <a:lnTo>
                      <a:pt x="10" y="101"/>
                    </a:lnTo>
                    <a:lnTo>
                      <a:pt x="10" y="101"/>
                    </a:lnTo>
                    <a:lnTo>
                      <a:pt x="16" y="77"/>
                    </a:lnTo>
                    <a:lnTo>
                      <a:pt x="20" y="54"/>
                    </a:lnTo>
                    <a:lnTo>
                      <a:pt x="23" y="29"/>
                    </a:lnTo>
                    <a:lnTo>
                      <a:pt x="24" y="5"/>
                    </a:lnTo>
                    <a:lnTo>
                      <a:pt x="24" y="5"/>
                    </a:lnTo>
                    <a:lnTo>
                      <a:pt x="24" y="3"/>
                    </a:lnTo>
                    <a:lnTo>
                      <a:pt x="23" y="2"/>
                    </a:lnTo>
                    <a:lnTo>
                      <a:pt x="22" y="1"/>
                    </a:lnTo>
                    <a:lnTo>
                      <a:pt x="20" y="0"/>
                    </a:lnTo>
                    <a:lnTo>
                      <a:pt x="18" y="1"/>
                    </a:lnTo>
                    <a:lnTo>
                      <a:pt x="17" y="2"/>
                    </a:lnTo>
                    <a:lnTo>
                      <a:pt x="16" y="3"/>
                    </a:lnTo>
                    <a:lnTo>
                      <a:pt x="15" y="5"/>
                    </a:lnTo>
                    <a:lnTo>
                      <a:pt x="1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841"/>
              <p:cNvSpPr/>
              <p:nvPr/>
            </p:nvSpPr>
            <p:spPr bwMode="auto">
              <a:xfrm>
                <a:off x="2479675" y="1695450"/>
                <a:ext cx="22225" cy="60325"/>
              </a:xfrm>
              <a:custGeom>
                <a:avLst/>
                <a:gdLst/>
                <a:ahLst/>
                <a:cxnLst>
                  <a:cxn ang="0">
                    <a:pos x="33" y="3"/>
                  </a:cxn>
                  <a:cxn ang="0">
                    <a:pos x="33" y="3"/>
                  </a:cxn>
                  <a:cxn ang="0">
                    <a:pos x="19" y="56"/>
                  </a:cxn>
                  <a:cxn ang="0">
                    <a:pos x="9" y="83"/>
                  </a:cxn>
                  <a:cxn ang="0">
                    <a:pos x="0" y="108"/>
                  </a:cxn>
                  <a:cxn ang="0">
                    <a:pos x="0" y="108"/>
                  </a:cxn>
                  <a:cxn ang="0">
                    <a:pos x="0" y="110"/>
                  </a:cxn>
                  <a:cxn ang="0">
                    <a:pos x="0" y="112"/>
                  </a:cxn>
                  <a:cxn ang="0">
                    <a:pos x="1" y="113"/>
                  </a:cxn>
                  <a:cxn ang="0">
                    <a:pos x="3" y="114"/>
                  </a:cxn>
                  <a:cxn ang="0">
                    <a:pos x="6" y="113"/>
                  </a:cxn>
                  <a:cxn ang="0">
                    <a:pos x="8" y="112"/>
                  </a:cxn>
                  <a:cxn ang="0">
                    <a:pos x="9" y="111"/>
                  </a:cxn>
                  <a:cxn ang="0">
                    <a:pos x="9" y="111"/>
                  </a:cxn>
                  <a:cxn ang="0">
                    <a:pos x="19" y="85"/>
                  </a:cxn>
                  <a:cxn ang="0">
                    <a:pos x="27" y="59"/>
                  </a:cxn>
                  <a:cxn ang="0">
                    <a:pos x="42" y="6"/>
                  </a:cxn>
                  <a:cxn ang="0">
                    <a:pos x="42" y="6"/>
                  </a:cxn>
                  <a:cxn ang="0">
                    <a:pos x="42" y="4"/>
                  </a:cxn>
                  <a:cxn ang="0">
                    <a:pos x="42" y="2"/>
                  </a:cxn>
                  <a:cxn ang="0">
                    <a:pos x="40" y="1"/>
                  </a:cxn>
                  <a:cxn ang="0">
                    <a:pos x="39" y="0"/>
                  </a:cxn>
                  <a:cxn ang="0">
                    <a:pos x="37" y="0"/>
                  </a:cxn>
                  <a:cxn ang="0">
                    <a:pos x="35" y="1"/>
                  </a:cxn>
                  <a:cxn ang="0">
                    <a:pos x="34" y="2"/>
                  </a:cxn>
                  <a:cxn ang="0">
                    <a:pos x="33" y="3"/>
                  </a:cxn>
                  <a:cxn ang="0">
                    <a:pos x="33" y="3"/>
                  </a:cxn>
                </a:cxnLst>
                <a:rect l="0" t="0" r="r" b="b"/>
                <a:pathLst>
                  <a:path w="42" h="114">
                    <a:moveTo>
                      <a:pt x="33" y="3"/>
                    </a:moveTo>
                    <a:lnTo>
                      <a:pt x="33" y="3"/>
                    </a:lnTo>
                    <a:lnTo>
                      <a:pt x="19" y="56"/>
                    </a:lnTo>
                    <a:lnTo>
                      <a:pt x="9" y="83"/>
                    </a:lnTo>
                    <a:lnTo>
                      <a:pt x="0" y="108"/>
                    </a:lnTo>
                    <a:lnTo>
                      <a:pt x="0" y="108"/>
                    </a:lnTo>
                    <a:lnTo>
                      <a:pt x="0" y="110"/>
                    </a:lnTo>
                    <a:lnTo>
                      <a:pt x="0" y="112"/>
                    </a:lnTo>
                    <a:lnTo>
                      <a:pt x="1" y="113"/>
                    </a:lnTo>
                    <a:lnTo>
                      <a:pt x="3" y="114"/>
                    </a:lnTo>
                    <a:lnTo>
                      <a:pt x="6" y="113"/>
                    </a:lnTo>
                    <a:lnTo>
                      <a:pt x="8" y="112"/>
                    </a:lnTo>
                    <a:lnTo>
                      <a:pt x="9" y="111"/>
                    </a:lnTo>
                    <a:lnTo>
                      <a:pt x="9" y="111"/>
                    </a:lnTo>
                    <a:lnTo>
                      <a:pt x="19" y="85"/>
                    </a:lnTo>
                    <a:lnTo>
                      <a:pt x="27" y="59"/>
                    </a:lnTo>
                    <a:lnTo>
                      <a:pt x="42" y="6"/>
                    </a:lnTo>
                    <a:lnTo>
                      <a:pt x="42" y="6"/>
                    </a:lnTo>
                    <a:lnTo>
                      <a:pt x="42" y="4"/>
                    </a:lnTo>
                    <a:lnTo>
                      <a:pt x="42" y="2"/>
                    </a:lnTo>
                    <a:lnTo>
                      <a:pt x="40" y="1"/>
                    </a:lnTo>
                    <a:lnTo>
                      <a:pt x="39" y="0"/>
                    </a:lnTo>
                    <a:lnTo>
                      <a:pt x="37" y="0"/>
                    </a:lnTo>
                    <a:lnTo>
                      <a:pt x="35" y="1"/>
                    </a:lnTo>
                    <a:lnTo>
                      <a:pt x="34" y="2"/>
                    </a:lnTo>
                    <a:lnTo>
                      <a:pt x="33" y="3"/>
                    </a:lnTo>
                    <a:lnTo>
                      <a:pt x="3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842"/>
              <p:cNvSpPr/>
              <p:nvPr/>
            </p:nvSpPr>
            <p:spPr bwMode="auto">
              <a:xfrm>
                <a:off x="2509838" y="1725613"/>
                <a:ext cx="14288" cy="53975"/>
              </a:xfrm>
              <a:custGeom>
                <a:avLst/>
                <a:gdLst/>
                <a:ahLst/>
                <a:cxnLst>
                  <a:cxn ang="0">
                    <a:pos x="18" y="5"/>
                  </a:cxn>
                  <a:cxn ang="0">
                    <a:pos x="18" y="5"/>
                  </a:cxn>
                  <a:cxn ang="0">
                    <a:pos x="17" y="16"/>
                  </a:cxn>
                  <a:cxn ang="0">
                    <a:pos x="14" y="27"/>
                  </a:cxn>
                  <a:cxn ang="0">
                    <a:pos x="11" y="37"/>
                  </a:cxn>
                  <a:cxn ang="0">
                    <a:pos x="8" y="49"/>
                  </a:cxn>
                  <a:cxn ang="0">
                    <a:pos x="8" y="49"/>
                  </a:cxn>
                  <a:cxn ang="0">
                    <a:pos x="6" y="61"/>
                  </a:cxn>
                  <a:cxn ang="0">
                    <a:pos x="4" y="73"/>
                  </a:cxn>
                  <a:cxn ang="0">
                    <a:pos x="2" y="86"/>
                  </a:cxn>
                  <a:cxn ang="0">
                    <a:pos x="0" y="98"/>
                  </a:cxn>
                  <a:cxn ang="0">
                    <a:pos x="0" y="98"/>
                  </a:cxn>
                  <a:cxn ang="0">
                    <a:pos x="0" y="100"/>
                  </a:cxn>
                  <a:cxn ang="0">
                    <a:pos x="1" y="102"/>
                  </a:cxn>
                  <a:cxn ang="0">
                    <a:pos x="2" y="103"/>
                  </a:cxn>
                  <a:cxn ang="0">
                    <a:pos x="4" y="104"/>
                  </a:cxn>
                  <a:cxn ang="0">
                    <a:pos x="5" y="104"/>
                  </a:cxn>
                  <a:cxn ang="0">
                    <a:pos x="7" y="104"/>
                  </a:cxn>
                  <a:cxn ang="0">
                    <a:pos x="8" y="102"/>
                  </a:cxn>
                  <a:cxn ang="0">
                    <a:pos x="9" y="101"/>
                  </a:cxn>
                  <a:cxn ang="0">
                    <a:pos x="9" y="101"/>
                  </a:cxn>
                  <a:cxn ang="0">
                    <a:pos x="13" y="76"/>
                  </a:cxn>
                  <a:cxn ang="0">
                    <a:pos x="17" y="51"/>
                  </a:cxn>
                  <a:cxn ang="0">
                    <a:pos x="17" y="51"/>
                  </a:cxn>
                  <a:cxn ang="0">
                    <a:pos x="19" y="39"/>
                  </a:cxn>
                  <a:cxn ang="0">
                    <a:pos x="24" y="28"/>
                  </a:cxn>
                  <a:cxn ang="0">
                    <a:pos x="27" y="16"/>
                  </a:cxn>
                  <a:cxn ang="0">
                    <a:pos x="29" y="5"/>
                  </a:cxn>
                  <a:cxn ang="0">
                    <a:pos x="29" y="5"/>
                  </a:cxn>
                  <a:cxn ang="0">
                    <a:pos x="28" y="3"/>
                  </a:cxn>
                  <a:cxn ang="0">
                    <a:pos x="27" y="1"/>
                  </a:cxn>
                  <a:cxn ang="0">
                    <a:pos x="26" y="1"/>
                  </a:cxn>
                  <a:cxn ang="0">
                    <a:pos x="24" y="0"/>
                  </a:cxn>
                  <a:cxn ang="0">
                    <a:pos x="21" y="1"/>
                  </a:cxn>
                  <a:cxn ang="0">
                    <a:pos x="20" y="1"/>
                  </a:cxn>
                  <a:cxn ang="0">
                    <a:pos x="19" y="3"/>
                  </a:cxn>
                  <a:cxn ang="0">
                    <a:pos x="18" y="5"/>
                  </a:cxn>
                  <a:cxn ang="0">
                    <a:pos x="18" y="5"/>
                  </a:cxn>
                </a:cxnLst>
                <a:rect l="0" t="0" r="r" b="b"/>
                <a:pathLst>
                  <a:path w="29" h="104">
                    <a:moveTo>
                      <a:pt x="18" y="5"/>
                    </a:moveTo>
                    <a:lnTo>
                      <a:pt x="18" y="5"/>
                    </a:lnTo>
                    <a:lnTo>
                      <a:pt x="17" y="16"/>
                    </a:lnTo>
                    <a:lnTo>
                      <a:pt x="14" y="27"/>
                    </a:lnTo>
                    <a:lnTo>
                      <a:pt x="11" y="37"/>
                    </a:lnTo>
                    <a:lnTo>
                      <a:pt x="8" y="49"/>
                    </a:lnTo>
                    <a:lnTo>
                      <a:pt x="8" y="49"/>
                    </a:lnTo>
                    <a:lnTo>
                      <a:pt x="6" y="61"/>
                    </a:lnTo>
                    <a:lnTo>
                      <a:pt x="4" y="73"/>
                    </a:lnTo>
                    <a:lnTo>
                      <a:pt x="2" y="86"/>
                    </a:lnTo>
                    <a:lnTo>
                      <a:pt x="0" y="98"/>
                    </a:lnTo>
                    <a:lnTo>
                      <a:pt x="0" y="98"/>
                    </a:lnTo>
                    <a:lnTo>
                      <a:pt x="0" y="100"/>
                    </a:lnTo>
                    <a:lnTo>
                      <a:pt x="1" y="102"/>
                    </a:lnTo>
                    <a:lnTo>
                      <a:pt x="2" y="103"/>
                    </a:lnTo>
                    <a:lnTo>
                      <a:pt x="4" y="104"/>
                    </a:lnTo>
                    <a:lnTo>
                      <a:pt x="5" y="104"/>
                    </a:lnTo>
                    <a:lnTo>
                      <a:pt x="7" y="104"/>
                    </a:lnTo>
                    <a:lnTo>
                      <a:pt x="8" y="102"/>
                    </a:lnTo>
                    <a:lnTo>
                      <a:pt x="9" y="101"/>
                    </a:lnTo>
                    <a:lnTo>
                      <a:pt x="9" y="101"/>
                    </a:lnTo>
                    <a:lnTo>
                      <a:pt x="13" y="76"/>
                    </a:lnTo>
                    <a:lnTo>
                      <a:pt x="17" y="51"/>
                    </a:lnTo>
                    <a:lnTo>
                      <a:pt x="17" y="51"/>
                    </a:lnTo>
                    <a:lnTo>
                      <a:pt x="19" y="39"/>
                    </a:lnTo>
                    <a:lnTo>
                      <a:pt x="24" y="28"/>
                    </a:lnTo>
                    <a:lnTo>
                      <a:pt x="27" y="16"/>
                    </a:lnTo>
                    <a:lnTo>
                      <a:pt x="29" y="5"/>
                    </a:lnTo>
                    <a:lnTo>
                      <a:pt x="29" y="5"/>
                    </a:lnTo>
                    <a:lnTo>
                      <a:pt x="28" y="3"/>
                    </a:lnTo>
                    <a:lnTo>
                      <a:pt x="27" y="1"/>
                    </a:lnTo>
                    <a:lnTo>
                      <a:pt x="26" y="1"/>
                    </a:lnTo>
                    <a:lnTo>
                      <a:pt x="24" y="0"/>
                    </a:lnTo>
                    <a:lnTo>
                      <a:pt x="21" y="1"/>
                    </a:lnTo>
                    <a:lnTo>
                      <a:pt x="20" y="1"/>
                    </a:lnTo>
                    <a:lnTo>
                      <a:pt x="19" y="3"/>
                    </a:lnTo>
                    <a:lnTo>
                      <a:pt x="18" y="5"/>
                    </a:lnTo>
                    <a:lnTo>
                      <a:pt x="18"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843"/>
              <p:cNvSpPr/>
              <p:nvPr/>
            </p:nvSpPr>
            <p:spPr bwMode="auto">
              <a:xfrm>
                <a:off x="2528888" y="1752600"/>
                <a:ext cx="17463" cy="57150"/>
              </a:xfrm>
              <a:custGeom>
                <a:avLst/>
                <a:gdLst/>
                <a:ahLst/>
                <a:cxnLst>
                  <a:cxn ang="0">
                    <a:pos x="24" y="2"/>
                  </a:cxn>
                  <a:cxn ang="0">
                    <a:pos x="24" y="2"/>
                  </a:cxn>
                  <a:cxn ang="0">
                    <a:pos x="20" y="14"/>
                  </a:cxn>
                  <a:cxn ang="0">
                    <a:pos x="16" y="28"/>
                  </a:cxn>
                  <a:cxn ang="0">
                    <a:pos x="9" y="54"/>
                  </a:cxn>
                  <a:cxn ang="0">
                    <a:pos x="9" y="54"/>
                  </a:cxn>
                  <a:cxn ang="0">
                    <a:pos x="3" y="79"/>
                  </a:cxn>
                  <a:cxn ang="0">
                    <a:pos x="1" y="91"/>
                  </a:cxn>
                  <a:cxn ang="0">
                    <a:pos x="0" y="104"/>
                  </a:cxn>
                  <a:cxn ang="0">
                    <a:pos x="0" y="104"/>
                  </a:cxn>
                  <a:cxn ang="0">
                    <a:pos x="0" y="105"/>
                  </a:cxn>
                  <a:cxn ang="0">
                    <a:pos x="1" y="107"/>
                  </a:cxn>
                  <a:cxn ang="0">
                    <a:pos x="2" y="108"/>
                  </a:cxn>
                  <a:cxn ang="0">
                    <a:pos x="4" y="108"/>
                  </a:cxn>
                  <a:cxn ang="0">
                    <a:pos x="6" y="108"/>
                  </a:cxn>
                  <a:cxn ang="0">
                    <a:pos x="7" y="107"/>
                  </a:cxn>
                  <a:cxn ang="0">
                    <a:pos x="8" y="105"/>
                  </a:cxn>
                  <a:cxn ang="0">
                    <a:pos x="9" y="104"/>
                  </a:cxn>
                  <a:cxn ang="0">
                    <a:pos x="9" y="104"/>
                  </a:cxn>
                  <a:cxn ang="0">
                    <a:pos x="10" y="92"/>
                  </a:cxn>
                  <a:cxn ang="0">
                    <a:pos x="12" y="80"/>
                  </a:cxn>
                  <a:cxn ang="0">
                    <a:pos x="19" y="57"/>
                  </a:cxn>
                  <a:cxn ang="0">
                    <a:pos x="19" y="57"/>
                  </a:cxn>
                  <a:cxn ang="0">
                    <a:pos x="22" y="44"/>
                  </a:cxn>
                  <a:cxn ang="0">
                    <a:pos x="25" y="32"/>
                  </a:cxn>
                  <a:cxn ang="0">
                    <a:pos x="28" y="19"/>
                  </a:cxn>
                  <a:cxn ang="0">
                    <a:pos x="32" y="6"/>
                  </a:cxn>
                  <a:cxn ang="0">
                    <a:pos x="32" y="6"/>
                  </a:cxn>
                  <a:cxn ang="0">
                    <a:pos x="33" y="5"/>
                  </a:cxn>
                  <a:cxn ang="0">
                    <a:pos x="32" y="3"/>
                  </a:cxn>
                  <a:cxn ang="0">
                    <a:pos x="30" y="0"/>
                  </a:cxn>
                  <a:cxn ang="0">
                    <a:pos x="28" y="0"/>
                  </a:cxn>
                  <a:cxn ang="0">
                    <a:pos x="27" y="0"/>
                  </a:cxn>
                  <a:cxn ang="0">
                    <a:pos x="25" y="0"/>
                  </a:cxn>
                  <a:cxn ang="0">
                    <a:pos x="24" y="2"/>
                  </a:cxn>
                  <a:cxn ang="0">
                    <a:pos x="24" y="2"/>
                  </a:cxn>
                </a:cxnLst>
                <a:rect l="0" t="0" r="r" b="b"/>
                <a:pathLst>
                  <a:path w="33" h="108">
                    <a:moveTo>
                      <a:pt x="24" y="2"/>
                    </a:moveTo>
                    <a:lnTo>
                      <a:pt x="24" y="2"/>
                    </a:lnTo>
                    <a:lnTo>
                      <a:pt x="20" y="14"/>
                    </a:lnTo>
                    <a:lnTo>
                      <a:pt x="16" y="28"/>
                    </a:lnTo>
                    <a:lnTo>
                      <a:pt x="9" y="54"/>
                    </a:lnTo>
                    <a:lnTo>
                      <a:pt x="9" y="54"/>
                    </a:lnTo>
                    <a:lnTo>
                      <a:pt x="3" y="79"/>
                    </a:lnTo>
                    <a:lnTo>
                      <a:pt x="1" y="91"/>
                    </a:lnTo>
                    <a:lnTo>
                      <a:pt x="0" y="104"/>
                    </a:lnTo>
                    <a:lnTo>
                      <a:pt x="0" y="104"/>
                    </a:lnTo>
                    <a:lnTo>
                      <a:pt x="0" y="105"/>
                    </a:lnTo>
                    <a:lnTo>
                      <a:pt x="1" y="107"/>
                    </a:lnTo>
                    <a:lnTo>
                      <a:pt x="2" y="108"/>
                    </a:lnTo>
                    <a:lnTo>
                      <a:pt x="4" y="108"/>
                    </a:lnTo>
                    <a:lnTo>
                      <a:pt x="6" y="108"/>
                    </a:lnTo>
                    <a:lnTo>
                      <a:pt x="7" y="107"/>
                    </a:lnTo>
                    <a:lnTo>
                      <a:pt x="8" y="105"/>
                    </a:lnTo>
                    <a:lnTo>
                      <a:pt x="9" y="104"/>
                    </a:lnTo>
                    <a:lnTo>
                      <a:pt x="9" y="104"/>
                    </a:lnTo>
                    <a:lnTo>
                      <a:pt x="10" y="92"/>
                    </a:lnTo>
                    <a:lnTo>
                      <a:pt x="12" y="80"/>
                    </a:lnTo>
                    <a:lnTo>
                      <a:pt x="19" y="57"/>
                    </a:lnTo>
                    <a:lnTo>
                      <a:pt x="19" y="57"/>
                    </a:lnTo>
                    <a:lnTo>
                      <a:pt x="22" y="44"/>
                    </a:lnTo>
                    <a:lnTo>
                      <a:pt x="25" y="32"/>
                    </a:lnTo>
                    <a:lnTo>
                      <a:pt x="28" y="19"/>
                    </a:lnTo>
                    <a:lnTo>
                      <a:pt x="32" y="6"/>
                    </a:lnTo>
                    <a:lnTo>
                      <a:pt x="32" y="6"/>
                    </a:lnTo>
                    <a:lnTo>
                      <a:pt x="33" y="5"/>
                    </a:lnTo>
                    <a:lnTo>
                      <a:pt x="32" y="3"/>
                    </a:lnTo>
                    <a:lnTo>
                      <a:pt x="30" y="0"/>
                    </a:lnTo>
                    <a:lnTo>
                      <a:pt x="28" y="0"/>
                    </a:lnTo>
                    <a:lnTo>
                      <a:pt x="27" y="0"/>
                    </a:lnTo>
                    <a:lnTo>
                      <a:pt x="25" y="0"/>
                    </a:lnTo>
                    <a:lnTo>
                      <a:pt x="24" y="2"/>
                    </a:lnTo>
                    <a:lnTo>
                      <a:pt x="2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844"/>
              <p:cNvSpPr/>
              <p:nvPr/>
            </p:nvSpPr>
            <p:spPr bwMode="auto">
              <a:xfrm>
                <a:off x="2557463" y="1774825"/>
                <a:ext cx="11113" cy="52388"/>
              </a:xfrm>
              <a:custGeom>
                <a:avLst/>
                <a:gdLst/>
                <a:ahLst/>
                <a:cxnLst>
                  <a:cxn ang="0">
                    <a:pos x="14" y="4"/>
                  </a:cxn>
                  <a:cxn ang="0">
                    <a:pos x="14" y="4"/>
                  </a:cxn>
                  <a:cxn ang="0">
                    <a:pos x="13" y="15"/>
                  </a:cxn>
                  <a:cxn ang="0">
                    <a:pos x="12" y="27"/>
                  </a:cxn>
                  <a:cxn ang="0">
                    <a:pos x="9" y="50"/>
                  </a:cxn>
                  <a:cxn ang="0">
                    <a:pos x="0" y="93"/>
                  </a:cxn>
                  <a:cxn ang="0">
                    <a:pos x="0" y="93"/>
                  </a:cxn>
                  <a:cxn ang="0">
                    <a:pos x="0" y="95"/>
                  </a:cxn>
                  <a:cxn ang="0">
                    <a:pos x="1" y="97"/>
                  </a:cxn>
                  <a:cxn ang="0">
                    <a:pos x="4" y="99"/>
                  </a:cxn>
                  <a:cxn ang="0">
                    <a:pos x="6" y="99"/>
                  </a:cxn>
                  <a:cxn ang="0">
                    <a:pos x="7" y="99"/>
                  </a:cxn>
                  <a:cxn ang="0">
                    <a:pos x="8" y="98"/>
                  </a:cxn>
                  <a:cxn ang="0">
                    <a:pos x="9" y="96"/>
                  </a:cxn>
                  <a:cxn ang="0">
                    <a:pos x="9" y="96"/>
                  </a:cxn>
                  <a:cxn ang="0">
                    <a:pos x="18" y="51"/>
                  </a:cxn>
                  <a:cxn ang="0">
                    <a:pos x="21" y="28"/>
                  </a:cxn>
                  <a:cxn ang="0">
                    <a:pos x="23" y="17"/>
                  </a:cxn>
                  <a:cxn ang="0">
                    <a:pos x="23" y="4"/>
                  </a:cxn>
                  <a:cxn ang="0">
                    <a:pos x="23" y="4"/>
                  </a:cxn>
                  <a:cxn ang="0">
                    <a:pos x="23" y="3"/>
                  </a:cxn>
                  <a:cxn ang="0">
                    <a:pos x="22" y="1"/>
                  </a:cxn>
                  <a:cxn ang="0">
                    <a:pos x="20" y="0"/>
                  </a:cxn>
                  <a:cxn ang="0">
                    <a:pos x="19" y="0"/>
                  </a:cxn>
                  <a:cxn ang="0">
                    <a:pos x="17" y="0"/>
                  </a:cxn>
                  <a:cxn ang="0">
                    <a:pos x="15" y="1"/>
                  </a:cxn>
                  <a:cxn ang="0">
                    <a:pos x="14" y="3"/>
                  </a:cxn>
                  <a:cxn ang="0">
                    <a:pos x="14" y="4"/>
                  </a:cxn>
                  <a:cxn ang="0">
                    <a:pos x="14" y="4"/>
                  </a:cxn>
                </a:cxnLst>
                <a:rect l="0" t="0" r="r" b="b"/>
                <a:pathLst>
                  <a:path w="23" h="99">
                    <a:moveTo>
                      <a:pt x="14" y="4"/>
                    </a:moveTo>
                    <a:lnTo>
                      <a:pt x="14" y="4"/>
                    </a:lnTo>
                    <a:lnTo>
                      <a:pt x="13" y="15"/>
                    </a:lnTo>
                    <a:lnTo>
                      <a:pt x="12" y="27"/>
                    </a:lnTo>
                    <a:lnTo>
                      <a:pt x="9" y="50"/>
                    </a:lnTo>
                    <a:lnTo>
                      <a:pt x="0" y="93"/>
                    </a:lnTo>
                    <a:lnTo>
                      <a:pt x="0" y="93"/>
                    </a:lnTo>
                    <a:lnTo>
                      <a:pt x="0" y="95"/>
                    </a:lnTo>
                    <a:lnTo>
                      <a:pt x="1" y="97"/>
                    </a:lnTo>
                    <a:lnTo>
                      <a:pt x="4" y="99"/>
                    </a:lnTo>
                    <a:lnTo>
                      <a:pt x="6" y="99"/>
                    </a:lnTo>
                    <a:lnTo>
                      <a:pt x="7" y="99"/>
                    </a:lnTo>
                    <a:lnTo>
                      <a:pt x="8" y="98"/>
                    </a:lnTo>
                    <a:lnTo>
                      <a:pt x="9" y="96"/>
                    </a:lnTo>
                    <a:lnTo>
                      <a:pt x="9" y="96"/>
                    </a:lnTo>
                    <a:lnTo>
                      <a:pt x="18" y="51"/>
                    </a:lnTo>
                    <a:lnTo>
                      <a:pt x="21" y="28"/>
                    </a:lnTo>
                    <a:lnTo>
                      <a:pt x="23" y="17"/>
                    </a:lnTo>
                    <a:lnTo>
                      <a:pt x="23" y="4"/>
                    </a:lnTo>
                    <a:lnTo>
                      <a:pt x="23" y="4"/>
                    </a:lnTo>
                    <a:lnTo>
                      <a:pt x="23" y="3"/>
                    </a:lnTo>
                    <a:lnTo>
                      <a:pt x="22" y="1"/>
                    </a:lnTo>
                    <a:lnTo>
                      <a:pt x="20" y="0"/>
                    </a:lnTo>
                    <a:lnTo>
                      <a:pt x="19" y="0"/>
                    </a:lnTo>
                    <a:lnTo>
                      <a:pt x="17" y="0"/>
                    </a:lnTo>
                    <a:lnTo>
                      <a:pt x="15" y="1"/>
                    </a:lnTo>
                    <a:lnTo>
                      <a:pt x="14" y="3"/>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847"/>
              <p:cNvSpPr/>
              <p:nvPr/>
            </p:nvSpPr>
            <p:spPr bwMode="auto">
              <a:xfrm>
                <a:off x="2640013" y="1768475"/>
                <a:ext cx="7938" cy="57150"/>
              </a:xfrm>
              <a:custGeom>
                <a:avLst/>
                <a:gdLst/>
                <a:ahLst/>
                <a:cxnLst>
                  <a:cxn ang="0">
                    <a:pos x="13" y="73"/>
                  </a:cxn>
                  <a:cxn ang="0">
                    <a:pos x="13" y="73"/>
                  </a:cxn>
                  <a:cxn ang="0">
                    <a:pos x="14" y="39"/>
                  </a:cxn>
                  <a:cxn ang="0">
                    <a:pos x="13" y="5"/>
                  </a:cxn>
                  <a:cxn ang="0">
                    <a:pos x="13" y="5"/>
                  </a:cxn>
                  <a:cxn ang="0">
                    <a:pos x="13" y="3"/>
                  </a:cxn>
                  <a:cxn ang="0">
                    <a:pos x="12" y="1"/>
                  </a:cxn>
                  <a:cxn ang="0">
                    <a:pos x="11" y="1"/>
                  </a:cxn>
                  <a:cxn ang="0">
                    <a:pos x="9" y="0"/>
                  </a:cxn>
                  <a:cxn ang="0">
                    <a:pos x="7" y="1"/>
                  </a:cxn>
                  <a:cxn ang="0">
                    <a:pos x="6" y="1"/>
                  </a:cxn>
                  <a:cxn ang="0">
                    <a:pos x="5" y="3"/>
                  </a:cxn>
                  <a:cxn ang="0">
                    <a:pos x="4" y="5"/>
                  </a:cxn>
                  <a:cxn ang="0">
                    <a:pos x="4" y="5"/>
                  </a:cxn>
                  <a:cxn ang="0">
                    <a:pos x="4" y="58"/>
                  </a:cxn>
                  <a:cxn ang="0">
                    <a:pos x="4" y="58"/>
                  </a:cxn>
                  <a:cxn ang="0">
                    <a:pos x="5" y="80"/>
                  </a:cxn>
                  <a:cxn ang="0">
                    <a:pos x="4" y="94"/>
                  </a:cxn>
                  <a:cxn ang="0">
                    <a:pos x="3" y="98"/>
                  </a:cxn>
                  <a:cxn ang="0">
                    <a:pos x="2" y="100"/>
                  </a:cxn>
                  <a:cxn ang="0">
                    <a:pos x="2" y="100"/>
                  </a:cxn>
                  <a:cxn ang="0">
                    <a:pos x="0" y="101"/>
                  </a:cxn>
                  <a:cxn ang="0">
                    <a:pos x="0" y="103"/>
                  </a:cxn>
                  <a:cxn ang="0">
                    <a:pos x="0" y="105"/>
                  </a:cxn>
                  <a:cxn ang="0">
                    <a:pos x="0" y="106"/>
                  </a:cxn>
                  <a:cxn ang="0">
                    <a:pos x="1" y="108"/>
                  </a:cxn>
                  <a:cxn ang="0">
                    <a:pos x="3" y="108"/>
                  </a:cxn>
                  <a:cxn ang="0">
                    <a:pos x="5" y="109"/>
                  </a:cxn>
                  <a:cxn ang="0">
                    <a:pos x="7" y="108"/>
                  </a:cxn>
                  <a:cxn ang="0">
                    <a:pos x="7" y="108"/>
                  </a:cxn>
                  <a:cxn ang="0">
                    <a:pos x="9" y="106"/>
                  </a:cxn>
                  <a:cxn ang="0">
                    <a:pos x="11" y="102"/>
                  </a:cxn>
                  <a:cxn ang="0">
                    <a:pos x="12" y="97"/>
                  </a:cxn>
                  <a:cxn ang="0">
                    <a:pos x="13" y="91"/>
                  </a:cxn>
                  <a:cxn ang="0">
                    <a:pos x="13" y="81"/>
                  </a:cxn>
                  <a:cxn ang="0">
                    <a:pos x="13" y="73"/>
                  </a:cxn>
                  <a:cxn ang="0">
                    <a:pos x="13" y="73"/>
                  </a:cxn>
                </a:cxnLst>
                <a:rect l="0" t="0" r="r" b="b"/>
                <a:pathLst>
                  <a:path w="14" h="109">
                    <a:moveTo>
                      <a:pt x="13" y="73"/>
                    </a:moveTo>
                    <a:lnTo>
                      <a:pt x="13" y="73"/>
                    </a:lnTo>
                    <a:lnTo>
                      <a:pt x="14" y="39"/>
                    </a:lnTo>
                    <a:lnTo>
                      <a:pt x="13" y="5"/>
                    </a:lnTo>
                    <a:lnTo>
                      <a:pt x="13" y="5"/>
                    </a:lnTo>
                    <a:lnTo>
                      <a:pt x="13" y="3"/>
                    </a:lnTo>
                    <a:lnTo>
                      <a:pt x="12" y="1"/>
                    </a:lnTo>
                    <a:lnTo>
                      <a:pt x="11" y="1"/>
                    </a:lnTo>
                    <a:lnTo>
                      <a:pt x="9" y="0"/>
                    </a:lnTo>
                    <a:lnTo>
                      <a:pt x="7" y="1"/>
                    </a:lnTo>
                    <a:lnTo>
                      <a:pt x="6" y="1"/>
                    </a:lnTo>
                    <a:lnTo>
                      <a:pt x="5" y="3"/>
                    </a:lnTo>
                    <a:lnTo>
                      <a:pt x="4" y="5"/>
                    </a:lnTo>
                    <a:lnTo>
                      <a:pt x="4" y="5"/>
                    </a:lnTo>
                    <a:lnTo>
                      <a:pt x="4" y="58"/>
                    </a:lnTo>
                    <a:lnTo>
                      <a:pt x="4" y="58"/>
                    </a:lnTo>
                    <a:lnTo>
                      <a:pt x="5" y="80"/>
                    </a:lnTo>
                    <a:lnTo>
                      <a:pt x="4" y="94"/>
                    </a:lnTo>
                    <a:lnTo>
                      <a:pt x="3" y="98"/>
                    </a:lnTo>
                    <a:lnTo>
                      <a:pt x="2" y="100"/>
                    </a:lnTo>
                    <a:lnTo>
                      <a:pt x="2" y="100"/>
                    </a:lnTo>
                    <a:lnTo>
                      <a:pt x="0" y="101"/>
                    </a:lnTo>
                    <a:lnTo>
                      <a:pt x="0" y="103"/>
                    </a:lnTo>
                    <a:lnTo>
                      <a:pt x="0" y="105"/>
                    </a:lnTo>
                    <a:lnTo>
                      <a:pt x="0" y="106"/>
                    </a:lnTo>
                    <a:lnTo>
                      <a:pt x="1" y="108"/>
                    </a:lnTo>
                    <a:lnTo>
                      <a:pt x="3" y="108"/>
                    </a:lnTo>
                    <a:lnTo>
                      <a:pt x="5" y="109"/>
                    </a:lnTo>
                    <a:lnTo>
                      <a:pt x="7" y="108"/>
                    </a:lnTo>
                    <a:lnTo>
                      <a:pt x="7" y="108"/>
                    </a:lnTo>
                    <a:lnTo>
                      <a:pt x="9" y="106"/>
                    </a:lnTo>
                    <a:lnTo>
                      <a:pt x="11" y="102"/>
                    </a:lnTo>
                    <a:lnTo>
                      <a:pt x="12" y="97"/>
                    </a:lnTo>
                    <a:lnTo>
                      <a:pt x="13" y="91"/>
                    </a:lnTo>
                    <a:lnTo>
                      <a:pt x="13" y="81"/>
                    </a:lnTo>
                    <a:lnTo>
                      <a:pt x="13" y="73"/>
                    </a:lnTo>
                    <a:lnTo>
                      <a:pt x="13" y="7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848"/>
              <p:cNvSpPr/>
              <p:nvPr/>
            </p:nvSpPr>
            <p:spPr bwMode="auto">
              <a:xfrm>
                <a:off x="2665413" y="1757363"/>
                <a:ext cx="19050" cy="52388"/>
              </a:xfrm>
              <a:custGeom>
                <a:avLst/>
                <a:gdLst/>
                <a:ahLst/>
                <a:cxnLst>
                  <a:cxn ang="0">
                    <a:pos x="28" y="4"/>
                  </a:cxn>
                  <a:cxn ang="0">
                    <a:pos x="28" y="4"/>
                  </a:cxn>
                  <a:cxn ang="0">
                    <a:pos x="27" y="14"/>
                  </a:cxn>
                  <a:cxn ang="0">
                    <a:pos x="24" y="24"/>
                  </a:cxn>
                  <a:cxn ang="0">
                    <a:pos x="20" y="33"/>
                  </a:cxn>
                  <a:cxn ang="0">
                    <a:pos x="17" y="42"/>
                  </a:cxn>
                  <a:cxn ang="0">
                    <a:pos x="17" y="42"/>
                  </a:cxn>
                  <a:cxn ang="0">
                    <a:pos x="13" y="56"/>
                  </a:cxn>
                  <a:cxn ang="0">
                    <a:pos x="8" y="68"/>
                  </a:cxn>
                  <a:cxn ang="0">
                    <a:pos x="4" y="81"/>
                  </a:cxn>
                  <a:cxn ang="0">
                    <a:pos x="0" y="93"/>
                  </a:cxn>
                  <a:cxn ang="0">
                    <a:pos x="0" y="93"/>
                  </a:cxn>
                  <a:cxn ang="0">
                    <a:pos x="0" y="95"/>
                  </a:cxn>
                  <a:cxn ang="0">
                    <a:pos x="0" y="97"/>
                  </a:cxn>
                  <a:cxn ang="0">
                    <a:pos x="1" y="98"/>
                  </a:cxn>
                  <a:cxn ang="0">
                    <a:pos x="3" y="99"/>
                  </a:cxn>
                  <a:cxn ang="0">
                    <a:pos x="5" y="99"/>
                  </a:cxn>
                  <a:cxn ang="0">
                    <a:pos x="6" y="99"/>
                  </a:cxn>
                  <a:cxn ang="0">
                    <a:pos x="8" y="98"/>
                  </a:cxn>
                  <a:cxn ang="0">
                    <a:pos x="9" y="96"/>
                  </a:cxn>
                  <a:cxn ang="0">
                    <a:pos x="9" y="96"/>
                  </a:cxn>
                  <a:cxn ang="0">
                    <a:pos x="13" y="85"/>
                  </a:cxn>
                  <a:cxn ang="0">
                    <a:pos x="17" y="73"/>
                  </a:cxn>
                  <a:cxn ang="0">
                    <a:pos x="26" y="51"/>
                  </a:cxn>
                  <a:cxn ang="0">
                    <a:pos x="30" y="39"/>
                  </a:cxn>
                  <a:cxn ang="0">
                    <a:pos x="33" y="28"/>
                  </a:cxn>
                  <a:cxn ang="0">
                    <a:pos x="36" y="16"/>
                  </a:cxn>
                  <a:cxn ang="0">
                    <a:pos x="37" y="4"/>
                  </a:cxn>
                  <a:cxn ang="0">
                    <a:pos x="37" y="4"/>
                  </a:cxn>
                  <a:cxn ang="0">
                    <a:pos x="37" y="2"/>
                  </a:cxn>
                  <a:cxn ang="0">
                    <a:pos x="36" y="1"/>
                  </a:cxn>
                  <a:cxn ang="0">
                    <a:pos x="35" y="0"/>
                  </a:cxn>
                  <a:cxn ang="0">
                    <a:pos x="33" y="0"/>
                  </a:cxn>
                  <a:cxn ang="0">
                    <a:pos x="31" y="0"/>
                  </a:cxn>
                  <a:cxn ang="0">
                    <a:pos x="30" y="1"/>
                  </a:cxn>
                  <a:cxn ang="0">
                    <a:pos x="29" y="2"/>
                  </a:cxn>
                  <a:cxn ang="0">
                    <a:pos x="28" y="4"/>
                  </a:cxn>
                  <a:cxn ang="0">
                    <a:pos x="28" y="4"/>
                  </a:cxn>
                </a:cxnLst>
                <a:rect l="0" t="0" r="r" b="b"/>
                <a:pathLst>
                  <a:path w="37" h="99">
                    <a:moveTo>
                      <a:pt x="28" y="4"/>
                    </a:moveTo>
                    <a:lnTo>
                      <a:pt x="28" y="4"/>
                    </a:lnTo>
                    <a:lnTo>
                      <a:pt x="27" y="14"/>
                    </a:lnTo>
                    <a:lnTo>
                      <a:pt x="24" y="24"/>
                    </a:lnTo>
                    <a:lnTo>
                      <a:pt x="20" y="33"/>
                    </a:lnTo>
                    <a:lnTo>
                      <a:pt x="17" y="42"/>
                    </a:lnTo>
                    <a:lnTo>
                      <a:pt x="17" y="42"/>
                    </a:lnTo>
                    <a:lnTo>
                      <a:pt x="13" y="56"/>
                    </a:lnTo>
                    <a:lnTo>
                      <a:pt x="8" y="68"/>
                    </a:lnTo>
                    <a:lnTo>
                      <a:pt x="4" y="81"/>
                    </a:lnTo>
                    <a:lnTo>
                      <a:pt x="0" y="93"/>
                    </a:lnTo>
                    <a:lnTo>
                      <a:pt x="0" y="93"/>
                    </a:lnTo>
                    <a:lnTo>
                      <a:pt x="0" y="95"/>
                    </a:lnTo>
                    <a:lnTo>
                      <a:pt x="0" y="97"/>
                    </a:lnTo>
                    <a:lnTo>
                      <a:pt x="1" y="98"/>
                    </a:lnTo>
                    <a:lnTo>
                      <a:pt x="3" y="99"/>
                    </a:lnTo>
                    <a:lnTo>
                      <a:pt x="5" y="99"/>
                    </a:lnTo>
                    <a:lnTo>
                      <a:pt x="6" y="99"/>
                    </a:lnTo>
                    <a:lnTo>
                      <a:pt x="8" y="98"/>
                    </a:lnTo>
                    <a:lnTo>
                      <a:pt x="9" y="96"/>
                    </a:lnTo>
                    <a:lnTo>
                      <a:pt x="9" y="96"/>
                    </a:lnTo>
                    <a:lnTo>
                      <a:pt x="13" y="85"/>
                    </a:lnTo>
                    <a:lnTo>
                      <a:pt x="17" y="73"/>
                    </a:lnTo>
                    <a:lnTo>
                      <a:pt x="26" y="51"/>
                    </a:lnTo>
                    <a:lnTo>
                      <a:pt x="30" y="39"/>
                    </a:lnTo>
                    <a:lnTo>
                      <a:pt x="33" y="28"/>
                    </a:lnTo>
                    <a:lnTo>
                      <a:pt x="36" y="16"/>
                    </a:lnTo>
                    <a:lnTo>
                      <a:pt x="37" y="4"/>
                    </a:lnTo>
                    <a:lnTo>
                      <a:pt x="37" y="4"/>
                    </a:lnTo>
                    <a:lnTo>
                      <a:pt x="37" y="2"/>
                    </a:lnTo>
                    <a:lnTo>
                      <a:pt x="36" y="1"/>
                    </a:lnTo>
                    <a:lnTo>
                      <a:pt x="35" y="0"/>
                    </a:lnTo>
                    <a:lnTo>
                      <a:pt x="33" y="0"/>
                    </a:lnTo>
                    <a:lnTo>
                      <a:pt x="31"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849"/>
              <p:cNvSpPr/>
              <p:nvPr/>
            </p:nvSpPr>
            <p:spPr bwMode="auto">
              <a:xfrm>
                <a:off x="2697163" y="1725613"/>
                <a:ext cx="15875" cy="52388"/>
              </a:xfrm>
              <a:custGeom>
                <a:avLst/>
                <a:gdLst/>
                <a:ahLst/>
                <a:cxnLst>
                  <a:cxn ang="0">
                    <a:pos x="15" y="91"/>
                  </a:cxn>
                  <a:cxn ang="0">
                    <a:pos x="15" y="91"/>
                  </a:cxn>
                  <a:cxn ang="0">
                    <a:pos x="20" y="82"/>
                  </a:cxn>
                  <a:cxn ang="0">
                    <a:pos x="24" y="71"/>
                  </a:cxn>
                  <a:cxn ang="0">
                    <a:pos x="27" y="61"/>
                  </a:cxn>
                  <a:cxn ang="0">
                    <a:pos x="28" y="50"/>
                  </a:cxn>
                  <a:cxn ang="0">
                    <a:pos x="29" y="38"/>
                  </a:cxn>
                  <a:cxn ang="0">
                    <a:pos x="29" y="27"/>
                  </a:cxn>
                  <a:cxn ang="0">
                    <a:pos x="29" y="5"/>
                  </a:cxn>
                  <a:cxn ang="0">
                    <a:pos x="29" y="5"/>
                  </a:cxn>
                  <a:cxn ang="0">
                    <a:pos x="28" y="3"/>
                  </a:cxn>
                  <a:cxn ang="0">
                    <a:pos x="27" y="1"/>
                  </a:cxn>
                  <a:cxn ang="0">
                    <a:pos x="26" y="1"/>
                  </a:cxn>
                  <a:cxn ang="0">
                    <a:pos x="24" y="0"/>
                  </a:cxn>
                  <a:cxn ang="0">
                    <a:pos x="22" y="1"/>
                  </a:cxn>
                  <a:cxn ang="0">
                    <a:pos x="21" y="1"/>
                  </a:cxn>
                  <a:cxn ang="0">
                    <a:pos x="20" y="3"/>
                  </a:cxn>
                  <a:cxn ang="0">
                    <a:pos x="20" y="5"/>
                  </a:cxn>
                  <a:cxn ang="0">
                    <a:pos x="20" y="5"/>
                  </a:cxn>
                  <a:cxn ang="0">
                    <a:pos x="20" y="26"/>
                  </a:cxn>
                  <a:cxn ang="0">
                    <a:pos x="19" y="47"/>
                  </a:cxn>
                  <a:cxn ang="0">
                    <a:pos x="18" y="58"/>
                  </a:cxn>
                  <a:cxn ang="0">
                    <a:pos x="16" y="67"/>
                  </a:cxn>
                  <a:cxn ang="0">
                    <a:pos x="11" y="76"/>
                  </a:cxn>
                  <a:cxn ang="0">
                    <a:pos x="6" y="86"/>
                  </a:cxn>
                  <a:cxn ang="0">
                    <a:pos x="6" y="86"/>
                  </a:cxn>
                  <a:cxn ang="0">
                    <a:pos x="3" y="87"/>
                  </a:cxn>
                  <a:cxn ang="0">
                    <a:pos x="2" y="89"/>
                  </a:cxn>
                  <a:cxn ang="0">
                    <a:pos x="1" y="91"/>
                  </a:cxn>
                  <a:cxn ang="0">
                    <a:pos x="0" y="95"/>
                  </a:cxn>
                  <a:cxn ang="0">
                    <a:pos x="0" y="95"/>
                  </a:cxn>
                  <a:cxn ang="0">
                    <a:pos x="1" y="97"/>
                  </a:cxn>
                  <a:cxn ang="0">
                    <a:pos x="3" y="99"/>
                  </a:cxn>
                  <a:cxn ang="0">
                    <a:pos x="6" y="99"/>
                  </a:cxn>
                  <a:cxn ang="0">
                    <a:pos x="8" y="98"/>
                  </a:cxn>
                  <a:cxn ang="0">
                    <a:pos x="8" y="98"/>
                  </a:cxn>
                  <a:cxn ang="0">
                    <a:pos x="11" y="94"/>
                  </a:cxn>
                  <a:cxn ang="0">
                    <a:pos x="11" y="94"/>
                  </a:cxn>
                  <a:cxn ang="0">
                    <a:pos x="14" y="93"/>
                  </a:cxn>
                  <a:cxn ang="0">
                    <a:pos x="15" y="91"/>
                  </a:cxn>
                  <a:cxn ang="0">
                    <a:pos x="15" y="91"/>
                  </a:cxn>
                </a:cxnLst>
                <a:rect l="0" t="0" r="r" b="b"/>
                <a:pathLst>
                  <a:path w="29" h="99">
                    <a:moveTo>
                      <a:pt x="15" y="91"/>
                    </a:moveTo>
                    <a:lnTo>
                      <a:pt x="15" y="91"/>
                    </a:lnTo>
                    <a:lnTo>
                      <a:pt x="20" y="82"/>
                    </a:lnTo>
                    <a:lnTo>
                      <a:pt x="24" y="71"/>
                    </a:lnTo>
                    <a:lnTo>
                      <a:pt x="27" y="61"/>
                    </a:lnTo>
                    <a:lnTo>
                      <a:pt x="28" y="50"/>
                    </a:lnTo>
                    <a:lnTo>
                      <a:pt x="29" y="38"/>
                    </a:lnTo>
                    <a:lnTo>
                      <a:pt x="29" y="27"/>
                    </a:lnTo>
                    <a:lnTo>
                      <a:pt x="29" y="5"/>
                    </a:lnTo>
                    <a:lnTo>
                      <a:pt x="29" y="5"/>
                    </a:lnTo>
                    <a:lnTo>
                      <a:pt x="28" y="3"/>
                    </a:lnTo>
                    <a:lnTo>
                      <a:pt x="27" y="1"/>
                    </a:lnTo>
                    <a:lnTo>
                      <a:pt x="26" y="1"/>
                    </a:lnTo>
                    <a:lnTo>
                      <a:pt x="24" y="0"/>
                    </a:lnTo>
                    <a:lnTo>
                      <a:pt x="22" y="1"/>
                    </a:lnTo>
                    <a:lnTo>
                      <a:pt x="21" y="1"/>
                    </a:lnTo>
                    <a:lnTo>
                      <a:pt x="20" y="3"/>
                    </a:lnTo>
                    <a:lnTo>
                      <a:pt x="20" y="5"/>
                    </a:lnTo>
                    <a:lnTo>
                      <a:pt x="20" y="5"/>
                    </a:lnTo>
                    <a:lnTo>
                      <a:pt x="20" y="26"/>
                    </a:lnTo>
                    <a:lnTo>
                      <a:pt x="19" y="47"/>
                    </a:lnTo>
                    <a:lnTo>
                      <a:pt x="18" y="58"/>
                    </a:lnTo>
                    <a:lnTo>
                      <a:pt x="16" y="67"/>
                    </a:lnTo>
                    <a:lnTo>
                      <a:pt x="11" y="76"/>
                    </a:lnTo>
                    <a:lnTo>
                      <a:pt x="6" y="86"/>
                    </a:lnTo>
                    <a:lnTo>
                      <a:pt x="6" y="86"/>
                    </a:lnTo>
                    <a:lnTo>
                      <a:pt x="3" y="87"/>
                    </a:lnTo>
                    <a:lnTo>
                      <a:pt x="2" y="89"/>
                    </a:lnTo>
                    <a:lnTo>
                      <a:pt x="1" y="91"/>
                    </a:lnTo>
                    <a:lnTo>
                      <a:pt x="0" y="95"/>
                    </a:lnTo>
                    <a:lnTo>
                      <a:pt x="0" y="95"/>
                    </a:lnTo>
                    <a:lnTo>
                      <a:pt x="1" y="97"/>
                    </a:lnTo>
                    <a:lnTo>
                      <a:pt x="3" y="99"/>
                    </a:lnTo>
                    <a:lnTo>
                      <a:pt x="6" y="99"/>
                    </a:lnTo>
                    <a:lnTo>
                      <a:pt x="8" y="98"/>
                    </a:lnTo>
                    <a:lnTo>
                      <a:pt x="8" y="98"/>
                    </a:lnTo>
                    <a:lnTo>
                      <a:pt x="11" y="94"/>
                    </a:lnTo>
                    <a:lnTo>
                      <a:pt x="11" y="94"/>
                    </a:lnTo>
                    <a:lnTo>
                      <a:pt x="14" y="93"/>
                    </a:lnTo>
                    <a:lnTo>
                      <a:pt x="15" y="91"/>
                    </a:lnTo>
                    <a:lnTo>
                      <a:pt x="15" y="9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850"/>
              <p:cNvSpPr/>
              <p:nvPr/>
            </p:nvSpPr>
            <p:spPr bwMode="auto">
              <a:xfrm>
                <a:off x="2732088" y="1708150"/>
                <a:ext cx="11113" cy="53975"/>
              </a:xfrm>
              <a:custGeom>
                <a:avLst/>
                <a:gdLst/>
                <a:ahLst/>
                <a:cxnLst>
                  <a:cxn ang="0">
                    <a:pos x="20" y="5"/>
                  </a:cxn>
                  <a:cxn ang="0">
                    <a:pos x="20" y="5"/>
                  </a:cxn>
                  <a:cxn ang="0">
                    <a:pos x="19" y="3"/>
                  </a:cxn>
                  <a:cxn ang="0">
                    <a:pos x="18" y="1"/>
                  </a:cxn>
                  <a:cxn ang="0">
                    <a:pos x="17" y="0"/>
                  </a:cxn>
                  <a:cxn ang="0">
                    <a:pos x="15" y="0"/>
                  </a:cxn>
                  <a:cxn ang="0">
                    <a:pos x="14" y="0"/>
                  </a:cxn>
                  <a:cxn ang="0">
                    <a:pos x="12" y="1"/>
                  </a:cxn>
                  <a:cxn ang="0">
                    <a:pos x="11" y="3"/>
                  </a:cxn>
                  <a:cxn ang="0">
                    <a:pos x="11" y="5"/>
                  </a:cxn>
                  <a:cxn ang="0">
                    <a:pos x="11" y="5"/>
                  </a:cxn>
                  <a:cxn ang="0">
                    <a:pos x="12" y="28"/>
                  </a:cxn>
                  <a:cxn ang="0">
                    <a:pos x="13" y="53"/>
                  </a:cxn>
                  <a:cxn ang="0">
                    <a:pos x="13" y="64"/>
                  </a:cxn>
                  <a:cxn ang="0">
                    <a:pos x="11" y="75"/>
                  </a:cxn>
                  <a:cxn ang="0">
                    <a:pos x="7" y="87"/>
                  </a:cxn>
                  <a:cxn ang="0">
                    <a:pos x="4" y="92"/>
                  </a:cxn>
                  <a:cxn ang="0">
                    <a:pos x="1" y="97"/>
                  </a:cxn>
                  <a:cxn ang="0">
                    <a:pos x="1" y="97"/>
                  </a:cxn>
                  <a:cxn ang="0">
                    <a:pos x="0" y="99"/>
                  </a:cxn>
                  <a:cxn ang="0">
                    <a:pos x="0" y="100"/>
                  </a:cxn>
                  <a:cxn ang="0">
                    <a:pos x="1" y="102"/>
                  </a:cxn>
                  <a:cxn ang="0">
                    <a:pos x="3" y="103"/>
                  </a:cxn>
                  <a:cxn ang="0">
                    <a:pos x="6" y="104"/>
                  </a:cxn>
                  <a:cxn ang="0">
                    <a:pos x="8" y="103"/>
                  </a:cxn>
                  <a:cxn ang="0">
                    <a:pos x="10" y="102"/>
                  </a:cxn>
                  <a:cxn ang="0">
                    <a:pos x="10" y="102"/>
                  </a:cxn>
                  <a:cxn ang="0">
                    <a:pos x="13" y="96"/>
                  </a:cxn>
                  <a:cxn ang="0">
                    <a:pos x="16" y="91"/>
                  </a:cxn>
                  <a:cxn ang="0">
                    <a:pos x="20" y="79"/>
                  </a:cxn>
                  <a:cxn ang="0">
                    <a:pos x="22" y="67"/>
                  </a:cxn>
                  <a:cxn ang="0">
                    <a:pos x="22" y="55"/>
                  </a:cxn>
                  <a:cxn ang="0">
                    <a:pos x="22" y="42"/>
                  </a:cxn>
                  <a:cxn ang="0">
                    <a:pos x="21" y="29"/>
                  </a:cxn>
                  <a:cxn ang="0">
                    <a:pos x="20" y="5"/>
                  </a:cxn>
                  <a:cxn ang="0">
                    <a:pos x="20" y="5"/>
                  </a:cxn>
                </a:cxnLst>
                <a:rect l="0" t="0" r="r" b="b"/>
                <a:pathLst>
                  <a:path w="22" h="104">
                    <a:moveTo>
                      <a:pt x="20" y="5"/>
                    </a:moveTo>
                    <a:lnTo>
                      <a:pt x="20" y="5"/>
                    </a:lnTo>
                    <a:lnTo>
                      <a:pt x="19" y="3"/>
                    </a:lnTo>
                    <a:lnTo>
                      <a:pt x="18" y="1"/>
                    </a:lnTo>
                    <a:lnTo>
                      <a:pt x="17" y="0"/>
                    </a:lnTo>
                    <a:lnTo>
                      <a:pt x="15" y="0"/>
                    </a:lnTo>
                    <a:lnTo>
                      <a:pt x="14" y="0"/>
                    </a:lnTo>
                    <a:lnTo>
                      <a:pt x="12" y="1"/>
                    </a:lnTo>
                    <a:lnTo>
                      <a:pt x="11" y="3"/>
                    </a:lnTo>
                    <a:lnTo>
                      <a:pt x="11" y="5"/>
                    </a:lnTo>
                    <a:lnTo>
                      <a:pt x="11" y="5"/>
                    </a:lnTo>
                    <a:lnTo>
                      <a:pt x="12" y="28"/>
                    </a:lnTo>
                    <a:lnTo>
                      <a:pt x="13" y="53"/>
                    </a:lnTo>
                    <a:lnTo>
                      <a:pt x="13" y="64"/>
                    </a:lnTo>
                    <a:lnTo>
                      <a:pt x="11" y="75"/>
                    </a:lnTo>
                    <a:lnTo>
                      <a:pt x="7" y="87"/>
                    </a:lnTo>
                    <a:lnTo>
                      <a:pt x="4" y="92"/>
                    </a:lnTo>
                    <a:lnTo>
                      <a:pt x="1" y="97"/>
                    </a:lnTo>
                    <a:lnTo>
                      <a:pt x="1" y="97"/>
                    </a:lnTo>
                    <a:lnTo>
                      <a:pt x="0" y="99"/>
                    </a:lnTo>
                    <a:lnTo>
                      <a:pt x="0" y="100"/>
                    </a:lnTo>
                    <a:lnTo>
                      <a:pt x="1" y="102"/>
                    </a:lnTo>
                    <a:lnTo>
                      <a:pt x="3" y="103"/>
                    </a:lnTo>
                    <a:lnTo>
                      <a:pt x="6" y="104"/>
                    </a:lnTo>
                    <a:lnTo>
                      <a:pt x="8" y="103"/>
                    </a:lnTo>
                    <a:lnTo>
                      <a:pt x="10" y="102"/>
                    </a:lnTo>
                    <a:lnTo>
                      <a:pt x="10" y="102"/>
                    </a:lnTo>
                    <a:lnTo>
                      <a:pt x="13" y="96"/>
                    </a:lnTo>
                    <a:lnTo>
                      <a:pt x="16" y="91"/>
                    </a:lnTo>
                    <a:lnTo>
                      <a:pt x="20" y="79"/>
                    </a:lnTo>
                    <a:lnTo>
                      <a:pt x="22" y="67"/>
                    </a:lnTo>
                    <a:lnTo>
                      <a:pt x="22" y="55"/>
                    </a:lnTo>
                    <a:lnTo>
                      <a:pt x="22" y="42"/>
                    </a:lnTo>
                    <a:lnTo>
                      <a:pt x="21" y="29"/>
                    </a:lnTo>
                    <a:lnTo>
                      <a:pt x="20" y="5"/>
                    </a:lnTo>
                    <a:lnTo>
                      <a:pt x="2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851"/>
              <p:cNvSpPr/>
              <p:nvPr/>
            </p:nvSpPr>
            <p:spPr bwMode="auto">
              <a:xfrm>
                <a:off x="2765425" y="1674813"/>
                <a:ext cx="7938" cy="55563"/>
              </a:xfrm>
              <a:custGeom>
                <a:avLst/>
                <a:gdLst/>
                <a:ahLst/>
                <a:cxnLst>
                  <a:cxn ang="0">
                    <a:pos x="15" y="94"/>
                  </a:cxn>
                  <a:cxn ang="0">
                    <a:pos x="15" y="94"/>
                  </a:cxn>
                  <a:cxn ang="0">
                    <a:pos x="14" y="72"/>
                  </a:cxn>
                  <a:cxn ang="0">
                    <a:pos x="12" y="50"/>
                  </a:cxn>
                  <a:cxn ang="0">
                    <a:pos x="11" y="27"/>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 ang="0">
                    <a:pos x="1" y="29"/>
                  </a:cxn>
                  <a:cxn ang="0">
                    <a:pos x="2" y="53"/>
                  </a:cxn>
                  <a:cxn ang="0">
                    <a:pos x="4" y="76"/>
                  </a:cxn>
                  <a:cxn ang="0">
                    <a:pos x="5" y="100"/>
                  </a:cxn>
                  <a:cxn ang="0">
                    <a:pos x="5" y="100"/>
                  </a:cxn>
                  <a:cxn ang="0">
                    <a:pos x="5" y="102"/>
                  </a:cxn>
                  <a:cxn ang="0">
                    <a:pos x="6" y="103"/>
                  </a:cxn>
                  <a:cxn ang="0">
                    <a:pos x="8" y="104"/>
                  </a:cxn>
                  <a:cxn ang="0">
                    <a:pos x="9" y="104"/>
                  </a:cxn>
                  <a:cxn ang="0">
                    <a:pos x="12" y="104"/>
                  </a:cxn>
                  <a:cxn ang="0">
                    <a:pos x="13" y="103"/>
                  </a:cxn>
                  <a:cxn ang="0">
                    <a:pos x="15" y="102"/>
                  </a:cxn>
                  <a:cxn ang="0">
                    <a:pos x="15" y="100"/>
                  </a:cxn>
                  <a:cxn ang="0">
                    <a:pos x="15" y="95"/>
                  </a:cxn>
                  <a:cxn ang="0">
                    <a:pos x="15" y="95"/>
                  </a:cxn>
                  <a:cxn ang="0">
                    <a:pos x="15" y="94"/>
                  </a:cxn>
                  <a:cxn ang="0">
                    <a:pos x="15" y="94"/>
                  </a:cxn>
                </a:cxnLst>
                <a:rect l="0" t="0" r="r" b="b"/>
                <a:pathLst>
                  <a:path w="15" h="104">
                    <a:moveTo>
                      <a:pt x="15" y="94"/>
                    </a:moveTo>
                    <a:lnTo>
                      <a:pt x="15" y="94"/>
                    </a:lnTo>
                    <a:lnTo>
                      <a:pt x="14" y="72"/>
                    </a:lnTo>
                    <a:lnTo>
                      <a:pt x="12" y="50"/>
                    </a:lnTo>
                    <a:lnTo>
                      <a:pt x="11" y="27"/>
                    </a:lnTo>
                    <a:lnTo>
                      <a:pt x="9" y="5"/>
                    </a:lnTo>
                    <a:lnTo>
                      <a:pt x="9" y="5"/>
                    </a:lnTo>
                    <a:lnTo>
                      <a:pt x="9" y="3"/>
                    </a:lnTo>
                    <a:lnTo>
                      <a:pt x="8" y="2"/>
                    </a:lnTo>
                    <a:lnTo>
                      <a:pt x="6" y="1"/>
                    </a:lnTo>
                    <a:lnTo>
                      <a:pt x="5" y="0"/>
                    </a:lnTo>
                    <a:lnTo>
                      <a:pt x="3" y="1"/>
                    </a:lnTo>
                    <a:lnTo>
                      <a:pt x="2" y="2"/>
                    </a:lnTo>
                    <a:lnTo>
                      <a:pt x="1" y="3"/>
                    </a:lnTo>
                    <a:lnTo>
                      <a:pt x="0" y="5"/>
                    </a:lnTo>
                    <a:lnTo>
                      <a:pt x="0" y="5"/>
                    </a:lnTo>
                    <a:lnTo>
                      <a:pt x="1" y="29"/>
                    </a:lnTo>
                    <a:lnTo>
                      <a:pt x="2" y="53"/>
                    </a:lnTo>
                    <a:lnTo>
                      <a:pt x="4" y="76"/>
                    </a:lnTo>
                    <a:lnTo>
                      <a:pt x="5" y="100"/>
                    </a:lnTo>
                    <a:lnTo>
                      <a:pt x="5" y="100"/>
                    </a:lnTo>
                    <a:lnTo>
                      <a:pt x="5" y="102"/>
                    </a:lnTo>
                    <a:lnTo>
                      <a:pt x="6" y="103"/>
                    </a:lnTo>
                    <a:lnTo>
                      <a:pt x="8" y="104"/>
                    </a:lnTo>
                    <a:lnTo>
                      <a:pt x="9" y="104"/>
                    </a:lnTo>
                    <a:lnTo>
                      <a:pt x="12" y="104"/>
                    </a:lnTo>
                    <a:lnTo>
                      <a:pt x="13" y="103"/>
                    </a:lnTo>
                    <a:lnTo>
                      <a:pt x="15" y="102"/>
                    </a:lnTo>
                    <a:lnTo>
                      <a:pt x="15" y="100"/>
                    </a:lnTo>
                    <a:lnTo>
                      <a:pt x="15" y="95"/>
                    </a:lnTo>
                    <a:lnTo>
                      <a:pt x="15" y="95"/>
                    </a:lnTo>
                    <a:lnTo>
                      <a:pt x="15" y="94"/>
                    </a:lnTo>
                    <a:lnTo>
                      <a:pt x="15" y="9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852"/>
              <p:cNvSpPr/>
              <p:nvPr/>
            </p:nvSpPr>
            <p:spPr bwMode="auto">
              <a:xfrm>
                <a:off x="2792413" y="1638300"/>
                <a:ext cx="7938" cy="53975"/>
              </a:xfrm>
              <a:custGeom>
                <a:avLst/>
                <a:gdLst/>
                <a:ahLst/>
                <a:cxnLst>
                  <a:cxn ang="0">
                    <a:pos x="13" y="4"/>
                  </a:cxn>
                  <a:cxn ang="0">
                    <a:pos x="13" y="4"/>
                  </a:cxn>
                  <a:cxn ang="0">
                    <a:pos x="13" y="2"/>
                  </a:cxn>
                  <a:cxn ang="0">
                    <a:pos x="12" y="1"/>
                  </a:cxn>
                  <a:cxn ang="0">
                    <a:pos x="10" y="0"/>
                  </a:cxn>
                  <a:cxn ang="0">
                    <a:pos x="9" y="0"/>
                  </a:cxn>
                  <a:cxn ang="0">
                    <a:pos x="7" y="0"/>
                  </a:cxn>
                  <a:cxn ang="0">
                    <a:pos x="6" y="1"/>
                  </a:cxn>
                  <a:cxn ang="0">
                    <a:pos x="5" y="2"/>
                  </a:cxn>
                  <a:cxn ang="0">
                    <a:pos x="4" y="4"/>
                  </a:cxn>
                  <a:cxn ang="0">
                    <a:pos x="4" y="4"/>
                  </a:cxn>
                  <a:cxn ang="0">
                    <a:pos x="5" y="28"/>
                  </a:cxn>
                  <a:cxn ang="0">
                    <a:pos x="5" y="51"/>
                  </a:cxn>
                  <a:cxn ang="0">
                    <a:pos x="5" y="63"/>
                  </a:cxn>
                  <a:cxn ang="0">
                    <a:pos x="4" y="74"/>
                  </a:cxn>
                  <a:cxn ang="0">
                    <a:pos x="3" y="85"/>
                  </a:cxn>
                  <a:cxn ang="0">
                    <a:pos x="0" y="98"/>
                  </a:cxn>
                  <a:cxn ang="0">
                    <a:pos x="0" y="98"/>
                  </a:cxn>
                  <a:cxn ang="0">
                    <a:pos x="0" y="100"/>
                  </a:cxn>
                  <a:cxn ang="0">
                    <a:pos x="0" y="101"/>
                  </a:cxn>
                  <a:cxn ang="0">
                    <a:pos x="1" y="102"/>
                  </a:cxn>
                  <a:cxn ang="0">
                    <a:pos x="3" y="103"/>
                  </a:cxn>
                  <a:cxn ang="0">
                    <a:pos x="5" y="103"/>
                  </a:cxn>
                  <a:cxn ang="0">
                    <a:pos x="6" y="103"/>
                  </a:cxn>
                  <a:cxn ang="0">
                    <a:pos x="8" y="102"/>
                  </a:cxn>
                  <a:cxn ang="0">
                    <a:pos x="9" y="100"/>
                  </a:cxn>
                  <a:cxn ang="0">
                    <a:pos x="9" y="100"/>
                  </a:cxn>
                  <a:cxn ang="0">
                    <a:pos x="11" y="89"/>
                  </a:cxn>
                  <a:cxn ang="0">
                    <a:pos x="13" y="76"/>
                  </a:cxn>
                  <a:cxn ang="0">
                    <a:pos x="14" y="64"/>
                  </a:cxn>
                  <a:cxn ang="0">
                    <a:pos x="15" y="52"/>
                  </a:cxn>
                  <a:cxn ang="0">
                    <a:pos x="14" y="28"/>
                  </a:cxn>
                  <a:cxn ang="0">
                    <a:pos x="13" y="4"/>
                  </a:cxn>
                  <a:cxn ang="0">
                    <a:pos x="13" y="4"/>
                  </a:cxn>
                </a:cxnLst>
                <a:rect l="0" t="0" r="r" b="b"/>
                <a:pathLst>
                  <a:path w="15" h="103">
                    <a:moveTo>
                      <a:pt x="13" y="4"/>
                    </a:moveTo>
                    <a:lnTo>
                      <a:pt x="13" y="4"/>
                    </a:lnTo>
                    <a:lnTo>
                      <a:pt x="13" y="2"/>
                    </a:lnTo>
                    <a:lnTo>
                      <a:pt x="12" y="1"/>
                    </a:lnTo>
                    <a:lnTo>
                      <a:pt x="10" y="0"/>
                    </a:lnTo>
                    <a:lnTo>
                      <a:pt x="9" y="0"/>
                    </a:lnTo>
                    <a:lnTo>
                      <a:pt x="7" y="0"/>
                    </a:lnTo>
                    <a:lnTo>
                      <a:pt x="6" y="1"/>
                    </a:lnTo>
                    <a:lnTo>
                      <a:pt x="5" y="2"/>
                    </a:lnTo>
                    <a:lnTo>
                      <a:pt x="4" y="4"/>
                    </a:lnTo>
                    <a:lnTo>
                      <a:pt x="4" y="4"/>
                    </a:lnTo>
                    <a:lnTo>
                      <a:pt x="5" y="28"/>
                    </a:lnTo>
                    <a:lnTo>
                      <a:pt x="5" y="51"/>
                    </a:lnTo>
                    <a:lnTo>
                      <a:pt x="5" y="63"/>
                    </a:lnTo>
                    <a:lnTo>
                      <a:pt x="4" y="74"/>
                    </a:lnTo>
                    <a:lnTo>
                      <a:pt x="3" y="85"/>
                    </a:lnTo>
                    <a:lnTo>
                      <a:pt x="0" y="98"/>
                    </a:lnTo>
                    <a:lnTo>
                      <a:pt x="0" y="98"/>
                    </a:lnTo>
                    <a:lnTo>
                      <a:pt x="0" y="100"/>
                    </a:lnTo>
                    <a:lnTo>
                      <a:pt x="0" y="101"/>
                    </a:lnTo>
                    <a:lnTo>
                      <a:pt x="1" y="102"/>
                    </a:lnTo>
                    <a:lnTo>
                      <a:pt x="3" y="103"/>
                    </a:lnTo>
                    <a:lnTo>
                      <a:pt x="5" y="103"/>
                    </a:lnTo>
                    <a:lnTo>
                      <a:pt x="6" y="103"/>
                    </a:lnTo>
                    <a:lnTo>
                      <a:pt x="8" y="102"/>
                    </a:lnTo>
                    <a:lnTo>
                      <a:pt x="9" y="100"/>
                    </a:lnTo>
                    <a:lnTo>
                      <a:pt x="9" y="100"/>
                    </a:lnTo>
                    <a:lnTo>
                      <a:pt x="11" y="89"/>
                    </a:lnTo>
                    <a:lnTo>
                      <a:pt x="13" y="76"/>
                    </a:lnTo>
                    <a:lnTo>
                      <a:pt x="14" y="64"/>
                    </a:lnTo>
                    <a:lnTo>
                      <a:pt x="15" y="52"/>
                    </a:lnTo>
                    <a:lnTo>
                      <a:pt x="14" y="28"/>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853"/>
              <p:cNvSpPr/>
              <p:nvPr/>
            </p:nvSpPr>
            <p:spPr bwMode="auto">
              <a:xfrm>
                <a:off x="2817813" y="1609725"/>
                <a:ext cx="7938" cy="42863"/>
              </a:xfrm>
              <a:custGeom>
                <a:avLst/>
                <a:gdLst/>
                <a:ahLst/>
                <a:cxnLst>
                  <a:cxn ang="0">
                    <a:pos x="10" y="5"/>
                  </a:cxn>
                  <a:cxn ang="0">
                    <a:pos x="10" y="5"/>
                  </a:cxn>
                  <a:cxn ang="0">
                    <a:pos x="9" y="3"/>
                  </a:cxn>
                  <a:cxn ang="0">
                    <a:pos x="8" y="1"/>
                  </a:cxn>
                  <a:cxn ang="0">
                    <a:pos x="7" y="0"/>
                  </a:cxn>
                  <a:cxn ang="0">
                    <a:pos x="5" y="0"/>
                  </a:cxn>
                  <a:cxn ang="0">
                    <a:pos x="2" y="0"/>
                  </a:cxn>
                  <a:cxn ang="0">
                    <a:pos x="1" y="1"/>
                  </a:cxn>
                  <a:cxn ang="0">
                    <a:pos x="0" y="3"/>
                  </a:cxn>
                  <a:cxn ang="0">
                    <a:pos x="0" y="5"/>
                  </a:cxn>
                  <a:cxn ang="0">
                    <a:pos x="0" y="5"/>
                  </a:cxn>
                  <a:cxn ang="0">
                    <a:pos x="0" y="14"/>
                  </a:cxn>
                  <a:cxn ang="0">
                    <a:pos x="2" y="24"/>
                  </a:cxn>
                  <a:cxn ang="0">
                    <a:pos x="3" y="33"/>
                  </a:cxn>
                  <a:cxn ang="0">
                    <a:pos x="5" y="42"/>
                  </a:cxn>
                  <a:cxn ang="0">
                    <a:pos x="5" y="42"/>
                  </a:cxn>
                  <a:cxn ang="0">
                    <a:pos x="5" y="59"/>
                  </a:cxn>
                  <a:cxn ang="0">
                    <a:pos x="5" y="75"/>
                  </a:cxn>
                  <a:cxn ang="0">
                    <a:pos x="5" y="75"/>
                  </a:cxn>
                  <a:cxn ang="0">
                    <a:pos x="6" y="77"/>
                  </a:cxn>
                  <a:cxn ang="0">
                    <a:pos x="7" y="80"/>
                  </a:cxn>
                  <a:cxn ang="0">
                    <a:pos x="8" y="81"/>
                  </a:cxn>
                  <a:cxn ang="0">
                    <a:pos x="10" y="81"/>
                  </a:cxn>
                  <a:cxn ang="0">
                    <a:pos x="11" y="81"/>
                  </a:cxn>
                  <a:cxn ang="0">
                    <a:pos x="13" y="80"/>
                  </a:cxn>
                  <a:cxn ang="0">
                    <a:pos x="14" y="77"/>
                  </a:cxn>
                  <a:cxn ang="0">
                    <a:pos x="14" y="75"/>
                  </a:cxn>
                  <a:cxn ang="0">
                    <a:pos x="14" y="42"/>
                  </a:cxn>
                  <a:cxn ang="0">
                    <a:pos x="14" y="42"/>
                  </a:cxn>
                  <a:cxn ang="0">
                    <a:pos x="14" y="33"/>
                  </a:cxn>
                  <a:cxn ang="0">
                    <a:pos x="12" y="24"/>
                  </a:cxn>
                  <a:cxn ang="0">
                    <a:pos x="11" y="14"/>
                  </a:cxn>
                  <a:cxn ang="0">
                    <a:pos x="10" y="5"/>
                  </a:cxn>
                  <a:cxn ang="0">
                    <a:pos x="10" y="5"/>
                  </a:cxn>
                </a:cxnLst>
                <a:rect l="0" t="0" r="r" b="b"/>
                <a:pathLst>
                  <a:path w="14" h="81">
                    <a:moveTo>
                      <a:pt x="10" y="5"/>
                    </a:moveTo>
                    <a:lnTo>
                      <a:pt x="10" y="5"/>
                    </a:lnTo>
                    <a:lnTo>
                      <a:pt x="9" y="3"/>
                    </a:lnTo>
                    <a:lnTo>
                      <a:pt x="8" y="1"/>
                    </a:lnTo>
                    <a:lnTo>
                      <a:pt x="7" y="0"/>
                    </a:lnTo>
                    <a:lnTo>
                      <a:pt x="5" y="0"/>
                    </a:lnTo>
                    <a:lnTo>
                      <a:pt x="2" y="0"/>
                    </a:lnTo>
                    <a:lnTo>
                      <a:pt x="1" y="1"/>
                    </a:lnTo>
                    <a:lnTo>
                      <a:pt x="0" y="3"/>
                    </a:lnTo>
                    <a:lnTo>
                      <a:pt x="0" y="5"/>
                    </a:lnTo>
                    <a:lnTo>
                      <a:pt x="0" y="5"/>
                    </a:lnTo>
                    <a:lnTo>
                      <a:pt x="0" y="14"/>
                    </a:lnTo>
                    <a:lnTo>
                      <a:pt x="2" y="24"/>
                    </a:lnTo>
                    <a:lnTo>
                      <a:pt x="3" y="33"/>
                    </a:lnTo>
                    <a:lnTo>
                      <a:pt x="5" y="42"/>
                    </a:lnTo>
                    <a:lnTo>
                      <a:pt x="5" y="42"/>
                    </a:lnTo>
                    <a:lnTo>
                      <a:pt x="5" y="59"/>
                    </a:lnTo>
                    <a:lnTo>
                      <a:pt x="5" y="75"/>
                    </a:lnTo>
                    <a:lnTo>
                      <a:pt x="5" y="75"/>
                    </a:lnTo>
                    <a:lnTo>
                      <a:pt x="6" y="77"/>
                    </a:lnTo>
                    <a:lnTo>
                      <a:pt x="7" y="80"/>
                    </a:lnTo>
                    <a:lnTo>
                      <a:pt x="8" y="81"/>
                    </a:lnTo>
                    <a:lnTo>
                      <a:pt x="10" y="81"/>
                    </a:lnTo>
                    <a:lnTo>
                      <a:pt x="11" y="81"/>
                    </a:lnTo>
                    <a:lnTo>
                      <a:pt x="13" y="80"/>
                    </a:lnTo>
                    <a:lnTo>
                      <a:pt x="14" y="77"/>
                    </a:lnTo>
                    <a:lnTo>
                      <a:pt x="14" y="75"/>
                    </a:lnTo>
                    <a:lnTo>
                      <a:pt x="14" y="42"/>
                    </a:lnTo>
                    <a:lnTo>
                      <a:pt x="14" y="42"/>
                    </a:lnTo>
                    <a:lnTo>
                      <a:pt x="14" y="33"/>
                    </a:lnTo>
                    <a:lnTo>
                      <a:pt x="12" y="24"/>
                    </a:lnTo>
                    <a:lnTo>
                      <a:pt x="11" y="14"/>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854"/>
              <p:cNvSpPr/>
              <p:nvPr/>
            </p:nvSpPr>
            <p:spPr bwMode="auto">
              <a:xfrm>
                <a:off x="2847975" y="1576388"/>
                <a:ext cx="7938" cy="33338"/>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0" y="19"/>
                  </a:cxn>
                  <a:cxn ang="0">
                    <a:pos x="2" y="31"/>
                  </a:cxn>
                  <a:cxn ang="0">
                    <a:pos x="3" y="44"/>
                  </a:cxn>
                  <a:cxn ang="0">
                    <a:pos x="4" y="57"/>
                  </a:cxn>
                  <a:cxn ang="0">
                    <a:pos x="4" y="57"/>
                  </a:cxn>
                  <a:cxn ang="0">
                    <a:pos x="5" y="59"/>
                  </a:cxn>
                  <a:cxn ang="0">
                    <a:pos x="6" y="61"/>
                  </a:cxn>
                  <a:cxn ang="0">
                    <a:pos x="7" y="62"/>
                  </a:cxn>
                  <a:cxn ang="0">
                    <a:pos x="9" y="62"/>
                  </a:cxn>
                  <a:cxn ang="0">
                    <a:pos x="12" y="62"/>
                  </a:cxn>
                  <a:cxn ang="0">
                    <a:pos x="13" y="61"/>
                  </a:cxn>
                  <a:cxn ang="0">
                    <a:pos x="14" y="59"/>
                  </a:cxn>
                  <a:cxn ang="0">
                    <a:pos x="14" y="57"/>
                  </a:cxn>
                  <a:cxn ang="0">
                    <a:pos x="14" y="57"/>
                  </a:cxn>
                  <a:cxn ang="0">
                    <a:pos x="14" y="44"/>
                  </a:cxn>
                  <a:cxn ang="0">
                    <a:pos x="12" y="31"/>
                  </a:cxn>
                  <a:cxn ang="0">
                    <a:pos x="11" y="19"/>
                  </a:cxn>
                  <a:cxn ang="0">
                    <a:pos x="9" y="5"/>
                  </a:cxn>
                  <a:cxn ang="0">
                    <a:pos x="9" y="5"/>
                  </a:cxn>
                </a:cxnLst>
                <a:rect l="0" t="0" r="r" b="b"/>
                <a:pathLst>
                  <a:path w="14" h="62">
                    <a:moveTo>
                      <a:pt x="9" y="5"/>
                    </a:moveTo>
                    <a:lnTo>
                      <a:pt x="9" y="5"/>
                    </a:lnTo>
                    <a:lnTo>
                      <a:pt x="8" y="3"/>
                    </a:lnTo>
                    <a:lnTo>
                      <a:pt x="7" y="2"/>
                    </a:lnTo>
                    <a:lnTo>
                      <a:pt x="6" y="1"/>
                    </a:lnTo>
                    <a:lnTo>
                      <a:pt x="4" y="0"/>
                    </a:lnTo>
                    <a:lnTo>
                      <a:pt x="2" y="1"/>
                    </a:lnTo>
                    <a:lnTo>
                      <a:pt x="1" y="2"/>
                    </a:lnTo>
                    <a:lnTo>
                      <a:pt x="0" y="3"/>
                    </a:lnTo>
                    <a:lnTo>
                      <a:pt x="0" y="5"/>
                    </a:lnTo>
                    <a:lnTo>
                      <a:pt x="0" y="5"/>
                    </a:lnTo>
                    <a:lnTo>
                      <a:pt x="0" y="19"/>
                    </a:lnTo>
                    <a:lnTo>
                      <a:pt x="2" y="31"/>
                    </a:lnTo>
                    <a:lnTo>
                      <a:pt x="3" y="44"/>
                    </a:lnTo>
                    <a:lnTo>
                      <a:pt x="4" y="57"/>
                    </a:lnTo>
                    <a:lnTo>
                      <a:pt x="4" y="57"/>
                    </a:lnTo>
                    <a:lnTo>
                      <a:pt x="5" y="59"/>
                    </a:lnTo>
                    <a:lnTo>
                      <a:pt x="6" y="61"/>
                    </a:lnTo>
                    <a:lnTo>
                      <a:pt x="7" y="62"/>
                    </a:lnTo>
                    <a:lnTo>
                      <a:pt x="9" y="62"/>
                    </a:lnTo>
                    <a:lnTo>
                      <a:pt x="12" y="62"/>
                    </a:lnTo>
                    <a:lnTo>
                      <a:pt x="13" y="61"/>
                    </a:lnTo>
                    <a:lnTo>
                      <a:pt x="14" y="59"/>
                    </a:lnTo>
                    <a:lnTo>
                      <a:pt x="14" y="57"/>
                    </a:lnTo>
                    <a:lnTo>
                      <a:pt x="14" y="57"/>
                    </a:lnTo>
                    <a:lnTo>
                      <a:pt x="14" y="44"/>
                    </a:lnTo>
                    <a:lnTo>
                      <a:pt x="12" y="31"/>
                    </a:lnTo>
                    <a:lnTo>
                      <a:pt x="11" y="19"/>
                    </a:lnTo>
                    <a:lnTo>
                      <a:pt x="9" y="5"/>
                    </a:lnTo>
                    <a:lnTo>
                      <a:pt x="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855"/>
              <p:cNvSpPr/>
              <p:nvPr/>
            </p:nvSpPr>
            <p:spPr bwMode="auto">
              <a:xfrm>
                <a:off x="2573338" y="1277938"/>
                <a:ext cx="25400" cy="68263"/>
              </a:xfrm>
              <a:custGeom>
                <a:avLst/>
                <a:gdLst/>
                <a:ahLst/>
                <a:cxnLst>
                  <a:cxn ang="0">
                    <a:pos x="38" y="2"/>
                  </a:cxn>
                  <a:cxn ang="0">
                    <a:pos x="38" y="2"/>
                  </a:cxn>
                  <a:cxn ang="0">
                    <a:pos x="31" y="17"/>
                  </a:cxn>
                  <a:cxn ang="0">
                    <a:pos x="24" y="31"/>
                  </a:cxn>
                  <a:cxn ang="0">
                    <a:pos x="19" y="46"/>
                  </a:cxn>
                  <a:cxn ang="0">
                    <a:pos x="14" y="60"/>
                  </a:cxn>
                  <a:cxn ang="0">
                    <a:pos x="14" y="60"/>
                  </a:cxn>
                  <a:cxn ang="0">
                    <a:pos x="10" y="75"/>
                  </a:cxn>
                  <a:cxn ang="0">
                    <a:pos x="5" y="92"/>
                  </a:cxn>
                  <a:cxn ang="0">
                    <a:pos x="2" y="109"/>
                  </a:cxn>
                  <a:cxn ang="0">
                    <a:pos x="0" y="125"/>
                  </a:cxn>
                  <a:cxn ang="0">
                    <a:pos x="0" y="125"/>
                  </a:cxn>
                  <a:cxn ang="0">
                    <a:pos x="0" y="127"/>
                  </a:cxn>
                  <a:cxn ang="0">
                    <a:pos x="1" y="128"/>
                  </a:cxn>
                  <a:cxn ang="0">
                    <a:pos x="2" y="129"/>
                  </a:cxn>
                  <a:cxn ang="0">
                    <a:pos x="4" y="129"/>
                  </a:cxn>
                  <a:cxn ang="0">
                    <a:pos x="7" y="128"/>
                  </a:cxn>
                  <a:cxn ang="0">
                    <a:pos x="8" y="127"/>
                  </a:cxn>
                  <a:cxn ang="0">
                    <a:pos x="9" y="125"/>
                  </a:cxn>
                  <a:cxn ang="0">
                    <a:pos x="9" y="125"/>
                  </a:cxn>
                  <a:cxn ang="0">
                    <a:pos x="10" y="119"/>
                  </a:cxn>
                  <a:cxn ang="0">
                    <a:pos x="11" y="113"/>
                  </a:cxn>
                  <a:cxn ang="0">
                    <a:pos x="15" y="100"/>
                  </a:cxn>
                  <a:cxn ang="0">
                    <a:pos x="18" y="88"/>
                  </a:cxn>
                  <a:cxn ang="0">
                    <a:pos x="20" y="82"/>
                  </a:cxn>
                  <a:cxn ang="0">
                    <a:pos x="21" y="75"/>
                  </a:cxn>
                  <a:cxn ang="0">
                    <a:pos x="21" y="75"/>
                  </a:cxn>
                  <a:cxn ang="0">
                    <a:pos x="22" y="66"/>
                  </a:cxn>
                  <a:cxn ang="0">
                    <a:pos x="24" y="58"/>
                  </a:cxn>
                  <a:cxn ang="0">
                    <a:pos x="30" y="40"/>
                  </a:cxn>
                  <a:cxn ang="0">
                    <a:pos x="38" y="23"/>
                  </a:cxn>
                  <a:cxn ang="0">
                    <a:pos x="46" y="7"/>
                  </a:cxn>
                  <a:cxn ang="0">
                    <a:pos x="46" y="7"/>
                  </a:cxn>
                  <a:cxn ang="0">
                    <a:pos x="47" y="5"/>
                  </a:cxn>
                  <a:cxn ang="0">
                    <a:pos x="46" y="3"/>
                  </a:cxn>
                  <a:cxn ang="0">
                    <a:pos x="46" y="2"/>
                  </a:cxn>
                  <a:cxn ang="0">
                    <a:pos x="44" y="1"/>
                  </a:cxn>
                  <a:cxn ang="0">
                    <a:pos x="43" y="0"/>
                  </a:cxn>
                  <a:cxn ang="0">
                    <a:pos x="41" y="0"/>
                  </a:cxn>
                  <a:cxn ang="0">
                    <a:pos x="39" y="1"/>
                  </a:cxn>
                  <a:cxn ang="0">
                    <a:pos x="38" y="2"/>
                  </a:cxn>
                  <a:cxn ang="0">
                    <a:pos x="38" y="2"/>
                  </a:cxn>
                </a:cxnLst>
                <a:rect l="0" t="0" r="r" b="b"/>
                <a:pathLst>
                  <a:path w="47" h="129">
                    <a:moveTo>
                      <a:pt x="38" y="2"/>
                    </a:moveTo>
                    <a:lnTo>
                      <a:pt x="38" y="2"/>
                    </a:lnTo>
                    <a:lnTo>
                      <a:pt x="31" y="17"/>
                    </a:lnTo>
                    <a:lnTo>
                      <a:pt x="24" y="31"/>
                    </a:lnTo>
                    <a:lnTo>
                      <a:pt x="19" y="46"/>
                    </a:lnTo>
                    <a:lnTo>
                      <a:pt x="14" y="60"/>
                    </a:lnTo>
                    <a:lnTo>
                      <a:pt x="14" y="60"/>
                    </a:lnTo>
                    <a:lnTo>
                      <a:pt x="10" y="75"/>
                    </a:lnTo>
                    <a:lnTo>
                      <a:pt x="5" y="92"/>
                    </a:lnTo>
                    <a:lnTo>
                      <a:pt x="2" y="109"/>
                    </a:lnTo>
                    <a:lnTo>
                      <a:pt x="0" y="125"/>
                    </a:lnTo>
                    <a:lnTo>
                      <a:pt x="0" y="125"/>
                    </a:lnTo>
                    <a:lnTo>
                      <a:pt x="0" y="127"/>
                    </a:lnTo>
                    <a:lnTo>
                      <a:pt x="1" y="128"/>
                    </a:lnTo>
                    <a:lnTo>
                      <a:pt x="2" y="129"/>
                    </a:lnTo>
                    <a:lnTo>
                      <a:pt x="4" y="129"/>
                    </a:lnTo>
                    <a:lnTo>
                      <a:pt x="7" y="128"/>
                    </a:lnTo>
                    <a:lnTo>
                      <a:pt x="8" y="127"/>
                    </a:lnTo>
                    <a:lnTo>
                      <a:pt x="9" y="125"/>
                    </a:lnTo>
                    <a:lnTo>
                      <a:pt x="9" y="125"/>
                    </a:lnTo>
                    <a:lnTo>
                      <a:pt x="10" y="119"/>
                    </a:lnTo>
                    <a:lnTo>
                      <a:pt x="11" y="113"/>
                    </a:lnTo>
                    <a:lnTo>
                      <a:pt x="15" y="100"/>
                    </a:lnTo>
                    <a:lnTo>
                      <a:pt x="18" y="88"/>
                    </a:lnTo>
                    <a:lnTo>
                      <a:pt x="20" y="82"/>
                    </a:lnTo>
                    <a:lnTo>
                      <a:pt x="21" y="75"/>
                    </a:lnTo>
                    <a:lnTo>
                      <a:pt x="21" y="75"/>
                    </a:lnTo>
                    <a:lnTo>
                      <a:pt x="22" y="66"/>
                    </a:lnTo>
                    <a:lnTo>
                      <a:pt x="24" y="58"/>
                    </a:lnTo>
                    <a:lnTo>
                      <a:pt x="30" y="40"/>
                    </a:lnTo>
                    <a:lnTo>
                      <a:pt x="38" y="23"/>
                    </a:lnTo>
                    <a:lnTo>
                      <a:pt x="46" y="7"/>
                    </a:lnTo>
                    <a:lnTo>
                      <a:pt x="46" y="7"/>
                    </a:lnTo>
                    <a:lnTo>
                      <a:pt x="47" y="5"/>
                    </a:lnTo>
                    <a:lnTo>
                      <a:pt x="46" y="3"/>
                    </a:lnTo>
                    <a:lnTo>
                      <a:pt x="46" y="2"/>
                    </a:lnTo>
                    <a:lnTo>
                      <a:pt x="44" y="1"/>
                    </a:lnTo>
                    <a:lnTo>
                      <a:pt x="43"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856"/>
              <p:cNvSpPr/>
              <p:nvPr/>
            </p:nvSpPr>
            <p:spPr bwMode="auto">
              <a:xfrm>
                <a:off x="2606675" y="1308100"/>
                <a:ext cx="22225" cy="34925"/>
              </a:xfrm>
              <a:custGeom>
                <a:avLst/>
                <a:gdLst/>
                <a:ahLst/>
                <a:cxnLst>
                  <a:cxn ang="0">
                    <a:pos x="33" y="1"/>
                  </a:cxn>
                  <a:cxn ang="0">
                    <a:pos x="33" y="1"/>
                  </a:cxn>
                  <a:cxn ang="0">
                    <a:pos x="27" y="8"/>
                  </a:cxn>
                  <a:cxn ang="0">
                    <a:pos x="22" y="14"/>
                  </a:cxn>
                  <a:cxn ang="0">
                    <a:pos x="13" y="29"/>
                  </a:cxn>
                  <a:cxn ang="0">
                    <a:pos x="6" y="44"/>
                  </a:cxn>
                  <a:cxn ang="0">
                    <a:pos x="0" y="61"/>
                  </a:cxn>
                  <a:cxn ang="0">
                    <a:pos x="0" y="61"/>
                  </a:cxn>
                  <a:cxn ang="0">
                    <a:pos x="0" y="63"/>
                  </a:cxn>
                  <a:cxn ang="0">
                    <a:pos x="0" y="64"/>
                  </a:cxn>
                  <a:cxn ang="0">
                    <a:pos x="2" y="65"/>
                  </a:cxn>
                  <a:cxn ang="0">
                    <a:pos x="3" y="66"/>
                  </a:cxn>
                  <a:cxn ang="0">
                    <a:pos x="5" y="66"/>
                  </a:cxn>
                  <a:cxn ang="0">
                    <a:pos x="6" y="66"/>
                  </a:cxn>
                  <a:cxn ang="0">
                    <a:pos x="8" y="65"/>
                  </a:cxn>
                  <a:cxn ang="0">
                    <a:pos x="9" y="63"/>
                  </a:cxn>
                  <a:cxn ang="0">
                    <a:pos x="9" y="63"/>
                  </a:cxn>
                  <a:cxn ang="0">
                    <a:pos x="14" y="48"/>
                  </a:cxn>
                  <a:cxn ang="0">
                    <a:pos x="21" y="34"/>
                  </a:cxn>
                  <a:cxn ang="0">
                    <a:pos x="30" y="21"/>
                  </a:cxn>
                  <a:cxn ang="0">
                    <a:pos x="34" y="14"/>
                  </a:cxn>
                  <a:cxn ang="0">
                    <a:pos x="39" y="8"/>
                  </a:cxn>
                  <a:cxn ang="0">
                    <a:pos x="39" y="8"/>
                  </a:cxn>
                  <a:cxn ang="0">
                    <a:pos x="40" y="6"/>
                  </a:cxn>
                  <a:cxn ang="0">
                    <a:pos x="41" y="5"/>
                  </a:cxn>
                  <a:cxn ang="0">
                    <a:pos x="40" y="3"/>
                  </a:cxn>
                  <a:cxn ang="0">
                    <a:pos x="39" y="2"/>
                  </a:cxn>
                  <a:cxn ang="0">
                    <a:pos x="38" y="1"/>
                  </a:cxn>
                  <a:cxn ang="0">
                    <a:pos x="36" y="0"/>
                  </a:cxn>
                  <a:cxn ang="0">
                    <a:pos x="34" y="0"/>
                  </a:cxn>
                  <a:cxn ang="0">
                    <a:pos x="33" y="1"/>
                  </a:cxn>
                  <a:cxn ang="0">
                    <a:pos x="33" y="1"/>
                  </a:cxn>
                </a:cxnLst>
                <a:rect l="0" t="0" r="r" b="b"/>
                <a:pathLst>
                  <a:path w="41" h="66">
                    <a:moveTo>
                      <a:pt x="33" y="1"/>
                    </a:moveTo>
                    <a:lnTo>
                      <a:pt x="33" y="1"/>
                    </a:lnTo>
                    <a:lnTo>
                      <a:pt x="27" y="8"/>
                    </a:lnTo>
                    <a:lnTo>
                      <a:pt x="22" y="14"/>
                    </a:lnTo>
                    <a:lnTo>
                      <a:pt x="13" y="29"/>
                    </a:lnTo>
                    <a:lnTo>
                      <a:pt x="6" y="44"/>
                    </a:lnTo>
                    <a:lnTo>
                      <a:pt x="0" y="61"/>
                    </a:lnTo>
                    <a:lnTo>
                      <a:pt x="0" y="61"/>
                    </a:lnTo>
                    <a:lnTo>
                      <a:pt x="0" y="63"/>
                    </a:lnTo>
                    <a:lnTo>
                      <a:pt x="0" y="64"/>
                    </a:lnTo>
                    <a:lnTo>
                      <a:pt x="2" y="65"/>
                    </a:lnTo>
                    <a:lnTo>
                      <a:pt x="3" y="66"/>
                    </a:lnTo>
                    <a:lnTo>
                      <a:pt x="5" y="66"/>
                    </a:lnTo>
                    <a:lnTo>
                      <a:pt x="6" y="66"/>
                    </a:lnTo>
                    <a:lnTo>
                      <a:pt x="8" y="65"/>
                    </a:lnTo>
                    <a:lnTo>
                      <a:pt x="9" y="63"/>
                    </a:lnTo>
                    <a:lnTo>
                      <a:pt x="9" y="63"/>
                    </a:lnTo>
                    <a:lnTo>
                      <a:pt x="14" y="48"/>
                    </a:lnTo>
                    <a:lnTo>
                      <a:pt x="21" y="34"/>
                    </a:lnTo>
                    <a:lnTo>
                      <a:pt x="30" y="21"/>
                    </a:lnTo>
                    <a:lnTo>
                      <a:pt x="34" y="14"/>
                    </a:lnTo>
                    <a:lnTo>
                      <a:pt x="39" y="8"/>
                    </a:lnTo>
                    <a:lnTo>
                      <a:pt x="39" y="8"/>
                    </a:lnTo>
                    <a:lnTo>
                      <a:pt x="40" y="6"/>
                    </a:lnTo>
                    <a:lnTo>
                      <a:pt x="41" y="5"/>
                    </a:lnTo>
                    <a:lnTo>
                      <a:pt x="40" y="3"/>
                    </a:lnTo>
                    <a:lnTo>
                      <a:pt x="39" y="2"/>
                    </a:lnTo>
                    <a:lnTo>
                      <a:pt x="38" y="1"/>
                    </a:lnTo>
                    <a:lnTo>
                      <a:pt x="36" y="0"/>
                    </a:lnTo>
                    <a:lnTo>
                      <a:pt x="34"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857"/>
              <p:cNvSpPr/>
              <p:nvPr/>
            </p:nvSpPr>
            <p:spPr bwMode="auto">
              <a:xfrm>
                <a:off x="2646363" y="1443038"/>
                <a:ext cx="19050" cy="41275"/>
              </a:xfrm>
              <a:custGeom>
                <a:avLst/>
                <a:gdLst/>
                <a:ahLst/>
                <a:cxnLst>
                  <a:cxn ang="0">
                    <a:pos x="26" y="2"/>
                  </a:cxn>
                  <a:cxn ang="0">
                    <a:pos x="26" y="2"/>
                  </a:cxn>
                  <a:cxn ang="0">
                    <a:pos x="18" y="20"/>
                  </a:cxn>
                  <a:cxn ang="0">
                    <a:pos x="9" y="37"/>
                  </a:cxn>
                  <a:cxn ang="0">
                    <a:pos x="6" y="45"/>
                  </a:cxn>
                  <a:cxn ang="0">
                    <a:pos x="3" y="55"/>
                  </a:cxn>
                  <a:cxn ang="0">
                    <a:pos x="1" y="64"/>
                  </a:cxn>
                  <a:cxn ang="0">
                    <a:pos x="0" y="74"/>
                  </a:cxn>
                  <a:cxn ang="0">
                    <a:pos x="0" y="74"/>
                  </a:cxn>
                  <a:cxn ang="0">
                    <a:pos x="1" y="76"/>
                  </a:cxn>
                  <a:cxn ang="0">
                    <a:pos x="2" y="77"/>
                  </a:cxn>
                  <a:cxn ang="0">
                    <a:pos x="3" y="78"/>
                  </a:cxn>
                  <a:cxn ang="0">
                    <a:pos x="5" y="78"/>
                  </a:cxn>
                  <a:cxn ang="0">
                    <a:pos x="7" y="78"/>
                  </a:cxn>
                  <a:cxn ang="0">
                    <a:pos x="8" y="77"/>
                  </a:cxn>
                  <a:cxn ang="0">
                    <a:pos x="9" y="76"/>
                  </a:cxn>
                  <a:cxn ang="0">
                    <a:pos x="10" y="74"/>
                  </a:cxn>
                  <a:cxn ang="0">
                    <a:pos x="10" y="74"/>
                  </a:cxn>
                  <a:cxn ang="0">
                    <a:pos x="10" y="65"/>
                  </a:cxn>
                  <a:cxn ang="0">
                    <a:pos x="12" y="56"/>
                  </a:cxn>
                  <a:cxn ang="0">
                    <a:pos x="16" y="47"/>
                  </a:cxn>
                  <a:cxn ang="0">
                    <a:pos x="19" y="39"/>
                  </a:cxn>
                  <a:cxn ang="0">
                    <a:pos x="26" y="23"/>
                  </a:cxn>
                  <a:cxn ang="0">
                    <a:pos x="34" y="7"/>
                  </a:cxn>
                  <a:cxn ang="0">
                    <a:pos x="34" y="7"/>
                  </a:cxn>
                  <a:cxn ang="0">
                    <a:pos x="35" y="5"/>
                  </a:cxn>
                  <a:cxn ang="0">
                    <a:pos x="35" y="3"/>
                  </a:cxn>
                  <a:cxn ang="0">
                    <a:pos x="34" y="2"/>
                  </a:cxn>
                  <a:cxn ang="0">
                    <a:pos x="32" y="1"/>
                  </a:cxn>
                  <a:cxn ang="0">
                    <a:pos x="31" y="0"/>
                  </a:cxn>
                  <a:cxn ang="0">
                    <a:pos x="29" y="0"/>
                  </a:cxn>
                  <a:cxn ang="0">
                    <a:pos x="28" y="1"/>
                  </a:cxn>
                  <a:cxn ang="0">
                    <a:pos x="26" y="2"/>
                  </a:cxn>
                  <a:cxn ang="0">
                    <a:pos x="26" y="2"/>
                  </a:cxn>
                </a:cxnLst>
                <a:rect l="0" t="0" r="r" b="b"/>
                <a:pathLst>
                  <a:path w="35" h="78">
                    <a:moveTo>
                      <a:pt x="26" y="2"/>
                    </a:moveTo>
                    <a:lnTo>
                      <a:pt x="26" y="2"/>
                    </a:lnTo>
                    <a:lnTo>
                      <a:pt x="18" y="20"/>
                    </a:lnTo>
                    <a:lnTo>
                      <a:pt x="9" y="37"/>
                    </a:lnTo>
                    <a:lnTo>
                      <a:pt x="6" y="45"/>
                    </a:lnTo>
                    <a:lnTo>
                      <a:pt x="3" y="55"/>
                    </a:lnTo>
                    <a:lnTo>
                      <a:pt x="1" y="64"/>
                    </a:lnTo>
                    <a:lnTo>
                      <a:pt x="0" y="74"/>
                    </a:lnTo>
                    <a:lnTo>
                      <a:pt x="0" y="74"/>
                    </a:lnTo>
                    <a:lnTo>
                      <a:pt x="1" y="76"/>
                    </a:lnTo>
                    <a:lnTo>
                      <a:pt x="2" y="77"/>
                    </a:lnTo>
                    <a:lnTo>
                      <a:pt x="3" y="78"/>
                    </a:lnTo>
                    <a:lnTo>
                      <a:pt x="5" y="78"/>
                    </a:lnTo>
                    <a:lnTo>
                      <a:pt x="7" y="78"/>
                    </a:lnTo>
                    <a:lnTo>
                      <a:pt x="8" y="77"/>
                    </a:lnTo>
                    <a:lnTo>
                      <a:pt x="9" y="76"/>
                    </a:lnTo>
                    <a:lnTo>
                      <a:pt x="10" y="74"/>
                    </a:lnTo>
                    <a:lnTo>
                      <a:pt x="10" y="74"/>
                    </a:lnTo>
                    <a:lnTo>
                      <a:pt x="10" y="65"/>
                    </a:lnTo>
                    <a:lnTo>
                      <a:pt x="12" y="56"/>
                    </a:lnTo>
                    <a:lnTo>
                      <a:pt x="16" y="47"/>
                    </a:lnTo>
                    <a:lnTo>
                      <a:pt x="19" y="39"/>
                    </a:lnTo>
                    <a:lnTo>
                      <a:pt x="26" y="23"/>
                    </a:lnTo>
                    <a:lnTo>
                      <a:pt x="34" y="7"/>
                    </a:lnTo>
                    <a:lnTo>
                      <a:pt x="34" y="7"/>
                    </a:lnTo>
                    <a:lnTo>
                      <a:pt x="35" y="5"/>
                    </a:lnTo>
                    <a:lnTo>
                      <a:pt x="35" y="3"/>
                    </a:lnTo>
                    <a:lnTo>
                      <a:pt x="34" y="2"/>
                    </a:lnTo>
                    <a:lnTo>
                      <a:pt x="32" y="1"/>
                    </a:lnTo>
                    <a:lnTo>
                      <a:pt x="31" y="0"/>
                    </a:lnTo>
                    <a:lnTo>
                      <a:pt x="29" y="0"/>
                    </a:lnTo>
                    <a:lnTo>
                      <a:pt x="28" y="1"/>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858"/>
              <p:cNvSpPr/>
              <p:nvPr/>
            </p:nvSpPr>
            <p:spPr bwMode="auto">
              <a:xfrm>
                <a:off x="2684463" y="1452563"/>
                <a:ext cx="17463" cy="34925"/>
              </a:xfrm>
              <a:custGeom>
                <a:avLst/>
                <a:gdLst/>
                <a:ahLst/>
                <a:cxnLst>
                  <a:cxn ang="0">
                    <a:pos x="26" y="2"/>
                  </a:cxn>
                  <a:cxn ang="0">
                    <a:pos x="26" y="2"/>
                  </a:cxn>
                  <a:cxn ang="0">
                    <a:pos x="17" y="15"/>
                  </a:cxn>
                  <a:cxn ang="0">
                    <a:pos x="9" y="30"/>
                  </a:cxn>
                  <a:cxn ang="0">
                    <a:pos x="5" y="37"/>
                  </a:cxn>
                  <a:cxn ang="0">
                    <a:pos x="2" y="44"/>
                  </a:cxn>
                  <a:cxn ang="0">
                    <a:pos x="1" y="52"/>
                  </a:cxn>
                  <a:cxn ang="0">
                    <a:pos x="0" y="61"/>
                  </a:cxn>
                  <a:cxn ang="0">
                    <a:pos x="0" y="61"/>
                  </a:cxn>
                  <a:cxn ang="0">
                    <a:pos x="0" y="63"/>
                  </a:cxn>
                  <a:cxn ang="0">
                    <a:pos x="1" y="64"/>
                  </a:cxn>
                  <a:cxn ang="0">
                    <a:pos x="2" y="65"/>
                  </a:cxn>
                  <a:cxn ang="0">
                    <a:pos x="4" y="65"/>
                  </a:cxn>
                  <a:cxn ang="0">
                    <a:pos x="7" y="65"/>
                  </a:cxn>
                  <a:cxn ang="0">
                    <a:pos x="8" y="64"/>
                  </a:cxn>
                  <a:cxn ang="0">
                    <a:pos x="9" y="63"/>
                  </a:cxn>
                  <a:cxn ang="0">
                    <a:pos x="10" y="61"/>
                  </a:cxn>
                  <a:cxn ang="0">
                    <a:pos x="10" y="61"/>
                  </a:cxn>
                  <a:cxn ang="0">
                    <a:pos x="11" y="53"/>
                  </a:cxn>
                  <a:cxn ang="0">
                    <a:pos x="12" y="46"/>
                  </a:cxn>
                  <a:cxn ang="0">
                    <a:pos x="15" y="39"/>
                  </a:cxn>
                  <a:cxn ang="0">
                    <a:pos x="18" y="32"/>
                  </a:cxn>
                  <a:cxn ang="0">
                    <a:pos x="26" y="18"/>
                  </a:cxn>
                  <a:cxn ang="0">
                    <a:pos x="34" y="6"/>
                  </a:cxn>
                  <a:cxn ang="0">
                    <a:pos x="34" y="6"/>
                  </a:cxn>
                  <a:cxn ang="0">
                    <a:pos x="34" y="4"/>
                  </a:cxn>
                  <a:cxn ang="0">
                    <a:pos x="34" y="3"/>
                  </a:cxn>
                  <a:cxn ang="0">
                    <a:pos x="34" y="1"/>
                  </a:cxn>
                  <a:cxn ang="0">
                    <a:pos x="32" y="0"/>
                  </a:cxn>
                  <a:cxn ang="0">
                    <a:pos x="31" y="0"/>
                  </a:cxn>
                  <a:cxn ang="0">
                    <a:pos x="29" y="0"/>
                  </a:cxn>
                  <a:cxn ang="0">
                    <a:pos x="27" y="0"/>
                  </a:cxn>
                  <a:cxn ang="0">
                    <a:pos x="26" y="2"/>
                  </a:cxn>
                  <a:cxn ang="0">
                    <a:pos x="26" y="2"/>
                  </a:cxn>
                </a:cxnLst>
                <a:rect l="0" t="0" r="r" b="b"/>
                <a:pathLst>
                  <a:path w="34" h="65">
                    <a:moveTo>
                      <a:pt x="26" y="2"/>
                    </a:moveTo>
                    <a:lnTo>
                      <a:pt x="26" y="2"/>
                    </a:lnTo>
                    <a:lnTo>
                      <a:pt x="17" y="15"/>
                    </a:lnTo>
                    <a:lnTo>
                      <a:pt x="9" y="30"/>
                    </a:lnTo>
                    <a:lnTo>
                      <a:pt x="5" y="37"/>
                    </a:lnTo>
                    <a:lnTo>
                      <a:pt x="2" y="44"/>
                    </a:lnTo>
                    <a:lnTo>
                      <a:pt x="1" y="52"/>
                    </a:lnTo>
                    <a:lnTo>
                      <a:pt x="0" y="61"/>
                    </a:lnTo>
                    <a:lnTo>
                      <a:pt x="0" y="61"/>
                    </a:lnTo>
                    <a:lnTo>
                      <a:pt x="0" y="63"/>
                    </a:lnTo>
                    <a:lnTo>
                      <a:pt x="1" y="64"/>
                    </a:lnTo>
                    <a:lnTo>
                      <a:pt x="2" y="65"/>
                    </a:lnTo>
                    <a:lnTo>
                      <a:pt x="4" y="65"/>
                    </a:lnTo>
                    <a:lnTo>
                      <a:pt x="7" y="65"/>
                    </a:lnTo>
                    <a:lnTo>
                      <a:pt x="8" y="64"/>
                    </a:lnTo>
                    <a:lnTo>
                      <a:pt x="9" y="63"/>
                    </a:lnTo>
                    <a:lnTo>
                      <a:pt x="10" y="61"/>
                    </a:lnTo>
                    <a:lnTo>
                      <a:pt x="10" y="61"/>
                    </a:lnTo>
                    <a:lnTo>
                      <a:pt x="11" y="53"/>
                    </a:lnTo>
                    <a:lnTo>
                      <a:pt x="12" y="46"/>
                    </a:lnTo>
                    <a:lnTo>
                      <a:pt x="15" y="39"/>
                    </a:lnTo>
                    <a:lnTo>
                      <a:pt x="18" y="32"/>
                    </a:lnTo>
                    <a:lnTo>
                      <a:pt x="26" y="18"/>
                    </a:lnTo>
                    <a:lnTo>
                      <a:pt x="34" y="6"/>
                    </a:lnTo>
                    <a:lnTo>
                      <a:pt x="34" y="6"/>
                    </a:lnTo>
                    <a:lnTo>
                      <a:pt x="34" y="4"/>
                    </a:lnTo>
                    <a:lnTo>
                      <a:pt x="34" y="3"/>
                    </a:lnTo>
                    <a:lnTo>
                      <a:pt x="34" y="1"/>
                    </a:lnTo>
                    <a:lnTo>
                      <a:pt x="32" y="0"/>
                    </a:lnTo>
                    <a:lnTo>
                      <a:pt x="31" y="0"/>
                    </a:lnTo>
                    <a:lnTo>
                      <a:pt x="29" y="0"/>
                    </a:lnTo>
                    <a:lnTo>
                      <a:pt x="27" y="0"/>
                    </a:lnTo>
                    <a:lnTo>
                      <a:pt x="26" y="2"/>
                    </a:lnTo>
                    <a:lnTo>
                      <a:pt x="2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859"/>
              <p:cNvSpPr/>
              <p:nvPr/>
            </p:nvSpPr>
            <p:spPr bwMode="auto">
              <a:xfrm>
                <a:off x="2724150" y="1473200"/>
                <a:ext cx="4763" cy="11113"/>
              </a:xfrm>
              <a:custGeom>
                <a:avLst/>
                <a:gdLst/>
                <a:ahLst/>
                <a:cxnLst>
                  <a:cxn ang="0">
                    <a:pos x="0" y="5"/>
                  </a:cxn>
                  <a:cxn ang="0">
                    <a:pos x="0" y="17"/>
                  </a:cxn>
                  <a:cxn ang="0">
                    <a:pos x="0" y="17"/>
                  </a:cxn>
                  <a:cxn ang="0">
                    <a:pos x="1" y="19"/>
                  </a:cxn>
                  <a:cxn ang="0">
                    <a:pos x="2" y="20"/>
                  </a:cxn>
                  <a:cxn ang="0">
                    <a:pos x="3" y="21"/>
                  </a:cxn>
                  <a:cxn ang="0">
                    <a:pos x="5" y="21"/>
                  </a:cxn>
                  <a:cxn ang="0">
                    <a:pos x="6" y="21"/>
                  </a:cxn>
                  <a:cxn ang="0">
                    <a:pos x="8" y="20"/>
                  </a:cxn>
                  <a:cxn ang="0">
                    <a:pos x="9" y="19"/>
                  </a:cxn>
                  <a:cxn ang="0">
                    <a:pos x="9" y="17"/>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Lst>
                <a:rect l="0" t="0" r="r" b="b"/>
                <a:pathLst>
                  <a:path w="9" h="21">
                    <a:moveTo>
                      <a:pt x="0" y="5"/>
                    </a:moveTo>
                    <a:lnTo>
                      <a:pt x="0" y="17"/>
                    </a:lnTo>
                    <a:lnTo>
                      <a:pt x="0" y="17"/>
                    </a:lnTo>
                    <a:lnTo>
                      <a:pt x="1" y="19"/>
                    </a:lnTo>
                    <a:lnTo>
                      <a:pt x="2" y="20"/>
                    </a:lnTo>
                    <a:lnTo>
                      <a:pt x="3" y="21"/>
                    </a:lnTo>
                    <a:lnTo>
                      <a:pt x="5" y="21"/>
                    </a:lnTo>
                    <a:lnTo>
                      <a:pt x="6" y="21"/>
                    </a:lnTo>
                    <a:lnTo>
                      <a:pt x="8" y="20"/>
                    </a:lnTo>
                    <a:lnTo>
                      <a:pt x="9" y="19"/>
                    </a:lnTo>
                    <a:lnTo>
                      <a:pt x="9" y="17"/>
                    </a:lnTo>
                    <a:lnTo>
                      <a:pt x="9" y="5"/>
                    </a:lnTo>
                    <a:lnTo>
                      <a:pt x="9" y="5"/>
                    </a:lnTo>
                    <a:lnTo>
                      <a:pt x="9" y="3"/>
                    </a:lnTo>
                    <a:lnTo>
                      <a:pt x="8" y="1"/>
                    </a:lnTo>
                    <a:lnTo>
                      <a:pt x="6" y="0"/>
                    </a:lnTo>
                    <a:lnTo>
                      <a:pt x="5" y="0"/>
                    </a:lnTo>
                    <a:lnTo>
                      <a:pt x="3" y="0"/>
                    </a:lnTo>
                    <a:lnTo>
                      <a:pt x="2" y="1"/>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860"/>
              <p:cNvSpPr/>
              <p:nvPr/>
            </p:nvSpPr>
            <p:spPr bwMode="auto">
              <a:xfrm>
                <a:off x="2386013" y="1473200"/>
                <a:ext cx="15875" cy="47625"/>
              </a:xfrm>
              <a:custGeom>
                <a:avLst/>
                <a:gdLst/>
                <a:ahLst/>
                <a:cxnLst>
                  <a:cxn ang="0">
                    <a:pos x="19" y="5"/>
                  </a:cxn>
                  <a:cxn ang="0">
                    <a:pos x="19" y="5"/>
                  </a:cxn>
                  <a:cxn ang="0">
                    <a:pos x="18" y="15"/>
                  </a:cxn>
                  <a:cxn ang="0">
                    <a:pos x="16" y="26"/>
                  </a:cxn>
                  <a:cxn ang="0">
                    <a:pos x="10" y="45"/>
                  </a:cxn>
                  <a:cxn ang="0">
                    <a:pos x="3" y="66"/>
                  </a:cxn>
                  <a:cxn ang="0">
                    <a:pos x="1" y="76"/>
                  </a:cxn>
                  <a:cxn ang="0">
                    <a:pos x="0" y="87"/>
                  </a:cxn>
                  <a:cxn ang="0">
                    <a:pos x="0" y="87"/>
                  </a:cxn>
                  <a:cxn ang="0">
                    <a:pos x="0" y="89"/>
                  </a:cxn>
                  <a:cxn ang="0">
                    <a:pos x="1" y="91"/>
                  </a:cxn>
                  <a:cxn ang="0">
                    <a:pos x="3" y="91"/>
                  </a:cxn>
                  <a:cxn ang="0">
                    <a:pos x="5" y="92"/>
                  </a:cxn>
                  <a:cxn ang="0">
                    <a:pos x="7" y="91"/>
                  </a:cxn>
                  <a:cxn ang="0">
                    <a:pos x="9" y="91"/>
                  </a:cxn>
                  <a:cxn ang="0">
                    <a:pos x="10" y="89"/>
                  </a:cxn>
                  <a:cxn ang="0">
                    <a:pos x="10" y="87"/>
                  </a:cxn>
                  <a:cxn ang="0">
                    <a:pos x="10" y="87"/>
                  </a:cxn>
                  <a:cxn ang="0">
                    <a:pos x="11" y="76"/>
                  </a:cxn>
                  <a:cxn ang="0">
                    <a:pos x="13" y="66"/>
                  </a:cxn>
                  <a:cxn ang="0">
                    <a:pos x="19" y="45"/>
                  </a:cxn>
                  <a:cxn ang="0">
                    <a:pos x="25" y="26"/>
                  </a:cxn>
                  <a:cxn ang="0">
                    <a:pos x="27" y="15"/>
                  </a:cxn>
                  <a:cxn ang="0">
                    <a:pos x="29" y="5"/>
                  </a:cxn>
                  <a:cxn ang="0">
                    <a:pos x="29" y="5"/>
                  </a:cxn>
                  <a:cxn ang="0">
                    <a:pos x="28" y="3"/>
                  </a:cxn>
                  <a:cxn ang="0">
                    <a:pos x="27" y="1"/>
                  </a:cxn>
                  <a:cxn ang="0">
                    <a:pos x="26" y="0"/>
                  </a:cxn>
                  <a:cxn ang="0">
                    <a:pos x="24" y="0"/>
                  </a:cxn>
                  <a:cxn ang="0">
                    <a:pos x="22" y="0"/>
                  </a:cxn>
                  <a:cxn ang="0">
                    <a:pos x="21" y="1"/>
                  </a:cxn>
                  <a:cxn ang="0">
                    <a:pos x="20" y="3"/>
                  </a:cxn>
                  <a:cxn ang="0">
                    <a:pos x="19" y="5"/>
                  </a:cxn>
                  <a:cxn ang="0">
                    <a:pos x="19" y="5"/>
                  </a:cxn>
                </a:cxnLst>
                <a:rect l="0" t="0" r="r" b="b"/>
                <a:pathLst>
                  <a:path w="29" h="92">
                    <a:moveTo>
                      <a:pt x="19" y="5"/>
                    </a:moveTo>
                    <a:lnTo>
                      <a:pt x="19" y="5"/>
                    </a:lnTo>
                    <a:lnTo>
                      <a:pt x="18" y="15"/>
                    </a:lnTo>
                    <a:lnTo>
                      <a:pt x="16" y="26"/>
                    </a:lnTo>
                    <a:lnTo>
                      <a:pt x="10" y="45"/>
                    </a:lnTo>
                    <a:lnTo>
                      <a:pt x="3" y="66"/>
                    </a:lnTo>
                    <a:lnTo>
                      <a:pt x="1" y="76"/>
                    </a:lnTo>
                    <a:lnTo>
                      <a:pt x="0" y="87"/>
                    </a:lnTo>
                    <a:lnTo>
                      <a:pt x="0" y="87"/>
                    </a:lnTo>
                    <a:lnTo>
                      <a:pt x="0" y="89"/>
                    </a:lnTo>
                    <a:lnTo>
                      <a:pt x="1" y="91"/>
                    </a:lnTo>
                    <a:lnTo>
                      <a:pt x="3" y="91"/>
                    </a:lnTo>
                    <a:lnTo>
                      <a:pt x="5" y="92"/>
                    </a:lnTo>
                    <a:lnTo>
                      <a:pt x="7" y="91"/>
                    </a:lnTo>
                    <a:lnTo>
                      <a:pt x="9" y="91"/>
                    </a:lnTo>
                    <a:lnTo>
                      <a:pt x="10" y="89"/>
                    </a:lnTo>
                    <a:lnTo>
                      <a:pt x="10" y="87"/>
                    </a:lnTo>
                    <a:lnTo>
                      <a:pt x="10" y="87"/>
                    </a:lnTo>
                    <a:lnTo>
                      <a:pt x="11" y="76"/>
                    </a:lnTo>
                    <a:lnTo>
                      <a:pt x="13" y="66"/>
                    </a:lnTo>
                    <a:lnTo>
                      <a:pt x="19" y="45"/>
                    </a:lnTo>
                    <a:lnTo>
                      <a:pt x="25" y="26"/>
                    </a:lnTo>
                    <a:lnTo>
                      <a:pt x="27" y="15"/>
                    </a:lnTo>
                    <a:lnTo>
                      <a:pt x="29" y="5"/>
                    </a:lnTo>
                    <a:lnTo>
                      <a:pt x="29" y="5"/>
                    </a:lnTo>
                    <a:lnTo>
                      <a:pt x="28" y="3"/>
                    </a:lnTo>
                    <a:lnTo>
                      <a:pt x="27" y="1"/>
                    </a:lnTo>
                    <a:lnTo>
                      <a:pt x="26" y="0"/>
                    </a:lnTo>
                    <a:lnTo>
                      <a:pt x="24" y="0"/>
                    </a:lnTo>
                    <a:lnTo>
                      <a:pt x="22" y="0"/>
                    </a:lnTo>
                    <a:lnTo>
                      <a:pt x="21" y="1"/>
                    </a:lnTo>
                    <a:lnTo>
                      <a:pt x="20" y="3"/>
                    </a:lnTo>
                    <a:lnTo>
                      <a:pt x="19" y="5"/>
                    </a:lnTo>
                    <a:lnTo>
                      <a:pt x="19"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861"/>
              <p:cNvSpPr/>
              <p:nvPr/>
            </p:nvSpPr>
            <p:spPr bwMode="auto">
              <a:xfrm>
                <a:off x="2422525" y="1492250"/>
                <a:ext cx="12700" cy="31750"/>
              </a:xfrm>
              <a:custGeom>
                <a:avLst/>
                <a:gdLst/>
                <a:ahLst/>
                <a:cxnLst>
                  <a:cxn ang="0">
                    <a:pos x="13" y="3"/>
                  </a:cxn>
                  <a:cxn ang="0">
                    <a:pos x="13" y="3"/>
                  </a:cxn>
                  <a:cxn ang="0">
                    <a:pos x="5" y="29"/>
                  </a:cxn>
                  <a:cxn ang="0">
                    <a:pos x="2" y="41"/>
                  </a:cxn>
                  <a:cxn ang="0">
                    <a:pos x="0" y="55"/>
                  </a:cxn>
                  <a:cxn ang="0">
                    <a:pos x="0" y="55"/>
                  </a:cxn>
                  <a:cxn ang="0">
                    <a:pos x="1" y="57"/>
                  </a:cxn>
                  <a:cxn ang="0">
                    <a:pos x="2" y="59"/>
                  </a:cxn>
                  <a:cxn ang="0">
                    <a:pos x="3" y="59"/>
                  </a:cxn>
                  <a:cxn ang="0">
                    <a:pos x="5" y="60"/>
                  </a:cxn>
                  <a:cxn ang="0">
                    <a:pos x="6" y="59"/>
                  </a:cxn>
                  <a:cxn ang="0">
                    <a:pos x="8" y="59"/>
                  </a:cxn>
                  <a:cxn ang="0">
                    <a:pos x="9" y="57"/>
                  </a:cxn>
                  <a:cxn ang="0">
                    <a:pos x="9" y="55"/>
                  </a:cxn>
                  <a:cxn ang="0">
                    <a:pos x="9" y="55"/>
                  </a:cxn>
                  <a:cxn ang="0">
                    <a:pos x="11" y="42"/>
                  </a:cxn>
                  <a:cxn ang="0">
                    <a:pos x="14" y="30"/>
                  </a:cxn>
                  <a:cxn ang="0">
                    <a:pos x="22" y="6"/>
                  </a:cxn>
                  <a:cxn ang="0">
                    <a:pos x="22" y="6"/>
                  </a:cxn>
                  <a:cxn ang="0">
                    <a:pos x="22" y="4"/>
                  </a:cxn>
                  <a:cxn ang="0">
                    <a:pos x="21" y="2"/>
                  </a:cxn>
                  <a:cxn ang="0">
                    <a:pos x="20" y="1"/>
                  </a:cxn>
                  <a:cxn ang="0">
                    <a:pos x="19" y="0"/>
                  </a:cxn>
                  <a:cxn ang="0">
                    <a:pos x="17" y="0"/>
                  </a:cxn>
                  <a:cxn ang="0">
                    <a:pos x="15" y="0"/>
                  </a:cxn>
                  <a:cxn ang="0">
                    <a:pos x="14" y="1"/>
                  </a:cxn>
                  <a:cxn ang="0">
                    <a:pos x="13" y="3"/>
                  </a:cxn>
                  <a:cxn ang="0">
                    <a:pos x="13" y="3"/>
                  </a:cxn>
                </a:cxnLst>
                <a:rect l="0" t="0" r="r" b="b"/>
                <a:pathLst>
                  <a:path w="22" h="60">
                    <a:moveTo>
                      <a:pt x="13" y="3"/>
                    </a:moveTo>
                    <a:lnTo>
                      <a:pt x="13" y="3"/>
                    </a:lnTo>
                    <a:lnTo>
                      <a:pt x="5" y="29"/>
                    </a:lnTo>
                    <a:lnTo>
                      <a:pt x="2" y="41"/>
                    </a:lnTo>
                    <a:lnTo>
                      <a:pt x="0" y="55"/>
                    </a:lnTo>
                    <a:lnTo>
                      <a:pt x="0" y="55"/>
                    </a:lnTo>
                    <a:lnTo>
                      <a:pt x="1" y="57"/>
                    </a:lnTo>
                    <a:lnTo>
                      <a:pt x="2" y="59"/>
                    </a:lnTo>
                    <a:lnTo>
                      <a:pt x="3" y="59"/>
                    </a:lnTo>
                    <a:lnTo>
                      <a:pt x="5" y="60"/>
                    </a:lnTo>
                    <a:lnTo>
                      <a:pt x="6" y="59"/>
                    </a:lnTo>
                    <a:lnTo>
                      <a:pt x="8" y="59"/>
                    </a:lnTo>
                    <a:lnTo>
                      <a:pt x="9" y="57"/>
                    </a:lnTo>
                    <a:lnTo>
                      <a:pt x="9" y="55"/>
                    </a:lnTo>
                    <a:lnTo>
                      <a:pt x="9" y="55"/>
                    </a:lnTo>
                    <a:lnTo>
                      <a:pt x="11" y="42"/>
                    </a:lnTo>
                    <a:lnTo>
                      <a:pt x="14" y="30"/>
                    </a:lnTo>
                    <a:lnTo>
                      <a:pt x="22" y="6"/>
                    </a:lnTo>
                    <a:lnTo>
                      <a:pt x="22" y="6"/>
                    </a:lnTo>
                    <a:lnTo>
                      <a:pt x="22" y="4"/>
                    </a:lnTo>
                    <a:lnTo>
                      <a:pt x="21" y="2"/>
                    </a:lnTo>
                    <a:lnTo>
                      <a:pt x="20" y="1"/>
                    </a:lnTo>
                    <a:lnTo>
                      <a:pt x="19" y="0"/>
                    </a:lnTo>
                    <a:lnTo>
                      <a:pt x="17" y="0"/>
                    </a:lnTo>
                    <a:lnTo>
                      <a:pt x="15" y="0"/>
                    </a:lnTo>
                    <a:lnTo>
                      <a:pt x="14" y="1"/>
                    </a:lnTo>
                    <a:lnTo>
                      <a:pt x="13" y="3"/>
                    </a:lnTo>
                    <a:lnTo>
                      <a:pt x="1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862"/>
              <p:cNvSpPr/>
              <p:nvPr/>
            </p:nvSpPr>
            <p:spPr bwMode="auto">
              <a:xfrm>
                <a:off x="2322513" y="1298575"/>
                <a:ext cx="19050" cy="47625"/>
              </a:xfrm>
              <a:custGeom>
                <a:avLst/>
                <a:gdLst/>
                <a:ahLst/>
                <a:cxnLst>
                  <a:cxn ang="0">
                    <a:pos x="24" y="4"/>
                  </a:cxn>
                  <a:cxn ang="0">
                    <a:pos x="24" y="4"/>
                  </a:cxn>
                  <a:cxn ang="0">
                    <a:pos x="23" y="16"/>
                  </a:cxn>
                  <a:cxn ang="0">
                    <a:pos x="20" y="26"/>
                  </a:cxn>
                  <a:cxn ang="0">
                    <a:pos x="16" y="35"/>
                  </a:cxn>
                  <a:cxn ang="0">
                    <a:pos x="12" y="46"/>
                  </a:cxn>
                  <a:cxn ang="0">
                    <a:pos x="7" y="55"/>
                  </a:cxn>
                  <a:cxn ang="0">
                    <a:pos x="4" y="65"/>
                  </a:cxn>
                  <a:cxn ang="0">
                    <a:pos x="1" y="76"/>
                  </a:cxn>
                  <a:cxn ang="0">
                    <a:pos x="0" y="87"/>
                  </a:cxn>
                  <a:cxn ang="0">
                    <a:pos x="0" y="87"/>
                  </a:cxn>
                  <a:cxn ang="0">
                    <a:pos x="0" y="89"/>
                  </a:cxn>
                  <a:cxn ang="0">
                    <a:pos x="1" y="90"/>
                  </a:cxn>
                  <a:cxn ang="0">
                    <a:pos x="2" y="91"/>
                  </a:cxn>
                  <a:cxn ang="0">
                    <a:pos x="4" y="91"/>
                  </a:cxn>
                  <a:cxn ang="0">
                    <a:pos x="6" y="91"/>
                  </a:cxn>
                  <a:cxn ang="0">
                    <a:pos x="7" y="90"/>
                  </a:cxn>
                  <a:cxn ang="0">
                    <a:pos x="8" y="89"/>
                  </a:cxn>
                  <a:cxn ang="0">
                    <a:pos x="9" y="87"/>
                  </a:cxn>
                  <a:cxn ang="0">
                    <a:pos x="9" y="87"/>
                  </a:cxn>
                  <a:cxn ang="0">
                    <a:pos x="10" y="76"/>
                  </a:cxn>
                  <a:cxn ang="0">
                    <a:pos x="13" y="65"/>
                  </a:cxn>
                  <a:cxn ang="0">
                    <a:pos x="17" y="55"/>
                  </a:cxn>
                  <a:cxn ang="0">
                    <a:pos x="21" y="46"/>
                  </a:cxn>
                  <a:cxn ang="0">
                    <a:pos x="25" y="35"/>
                  </a:cxn>
                  <a:cxn ang="0">
                    <a:pos x="30" y="26"/>
                  </a:cxn>
                  <a:cxn ang="0">
                    <a:pos x="33" y="16"/>
                  </a:cxn>
                  <a:cxn ang="0">
                    <a:pos x="34" y="4"/>
                  </a:cxn>
                  <a:cxn ang="0">
                    <a:pos x="34" y="4"/>
                  </a:cxn>
                  <a:cxn ang="0">
                    <a:pos x="34" y="2"/>
                  </a:cxn>
                  <a:cxn ang="0">
                    <a:pos x="33" y="1"/>
                  </a:cxn>
                  <a:cxn ang="0">
                    <a:pos x="32" y="0"/>
                  </a:cxn>
                  <a:cxn ang="0">
                    <a:pos x="30" y="0"/>
                  </a:cxn>
                  <a:cxn ang="0">
                    <a:pos x="27" y="0"/>
                  </a:cxn>
                  <a:cxn ang="0">
                    <a:pos x="26" y="1"/>
                  </a:cxn>
                  <a:cxn ang="0">
                    <a:pos x="25" y="2"/>
                  </a:cxn>
                  <a:cxn ang="0">
                    <a:pos x="24" y="4"/>
                  </a:cxn>
                  <a:cxn ang="0">
                    <a:pos x="24" y="4"/>
                  </a:cxn>
                </a:cxnLst>
                <a:rect l="0" t="0" r="r" b="b"/>
                <a:pathLst>
                  <a:path w="34" h="91">
                    <a:moveTo>
                      <a:pt x="24" y="4"/>
                    </a:moveTo>
                    <a:lnTo>
                      <a:pt x="24" y="4"/>
                    </a:lnTo>
                    <a:lnTo>
                      <a:pt x="23" y="16"/>
                    </a:lnTo>
                    <a:lnTo>
                      <a:pt x="20" y="26"/>
                    </a:lnTo>
                    <a:lnTo>
                      <a:pt x="16" y="35"/>
                    </a:lnTo>
                    <a:lnTo>
                      <a:pt x="12" y="46"/>
                    </a:lnTo>
                    <a:lnTo>
                      <a:pt x="7" y="55"/>
                    </a:lnTo>
                    <a:lnTo>
                      <a:pt x="4" y="65"/>
                    </a:lnTo>
                    <a:lnTo>
                      <a:pt x="1" y="76"/>
                    </a:lnTo>
                    <a:lnTo>
                      <a:pt x="0" y="87"/>
                    </a:lnTo>
                    <a:lnTo>
                      <a:pt x="0" y="87"/>
                    </a:lnTo>
                    <a:lnTo>
                      <a:pt x="0" y="89"/>
                    </a:lnTo>
                    <a:lnTo>
                      <a:pt x="1" y="90"/>
                    </a:lnTo>
                    <a:lnTo>
                      <a:pt x="2" y="91"/>
                    </a:lnTo>
                    <a:lnTo>
                      <a:pt x="4" y="91"/>
                    </a:lnTo>
                    <a:lnTo>
                      <a:pt x="6" y="91"/>
                    </a:lnTo>
                    <a:lnTo>
                      <a:pt x="7" y="90"/>
                    </a:lnTo>
                    <a:lnTo>
                      <a:pt x="8" y="89"/>
                    </a:lnTo>
                    <a:lnTo>
                      <a:pt x="9" y="87"/>
                    </a:lnTo>
                    <a:lnTo>
                      <a:pt x="9" y="87"/>
                    </a:lnTo>
                    <a:lnTo>
                      <a:pt x="10" y="76"/>
                    </a:lnTo>
                    <a:lnTo>
                      <a:pt x="13" y="65"/>
                    </a:lnTo>
                    <a:lnTo>
                      <a:pt x="17" y="55"/>
                    </a:lnTo>
                    <a:lnTo>
                      <a:pt x="21" y="46"/>
                    </a:lnTo>
                    <a:lnTo>
                      <a:pt x="25" y="35"/>
                    </a:lnTo>
                    <a:lnTo>
                      <a:pt x="30" y="26"/>
                    </a:lnTo>
                    <a:lnTo>
                      <a:pt x="33" y="16"/>
                    </a:lnTo>
                    <a:lnTo>
                      <a:pt x="34" y="4"/>
                    </a:lnTo>
                    <a:lnTo>
                      <a:pt x="34" y="4"/>
                    </a:lnTo>
                    <a:lnTo>
                      <a:pt x="34" y="2"/>
                    </a:lnTo>
                    <a:lnTo>
                      <a:pt x="33" y="1"/>
                    </a:lnTo>
                    <a:lnTo>
                      <a:pt x="32" y="0"/>
                    </a:lnTo>
                    <a:lnTo>
                      <a:pt x="30"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863"/>
              <p:cNvSpPr/>
              <p:nvPr/>
            </p:nvSpPr>
            <p:spPr bwMode="auto">
              <a:xfrm>
                <a:off x="2355850" y="1304925"/>
                <a:ext cx="22225" cy="34925"/>
              </a:xfrm>
              <a:custGeom>
                <a:avLst/>
                <a:gdLst/>
                <a:ahLst/>
                <a:cxnLst>
                  <a:cxn ang="0">
                    <a:pos x="32" y="2"/>
                  </a:cxn>
                  <a:cxn ang="0">
                    <a:pos x="32" y="2"/>
                  </a:cxn>
                  <a:cxn ang="0">
                    <a:pos x="21" y="16"/>
                  </a:cxn>
                  <a:cxn ang="0">
                    <a:pos x="11" y="30"/>
                  </a:cxn>
                  <a:cxn ang="0">
                    <a:pos x="7" y="37"/>
                  </a:cxn>
                  <a:cxn ang="0">
                    <a:pos x="4" y="45"/>
                  </a:cxn>
                  <a:cxn ang="0">
                    <a:pos x="1" y="52"/>
                  </a:cxn>
                  <a:cxn ang="0">
                    <a:pos x="0" y="62"/>
                  </a:cxn>
                  <a:cxn ang="0">
                    <a:pos x="0" y="62"/>
                  </a:cxn>
                  <a:cxn ang="0">
                    <a:pos x="0" y="64"/>
                  </a:cxn>
                  <a:cxn ang="0">
                    <a:pos x="1" y="65"/>
                  </a:cxn>
                  <a:cxn ang="0">
                    <a:pos x="3" y="66"/>
                  </a:cxn>
                  <a:cxn ang="0">
                    <a:pos x="4" y="66"/>
                  </a:cxn>
                  <a:cxn ang="0">
                    <a:pos x="6" y="66"/>
                  </a:cxn>
                  <a:cxn ang="0">
                    <a:pos x="7" y="65"/>
                  </a:cxn>
                  <a:cxn ang="0">
                    <a:pos x="9" y="64"/>
                  </a:cxn>
                  <a:cxn ang="0">
                    <a:pos x="9" y="62"/>
                  </a:cxn>
                  <a:cxn ang="0">
                    <a:pos x="9" y="62"/>
                  </a:cxn>
                  <a:cxn ang="0">
                    <a:pos x="10" y="53"/>
                  </a:cxn>
                  <a:cxn ang="0">
                    <a:pos x="13" y="46"/>
                  </a:cxn>
                  <a:cxn ang="0">
                    <a:pos x="16" y="39"/>
                  </a:cxn>
                  <a:cxn ang="0">
                    <a:pos x="20" y="33"/>
                  </a:cxn>
                  <a:cxn ang="0">
                    <a:pos x="31" y="19"/>
                  </a:cxn>
                  <a:cxn ang="0">
                    <a:pos x="40" y="7"/>
                  </a:cxn>
                  <a:cxn ang="0">
                    <a:pos x="40" y="7"/>
                  </a:cxn>
                  <a:cxn ang="0">
                    <a:pos x="41" y="5"/>
                  </a:cxn>
                  <a:cxn ang="0">
                    <a:pos x="41" y="3"/>
                  </a:cxn>
                  <a:cxn ang="0">
                    <a:pos x="40" y="2"/>
                  </a:cxn>
                  <a:cxn ang="0">
                    <a:pos x="39" y="1"/>
                  </a:cxn>
                  <a:cxn ang="0">
                    <a:pos x="37" y="0"/>
                  </a:cxn>
                  <a:cxn ang="0">
                    <a:pos x="35" y="0"/>
                  </a:cxn>
                  <a:cxn ang="0">
                    <a:pos x="34" y="1"/>
                  </a:cxn>
                  <a:cxn ang="0">
                    <a:pos x="32" y="2"/>
                  </a:cxn>
                  <a:cxn ang="0">
                    <a:pos x="32" y="2"/>
                  </a:cxn>
                </a:cxnLst>
                <a:rect l="0" t="0" r="r" b="b"/>
                <a:pathLst>
                  <a:path w="41" h="66">
                    <a:moveTo>
                      <a:pt x="32" y="2"/>
                    </a:moveTo>
                    <a:lnTo>
                      <a:pt x="32" y="2"/>
                    </a:lnTo>
                    <a:lnTo>
                      <a:pt x="21" y="16"/>
                    </a:lnTo>
                    <a:lnTo>
                      <a:pt x="11" y="30"/>
                    </a:lnTo>
                    <a:lnTo>
                      <a:pt x="7" y="37"/>
                    </a:lnTo>
                    <a:lnTo>
                      <a:pt x="4" y="45"/>
                    </a:lnTo>
                    <a:lnTo>
                      <a:pt x="1" y="52"/>
                    </a:lnTo>
                    <a:lnTo>
                      <a:pt x="0" y="62"/>
                    </a:lnTo>
                    <a:lnTo>
                      <a:pt x="0" y="62"/>
                    </a:lnTo>
                    <a:lnTo>
                      <a:pt x="0" y="64"/>
                    </a:lnTo>
                    <a:lnTo>
                      <a:pt x="1" y="65"/>
                    </a:lnTo>
                    <a:lnTo>
                      <a:pt x="3" y="66"/>
                    </a:lnTo>
                    <a:lnTo>
                      <a:pt x="4" y="66"/>
                    </a:lnTo>
                    <a:lnTo>
                      <a:pt x="6" y="66"/>
                    </a:lnTo>
                    <a:lnTo>
                      <a:pt x="7" y="65"/>
                    </a:lnTo>
                    <a:lnTo>
                      <a:pt x="9" y="64"/>
                    </a:lnTo>
                    <a:lnTo>
                      <a:pt x="9" y="62"/>
                    </a:lnTo>
                    <a:lnTo>
                      <a:pt x="9" y="62"/>
                    </a:lnTo>
                    <a:lnTo>
                      <a:pt x="10" y="53"/>
                    </a:lnTo>
                    <a:lnTo>
                      <a:pt x="13" y="46"/>
                    </a:lnTo>
                    <a:lnTo>
                      <a:pt x="16" y="39"/>
                    </a:lnTo>
                    <a:lnTo>
                      <a:pt x="20" y="33"/>
                    </a:lnTo>
                    <a:lnTo>
                      <a:pt x="31" y="19"/>
                    </a:lnTo>
                    <a:lnTo>
                      <a:pt x="40" y="7"/>
                    </a:lnTo>
                    <a:lnTo>
                      <a:pt x="40" y="7"/>
                    </a:lnTo>
                    <a:lnTo>
                      <a:pt x="41" y="5"/>
                    </a:lnTo>
                    <a:lnTo>
                      <a:pt x="41" y="3"/>
                    </a:lnTo>
                    <a:lnTo>
                      <a:pt x="40" y="2"/>
                    </a:lnTo>
                    <a:lnTo>
                      <a:pt x="39" y="1"/>
                    </a:lnTo>
                    <a:lnTo>
                      <a:pt x="37" y="0"/>
                    </a:lnTo>
                    <a:lnTo>
                      <a:pt x="35" y="0"/>
                    </a:lnTo>
                    <a:lnTo>
                      <a:pt x="34" y="1"/>
                    </a:lnTo>
                    <a:lnTo>
                      <a:pt x="32" y="2"/>
                    </a:lnTo>
                    <a:lnTo>
                      <a:pt x="3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864"/>
              <p:cNvSpPr/>
              <p:nvPr/>
            </p:nvSpPr>
            <p:spPr bwMode="auto">
              <a:xfrm>
                <a:off x="2382838" y="1314450"/>
                <a:ext cx="22225" cy="42863"/>
              </a:xfrm>
              <a:custGeom>
                <a:avLst/>
                <a:gdLst/>
                <a:ahLst/>
                <a:cxnLst>
                  <a:cxn ang="0">
                    <a:pos x="40" y="4"/>
                  </a:cxn>
                  <a:cxn ang="0">
                    <a:pos x="40" y="4"/>
                  </a:cxn>
                  <a:cxn ang="0">
                    <a:pos x="40" y="2"/>
                  </a:cxn>
                  <a:cxn ang="0">
                    <a:pos x="39" y="1"/>
                  </a:cxn>
                  <a:cxn ang="0">
                    <a:pos x="37" y="0"/>
                  </a:cxn>
                  <a:cxn ang="0">
                    <a:pos x="35" y="1"/>
                  </a:cxn>
                  <a:cxn ang="0">
                    <a:pos x="32" y="3"/>
                  </a:cxn>
                  <a:cxn ang="0">
                    <a:pos x="32" y="4"/>
                  </a:cxn>
                  <a:cxn ang="0">
                    <a:pos x="32" y="6"/>
                  </a:cxn>
                  <a:cxn ang="0">
                    <a:pos x="32" y="6"/>
                  </a:cxn>
                  <a:cxn ang="0">
                    <a:pos x="32" y="12"/>
                  </a:cxn>
                  <a:cxn ang="0">
                    <a:pos x="31" y="18"/>
                  </a:cxn>
                  <a:cxn ang="0">
                    <a:pos x="29" y="22"/>
                  </a:cxn>
                  <a:cxn ang="0">
                    <a:pos x="27" y="27"/>
                  </a:cxn>
                  <a:cxn ang="0">
                    <a:pos x="20" y="36"/>
                  </a:cxn>
                  <a:cxn ang="0">
                    <a:pos x="14" y="45"/>
                  </a:cxn>
                  <a:cxn ang="0">
                    <a:pos x="14" y="45"/>
                  </a:cxn>
                  <a:cxn ang="0">
                    <a:pos x="8" y="52"/>
                  </a:cxn>
                  <a:cxn ang="0">
                    <a:pos x="4" y="59"/>
                  </a:cxn>
                  <a:cxn ang="0">
                    <a:pos x="1" y="66"/>
                  </a:cxn>
                  <a:cxn ang="0">
                    <a:pos x="0" y="75"/>
                  </a:cxn>
                  <a:cxn ang="0">
                    <a:pos x="0" y="75"/>
                  </a:cxn>
                  <a:cxn ang="0">
                    <a:pos x="0" y="77"/>
                  </a:cxn>
                  <a:cxn ang="0">
                    <a:pos x="1" y="79"/>
                  </a:cxn>
                  <a:cxn ang="0">
                    <a:pos x="3" y="79"/>
                  </a:cxn>
                  <a:cxn ang="0">
                    <a:pos x="4" y="80"/>
                  </a:cxn>
                  <a:cxn ang="0">
                    <a:pos x="6" y="79"/>
                  </a:cxn>
                  <a:cxn ang="0">
                    <a:pos x="7" y="79"/>
                  </a:cxn>
                  <a:cxn ang="0">
                    <a:pos x="9" y="77"/>
                  </a:cxn>
                  <a:cxn ang="0">
                    <a:pos x="9" y="75"/>
                  </a:cxn>
                  <a:cxn ang="0">
                    <a:pos x="9" y="75"/>
                  </a:cxn>
                  <a:cxn ang="0">
                    <a:pos x="11" y="69"/>
                  </a:cxn>
                  <a:cxn ang="0">
                    <a:pos x="12" y="65"/>
                  </a:cxn>
                  <a:cxn ang="0">
                    <a:pos x="16" y="56"/>
                  </a:cxn>
                  <a:cxn ang="0">
                    <a:pos x="22" y="49"/>
                  </a:cxn>
                  <a:cxn ang="0">
                    <a:pos x="28" y="41"/>
                  </a:cxn>
                  <a:cxn ang="0">
                    <a:pos x="34" y="32"/>
                  </a:cxn>
                  <a:cxn ang="0">
                    <a:pos x="38" y="24"/>
                  </a:cxn>
                  <a:cxn ang="0">
                    <a:pos x="40" y="20"/>
                  </a:cxn>
                  <a:cxn ang="0">
                    <a:pos x="42" y="15"/>
                  </a:cxn>
                  <a:cxn ang="0">
                    <a:pos x="42" y="10"/>
                  </a:cxn>
                  <a:cxn ang="0">
                    <a:pos x="40" y="4"/>
                  </a:cxn>
                  <a:cxn ang="0">
                    <a:pos x="40" y="4"/>
                  </a:cxn>
                </a:cxnLst>
                <a:rect l="0" t="0" r="r" b="b"/>
                <a:pathLst>
                  <a:path w="42" h="80">
                    <a:moveTo>
                      <a:pt x="40" y="4"/>
                    </a:moveTo>
                    <a:lnTo>
                      <a:pt x="40" y="4"/>
                    </a:lnTo>
                    <a:lnTo>
                      <a:pt x="40" y="2"/>
                    </a:lnTo>
                    <a:lnTo>
                      <a:pt x="39" y="1"/>
                    </a:lnTo>
                    <a:lnTo>
                      <a:pt x="37" y="0"/>
                    </a:lnTo>
                    <a:lnTo>
                      <a:pt x="35" y="1"/>
                    </a:lnTo>
                    <a:lnTo>
                      <a:pt x="32" y="3"/>
                    </a:lnTo>
                    <a:lnTo>
                      <a:pt x="32" y="4"/>
                    </a:lnTo>
                    <a:lnTo>
                      <a:pt x="32" y="6"/>
                    </a:lnTo>
                    <a:lnTo>
                      <a:pt x="32" y="6"/>
                    </a:lnTo>
                    <a:lnTo>
                      <a:pt x="32" y="12"/>
                    </a:lnTo>
                    <a:lnTo>
                      <a:pt x="31" y="18"/>
                    </a:lnTo>
                    <a:lnTo>
                      <a:pt x="29" y="22"/>
                    </a:lnTo>
                    <a:lnTo>
                      <a:pt x="27" y="27"/>
                    </a:lnTo>
                    <a:lnTo>
                      <a:pt x="20" y="36"/>
                    </a:lnTo>
                    <a:lnTo>
                      <a:pt x="14" y="45"/>
                    </a:lnTo>
                    <a:lnTo>
                      <a:pt x="14" y="45"/>
                    </a:lnTo>
                    <a:lnTo>
                      <a:pt x="8" y="52"/>
                    </a:lnTo>
                    <a:lnTo>
                      <a:pt x="4" y="59"/>
                    </a:lnTo>
                    <a:lnTo>
                      <a:pt x="1" y="66"/>
                    </a:lnTo>
                    <a:lnTo>
                      <a:pt x="0" y="75"/>
                    </a:lnTo>
                    <a:lnTo>
                      <a:pt x="0" y="75"/>
                    </a:lnTo>
                    <a:lnTo>
                      <a:pt x="0" y="77"/>
                    </a:lnTo>
                    <a:lnTo>
                      <a:pt x="1" y="79"/>
                    </a:lnTo>
                    <a:lnTo>
                      <a:pt x="3" y="79"/>
                    </a:lnTo>
                    <a:lnTo>
                      <a:pt x="4" y="80"/>
                    </a:lnTo>
                    <a:lnTo>
                      <a:pt x="6" y="79"/>
                    </a:lnTo>
                    <a:lnTo>
                      <a:pt x="7" y="79"/>
                    </a:lnTo>
                    <a:lnTo>
                      <a:pt x="9" y="77"/>
                    </a:lnTo>
                    <a:lnTo>
                      <a:pt x="9" y="75"/>
                    </a:lnTo>
                    <a:lnTo>
                      <a:pt x="9" y="75"/>
                    </a:lnTo>
                    <a:lnTo>
                      <a:pt x="11" y="69"/>
                    </a:lnTo>
                    <a:lnTo>
                      <a:pt x="12" y="65"/>
                    </a:lnTo>
                    <a:lnTo>
                      <a:pt x="16" y="56"/>
                    </a:lnTo>
                    <a:lnTo>
                      <a:pt x="22" y="49"/>
                    </a:lnTo>
                    <a:lnTo>
                      <a:pt x="28" y="41"/>
                    </a:lnTo>
                    <a:lnTo>
                      <a:pt x="34" y="32"/>
                    </a:lnTo>
                    <a:lnTo>
                      <a:pt x="38" y="24"/>
                    </a:lnTo>
                    <a:lnTo>
                      <a:pt x="40" y="20"/>
                    </a:lnTo>
                    <a:lnTo>
                      <a:pt x="42" y="15"/>
                    </a:lnTo>
                    <a:lnTo>
                      <a:pt x="42" y="10"/>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865"/>
              <p:cNvSpPr>
                <a:spLocks noEditPoints="1"/>
              </p:cNvSpPr>
              <p:nvPr/>
            </p:nvSpPr>
            <p:spPr bwMode="auto">
              <a:xfrm>
                <a:off x="2159000" y="1141413"/>
                <a:ext cx="739775" cy="723900"/>
              </a:xfrm>
              <a:custGeom>
                <a:avLst/>
                <a:gdLst/>
                <a:ahLst/>
                <a:cxnLst>
                  <a:cxn ang="0">
                    <a:pos x="761" y="1352"/>
                  </a:cxn>
                  <a:cxn ang="0">
                    <a:pos x="683" y="1296"/>
                  </a:cxn>
                  <a:cxn ang="0">
                    <a:pos x="639" y="1242"/>
                  </a:cxn>
                  <a:cxn ang="0">
                    <a:pos x="406" y="1019"/>
                  </a:cxn>
                  <a:cxn ang="0">
                    <a:pos x="260" y="865"/>
                  </a:cxn>
                  <a:cxn ang="0">
                    <a:pos x="75" y="672"/>
                  </a:cxn>
                  <a:cxn ang="0">
                    <a:pos x="27" y="609"/>
                  </a:cxn>
                  <a:cxn ang="0">
                    <a:pos x="0" y="518"/>
                  </a:cxn>
                  <a:cxn ang="0">
                    <a:pos x="17" y="455"/>
                  </a:cxn>
                  <a:cxn ang="0">
                    <a:pos x="61" y="408"/>
                  </a:cxn>
                  <a:cxn ang="0">
                    <a:pos x="168" y="302"/>
                  </a:cxn>
                  <a:cxn ang="0">
                    <a:pos x="410" y="87"/>
                  </a:cxn>
                  <a:cxn ang="0">
                    <a:pos x="502" y="26"/>
                  </a:cxn>
                  <a:cxn ang="0">
                    <a:pos x="539" y="10"/>
                  </a:cxn>
                  <a:cxn ang="0">
                    <a:pos x="629" y="2"/>
                  </a:cxn>
                  <a:cxn ang="0">
                    <a:pos x="689" y="28"/>
                  </a:cxn>
                  <a:cxn ang="0">
                    <a:pos x="702" y="36"/>
                  </a:cxn>
                  <a:cxn ang="0">
                    <a:pos x="755" y="111"/>
                  </a:cxn>
                  <a:cxn ang="0">
                    <a:pos x="937" y="297"/>
                  </a:cxn>
                  <a:cxn ang="0">
                    <a:pos x="1223" y="573"/>
                  </a:cxn>
                  <a:cxn ang="0">
                    <a:pos x="1358" y="690"/>
                  </a:cxn>
                  <a:cxn ang="0">
                    <a:pos x="1386" y="724"/>
                  </a:cxn>
                  <a:cxn ang="0">
                    <a:pos x="1395" y="808"/>
                  </a:cxn>
                  <a:cxn ang="0">
                    <a:pos x="1359" y="882"/>
                  </a:cxn>
                  <a:cxn ang="0">
                    <a:pos x="1337" y="913"/>
                  </a:cxn>
                  <a:cxn ang="0">
                    <a:pos x="1217" y="1073"/>
                  </a:cxn>
                  <a:cxn ang="0">
                    <a:pos x="1134" y="1163"/>
                  </a:cxn>
                  <a:cxn ang="0">
                    <a:pos x="1026" y="1243"/>
                  </a:cxn>
                  <a:cxn ang="0">
                    <a:pos x="1018" y="1257"/>
                  </a:cxn>
                  <a:cxn ang="0">
                    <a:pos x="997" y="1285"/>
                  </a:cxn>
                  <a:cxn ang="0">
                    <a:pos x="980" y="1304"/>
                  </a:cxn>
                  <a:cxn ang="0">
                    <a:pos x="937" y="1331"/>
                  </a:cxn>
                  <a:cxn ang="0">
                    <a:pos x="850" y="1366"/>
                  </a:cxn>
                  <a:cxn ang="0">
                    <a:pos x="601" y="41"/>
                  </a:cxn>
                  <a:cxn ang="0">
                    <a:pos x="532" y="57"/>
                  </a:cxn>
                  <a:cxn ang="0">
                    <a:pos x="355" y="185"/>
                  </a:cxn>
                  <a:cxn ang="0">
                    <a:pos x="95" y="433"/>
                  </a:cxn>
                  <a:cxn ang="0">
                    <a:pos x="82" y="444"/>
                  </a:cxn>
                  <a:cxn ang="0">
                    <a:pos x="49" y="479"/>
                  </a:cxn>
                  <a:cxn ang="0">
                    <a:pos x="41" y="529"/>
                  </a:cxn>
                  <a:cxn ang="0">
                    <a:pos x="66" y="595"/>
                  </a:cxn>
                  <a:cxn ang="0">
                    <a:pos x="127" y="658"/>
                  </a:cxn>
                  <a:cxn ang="0">
                    <a:pos x="136" y="677"/>
                  </a:cxn>
                  <a:cxn ang="0">
                    <a:pos x="390" y="944"/>
                  </a:cxn>
                  <a:cxn ang="0">
                    <a:pos x="574" y="1119"/>
                  </a:cxn>
                  <a:cxn ang="0">
                    <a:pos x="714" y="1263"/>
                  </a:cxn>
                  <a:cxn ang="0">
                    <a:pos x="748" y="1294"/>
                  </a:cxn>
                  <a:cxn ang="0">
                    <a:pos x="829" y="1321"/>
                  </a:cxn>
                  <a:cxn ang="0">
                    <a:pos x="918" y="1290"/>
                  </a:cxn>
                  <a:cxn ang="0">
                    <a:pos x="991" y="1224"/>
                  </a:cxn>
                  <a:cxn ang="0">
                    <a:pos x="1081" y="1153"/>
                  </a:cxn>
                  <a:cxn ang="0">
                    <a:pos x="1195" y="1033"/>
                  </a:cxn>
                  <a:cxn ang="0">
                    <a:pos x="1286" y="908"/>
                  </a:cxn>
                  <a:cxn ang="0">
                    <a:pos x="1295" y="888"/>
                  </a:cxn>
                  <a:cxn ang="0">
                    <a:pos x="1336" y="843"/>
                  </a:cxn>
                  <a:cxn ang="0">
                    <a:pos x="1358" y="782"/>
                  </a:cxn>
                  <a:cxn ang="0">
                    <a:pos x="1344" y="735"/>
                  </a:cxn>
                  <a:cxn ang="0">
                    <a:pos x="1233" y="639"/>
                  </a:cxn>
                  <a:cxn ang="0">
                    <a:pos x="949" y="365"/>
                  </a:cxn>
                  <a:cxn ang="0">
                    <a:pos x="782" y="204"/>
                  </a:cxn>
                  <a:cxn ang="0">
                    <a:pos x="676" y="75"/>
                  </a:cxn>
                  <a:cxn ang="0">
                    <a:pos x="649" y="52"/>
                  </a:cxn>
                  <a:cxn ang="0">
                    <a:pos x="601" y="41"/>
                  </a:cxn>
                </a:cxnLst>
                <a:rect l="0" t="0" r="r" b="b"/>
                <a:pathLst>
                  <a:path w="1398" h="1368">
                    <a:moveTo>
                      <a:pt x="829" y="1368"/>
                    </a:moveTo>
                    <a:lnTo>
                      <a:pt x="829" y="1368"/>
                    </a:lnTo>
                    <a:lnTo>
                      <a:pt x="813" y="1367"/>
                    </a:lnTo>
                    <a:lnTo>
                      <a:pt x="796" y="1364"/>
                    </a:lnTo>
                    <a:lnTo>
                      <a:pt x="779" y="1359"/>
                    </a:lnTo>
                    <a:lnTo>
                      <a:pt x="761" y="1352"/>
                    </a:lnTo>
                    <a:lnTo>
                      <a:pt x="743" y="1343"/>
                    </a:lnTo>
                    <a:lnTo>
                      <a:pt x="726" y="1330"/>
                    </a:lnTo>
                    <a:lnTo>
                      <a:pt x="707" y="1317"/>
                    </a:lnTo>
                    <a:lnTo>
                      <a:pt x="688" y="1300"/>
                    </a:lnTo>
                    <a:lnTo>
                      <a:pt x="688" y="1300"/>
                    </a:lnTo>
                    <a:lnTo>
                      <a:pt x="683" y="1296"/>
                    </a:lnTo>
                    <a:lnTo>
                      <a:pt x="681" y="1291"/>
                    </a:lnTo>
                    <a:lnTo>
                      <a:pt x="681" y="1288"/>
                    </a:lnTo>
                    <a:lnTo>
                      <a:pt x="679" y="1286"/>
                    </a:lnTo>
                    <a:lnTo>
                      <a:pt x="679" y="1286"/>
                    </a:lnTo>
                    <a:lnTo>
                      <a:pt x="659" y="1264"/>
                    </a:lnTo>
                    <a:lnTo>
                      <a:pt x="639" y="1242"/>
                    </a:lnTo>
                    <a:lnTo>
                      <a:pt x="597" y="1201"/>
                    </a:lnTo>
                    <a:lnTo>
                      <a:pt x="554" y="1161"/>
                    </a:lnTo>
                    <a:lnTo>
                      <a:pt x="512" y="1122"/>
                    </a:lnTo>
                    <a:lnTo>
                      <a:pt x="512" y="1122"/>
                    </a:lnTo>
                    <a:lnTo>
                      <a:pt x="441" y="1054"/>
                    </a:lnTo>
                    <a:lnTo>
                      <a:pt x="406" y="1019"/>
                    </a:lnTo>
                    <a:lnTo>
                      <a:pt x="372" y="984"/>
                    </a:lnTo>
                    <a:lnTo>
                      <a:pt x="372" y="984"/>
                    </a:lnTo>
                    <a:lnTo>
                      <a:pt x="322" y="930"/>
                    </a:lnTo>
                    <a:lnTo>
                      <a:pt x="318" y="926"/>
                    </a:lnTo>
                    <a:lnTo>
                      <a:pt x="318" y="926"/>
                    </a:lnTo>
                    <a:lnTo>
                      <a:pt x="260" y="865"/>
                    </a:lnTo>
                    <a:lnTo>
                      <a:pt x="201" y="803"/>
                    </a:lnTo>
                    <a:lnTo>
                      <a:pt x="142" y="742"/>
                    </a:lnTo>
                    <a:lnTo>
                      <a:pt x="81" y="683"/>
                    </a:lnTo>
                    <a:lnTo>
                      <a:pt x="81" y="683"/>
                    </a:lnTo>
                    <a:lnTo>
                      <a:pt x="77" y="677"/>
                    </a:lnTo>
                    <a:lnTo>
                      <a:pt x="75" y="672"/>
                    </a:lnTo>
                    <a:lnTo>
                      <a:pt x="74" y="669"/>
                    </a:lnTo>
                    <a:lnTo>
                      <a:pt x="72" y="666"/>
                    </a:lnTo>
                    <a:lnTo>
                      <a:pt x="72" y="666"/>
                    </a:lnTo>
                    <a:lnTo>
                      <a:pt x="54" y="647"/>
                    </a:lnTo>
                    <a:lnTo>
                      <a:pt x="40" y="629"/>
                    </a:lnTo>
                    <a:lnTo>
                      <a:pt x="27" y="609"/>
                    </a:lnTo>
                    <a:lnTo>
                      <a:pt x="16" y="589"/>
                    </a:lnTo>
                    <a:lnTo>
                      <a:pt x="9" y="569"/>
                    </a:lnTo>
                    <a:lnTo>
                      <a:pt x="3" y="548"/>
                    </a:lnTo>
                    <a:lnTo>
                      <a:pt x="2" y="538"/>
                    </a:lnTo>
                    <a:lnTo>
                      <a:pt x="1" y="528"/>
                    </a:lnTo>
                    <a:lnTo>
                      <a:pt x="0" y="518"/>
                    </a:lnTo>
                    <a:lnTo>
                      <a:pt x="1" y="508"/>
                    </a:lnTo>
                    <a:lnTo>
                      <a:pt x="1" y="508"/>
                    </a:lnTo>
                    <a:lnTo>
                      <a:pt x="2" y="495"/>
                    </a:lnTo>
                    <a:lnTo>
                      <a:pt x="6" y="480"/>
                    </a:lnTo>
                    <a:lnTo>
                      <a:pt x="10" y="468"/>
                    </a:lnTo>
                    <a:lnTo>
                      <a:pt x="17" y="455"/>
                    </a:lnTo>
                    <a:lnTo>
                      <a:pt x="24" y="443"/>
                    </a:lnTo>
                    <a:lnTo>
                      <a:pt x="34" y="432"/>
                    </a:lnTo>
                    <a:lnTo>
                      <a:pt x="45" y="421"/>
                    </a:lnTo>
                    <a:lnTo>
                      <a:pt x="58" y="411"/>
                    </a:lnTo>
                    <a:lnTo>
                      <a:pt x="60" y="410"/>
                    </a:lnTo>
                    <a:lnTo>
                      <a:pt x="61" y="408"/>
                    </a:lnTo>
                    <a:lnTo>
                      <a:pt x="61" y="408"/>
                    </a:lnTo>
                    <a:lnTo>
                      <a:pt x="65" y="403"/>
                    </a:lnTo>
                    <a:lnTo>
                      <a:pt x="65" y="403"/>
                    </a:lnTo>
                    <a:lnTo>
                      <a:pt x="116" y="353"/>
                    </a:lnTo>
                    <a:lnTo>
                      <a:pt x="168" y="303"/>
                    </a:lnTo>
                    <a:lnTo>
                      <a:pt x="168" y="302"/>
                    </a:lnTo>
                    <a:lnTo>
                      <a:pt x="168" y="302"/>
                    </a:lnTo>
                    <a:lnTo>
                      <a:pt x="246" y="228"/>
                    </a:lnTo>
                    <a:lnTo>
                      <a:pt x="286" y="191"/>
                    </a:lnTo>
                    <a:lnTo>
                      <a:pt x="326" y="155"/>
                    </a:lnTo>
                    <a:lnTo>
                      <a:pt x="367" y="120"/>
                    </a:lnTo>
                    <a:lnTo>
                      <a:pt x="410" y="87"/>
                    </a:lnTo>
                    <a:lnTo>
                      <a:pt x="432" y="71"/>
                    </a:lnTo>
                    <a:lnTo>
                      <a:pt x="454" y="56"/>
                    </a:lnTo>
                    <a:lnTo>
                      <a:pt x="477" y="40"/>
                    </a:lnTo>
                    <a:lnTo>
                      <a:pt x="500" y="27"/>
                    </a:lnTo>
                    <a:lnTo>
                      <a:pt x="501" y="26"/>
                    </a:lnTo>
                    <a:lnTo>
                      <a:pt x="502" y="26"/>
                    </a:lnTo>
                    <a:lnTo>
                      <a:pt x="502" y="26"/>
                    </a:lnTo>
                    <a:lnTo>
                      <a:pt x="508" y="21"/>
                    </a:lnTo>
                    <a:lnTo>
                      <a:pt x="508" y="21"/>
                    </a:lnTo>
                    <a:lnTo>
                      <a:pt x="515" y="18"/>
                    </a:lnTo>
                    <a:lnTo>
                      <a:pt x="515" y="18"/>
                    </a:lnTo>
                    <a:lnTo>
                      <a:pt x="539" y="10"/>
                    </a:lnTo>
                    <a:lnTo>
                      <a:pt x="562" y="5"/>
                    </a:lnTo>
                    <a:lnTo>
                      <a:pt x="583" y="1"/>
                    </a:lnTo>
                    <a:lnTo>
                      <a:pt x="605" y="0"/>
                    </a:lnTo>
                    <a:lnTo>
                      <a:pt x="605" y="0"/>
                    </a:lnTo>
                    <a:lnTo>
                      <a:pt x="617" y="0"/>
                    </a:lnTo>
                    <a:lnTo>
                      <a:pt x="629" y="2"/>
                    </a:lnTo>
                    <a:lnTo>
                      <a:pt x="640" y="4"/>
                    </a:lnTo>
                    <a:lnTo>
                      <a:pt x="650" y="7"/>
                    </a:lnTo>
                    <a:lnTo>
                      <a:pt x="661" y="11"/>
                    </a:lnTo>
                    <a:lnTo>
                      <a:pt x="671" y="15"/>
                    </a:lnTo>
                    <a:lnTo>
                      <a:pt x="679" y="21"/>
                    </a:lnTo>
                    <a:lnTo>
                      <a:pt x="689" y="28"/>
                    </a:lnTo>
                    <a:lnTo>
                      <a:pt x="691" y="30"/>
                    </a:lnTo>
                    <a:lnTo>
                      <a:pt x="693" y="31"/>
                    </a:lnTo>
                    <a:lnTo>
                      <a:pt x="693" y="31"/>
                    </a:lnTo>
                    <a:lnTo>
                      <a:pt x="697" y="32"/>
                    </a:lnTo>
                    <a:lnTo>
                      <a:pt x="700" y="34"/>
                    </a:lnTo>
                    <a:lnTo>
                      <a:pt x="702" y="36"/>
                    </a:lnTo>
                    <a:lnTo>
                      <a:pt x="705" y="40"/>
                    </a:lnTo>
                    <a:lnTo>
                      <a:pt x="705" y="40"/>
                    </a:lnTo>
                    <a:lnTo>
                      <a:pt x="717" y="58"/>
                    </a:lnTo>
                    <a:lnTo>
                      <a:pt x="729" y="76"/>
                    </a:lnTo>
                    <a:lnTo>
                      <a:pt x="741" y="94"/>
                    </a:lnTo>
                    <a:lnTo>
                      <a:pt x="755" y="111"/>
                    </a:lnTo>
                    <a:lnTo>
                      <a:pt x="783" y="144"/>
                    </a:lnTo>
                    <a:lnTo>
                      <a:pt x="812" y="176"/>
                    </a:lnTo>
                    <a:lnTo>
                      <a:pt x="842" y="208"/>
                    </a:lnTo>
                    <a:lnTo>
                      <a:pt x="874" y="238"/>
                    </a:lnTo>
                    <a:lnTo>
                      <a:pt x="937" y="297"/>
                    </a:lnTo>
                    <a:lnTo>
                      <a:pt x="937" y="297"/>
                    </a:lnTo>
                    <a:lnTo>
                      <a:pt x="983" y="341"/>
                    </a:lnTo>
                    <a:lnTo>
                      <a:pt x="1030" y="385"/>
                    </a:lnTo>
                    <a:lnTo>
                      <a:pt x="1030" y="385"/>
                    </a:lnTo>
                    <a:lnTo>
                      <a:pt x="1103" y="458"/>
                    </a:lnTo>
                    <a:lnTo>
                      <a:pt x="1182" y="535"/>
                    </a:lnTo>
                    <a:lnTo>
                      <a:pt x="1223" y="573"/>
                    </a:lnTo>
                    <a:lnTo>
                      <a:pt x="1265" y="612"/>
                    </a:lnTo>
                    <a:lnTo>
                      <a:pt x="1307" y="650"/>
                    </a:lnTo>
                    <a:lnTo>
                      <a:pt x="1351" y="688"/>
                    </a:lnTo>
                    <a:lnTo>
                      <a:pt x="1354" y="690"/>
                    </a:lnTo>
                    <a:lnTo>
                      <a:pt x="1358" y="690"/>
                    </a:lnTo>
                    <a:lnTo>
                      <a:pt x="1358" y="690"/>
                    </a:lnTo>
                    <a:lnTo>
                      <a:pt x="1361" y="691"/>
                    </a:lnTo>
                    <a:lnTo>
                      <a:pt x="1363" y="692"/>
                    </a:lnTo>
                    <a:lnTo>
                      <a:pt x="1368" y="697"/>
                    </a:lnTo>
                    <a:lnTo>
                      <a:pt x="1368" y="697"/>
                    </a:lnTo>
                    <a:lnTo>
                      <a:pt x="1379" y="710"/>
                    </a:lnTo>
                    <a:lnTo>
                      <a:pt x="1386" y="724"/>
                    </a:lnTo>
                    <a:lnTo>
                      <a:pt x="1392" y="738"/>
                    </a:lnTo>
                    <a:lnTo>
                      <a:pt x="1395" y="752"/>
                    </a:lnTo>
                    <a:lnTo>
                      <a:pt x="1398" y="766"/>
                    </a:lnTo>
                    <a:lnTo>
                      <a:pt x="1398" y="780"/>
                    </a:lnTo>
                    <a:lnTo>
                      <a:pt x="1397" y="794"/>
                    </a:lnTo>
                    <a:lnTo>
                      <a:pt x="1395" y="808"/>
                    </a:lnTo>
                    <a:lnTo>
                      <a:pt x="1391" y="821"/>
                    </a:lnTo>
                    <a:lnTo>
                      <a:pt x="1387" y="833"/>
                    </a:lnTo>
                    <a:lnTo>
                      <a:pt x="1381" y="847"/>
                    </a:lnTo>
                    <a:lnTo>
                      <a:pt x="1375" y="859"/>
                    </a:lnTo>
                    <a:lnTo>
                      <a:pt x="1367" y="871"/>
                    </a:lnTo>
                    <a:lnTo>
                      <a:pt x="1359" y="882"/>
                    </a:lnTo>
                    <a:lnTo>
                      <a:pt x="1351" y="892"/>
                    </a:lnTo>
                    <a:lnTo>
                      <a:pt x="1341" y="902"/>
                    </a:lnTo>
                    <a:lnTo>
                      <a:pt x="1339" y="905"/>
                    </a:lnTo>
                    <a:lnTo>
                      <a:pt x="1338" y="909"/>
                    </a:lnTo>
                    <a:lnTo>
                      <a:pt x="1338" y="909"/>
                    </a:lnTo>
                    <a:lnTo>
                      <a:pt x="1337" y="913"/>
                    </a:lnTo>
                    <a:lnTo>
                      <a:pt x="1334" y="917"/>
                    </a:lnTo>
                    <a:lnTo>
                      <a:pt x="1334" y="917"/>
                    </a:lnTo>
                    <a:lnTo>
                      <a:pt x="1287" y="981"/>
                    </a:lnTo>
                    <a:lnTo>
                      <a:pt x="1287" y="981"/>
                    </a:lnTo>
                    <a:lnTo>
                      <a:pt x="1253" y="1028"/>
                    </a:lnTo>
                    <a:lnTo>
                      <a:pt x="1217" y="1073"/>
                    </a:lnTo>
                    <a:lnTo>
                      <a:pt x="1200" y="1095"/>
                    </a:lnTo>
                    <a:lnTo>
                      <a:pt x="1181" y="1115"/>
                    </a:lnTo>
                    <a:lnTo>
                      <a:pt x="1162" y="1136"/>
                    </a:lnTo>
                    <a:lnTo>
                      <a:pt x="1141" y="1156"/>
                    </a:lnTo>
                    <a:lnTo>
                      <a:pt x="1141" y="1156"/>
                    </a:lnTo>
                    <a:lnTo>
                      <a:pt x="1134" y="1163"/>
                    </a:lnTo>
                    <a:lnTo>
                      <a:pt x="1122" y="1171"/>
                    </a:lnTo>
                    <a:lnTo>
                      <a:pt x="1096" y="1191"/>
                    </a:lnTo>
                    <a:lnTo>
                      <a:pt x="1096" y="1191"/>
                    </a:lnTo>
                    <a:lnTo>
                      <a:pt x="1059" y="1217"/>
                    </a:lnTo>
                    <a:lnTo>
                      <a:pt x="1042" y="1231"/>
                    </a:lnTo>
                    <a:lnTo>
                      <a:pt x="1026" y="1243"/>
                    </a:lnTo>
                    <a:lnTo>
                      <a:pt x="1024" y="1246"/>
                    </a:lnTo>
                    <a:lnTo>
                      <a:pt x="1023" y="1249"/>
                    </a:lnTo>
                    <a:lnTo>
                      <a:pt x="1023" y="1249"/>
                    </a:lnTo>
                    <a:lnTo>
                      <a:pt x="1021" y="1253"/>
                    </a:lnTo>
                    <a:lnTo>
                      <a:pt x="1018" y="1257"/>
                    </a:lnTo>
                    <a:lnTo>
                      <a:pt x="1018" y="1257"/>
                    </a:lnTo>
                    <a:lnTo>
                      <a:pt x="1002" y="1275"/>
                    </a:lnTo>
                    <a:lnTo>
                      <a:pt x="999" y="1278"/>
                    </a:lnTo>
                    <a:lnTo>
                      <a:pt x="999" y="1281"/>
                    </a:lnTo>
                    <a:lnTo>
                      <a:pt x="999" y="1281"/>
                    </a:lnTo>
                    <a:lnTo>
                      <a:pt x="997" y="1285"/>
                    </a:lnTo>
                    <a:lnTo>
                      <a:pt x="997" y="1285"/>
                    </a:lnTo>
                    <a:lnTo>
                      <a:pt x="996" y="1290"/>
                    </a:lnTo>
                    <a:lnTo>
                      <a:pt x="994" y="1295"/>
                    </a:lnTo>
                    <a:lnTo>
                      <a:pt x="991" y="1298"/>
                    </a:lnTo>
                    <a:lnTo>
                      <a:pt x="988" y="1301"/>
                    </a:lnTo>
                    <a:lnTo>
                      <a:pt x="984" y="1303"/>
                    </a:lnTo>
                    <a:lnTo>
                      <a:pt x="980" y="1304"/>
                    </a:lnTo>
                    <a:lnTo>
                      <a:pt x="974" y="1305"/>
                    </a:lnTo>
                    <a:lnTo>
                      <a:pt x="969" y="1305"/>
                    </a:lnTo>
                    <a:lnTo>
                      <a:pt x="965" y="1309"/>
                    </a:lnTo>
                    <a:lnTo>
                      <a:pt x="965" y="1309"/>
                    </a:lnTo>
                    <a:lnTo>
                      <a:pt x="951" y="1321"/>
                    </a:lnTo>
                    <a:lnTo>
                      <a:pt x="937" y="1331"/>
                    </a:lnTo>
                    <a:lnTo>
                      <a:pt x="922" y="1341"/>
                    </a:lnTo>
                    <a:lnTo>
                      <a:pt x="908" y="1348"/>
                    </a:lnTo>
                    <a:lnTo>
                      <a:pt x="893" y="1355"/>
                    </a:lnTo>
                    <a:lnTo>
                      <a:pt x="879" y="1360"/>
                    </a:lnTo>
                    <a:lnTo>
                      <a:pt x="864" y="1364"/>
                    </a:lnTo>
                    <a:lnTo>
                      <a:pt x="850" y="1366"/>
                    </a:lnTo>
                    <a:lnTo>
                      <a:pt x="850" y="1366"/>
                    </a:lnTo>
                    <a:lnTo>
                      <a:pt x="839" y="1367"/>
                    </a:lnTo>
                    <a:lnTo>
                      <a:pt x="829" y="1368"/>
                    </a:lnTo>
                    <a:lnTo>
                      <a:pt x="829" y="1368"/>
                    </a:lnTo>
                    <a:close/>
                    <a:moveTo>
                      <a:pt x="601" y="41"/>
                    </a:moveTo>
                    <a:lnTo>
                      <a:pt x="601" y="41"/>
                    </a:lnTo>
                    <a:lnTo>
                      <a:pt x="591" y="41"/>
                    </a:lnTo>
                    <a:lnTo>
                      <a:pt x="581" y="42"/>
                    </a:lnTo>
                    <a:lnTo>
                      <a:pt x="563" y="46"/>
                    </a:lnTo>
                    <a:lnTo>
                      <a:pt x="545" y="51"/>
                    </a:lnTo>
                    <a:lnTo>
                      <a:pt x="532" y="57"/>
                    </a:lnTo>
                    <a:lnTo>
                      <a:pt x="532" y="57"/>
                    </a:lnTo>
                    <a:lnTo>
                      <a:pt x="508" y="71"/>
                    </a:lnTo>
                    <a:lnTo>
                      <a:pt x="485" y="86"/>
                    </a:lnTo>
                    <a:lnTo>
                      <a:pt x="462" y="101"/>
                    </a:lnTo>
                    <a:lnTo>
                      <a:pt x="440" y="117"/>
                    </a:lnTo>
                    <a:lnTo>
                      <a:pt x="396" y="150"/>
                    </a:lnTo>
                    <a:lnTo>
                      <a:pt x="355" y="185"/>
                    </a:lnTo>
                    <a:lnTo>
                      <a:pt x="315" y="221"/>
                    </a:lnTo>
                    <a:lnTo>
                      <a:pt x="275" y="258"/>
                    </a:lnTo>
                    <a:lnTo>
                      <a:pt x="198" y="332"/>
                    </a:lnTo>
                    <a:lnTo>
                      <a:pt x="198" y="332"/>
                    </a:lnTo>
                    <a:lnTo>
                      <a:pt x="147" y="383"/>
                    </a:lnTo>
                    <a:lnTo>
                      <a:pt x="95" y="433"/>
                    </a:lnTo>
                    <a:lnTo>
                      <a:pt x="95" y="433"/>
                    </a:lnTo>
                    <a:lnTo>
                      <a:pt x="90" y="436"/>
                    </a:lnTo>
                    <a:lnTo>
                      <a:pt x="86" y="438"/>
                    </a:lnTo>
                    <a:lnTo>
                      <a:pt x="84" y="441"/>
                    </a:lnTo>
                    <a:lnTo>
                      <a:pt x="84" y="441"/>
                    </a:lnTo>
                    <a:lnTo>
                      <a:pt x="82" y="444"/>
                    </a:lnTo>
                    <a:lnTo>
                      <a:pt x="78" y="447"/>
                    </a:lnTo>
                    <a:lnTo>
                      <a:pt x="78" y="447"/>
                    </a:lnTo>
                    <a:lnTo>
                      <a:pt x="69" y="454"/>
                    </a:lnTo>
                    <a:lnTo>
                      <a:pt x="62" y="463"/>
                    </a:lnTo>
                    <a:lnTo>
                      <a:pt x="55" y="471"/>
                    </a:lnTo>
                    <a:lnTo>
                      <a:pt x="49" y="479"/>
                    </a:lnTo>
                    <a:lnTo>
                      <a:pt x="45" y="488"/>
                    </a:lnTo>
                    <a:lnTo>
                      <a:pt x="42" y="498"/>
                    </a:lnTo>
                    <a:lnTo>
                      <a:pt x="41" y="508"/>
                    </a:lnTo>
                    <a:lnTo>
                      <a:pt x="40" y="519"/>
                    </a:lnTo>
                    <a:lnTo>
                      <a:pt x="40" y="519"/>
                    </a:lnTo>
                    <a:lnTo>
                      <a:pt x="41" y="529"/>
                    </a:lnTo>
                    <a:lnTo>
                      <a:pt x="42" y="538"/>
                    </a:lnTo>
                    <a:lnTo>
                      <a:pt x="44" y="548"/>
                    </a:lnTo>
                    <a:lnTo>
                      <a:pt x="47" y="558"/>
                    </a:lnTo>
                    <a:lnTo>
                      <a:pt x="51" y="567"/>
                    </a:lnTo>
                    <a:lnTo>
                      <a:pt x="55" y="576"/>
                    </a:lnTo>
                    <a:lnTo>
                      <a:pt x="66" y="595"/>
                    </a:lnTo>
                    <a:lnTo>
                      <a:pt x="78" y="612"/>
                    </a:lnTo>
                    <a:lnTo>
                      <a:pt x="93" y="629"/>
                    </a:lnTo>
                    <a:lnTo>
                      <a:pt x="107" y="642"/>
                    </a:lnTo>
                    <a:lnTo>
                      <a:pt x="123" y="655"/>
                    </a:lnTo>
                    <a:lnTo>
                      <a:pt x="123" y="655"/>
                    </a:lnTo>
                    <a:lnTo>
                      <a:pt x="127" y="658"/>
                    </a:lnTo>
                    <a:lnTo>
                      <a:pt x="129" y="662"/>
                    </a:lnTo>
                    <a:lnTo>
                      <a:pt x="131" y="666"/>
                    </a:lnTo>
                    <a:lnTo>
                      <a:pt x="132" y="670"/>
                    </a:lnTo>
                    <a:lnTo>
                      <a:pt x="133" y="674"/>
                    </a:lnTo>
                    <a:lnTo>
                      <a:pt x="136" y="677"/>
                    </a:lnTo>
                    <a:lnTo>
                      <a:pt x="136" y="677"/>
                    </a:lnTo>
                    <a:lnTo>
                      <a:pt x="172" y="715"/>
                    </a:lnTo>
                    <a:lnTo>
                      <a:pt x="207" y="752"/>
                    </a:lnTo>
                    <a:lnTo>
                      <a:pt x="278" y="825"/>
                    </a:lnTo>
                    <a:lnTo>
                      <a:pt x="278" y="825"/>
                    </a:lnTo>
                    <a:lnTo>
                      <a:pt x="352" y="905"/>
                    </a:lnTo>
                    <a:lnTo>
                      <a:pt x="390" y="944"/>
                    </a:lnTo>
                    <a:lnTo>
                      <a:pt x="428" y="982"/>
                    </a:lnTo>
                    <a:lnTo>
                      <a:pt x="428" y="982"/>
                    </a:lnTo>
                    <a:lnTo>
                      <a:pt x="478" y="1030"/>
                    </a:lnTo>
                    <a:lnTo>
                      <a:pt x="526" y="1075"/>
                    </a:lnTo>
                    <a:lnTo>
                      <a:pt x="526" y="1075"/>
                    </a:lnTo>
                    <a:lnTo>
                      <a:pt x="574" y="1119"/>
                    </a:lnTo>
                    <a:lnTo>
                      <a:pt x="622" y="1165"/>
                    </a:lnTo>
                    <a:lnTo>
                      <a:pt x="668" y="1211"/>
                    </a:lnTo>
                    <a:lnTo>
                      <a:pt x="690" y="1235"/>
                    </a:lnTo>
                    <a:lnTo>
                      <a:pt x="712" y="1259"/>
                    </a:lnTo>
                    <a:lnTo>
                      <a:pt x="712" y="1259"/>
                    </a:lnTo>
                    <a:lnTo>
                      <a:pt x="714" y="1263"/>
                    </a:lnTo>
                    <a:lnTo>
                      <a:pt x="717" y="1267"/>
                    </a:lnTo>
                    <a:lnTo>
                      <a:pt x="718" y="1271"/>
                    </a:lnTo>
                    <a:lnTo>
                      <a:pt x="721" y="1273"/>
                    </a:lnTo>
                    <a:lnTo>
                      <a:pt x="721" y="1273"/>
                    </a:lnTo>
                    <a:lnTo>
                      <a:pt x="734" y="1285"/>
                    </a:lnTo>
                    <a:lnTo>
                      <a:pt x="748" y="1294"/>
                    </a:lnTo>
                    <a:lnTo>
                      <a:pt x="761" y="1302"/>
                    </a:lnTo>
                    <a:lnTo>
                      <a:pt x="774" y="1310"/>
                    </a:lnTo>
                    <a:lnTo>
                      <a:pt x="789" y="1315"/>
                    </a:lnTo>
                    <a:lnTo>
                      <a:pt x="802" y="1318"/>
                    </a:lnTo>
                    <a:lnTo>
                      <a:pt x="816" y="1320"/>
                    </a:lnTo>
                    <a:lnTo>
                      <a:pt x="829" y="1321"/>
                    </a:lnTo>
                    <a:lnTo>
                      <a:pt x="829" y="1321"/>
                    </a:lnTo>
                    <a:lnTo>
                      <a:pt x="847" y="1320"/>
                    </a:lnTo>
                    <a:lnTo>
                      <a:pt x="864" y="1316"/>
                    </a:lnTo>
                    <a:lnTo>
                      <a:pt x="882" y="1310"/>
                    </a:lnTo>
                    <a:lnTo>
                      <a:pt x="899" y="1301"/>
                    </a:lnTo>
                    <a:lnTo>
                      <a:pt x="918" y="1290"/>
                    </a:lnTo>
                    <a:lnTo>
                      <a:pt x="937" y="1277"/>
                    </a:lnTo>
                    <a:lnTo>
                      <a:pt x="955" y="1260"/>
                    </a:lnTo>
                    <a:lnTo>
                      <a:pt x="975" y="1241"/>
                    </a:lnTo>
                    <a:lnTo>
                      <a:pt x="975" y="1241"/>
                    </a:lnTo>
                    <a:lnTo>
                      <a:pt x="983" y="1232"/>
                    </a:lnTo>
                    <a:lnTo>
                      <a:pt x="991" y="1224"/>
                    </a:lnTo>
                    <a:lnTo>
                      <a:pt x="1010" y="1207"/>
                    </a:lnTo>
                    <a:lnTo>
                      <a:pt x="1030" y="1192"/>
                    </a:lnTo>
                    <a:lnTo>
                      <a:pt x="1049" y="1176"/>
                    </a:lnTo>
                    <a:lnTo>
                      <a:pt x="1049" y="1176"/>
                    </a:lnTo>
                    <a:lnTo>
                      <a:pt x="1067" y="1164"/>
                    </a:lnTo>
                    <a:lnTo>
                      <a:pt x="1081" y="1153"/>
                    </a:lnTo>
                    <a:lnTo>
                      <a:pt x="1081" y="1153"/>
                    </a:lnTo>
                    <a:lnTo>
                      <a:pt x="1107" y="1130"/>
                    </a:lnTo>
                    <a:lnTo>
                      <a:pt x="1131" y="1107"/>
                    </a:lnTo>
                    <a:lnTo>
                      <a:pt x="1153" y="1083"/>
                    </a:lnTo>
                    <a:lnTo>
                      <a:pt x="1174" y="1059"/>
                    </a:lnTo>
                    <a:lnTo>
                      <a:pt x="1195" y="1033"/>
                    </a:lnTo>
                    <a:lnTo>
                      <a:pt x="1215" y="1007"/>
                    </a:lnTo>
                    <a:lnTo>
                      <a:pt x="1254" y="955"/>
                    </a:lnTo>
                    <a:lnTo>
                      <a:pt x="1254" y="955"/>
                    </a:lnTo>
                    <a:lnTo>
                      <a:pt x="1284" y="916"/>
                    </a:lnTo>
                    <a:lnTo>
                      <a:pt x="1286" y="912"/>
                    </a:lnTo>
                    <a:lnTo>
                      <a:pt x="1286" y="908"/>
                    </a:lnTo>
                    <a:lnTo>
                      <a:pt x="1286" y="908"/>
                    </a:lnTo>
                    <a:lnTo>
                      <a:pt x="1286" y="903"/>
                    </a:lnTo>
                    <a:lnTo>
                      <a:pt x="1288" y="897"/>
                    </a:lnTo>
                    <a:lnTo>
                      <a:pt x="1291" y="892"/>
                    </a:lnTo>
                    <a:lnTo>
                      <a:pt x="1295" y="888"/>
                    </a:lnTo>
                    <a:lnTo>
                      <a:pt x="1295" y="888"/>
                    </a:lnTo>
                    <a:lnTo>
                      <a:pt x="1302" y="883"/>
                    </a:lnTo>
                    <a:lnTo>
                      <a:pt x="1309" y="876"/>
                    </a:lnTo>
                    <a:lnTo>
                      <a:pt x="1317" y="868"/>
                    </a:lnTo>
                    <a:lnTo>
                      <a:pt x="1324" y="860"/>
                    </a:lnTo>
                    <a:lnTo>
                      <a:pt x="1330" y="852"/>
                    </a:lnTo>
                    <a:lnTo>
                      <a:pt x="1336" y="843"/>
                    </a:lnTo>
                    <a:lnTo>
                      <a:pt x="1341" y="833"/>
                    </a:lnTo>
                    <a:lnTo>
                      <a:pt x="1347" y="823"/>
                    </a:lnTo>
                    <a:lnTo>
                      <a:pt x="1351" y="813"/>
                    </a:lnTo>
                    <a:lnTo>
                      <a:pt x="1354" y="802"/>
                    </a:lnTo>
                    <a:lnTo>
                      <a:pt x="1356" y="792"/>
                    </a:lnTo>
                    <a:lnTo>
                      <a:pt x="1358" y="782"/>
                    </a:lnTo>
                    <a:lnTo>
                      <a:pt x="1357" y="771"/>
                    </a:lnTo>
                    <a:lnTo>
                      <a:pt x="1356" y="760"/>
                    </a:lnTo>
                    <a:lnTo>
                      <a:pt x="1353" y="751"/>
                    </a:lnTo>
                    <a:lnTo>
                      <a:pt x="1349" y="740"/>
                    </a:lnTo>
                    <a:lnTo>
                      <a:pt x="1347" y="737"/>
                    </a:lnTo>
                    <a:lnTo>
                      <a:pt x="1344" y="735"/>
                    </a:lnTo>
                    <a:lnTo>
                      <a:pt x="1344" y="735"/>
                    </a:lnTo>
                    <a:lnTo>
                      <a:pt x="1338" y="732"/>
                    </a:lnTo>
                    <a:lnTo>
                      <a:pt x="1338" y="732"/>
                    </a:lnTo>
                    <a:lnTo>
                      <a:pt x="1303" y="702"/>
                    </a:lnTo>
                    <a:lnTo>
                      <a:pt x="1268" y="671"/>
                    </a:lnTo>
                    <a:lnTo>
                      <a:pt x="1233" y="639"/>
                    </a:lnTo>
                    <a:lnTo>
                      <a:pt x="1199" y="607"/>
                    </a:lnTo>
                    <a:lnTo>
                      <a:pt x="1131" y="542"/>
                    </a:lnTo>
                    <a:lnTo>
                      <a:pt x="1065" y="478"/>
                    </a:lnTo>
                    <a:lnTo>
                      <a:pt x="1065" y="478"/>
                    </a:lnTo>
                    <a:lnTo>
                      <a:pt x="1008" y="421"/>
                    </a:lnTo>
                    <a:lnTo>
                      <a:pt x="949" y="365"/>
                    </a:lnTo>
                    <a:lnTo>
                      <a:pt x="949" y="365"/>
                    </a:lnTo>
                    <a:lnTo>
                      <a:pt x="898" y="318"/>
                    </a:lnTo>
                    <a:lnTo>
                      <a:pt x="898" y="318"/>
                    </a:lnTo>
                    <a:lnTo>
                      <a:pt x="839" y="262"/>
                    </a:lnTo>
                    <a:lnTo>
                      <a:pt x="811" y="234"/>
                    </a:lnTo>
                    <a:lnTo>
                      <a:pt x="782" y="204"/>
                    </a:lnTo>
                    <a:lnTo>
                      <a:pt x="755" y="174"/>
                    </a:lnTo>
                    <a:lnTo>
                      <a:pt x="728" y="144"/>
                    </a:lnTo>
                    <a:lnTo>
                      <a:pt x="703" y="112"/>
                    </a:lnTo>
                    <a:lnTo>
                      <a:pt x="680" y="78"/>
                    </a:lnTo>
                    <a:lnTo>
                      <a:pt x="678" y="76"/>
                    </a:lnTo>
                    <a:lnTo>
                      <a:pt x="676" y="75"/>
                    </a:lnTo>
                    <a:lnTo>
                      <a:pt x="676" y="75"/>
                    </a:lnTo>
                    <a:lnTo>
                      <a:pt x="672" y="71"/>
                    </a:lnTo>
                    <a:lnTo>
                      <a:pt x="672" y="71"/>
                    </a:lnTo>
                    <a:lnTo>
                      <a:pt x="665" y="64"/>
                    </a:lnTo>
                    <a:lnTo>
                      <a:pt x="658" y="58"/>
                    </a:lnTo>
                    <a:lnTo>
                      <a:pt x="649" y="52"/>
                    </a:lnTo>
                    <a:lnTo>
                      <a:pt x="641" y="48"/>
                    </a:lnTo>
                    <a:lnTo>
                      <a:pt x="632" y="45"/>
                    </a:lnTo>
                    <a:lnTo>
                      <a:pt x="623" y="43"/>
                    </a:lnTo>
                    <a:lnTo>
                      <a:pt x="612" y="41"/>
                    </a:lnTo>
                    <a:lnTo>
                      <a:pt x="601" y="41"/>
                    </a:lnTo>
                    <a:lnTo>
                      <a:pt x="601" y="4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866"/>
              <p:cNvSpPr/>
              <p:nvPr/>
            </p:nvSpPr>
            <p:spPr bwMode="auto">
              <a:xfrm>
                <a:off x="2249488" y="1181100"/>
                <a:ext cx="595313" cy="604838"/>
              </a:xfrm>
              <a:custGeom>
                <a:avLst/>
                <a:gdLst/>
                <a:ahLst/>
                <a:cxnLst>
                  <a:cxn ang="0">
                    <a:pos x="672" y="1142"/>
                  </a:cxn>
                  <a:cxn ang="0">
                    <a:pos x="660" y="1136"/>
                  </a:cxn>
                  <a:cxn ang="0">
                    <a:pos x="657" y="1130"/>
                  </a:cxn>
                  <a:cxn ang="0">
                    <a:pos x="656" y="1122"/>
                  </a:cxn>
                  <a:cxn ang="0">
                    <a:pos x="654" y="1020"/>
                  </a:cxn>
                  <a:cxn ang="0">
                    <a:pos x="641" y="850"/>
                  </a:cxn>
                  <a:cxn ang="0">
                    <a:pos x="629" y="701"/>
                  </a:cxn>
                  <a:cxn ang="0">
                    <a:pos x="568" y="686"/>
                  </a:cxn>
                  <a:cxn ang="0">
                    <a:pos x="451" y="680"/>
                  </a:cxn>
                  <a:cxn ang="0">
                    <a:pos x="439" y="675"/>
                  </a:cxn>
                  <a:cxn ang="0">
                    <a:pos x="434" y="663"/>
                  </a:cxn>
                  <a:cxn ang="0">
                    <a:pos x="429" y="586"/>
                  </a:cxn>
                  <a:cxn ang="0">
                    <a:pos x="406" y="496"/>
                  </a:cxn>
                  <a:cxn ang="0">
                    <a:pos x="399" y="497"/>
                  </a:cxn>
                  <a:cxn ang="0">
                    <a:pos x="316" y="494"/>
                  </a:cxn>
                  <a:cxn ang="0">
                    <a:pos x="144" y="483"/>
                  </a:cxn>
                  <a:cxn ang="0">
                    <a:pos x="52" y="481"/>
                  </a:cxn>
                  <a:cxn ang="0">
                    <a:pos x="19" y="481"/>
                  </a:cxn>
                  <a:cxn ang="0">
                    <a:pos x="6" y="476"/>
                  </a:cxn>
                  <a:cxn ang="0">
                    <a:pos x="1" y="468"/>
                  </a:cxn>
                  <a:cxn ang="0">
                    <a:pos x="1" y="454"/>
                  </a:cxn>
                  <a:cxn ang="0">
                    <a:pos x="6" y="443"/>
                  </a:cxn>
                  <a:cxn ang="0">
                    <a:pos x="21" y="438"/>
                  </a:cxn>
                  <a:cxn ang="0">
                    <a:pos x="53" y="438"/>
                  </a:cxn>
                  <a:cxn ang="0">
                    <a:pos x="234" y="446"/>
                  </a:cxn>
                  <a:cxn ang="0">
                    <a:pos x="357" y="454"/>
                  </a:cxn>
                  <a:cxn ang="0">
                    <a:pos x="403" y="456"/>
                  </a:cxn>
                  <a:cxn ang="0">
                    <a:pos x="418" y="442"/>
                  </a:cxn>
                  <a:cxn ang="0">
                    <a:pos x="406" y="231"/>
                  </a:cxn>
                  <a:cxn ang="0">
                    <a:pos x="404" y="72"/>
                  </a:cxn>
                  <a:cxn ang="0">
                    <a:pos x="406" y="15"/>
                  </a:cxn>
                  <a:cxn ang="0">
                    <a:pos x="413" y="4"/>
                  </a:cxn>
                  <a:cxn ang="0">
                    <a:pos x="428" y="0"/>
                  </a:cxn>
                  <a:cxn ang="0">
                    <a:pos x="436" y="1"/>
                  </a:cxn>
                  <a:cxn ang="0">
                    <a:pos x="443" y="5"/>
                  </a:cxn>
                  <a:cxn ang="0">
                    <a:pos x="447" y="15"/>
                  </a:cxn>
                  <a:cxn ang="0">
                    <a:pos x="445" y="78"/>
                  </a:cxn>
                  <a:cxn ang="0">
                    <a:pos x="448" y="255"/>
                  </a:cxn>
                  <a:cxn ang="0">
                    <a:pos x="464" y="488"/>
                  </a:cxn>
                  <a:cxn ang="0">
                    <a:pos x="474" y="640"/>
                  </a:cxn>
                  <a:cxn ang="0">
                    <a:pos x="564" y="644"/>
                  </a:cxn>
                  <a:cxn ang="0">
                    <a:pos x="834" y="658"/>
                  </a:cxn>
                  <a:cxn ang="0">
                    <a:pos x="1036" y="676"/>
                  </a:cxn>
                  <a:cxn ang="0">
                    <a:pos x="1110" y="684"/>
                  </a:cxn>
                  <a:cxn ang="0">
                    <a:pos x="1120" y="693"/>
                  </a:cxn>
                  <a:cxn ang="0">
                    <a:pos x="1125" y="706"/>
                  </a:cxn>
                  <a:cxn ang="0">
                    <a:pos x="1124" y="715"/>
                  </a:cxn>
                  <a:cxn ang="0">
                    <a:pos x="1118" y="724"/>
                  </a:cxn>
                  <a:cxn ang="0">
                    <a:pos x="1111" y="725"/>
                  </a:cxn>
                  <a:cxn ang="0">
                    <a:pos x="1053" y="719"/>
                  </a:cxn>
                  <a:cxn ang="0">
                    <a:pos x="786" y="697"/>
                  </a:cxn>
                  <a:cxn ang="0">
                    <a:pos x="672" y="705"/>
                  </a:cxn>
                  <a:cxn ang="0">
                    <a:pos x="683" y="852"/>
                  </a:cxn>
                  <a:cxn ang="0">
                    <a:pos x="694" y="987"/>
                  </a:cxn>
                  <a:cxn ang="0">
                    <a:pos x="698" y="1088"/>
                  </a:cxn>
                  <a:cxn ang="0">
                    <a:pos x="697" y="1127"/>
                  </a:cxn>
                  <a:cxn ang="0">
                    <a:pos x="690" y="1137"/>
                  </a:cxn>
                  <a:cxn ang="0">
                    <a:pos x="676" y="1142"/>
                  </a:cxn>
                </a:cxnLst>
                <a:rect l="0" t="0" r="r" b="b"/>
                <a:pathLst>
                  <a:path w="1125" h="1142">
                    <a:moveTo>
                      <a:pt x="676" y="1142"/>
                    </a:moveTo>
                    <a:lnTo>
                      <a:pt x="676" y="1142"/>
                    </a:lnTo>
                    <a:lnTo>
                      <a:pt x="672" y="1142"/>
                    </a:lnTo>
                    <a:lnTo>
                      <a:pt x="667" y="1141"/>
                    </a:lnTo>
                    <a:lnTo>
                      <a:pt x="663" y="1138"/>
                    </a:lnTo>
                    <a:lnTo>
                      <a:pt x="660" y="1136"/>
                    </a:lnTo>
                    <a:lnTo>
                      <a:pt x="660" y="1136"/>
                    </a:lnTo>
                    <a:lnTo>
                      <a:pt x="658" y="1133"/>
                    </a:lnTo>
                    <a:lnTo>
                      <a:pt x="657" y="1130"/>
                    </a:lnTo>
                    <a:lnTo>
                      <a:pt x="656" y="1126"/>
                    </a:lnTo>
                    <a:lnTo>
                      <a:pt x="656" y="1122"/>
                    </a:lnTo>
                    <a:lnTo>
                      <a:pt x="656" y="1122"/>
                    </a:lnTo>
                    <a:lnTo>
                      <a:pt x="656" y="1088"/>
                    </a:lnTo>
                    <a:lnTo>
                      <a:pt x="656" y="1054"/>
                    </a:lnTo>
                    <a:lnTo>
                      <a:pt x="654" y="1020"/>
                    </a:lnTo>
                    <a:lnTo>
                      <a:pt x="652" y="986"/>
                    </a:lnTo>
                    <a:lnTo>
                      <a:pt x="647" y="917"/>
                    </a:lnTo>
                    <a:lnTo>
                      <a:pt x="641" y="850"/>
                    </a:lnTo>
                    <a:lnTo>
                      <a:pt x="641" y="850"/>
                    </a:lnTo>
                    <a:lnTo>
                      <a:pt x="634" y="775"/>
                    </a:lnTo>
                    <a:lnTo>
                      <a:pt x="629" y="701"/>
                    </a:lnTo>
                    <a:lnTo>
                      <a:pt x="628" y="689"/>
                    </a:lnTo>
                    <a:lnTo>
                      <a:pt x="568" y="686"/>
                    </a:lnTo>
                    <a:lnTo>
                      <a:pt x="568" y="686"/>
                    </a:lnTo>
                    <a:lnTo>
                      <a:pt x="455" y="681"/>
                    </a:lnTo>
                    <a:lnTo>
                      <a:pt x="455" y="681"/>
                    </a:lnTo>
                    <a:lnTo>
                      <a:pt x="451" y="680"/>
                    </a:lnTo>
                    <a:lnTo>
                      <a:pt x="446" y="679"/>
                    </a:lnTo>
                    <a:lnTo>
                      <a:pt x="442" y="677"/>
                    </a:lnTo>
                    <a:lnTo>
                      <a:pt x="439" y="675"/>
                    </a:lnTo>
                    <a:lnTo>
                      <a:pt x="437" y="672"/>
                    </a:lnTo>
                    <a:lnTo>
                      <a:pt x="435" y="667"/>
                    </a:lnTo>
                    <a:lnTo>
                      <a:pt x="434" y="663"/>
                    </a:lnTo>
                    <a:lnTo>
                      <a:pt x="433" y="659"/>
                    </a:lnTo>
                    <a:lnTo>
                      <a:pt x="433" y="659"/>
                    </a:lnTo>
                    <a:lnTo>
                      <a:pt x="429" y="586"/>
                    </a:lnTo>
                    <a:lnTo>
                      <a:pt x="423" y="506"/>
                    </a:lnTo>
                    <a:lnTo>
                      <a:pt x="422" y="491"/>
                    </a:lnTo>
                    <a:lnTo>
                      <a:pt x="406" y="496"/>
                    </a:lnTo>
                    <a:lnTo>
                      <a:pt x="406" y="496"/>
                    </a:lnTo>
                    <a:lnTo>
                      <a:pt x="403" y="497"/>
                    </a:lnTo>
                    <a:lnTo>
                      <a:pt x="399" y="497"/>
                    </a:lnTo>
                    <a:lnTo>
                      <a:pt x="399" y="497"/>
                    </a:lnTo>
                    <a:lnTo>
                      <a:pt x="358" y="496"/>
                    </a:lnTo>
                    <a:lnTo>
                      <a:pt x="316" y="494"/>
                    </a:lnTo>
                    <a:lnTo>
                      <a:pt x="236" y="489"/>
                    </a:lnTo>
                    <a:lnTo>
                      <a:pt x="236" y="489"/>
                    </a:lnTo>
                    <a:lnTo>
                      <a:pt x="144" y="483"/>
                    </a:lnTo>
                    <a:lnTo>
                      <a:pt x="98" y="481"/>
                    </a:lnTo>
                    <a:lnTo>
                      <a:pt x="52" y="481"/>
                    </a:lnTo>
                    <a:lnTo>
                      <a:pt x="52" y="481"/>
                    </a:lnTo>
                    <a:lnTo>
                      <a:pt x="20" y="481"/>
                    </a:lnTo>
                    <a:lnTo>
                      <a:pt x="19" y="481"/>
                    </a:lnTo>
                    <a:lnTo>
                      <a:pt x="19" y="481"/>
                    </a:lnTo>
                    <a:lnTo>
                      <a:pt x="14" y="481"/>
                    </a:lnTo>
                    <a:lnTo>
                      <a:pt x="10" y="478"/>
                    </a:lnTo>
                    <a:lnTo>
                      <a:pt x="6" y="476"/>
                    </a:lnTo>
                    <a:lnTo>
                      <a:pt x="4" y="474"/>
                    </a:lnTo>
                    <a:lnTo>
                      <a:pt x="2" y="471"/>
                    </a:lnTo>
                    <a:lnTo>
                      <a:pt x="1" y="468"/>
                    </a:lnTo>
                    <a:lnTo>
                      <a:pt x="0" y="461"/>
                    </a:lnTo>
                    <a:lnTo>
                      <a:pt x="0" y="461"/>
                    </a:lnTo>
                    <a:lnTo>
                      <a:pt x="1" y="454"/>
                    </a:lnTo>
                    <a:lnTo>
                      <a:pt x="2" y="451"/>
                    </a:lnTo>
                    <a:lnTo>
                      <a:pt x="4" y="446"/>
                    </a:lnTo>
                    <a:lnTo>
                      <a:pt x="6" y="443"/>
                    </a:lnTo>
                    <a:lnTo>
                      <a:pt x="10" y="441"/>
                    </a:lnTo>
                    <a:lnTo>
                      <a:pt x="15" y="439"/>
                    </a:lnTo>
                    <a:lnTo>
                      <a:pt x="21" y="438"/>
                    </a:lnTo>
                    <a:lnTo>
                      <a:pt x="21" y="438"/>
                    </a:lnTo>
                    <a:lnTo>
                      <a:pt x="53" y="438"/>
                    </a:lnTo>
                    <a:lnTo>
                      <a:pt x="53" y="438"/>
                    </a:lnTo>
                    <a:lnTo>
                      <a:pt x="98" y="439"/>
                    </a:lnTo>
                    <a:lnTo>
                      <a:pt x="144" y="440"/>
                    </a:lnTo>
                    <a:lnTo>
                      <a:pt x="234" y="446"/>
                    </a:lnTo>
                    <a:lnTo>
                      <a:pt x="234" y="446"/>
                    </a:lnTo>
                    <a:lnTo>
                      <a:pt x="315" y="452"/>
                    </a:lnTo>
                    <a:lnTo>
                      <a:pt x="357" y="454"/>
                    </a:lnTo>
                    <a:lnTo>
                      <a:pt x="399" y="455"/>
                    </a:lnTo>
                    <a:lnTo>
                      <a:pt x="399" y="455"/>
                    </a:lnTo>
                    <a:lnTo>
                      <a:pt x="403" y="456"/>
                    </a:lnTo>
                    <a:lnTo>
                      <a:pt x="420" y="459"/>
                    </a:lnTo>
                    <a:lnTo>
                      <a:pt x="418" y="442"/>
                    </a:lnTo>
                    <a:lnTo>
                      <a:pt x="418" y="442"/>
                    </a:lnTo>
                    <a:lnTo>
                      <a:pt x="411" y="337"/>
                    </a:lnTo>
                    <a:lnTo>
                      <a:pt x="408" y="283"/>
                    </a:lnTo>
                    <a:lnTo>
                      <a:pt x="406" y="231"/>
                    </a:lnTo>
                    <a:lnTo>
                      <a:pt x="404" y="178"/>
                    </a:lnTo>
                    <a:lnTo>
                      <a:pt x="403" y="125"/>
                    </a:lnTo>
                    <a:lnTo>
                      <a:pt x="404" y="72"/>
                    </a:lnTo>
                    <a:lnTo>
                      <a:pt x="405" y="20"/>
                    </a:lnTo>
                    <a:lnTo>
                      <a:pt x="405" y="20"/>
                    </a:lnTo>
                    <a:lnTo>
                      <a:pt x="406" y="15"/>
                    </a:lnTo>
                    <a:lnTo>
                      <a:pt x="408" y="11"/>
                    </a:lnTo>
                    <a:lnTo>
                      <a:pt x="410" y="6"/>
                    </a:lnTo>
                    <a:lnTo>
                      <a:pt x="413" y="4"/>
                    </a:lnTo>
                    <a:lnTo>
                      <a:pt x="417" y="2"/>
                    </a:lnTo>
                    <a:lnTo>
                      <a:pt x="421" y="0"/>
                    </a:lnTo>
                    <a:lnTo>
                      <a:pt x="428" y="0"/>
                    </a:lnTo>
                    <a:lnTo>
                      <a:pt x="428" y="0"/>
                    </a:lnTo>
                    <a:lnTo>
                      <a:pt x="432" y="0"/>
                    </a:lnTo>
                    <a:lnTo>
                      <a:pt x="436" y="1"/>
                    </a:lnTo>
                    <a:lnTo>
                      <a:pt x="440" y="3"/>
                    </a:lnTo>
                    <a:lnTo>
                      <a:pt x="443" y="5"/>
                    </a:lnTo>
                    <a:lnTo>
                      <a:pt x="443" y="5"/>
                    </a:lnTo>
                    <a:lnTo>
                      <a:pt x="445" y="8"/>
                    </a:lnTo>
                    <a:lnTo>
                      <a:pt x="446" y="12"/>
                    </a:lnTo>
                    <a:lnTo>
                      <a:pt x="447" y="15"/>
                    </a:lnTo>
                    <a:lnTo>
                      <a:pt x="447" y="19"/>
                    </a:lnTo>
                    <a:lnTo>
                      <a:pt x="447" y="19"/>
                    </a:lnTo>
                    <a:lnTo>
                      <a:pt x="445" y="78"/>
                    </a:lnTo>
                    <a:lnTo>
                      <a:pt x="445" y="137"/>
                    </a:lnTo>
                    <a:lnTo>
                      <a:pt x="446" y="196"/>
                    </a:lnTo>
                    <a:lnTo>
                      <a:pt x="448" y="255"/>
                    </a:lnTo>
                    <a:lnTo>
                      <a:pt x="452" y="313"/>
                    </a:lnTo>
                    <a:lnTo>
                      <a:pt x="456" y="372"/>
                    </a:lnTo>
                    <a:lnTo>
                      <a:pt x="464" y="488"/>
                    </a:lnTo>
                    <a:lnTo>
                      <a:pt x="464" y="488"/>
                    </a:lnTo>
                    <a:lnTo>
                      <a:pt x="473" y="629"/>
                    </a:lnTo>
                    <a:lnTo>
                      <a:pt x="474" y="640"/>
                    </a:lnTo>
                    <a:lnTo>
                      <a:pt x="485" y="641"/>
                    </a:lnTo>
                    <a:lnTo>
                      <a:pt x="485" y="641"/>
                    </a:lnTo>
                    <a:lnTo>
                      <a:pt x="564" y="644"/>
                    </a:lnTo>
                    <a:lnTo>
                      <a:pt x="564" y="644"/>
                    </a:lnTo>
                    <a:lnTo>
                      <a:pt x="698" y="651"/>
                    </a:lnTo>
                    <a:lnTo>
                      <a:pt x="834" y="658"/>
                    </a:lnTo>
                    <a:lnTo>
                      <a:pt x="901" y="663"/>
                    </a:lnTo>
                    <a:lnTo>
                      <a:pt x="969" y="669"/>
                    </a:lnTo>
                    <a:lnTo>
                      <a:pt x="1036" y="676"/>
                    </a:lnTo>
                    <a:lnTo>
                      <a:pt x="1104" y="683"/>
                    </a:lnTo>
                    <a:lnTo>
                      <a:pt x="1104" y="683"/>
                    </a:lnTo>
                    <a:lnTo>
                      <a:pt x="1110" y="684"/>
                    </a:lnTo>
                    <a:lnTo>
                      <a:pt x="1114" y="686"/>
                    </a:lnTo>
                    <a:lnTo>
                      <a:pt x="1118" y="689"/>
                    </a:lnTo>
                    <a:lnTo>
                      <a:pt x="1120" y="693"/>
                    </a:lnTo>
                    <a:lnTo>
                      <a:pt x="1123" y="696"/>
                    </a:lnTo>
                    <a:lnTo>
                      <a:pt x="1124" y="702"/>
                    </a:lnTo>
                    <a:lnTo>
                      <a:pt x="1125" y="706"/>
                    </a:lnTo>
                    <a:lnTo>
                      <a:pt x="1125" y="710"/>
                    </a:lnTo>
                    <a:lnTo>
                      <a:pt x="1125" y="710"/>
                    </a:lnTo>
                    <a:lnTo>
                      <a:pt x="1124" y="715"/>
                    </a:lnTo>
                    <a:lnTo>
                      <a:pt x="1122" y="720"/>
                    </a:lnTo>
                    <a:lnTo>
                      <a:pt x="1120" y="722"/>
                    </a:lnTo>
                    <a:lnTo>
                      <a:pt x="1118" y="724"/>
                    </a:lnTo>
                    <a:lnTo>
                      <a:pt x="1115" y="725"/>
                    </a:lnTo>
                    <a:lnTo>
                      <a:pt x="1111" y="725"/>
                    </a:lnTo>
                    <a:lnTo>
                      <a:pt x="1111" y="725"/>
                    </a:lnTo>
                    <a:lnTo>
                      <a:pt x="1107" y="725"/>
                    </a:lnTo>
                    <a:lnTo>
                      <a:pt x="1107" y="725"/>
                    </a:lnTo>
                    <a:lnTo>
                      <a:pt x="1053" y="719"/>
                    </a:lnTo>
                    <a:lnTo>
                      <a:pt x="998" y="714"/>
                    </a:lnTo>
                    <a:lnTo>
                      <a:pt x="892" y="705"/>
                    </a:lnTo>
                    <a:lnTo>
                      <a:pt x="786" y="697"/>
                    </a:lnTo>
                    <a:lnTo>
                      <a:pt x="684" y="692"/>
                    </a:lnTo>
                    <a:lnTo>
                      <a:pt x="671" y="691"/>
                    </a:lnTo>
                    <a:lnTo>
                      <a:pt x="672" y="705"/>
                    </a:lnTo>
                    <a:lnTo>
                      <a:pt x="672" y="705"/>
                    </a:lnTo>
                    <a:lnTo>
                      <a:pt x="677" y="779"/>
                    </a:lnTo>
                    <a:lnTo>
                      <a:pt x="683" y="852"/>
                    </a:lnTo>
                    <a:lnTo>
                      <a:pt x="683" y="852"/>
                    </a:lnTo>
                    <a:lnTo>
                      <a:pt x="689" y="918"/>
                    </a:lnTo>
                    <a:lnTo>
                      <a:pt x="694" y="987"/>
                    </a:lnTo>
                    <a:lnTo>
                      <a:pt x="696" y="1020"/>
                    </a:lnTo>
                    <a:lnTo>
                      <a:pt x="697" y="1054"/>
                    </a:lnTo>
                    <a:lnTo>
                      <a:pt x="698" y="1088"/>
                    </a:lnTo>
                    <a:lnTo>
                      <a:pt x="698" y="1122"/>
                    </a:lnTo>
                    <a:lnTo>
                      <a:pt x="698" y="1122"/>
                    </a:lnTo>
                    <a:lnTo>
                      <a:pt x="697" y="1127"/>
                    </a:lnTo>
                    <a:lnTo>
                      <a:pt x="695" y="1131"/>
                    </a:lnTo>
                    <a:lnTo>
                      <a:pt x="693" y="1135"/>
                    </a:lnTo>
                    <a:lnTo>
                      <a:pt x="690" y="1137"/>
                    </a:lnTo>
                    <a:lnTo>
                      <a:pt x="686" y="1140"/>
                    </a:lnTo>
                    <a:lnTo>
                      <a:pt x="683" y="1141"/>
                    </a:lnTo>
                    <a:lnTo>
                      <a:pt x="676" y="1142"/>
                    </a:lnTo>
                    <a:lnTo>
                      <a:pt x="676" y="1142"/>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83" name="组合 182"/>
            <p:cNvGrpSpPr/>
            <p:nvPr/>
          </p:nvGrpSpPr>
          <p:grpSpPr>
            <a:xfrm>
              <a:off x="2677193" y="1980663"/>
              <a:ext cx="3012184" cy="1339041"/>
              <a:chOff x="1279158" y="2558135"/>
              <a:chExt cx="3012184" cy="1339041"/>
            </a:xfrm>
          </p:grpSpPr>
          <p:sp>
            <p:nvSpPr>
              <p:cNvPr id="184" name="矩形 183"/>
              <p:cNvSpPr/>
              <p:nvPr/>
            </p:nvSpPr>
            <p:spPr>
              <a:xfrm>
                <a:off x="1279158" y="3140046"/>
                <a:ext cx="30121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85" name="矩形 184"/>
              <p:cNvSpPr/>
              <p:nvPr/>
            </p:nvSpPr>
            <p:spPr>
              <a:xfrm>
                <a:off x="1279158" y="2558135"/>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grpSp>
        <p:nvGrpSpPr>
          <p:cNvPr id="197" name="组合 196"/>
          <p:cNvGrpSpPr/>
          <p:nvPr/>
        </p:nvGrpSpPr>
        <p:grpSpPr>
          <a:xfrm>
            <a:off x="1538201" y="4089244"/>
            <a:ext cx="4151176" cy="1339041"/>
            <a:chOff x="1538201" y="4089244"/>
            <a:chExt cx="4151176" cy="1339041"/>
          </a:xfrm>
        </p:grpSpPr>
        <p:sp>
          <p:nvSpPr>
            <p:cNvPr id="6" name="椭圆 31"/>
            <p:cNvSpPr/>
            <p:nvPr/>
          </p:nvSpPr>
          <p:spPr>
            <a:xfrm>
              <a:off x="1538201" y="4160520"/>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7" name="任意多边形 6"/>
            <p:cNvSpPr/>
            <p:nvPr/>
          </p:nvSpPr>
          <p:spPr>
            <a:xfrm>
              <a:off x="2780774" y="4631581"/>
              <a:ext cx="2690695" cy="1595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61" name="组合 60"/>
            <p:cNvGrpSpPr/>
            <p:nvPr/>
          </p:nvGrpSpPr>
          <p:grpSpPr>
            <a:xfrm>
              <a:off x="1791012" y="4556900"/>
              <a:ext cx="564329" cy="469484"/>
              <a:chOff x="2163763" y="4130675"/>
              <a:chExt cx="755651" cy="628651"/>
            </a:xfrm>
            <a:solidFill>
              <a:schemeClr val="accent2"/>
            </a:solidFill>
          </p:grpSpPr>
          <p:sp>
            <p:nvSpPr>
              <p:cNvPr id="62" name="Freeform 608"/>
              <p:cNvSpPr/>
              <p:nvPr/>
            </p:nvSpPr>
            <p:spPr bwMode="auto">
              <a:xfrm>
                <a:off x="2178051" y="4143375"/>
                <a:ext cx="104775" cy="100013"/>
              </a:xfrm>
              <a:custGeom>
                <a:avLst/>
                <a:gdLst/>
                <a:ahLst/>
                <a:cxnLst>
                  <a:cxn ang="0">
                    <a:pos x="192" y="1"/>
                  </a:cxn>
                  <a:cxn ang="0">
                    <a:pos x="192" y="1"/>
                  </a:cxn>
                  <a:cxn ang="0">
                    <a:pos x="180" y="11"/>
                  </a:cxn>
                  <a:cxn ang="0">
                    <a:pos x="167" y="21"/>
                  </a:cxn>
                  <a:cxn ang="0">
                    <a:pos x="144" y="43"/>
                  </a:cxn>
                  <a:cxn ang="0">
                    <a:pos x="123" y="66"/>
                  </a:cxn>
                  <a:cxn ang="0">
                    <a:pos x="110" y="77"/>
                  </a:cxn>
                  <a:cxn ang="0">
                    <a:pos x="99" y="87"/>
                  </a:cxn>
                  <a:cxn ang="0">
                    <a:pos x="99" y="87"/>
                  </a:cxn>
                  <a:cxn ang="0">
                    <a:pos x="73" y="110"/>
                  </a:cxn>
                  <a:cxn ang="0">
                    <a:pos x="48" y="133"/>
                  </a:cxn>
                  <a:cxn ang="0">
                    <a:pos x="1" y="181"/>
                  </a:cxn>
                  <a:cxn ang="0">
                    <a:pos x="1" y="181"/>
                  </a:cxn>
                  <a:cxn ang="0">
                    <a:pos x="0" y="184"/>
                  </a:cxn>
                  <a:cxn ang="0">
                    <a:pos x="0" y="187"/>
                  </a:cxn>
                  <a:cxn ang="0">
                    <a:pos x="2" y="189"/>
                  </a:cxn>
                  <a:cxn ang="0">
                    <a:pos x="5" y="190"/>
                  </a:cxn>
                  <a:cxn ang="0">
                    <a:pos x="9" y="190"/>
                  </a:cxn>
                  <a:cxn ang="0">
                    <a:pos x="9" y="190"/>
                  </a:cxn>
                  <a:cxn ang="0">
                    <a:pos x="12" y="189"/>
                  </a:cxn>
                  <a:cxn ang="0">
                    <a:pos x="13" y="188"/>
                  </a:cxn>
                  <a:cxn ang="0">
                    <a:pos x="14" y="185"/>
                  </a:cxn>
                  <a:cxn ang="0">
                    <a:pos x="13" y="183"/>
                  </a:cxn>
                  <a:cxn ang="0">
                    <a:pos x="13" y="183"/>
                  </a:cxn>
                  <a:cxn ang="0">
                    <a:pos x="56" y="141"/>
                  </a:cxn>
                  <a:cxn ang="0">
                    <a:pos x="99" y="100"/>
                  </a:cxn>
                  <a:cxn ang="0">
                    <a:pos x="99" y="100"/>
                  </a:cxn>
                  <a:cxn ang="0">
                    <a:pos x="123" y="77"/>
                  </a:cxn>
                  <a:cxn ang="0">
                    <a:pos x="147" y="53"/>
                  </a:cxn>
                  <a:cxn ang="0">
                    <a:pos x="171" y="30"/>
                  </a:cxn>
                  <a:cxn ang="0">
                    <a:pos x="184" y="19"/>
                  </a:cxn>
                  <a:cxn ang="0">
                    <a:pos x="197" y="9"/>
                  </a:cxn>
                  <a:cxn ang="0">
                    <a:pos x="197" y="9"/>
                  </a:cxn>
                  <a:cxn ang="0">
                    <a:pos x="198" y="7"/>
                  </a:cxn>
                  <a:cxn ang="0">
                    <a:pos x="199" y="6"/>
                  </a:cxn>
                  <a:cxn ang="0">
                    <a:pos x="198" y="2"/>
                  </a:cxn>
                  <a:cxn ang="0">
                    <a:pos x="197" y="1"/>
                  </a:cxn>
                  <a:cxn ang="0">
                    <a:pos x="195" y="0"/>
                  </a:cxn>
                  <a:cxn ang="0">
                    <a:pos x="194" y="0"/>
                  </a:cxn>
                  <a:cxn ang="0">
                    <a:pos x="192" y="1"/>
                  </a:cxn>
                  <a:cxn ang="0">
                    <a:pos x="192" y="1"/>
                  </a:cxn>
                </a:cxnLst>
                <a:rect l="0" t="0" r="r" b="b"/>
                <a:pathLst>
                  <a:path w="199" h="190">
                    <a:moveTo>
                      <a:pt x="192" y="1"/>
                    </a:moveTo>
                    <a:lnTo>
                      <a:pt x="192" y="1"/>
                    </a:lnTo>
                    <a:lnTo>
                      <a:pt x="180" y="11"/>
                    </a:lnTo>
                    <a:lnTo>
                      <a:pt x="167" y="21"/>
                    </a:lnTo>
                    <a:lnTo>
                      <a:pt x="144" y="43"/>
                    </a:lnTo>
                    <a:lnTo>
                      <a:pt x="123" y="66"/>
                    </a:lnTo>
                    <a:lnTo>
                      <a:pt x="110" y="77"/>
                    </a:lnTo>
                    <a:lnTo>
                      <a:pt x="99" y="87"/>
                    </a:lnTo>
                    <a:lnTo>
                      <a:pt x="99" y="87"/>
                    </a:lnTo>
                    <a:lnTo>
                      <a:pt x="73" y="110"/>
                    </a:lnTo>
                    <a:lnTo>
                      <a:pt x="48" y="133"/>
                    </a:lnTo>
                    <a:lnTo>
                      <a:pt x="1" y="181"/>
                    </a:lnTo>
                    <a:lnTo>
                      <a:pt x="1" y="181"/>
                    </a:lnTo>
                    <a:lnTo>
                      <a:pt x="0" y="184"/>
                    </a:lnTo>
                    <a:lnTo>
                      <a:pt x="0" y="187"/>
                    </a:lnTo>
                    <a:lnTo>
                      <a:pt x="2" y="189"/>
                    </a:lnTo>
                    <a:lnTo>
                      <a:pt x="5" y="190"/>
                    </a:lnTo>
                    <a:lnTo>
                      <a:pt x="9" y="190"/>
                    </a:lnTo>
                    <a:lnTo>
                      <a:pt x="9" y="190"/>
                    </a:lnTo>
                    <a:lnTo>
                      <a:pt x="12" y="189"/>
                    </a:lnTo>
                    <a:lnTo>
                      <a:pt x="13" y="188"/>
                    </a:lnTo>
                    <a:lnTo>
                      <a:pt x="14" y="185"/>
                    </a:lnTo>
                    <a:lnTo>
                      <a:pt x="13" y="183"/>
                    </a:lnTo>
                    <a:lnTo>
                      <a:pt x="13" y="183"/>
                    </a:lnTo>
                    <a:lnTo>
                      <a:pt x="56" y="141"/>
                    </a:lnTo>
                    <a:lnTo>
                      <a:pt x="99" y="100"/>
                    </a:lnTo>
                    <a:lnTo>
                      <a:pt x="99" y="100"/>
                    </a:lnTo>
                    <a:lnTo>
                      <a:pt x="123" y="77"/>
                    </a:lnTo>
                    <a:lnTo>
                      <a:pt x="147" y="53"/>
                    </a:lnTo>
                    <a:lnTo>
                      <a:pt x="171" y="30"/>
                    </a:lnTo>
                    <a:lnTo>
                      <a:pt x="184" y="19"/>
                    </a:lnTo>
                    <a:lnTo>
                      <a:pt x="197" y="9"/>
                    </a:lnTo>
                    <a:lnTo>
                      <a:pt x="197" y="9"/>
                    </a:lnTo>
                    <a:lnTo>
                      <a:pt x="198" y="7"/>
                    </a:lnTo>
                    <a:lnTo>
                      <a:pt x="199" y="6"/>
                    </a:lnTo>
                    <a:lnTo>
                      <a:pt x="198" y="2"/>
                    </a:lnTo>
                    <a:lnTo>
                      <a:pt x="197" y="1"/>
                    </a:lnTo>
                    <a:lnTo>
                      <a:pt x="195" y="0"/>
                    </a:lnTo>
                    <a:lnTo>
                      <a:pt x="194" y="0"/>
                    </a:lnTo>
                    <a:lnTo>
                      <a:pt x="192" y="1"/>
                    </a:lnTo>
                    <a:lnTo>
                      <a:pt x="19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609"/>
              <p:cNvSpPr/>
              <p:nvPr/>
            </p:nvSpPr>
            <p:spPr bwMode="auto">
              <a:xfrm>
                <a:off x="2170113" y="4137025"/>
                <a:ext cx="147638" cy="149225"/>
              </a:xfrm>
              <a:custGeom>
                <a:avLst/>
                <a:gdLst/>
                <a:ahLst/>
                <a:cxnLst>
                  <a:cxn ang="0">
                    <a:pos x="272" y="1"/>
                  </a:cxn>
                  <a:cxn ang="0">
                    <a:pos x="272" y="1"/>
                  </a:cxn>
                  <a:cxn ang="0">
                    <a:pos x="257" y="19"/>
                  </a:cxn>
                  <a:cxn ang="0">
                    <a:pos x="242" y="38"/>
                  </a:cxn>
                  <a:cxn ang="0">
                    <a:pos x="228" y="56"/>
                  </a:cxn>
                  <a:cxn ang="0">
                    <a:pos x="212" y="74"/>
                  </a:cxn>
                  <a:cxn ang="0">
                    <a:pos x="212" y="74"/>
                  </a:cxn>
                  <a:cxn ang="0">
                    <a:pos x="196" y="90"/>
                  </a:cxn>
                  <a:cxn ang="0">
                    <a:pos x="179" y="106"/>
                  </a:cxn>
                  <a:cxn ang="0">
                    <a:pos x="145" y="139"/>
                  </a:cxn>
                  <a:cxn ang="0">
                    <a:pos x="145" y="139"/>
                  </a:cxn>
                  <a:cxn ang="0">
                    <a:pos x="77" y="203"/>
                  </a:cxn>
                  <a:cxn ang="0">
                    <a:pos x="8" y="267"/>
                  </a:cxn>
                  <a:cxn ang="0">
                    <a:pos x="8" y="267"/>
                  </a:cxn>
                  <a:cxn ang="0">
                    <a:pos x="7" y="268"/>
                  </a:cxn>
                  <a:cxn ang="0">
                    <a:pos x="7" y="268"/>
                  </a:cxn>
                  <a:cxn ang="0">
                    <a:pos x="2" y="272"/>
                  </a:cxn>
                  <a:cxn ang="0">
                    <a:pos x="2" y="272"/>
                  </a:cxn>
                  <a:cxn ang="0">
                    <a:pos x="1" y="273"/>
                  </a:cxn>
                  <a:cxn ang="0">
                    <a:pos x="0" y="275"/>
                  </a:cxn>
                  <a:cxn ang="0">
                    <a:pos x="1" y="277"/>
                  </a:cxn>
                  <a:cxn ang="0">
                    <a:pos x="3" y="279"/>
                  </a:cxn>
                  <a:cxn ang="0">
                    <a:pos x="7" y="280"/>
                  </a:cxn>
                  <a:cxn ang="0">
                    <a:pos x="7" y="280"/>
                  </a:cxn>
                  <a:cxn ang="0">
                    <a:pos x="10" y="279"/>
                  </a:cxn>
                  <a:cxn ang="0">
                    <a:pos x="12" y="278"/>
                  </a:cxn>
                  <a:cxn ang="0">
                    <a:pos x="14" y="274"/>
                  </a:cxn>
                  <a:cxn ang="0">
                    <a:pos x="14" y="274"/>
                  </a:cxn>
                  <a:cxn ang="0">
                    <a:pos x="84" y="210"/>
                  </a:cxn>
                  <a:cxn ang="0">
                    <a:pos x="118" y="178"/>
                  </a:cxn>
                  <a:cxn ang="0">
                    <a:pos x="152" y="145"/>
                  </a:cxn>
                  <a:cxn ang="0">
                    <a:pos x="152" y="145"/>
                  </a:cxn>
                  <a:cxn ang="0">
                    <a:pos x="185" y="113"/>
                  </a:cxn>
                  <a:cxn ang="0">
                    <a:pos x="218" y="80"/>
                  </a:cxn>
                  <a:cxn ang="0">
                    <a:pos x="218" y="80"/>
                  </a:cxn>
                  <a:cxn ang="0">
                    <a:pos x="234" y="62"/>
                  </a:cxn>
                  <a:cxn ang="0">
                    <a:pos x="249" y="45"/>
                  </a:cxn>
                  <a:cxn ang="0">
                    <a:pos x="264" y="26"/>
                  </a:cxn>
                  <a:cxn ang="0">
                    <a:pos x="279" y="9"/>
                  </a:cxn>
                  <a:cxn ang="0">
                    <a:pos x="279" y="9"/>
                  </a:cxn>
                  <a:cxn ang="0">
                    <a:pos x="280" y="7"/>
                  </a:cxn>
                  <a:cxn ang="0">
                    <a:pos x="280" y="5"/>
                  </a:cxn>
                  <a:cxn ang="0">
                    <a:pos x="280" y="3"/>
                  </a:cxn>
                  <a:cxn ang="0">
                    <a:pos x="279" y="1"/>
                  </a:cxn>
                  <a:cxn ang="0">
                    <a:pos x="277" y="0"/>
                  </a:cxn>
                  <a:cxn ang="0">
                    <a:pos x="276" y="0"/>
                  </a:cxn>
                  <a:cxn ang="0">
                    <a:pos x="274" y="0"/>
                  </a:cxn>
                  <a:cxn ang="0">
                    <a:pos x="272" y="1"/>
                  </a:cxn>
                  <a:cxn ang="0">
                    <a:pos x="272" y="1"/>
                  </a:cxn>
                </a:cxnLst>
                <a:rect l="0" t="0" r="r" b="b"/>
                <a:pathLst>
                  <a:path w="280" h="280">
                    <a:moveTo>
                      <a:pt x="272" y="1"/>
                    </a:moveTo>
                    <a:lnTo>
                      <a:pt x="272" y="1"/>
                    </a:lnTo>
                    <a:lnTo>
                      <a:pt x="257" y="19"/>
                    </a:lnTo>
                    <a:lnTo>
                      <a:pt x="242" y="38"/>
                    </a:lnTo>
                    <a:lnTo>
                      <a:pt x="228" y="56"/>
                    </a:lnTo>
                    <a:lnTo>
                      <a:pt x="212" y="74"/>
                    </a:lnTo>
                    <a:lnTo>
                      <a:pt x="212" y="74"/>
                    </a:lnTo>
                    <a:lnTo>
                      <a:pt x="196" y="90"/>
                    </a:lnTo>
                    <a:lnTo>
                      <a:pt x="179" y="106"/>
                    </a:lnTo>
                    <a:lnTo>
                      <a:pt x="145" y="139"/>
                    </a:lnTo>
                    <a:lnTo>
                      <a:pt x="145" y="139"/>
                    </a:lnTo>
                    <a:lnTo>
                      <a:pt x="77" y="203"/>
                    </a:lnTo>
                    <a:lnTo>
                      <a:pt x="8" y="267"/>
                    </a:lnTo>
                    <a:lnTo>
                      <a:pt x="8" y="267"/>
                    </a:lnTo>
                    <a:lnTo>
                      <a:pt x="7" y="268"/>
                    </a:lnTo>
                    <a:lnTo>
                      <a:pt x="7" y="268"/>
                    </a:lnTo>
                    <a:lnTo>
                      <a:pt x="2" y="272"/>
                    </a:lnTo>
                    <a:lnTo>
                      <a:pt x="2" y="272"/>
                    </a:lnTo>
                    <a:lnTo>
                      <a:pt x="1" y="273"/>
                    </a:lnTo>
                    <a:lnTo>
                      <a:pt x="0" y="275"/>
                    </a:lnTo>
                    <a:lnTo>
                      <a:pt x="1" y="277"/>
                    </a:lnTo>
                    <a:lnTo>
                      <a:pt x="3" y="279"/>
                    </a:lnTo>
                    <a:lnTo>
                      <a:pt x="7" y="280"/>
                    </a:lnTo>
                    <a:lnTo>
                      <a:pt x="7" y="280"/>
                    </a:lnTo>
                    <a:lnTo>
                      <a:pt x="10" y="279"/>
                    </a:lnTo>
                    <a:lnTo>
                      <a:pt x="12" y="278"/>
                    </a:lnTo>
                    <a:lnTo>
                      <a:pt x="14" y="274"/>
                    </a:lnTo>
                    <a:lnTo>
                      <a:pt x="14" y="274"/>
                    </a:lnTo>
                    <a:lnTo>
                      <a:pt x="84" y="210"/>
                    </a:lnTo>
                    <a:lnTo>
                      <a:pt x="118" y="178"/>
                    </a:lnTo>
                    <a:lnTo>
                      <a:pt x="152" y="145"/>
                    </a:lnTo>
                    <a:lnTo>
                      <a:pt x="152" y="145"/>
                    </a:lnTo>
                    <a:lnTo>
                      <a:pt x="185" y="113"/>
                    </a:lnTo>
                    <a:lnTo>
                      <a:pt x="218" y="80"/>
                    </a:lnTo>
                    <a:lnTo>
                      <a:pt x="218" y="80"/>
                    </a:lnTo>
                    <a:lnTo>
                      <a:pt x="234" y="62"/>
                    </a:lnTo>
                    <a:lnTo>
                      <a:pt x="249" y="45"/>
                    </a:lnTo>
                    <a:lnTo>
                      <a:pt x="264" y="26"/>
                    </a:lnTo>
                    <a:lnTo>
                      <a:pt x="279" y="9"/>
                    </a:lnTo>
                    <a:lnTo>
                      <a:pt x="279" y="9"/>
                    </a:lnTo>
                    <a:lnTo>
                      <a:pt x="280" y="7"/>
                    </a:lnTo>
                    <a:lnTo>
                      <a:pt x="280" y="5"/>
                    </a:lnTo>
                    <a:lnTo>
                      <a:pt x="280" y="3"/>
                    </a:lnTo>
                    <a:lnTo>
                      <a:pt x="279" y="1"/>
                    </a:lnTo>
                    <a:lnTo>
                      <a:pt x="277" y="0"/>
                    </a:lnTo>
                    <a:lnTo>
                      <a:pt x="276" y="0"/>
                    </a:lnTo>
                    <a:lnTo>
                      <a:pt x="274" y="0"/>
                    </a:lnTo>
                    <a:lnTo>
                      <a:pt x="272" y="1"/>
                    </a:lnTo>
                    <a:lnTo>
                      <a:pt x="2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610"/>
              <p:cNvSpPr/>
              <p:nvPr/>
            </p:nvSpPr>
            <p:spPr bwMode="auto">
              <a:xfrm>
                <a:off x="2198688" y="4140200"/>
                <a:ext cx="157163" cy="176213"/>
              </a:xfrm>
              <a:custGeom>
                <a:avLst/>
                <a:gdLst/>
                <a:ahLst/>
                <a:cxnLst>
                  <a:cxn ang="0">
                    <a:pos x="290" y="1"/>
                  </a:cxn>
                  <a:cxn ang="0">
                    <a:pos x="290" y="1"/>
                  </a:cxn>
                  <a:cxn ang="0">
                    <a:pos x="199" y="101"/>
                  </a:cxn>
                  <a:cxn ang="0">
                    <a:pos x="154" y="149"/>
                  </a:cxn>
                  <a:cxn ang="0">
                    <a:pos x="107" y="199"/>
                  </a:cxn>
                  <a:cxn ang="0">
                    <a:pos x="107" y="199"/>
                  </a:cxn>
                  <a:cxn ang="0">
                    <a:pos x="88" y="220"/>
                  </a:cxn>
                  <a:cxn ang="0">
                    <a:pos x="69" y="240"/>
                  </a:cxn>
                  <a:cxn ang="0">
                    <a:pos x="51" y="262"/>
                  </a:cxn>
                  <a:cxn ang="0">
                    <a:pos x="31" y="284"/>
                  </a:cxn>
                  <a:cxn ang="0">
                    <a:pos x="31" y="284"/>
                  </a:cxn>
                  <a:cxn ang="0">
                    <a:pos x="13" y="302"/>
                  </a:cxn>
                  <a:cxn ang="0">
                    <a:pos x="5" y="314"/>
                  </a:cxn>
                  <a:cxn ang="0">
                    <a:pos x="2" y="319"/>
                  </a:cxn>
                  <a:cxn ang="0">
                    <a:pos x="0" y="325"/>
                  </a:cxn>
                  <a:cxn ang="0">
                    <a:pos x="0" y="325"/>
                  </a:cxn>
                  <a:cxn ang="0">
                    <a:pos x="0" y="327"/>
                  </a:cxn>
                  <a:cxn ang="0">
                    <a:pos x="1" y="329"/>
                  </a:cxn>
                  <a:cxn ang="0">
                    <a:pos x="1" y="329"/>
                  </a:cxn>
                  <a:cxn ang="0">
                    <a:pos x="1" y="330"/>
                  </a:cxn>
                  <a:cxn ang="0">
                    <a:pos x="1" y="330"/>
                  </a:cxn>
                  <a:cxn ang="0">
                    <a:pos x="3" y="331"/>
                  </a:cxn>
                  <a:cxn ang="0">
                    <a:pos x="5" y="331"/>
                  </a:cxn>
                  <a:cxn ang="0">
                    <a:pos x="6" y="330"/>
                  </a:cxn>
                  <a:cxn ang="0">
                    <a:pos x="8" y="329"/>
                  </a:cxn>
                  <a:cxn ang="0">
                    <a:pos x="9" y="328"/>
                  </a:cxn>
                  <a:cxn ang="0">
                    <a:pos x="9" y="326"/>
                  </a:cxn>
                  <a:cxn ang="0">
                    <a:pos x="9" y="325"/>
                  </a:cxn>
                  <a:cxn ang="0">
                    <a:pos x="8" y="323"/>
                  </a:cxn>
                  <a:cxn ang="0">
                    <a:pos x="8" y="323"/>
                  </a:cxn>
                  <a:cxn ang="0">
                    <a:pos x="9" y="323"/>
                  </a:cxn>
                  <a:cxn ang="0">
                    <a:pos x="11" y="322"/>
                  </a:cxn>
                  <a:cxn ang="0">
                    <a:pos x="18" y="316"/>
                  </a:cxn>
                  <a:cxn ang="0">
                    <a:pos x="27" y="302"/>
                  </a:cxn>
                  <a:cxn ang="0">
                    <a:pos x="27" y="302"/>
                  </a:cxn>
                  <a:cxn ang="0">
                    <a:pos x="47" y="281"/>
                  </a:cxn>
                  <a:cxn ang="0">
                    <a:pos x="47" y="281"/>
                  </a:cxn>
                  <a:cxn ang="0">
                    <a:pos x="65" y="258"/>
                  </a:cxn>
                  <a:cxn ang="0">
                    <a:pos x="85" y="236"/>
                  </a:cxn>
                  <a:cxn ang="0">
                    <a:pos x="126" y="193"/>
                  </a:cxn>
                  <a:cxn ang="0">
                    <a:pos x="126" y="193"/>
                  </a:cxn>
                  <a:cxn ang="0">
                    <a:pos x="169" y="147"/>
                  </a:cxn>
                  <a:cxn ang="0">
                    <a:pos x="213" y="101"/>
                  </a:cxn>
                  <a:cxn ang="0">
                    <a:pos x="298" y="7"/>
                  </a:cxn>
                  <a:cxn ang="0">
                    <a:pos x="298" y="7"/>
                  </a:cxn>
                  <a:cxn ang="0">
                    <a:pos x="299" y="6"/>
                  </a:cxn>
                  <a:cxn ang="0">
                    <a:pos x="299" y="4"/>
                  </a:cxn>
                  <a:cxn ang="0">
                    <a:pos x="298" y="2"/>
                  </a:cxn>
                  <a:cxn ang="0">
                    <a:pos x="297" y="1"/>
                  </a:cxn>
                  <a:cxn ang="0">
                    <a:pos x="295" y="0"/>
                  </a:cxn>
                  <a:cxn ang="0">
                    <a:pos x="293" y="0"/>
                  </a:cxn>
                  <a:cxn ang="0">
                    <a:pos x="292" y="0"/>
                  </a:cxn>
                  <a:cxn ang="0">
                    <a:pos x="290" y="1"/>
                  </a:cxn>
                  <a:cxn ang="0">
                    <a:pos x="290" y="1"/>
                  </a:cxn>
                </a:cxnLst>
                <a:rect l="0" t="0" r="r" b="b"/>
                <a:pathLst>
                  <a:path w="299" h="331">
                    <a:moveTo>
                      <a:pt x="290" y="1"/>
                    </a:moveTo>
                    <a:lnTo>
                      <a:pt x="290" y="1"/>
                    </a:lnTo>
                    <a:lnTo>
                      <a:pt x="199" y="101"/>
                    </a:lnTo>
                    <a:lnTo>
                      <a:pt x="154" y="149"/>
                    </a:lnTo>
                    <a:lnTo>
                      <a:pt x="107" y="199"/>
                    </a:lnTo>
                    <a:lnTo>
                      <a:pt x="107" y="199"/>
                    </a:lnTo>
                    <a:lnTo>
                      <a:pt x="88" y="220"/>
                    </a:lnTo>
                    <a:lnTo>
                      <a:pt x="69" y="240"/>
                    </a:lnTo>
                    <a:lnTo>
                      <a:pt x="51" y="262"/>
                    </a:lnTo>
                    <a:lnTo>
                      <a:pt x="31" y="284"/>
                    </a:lnTo>
                    <a:lnTo>
                      <a:pt x="31" y="284"/>
                    </a:lnTo>
                    <a:lnTo>
                      <a:pt x="13" y="302"/>
                    </a:lnTo>
                    <a:lnTo>
                      <a:pt x="5" y="314"/>
                    </a:lnTo>
                    <a:lnTo>
                      <a:pt x="2" y="319"/>
                    </a:lnTo>
                    <a:lnTo>
                      <a:pt x="0" y="325"/>
                    </a:lnTo>
                    <a:lnTo>
                      <a:pt x="0" y="325"/>
                    </a:lnTo>
                    <a:lnTo>
                      <a:pt x="0" y="327"/>
                    </a:lnTo>
                    <a:lnTo>
                      <a:pt x="1" y="329"/>
                    </a:lnTo>
                    <a:lnTo>
                      <a:pt x="1" y="329"/>
                    </a:lnTo>
                    <a:lnTo>
                      <a:pt x="1" y="330"/>
                    </a:lnTo>
                    <a:lnTo>
                      <a:pt x="1" y="330"/>
                    </a:lnTo>
                    <a:lnTo>
                      <a:pt x="3" y="331"/>
                    </a:lnTo>
                    <a:lnTo>
                      <a:pt x="5" y="331"/>
                    </a:lnTo>
                    <a:lnTo>
                      <a:pt x="6" y="330"/>
                    </a:lnTo>
                    <a:lnTo>
                      <a:pt x="8" y="329"/>
                    </a:lnTo>
                    <a:lnTo>
                      <a:pt x="9" y="328"/>
                    </a:lnTo>
                    <a:lnTo>
                      <a:pt x="9" y="326"/>
                    </a:lnTo>
                    <a:lnTo>
                      <a:pt x="9" y="325"/>
                    </a:lnTo>
                    <a:lnTo>
                      <a:pt x="8" y="323"/>
                    </a:lnTo>
                    <a:lnTo>
                      <a:pt x="8" y="323"/>
                    </a:lnTo>
                    <a:lnTo>
                      <a:pt x="9" y="323"/>
                    </a:lnTo>
                    <a:lnTo>
                      <a:pt x="11" y="322"/>
                    </a:lnTo>
                    <a:lnTo>
                      <a:pt x="18" y="316"/>
                    </a:lnTo>
                    <a:lnTo>
                      <a:pt x="27" y="302"/>
                    </a:lnTo>
                    <a:lnTo>
                      <a:pt x="27" y="302"/>
                    </a:lnTo>
                    <a:lnTo>
                      <a:pt x="47" y="281"/>
                    </a:lnTo>
                    <a:lnTo>
                      <a:pt x="47" y="281"/>
                    </a:lnTo>
                    <a:lnTo>
                      <a:pt x="65" y="258"/>
                    </a:lnTo>
                    <a:lnTo>
                      <a:pt x="85" y="236"/>
                    </a:lnTo>
                    <a:lnTo>
                      <a:pt x="126" y="193"/>
                    </a:lnTo>
                    <a:lnTo>
                      <a:pt x="126" y="193"/>
                    </a:lnTo>
                    <a:lnTo>
                      <a:pt x="169" y="147"/>
                    </a:lnTo>
                    <a:lnTo>
                      <a:pt x="213" y="101"/>
                    </a:lnTo>
                    <a:lnTo>
                      <a:pt x="298" y="7"/>
                    </a:lnTo>
                    <a:lnTo>
                      <a:pt x="298" y="7"/>
                    </a:lnTo>
                    <a:lnTo>
                      <a:pt x="299" y="6"/>
                    </a:lnTo>
                    <a:lnTo>
                      <a:pt x="299" y="4"/>
                    </a:lnTo>
                    <a:lnTo>
                      <a:pt x="298" y="2"/>
                    </a:lnTo>
                    <a:lnTo>
                      <a:pt x="297" y="1"/>
                    </a:lnTo>
                    <a:lnTo>
                      <a:pt x="295" y="0"/>
                    </a:lnTo>
                    <a:lnTo>
                      <a:pt x="293" y="0"/>
                    </a:lnTo>
                    <a:lnTo>
                      <a:pt x="292" y="0"/>
                    </a:lnTo>
                    <a:lnTo>
                      <a:pt x="290" y="1"/>
                    </a:lnTo>
                    <a:lnTo>
                      <a:pt x="2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611"/>
              <p:cNvSpPr/>
              <p:nvPr/>
            </p:nvSpPr>
            <p:spPr bwMode="auto">
              <a:xfrm>
                <a:off x="2165351" y="4157663"/>
                <a:ext cx="220663" cy="220663"/>
              </a:xfrm>
              <a:custGeom>
                <a:avLst/>
                <a:gdLst/>
                <a:ahLst/>
                <a:cxnLst>
                  <a:cxn ang="0">
                    <a:pos x="410" y="0"/>
                  </a:cxn>
                  <a:cxn ang="0">
                    <a:pos x="386" y="17"/>
                  </a:cxn>
                  <a:cxn ang="0">
                    <a:pos x="365" y="40"/>
                  </a:cxn>
                  <a:cxn ang="0">
                    <a:pos x="336" y="76"/>
                  </a:cxn>
                  <a:cxn ang="0">
                    <a:pos x="325" y="87"/>
                  </a:cxn>
                  <a:cxn ang="0">
                    <a:pos x="299" y="115"/>
                  </a:cxn>
                  <a:cxn ang="0">
                    <a:pos x="240" y="167"/>
                  </a:cxn>
                  <a:cxn ang="0">
                    <a:pos x="212" y="194"/>
                  </a:cxn>
                  <a:cxn ang="0">
                    <a:pos x="153" y="253"/>
                  </a:cxn>
                  <a:cxn ang="0">
                    <a:pos x="95" y="312"/>
                  </a:cxn>
                  <a:cxn ang="0">
                    <a:pos x="42" y="363"/>
                  </a:cxn>
                  <a:cxn ang="0">
                    <a:pos x="20" y="385"/>
                  </a:cxn>
                  <a:cxn ang="0">
                    <a:pos x="5" y="402"/>
                  </a:cxn>
                  <a:cxn ang="0">
                    <a:pos x="1" y="410"/>
                  </a:cxn>
                  <a:cxn ang="0">
                    <a:pos x="1" y="414"/>
                  </a:cxn>
                  <a:cxn ang="0">
                    <a:pos x="5" y="417"/>
                  </a:cxn>
                  <a:cxn ang="0">
                    <a:pos x="10" y="416"/>
                  </a:cxn>
                  <a:cxn ang="0">
                    <a:pos x="17" y="413"/>
                  </a:cxn>
                  <a:cxn ang="0">
                    <a:pos x="19" y="409"/>
                  </a:cxn>
                  <a:cxn ang="0">
                    <a:pos x="19" y="406"/>
                  </a:cxn>
                  <a:cxn ang="0">
                    <a:pos x="17" y="403"/>
                  </a:cxn>
                  <a:cxn ang="0">
                    <a:pos x="32" y="386"/>
                  </a:cxn>
                  <a:cxn ang="0">
                    <a:pos x="49" y="369"/>
                  </a:cxn>
                  <a:cxn ang="0">
                    <a:pos x="101" y="318"/>
                  </a:cxn>
                  <a:cxn ang="0">
                    <a:pos x="185" y="235"/>
                  </a:cxn>
                  <a:cxn ang="0">
                    <a:pos x="212" y="206"/>
                  </a:cxn>
                  <a:cxn ang="0">
                    <a:pos x="239" y="180"/>
                  </a:cxn>
                  <a:cxn ang="0">
                    <a:pos x="293" y="131"/>
                  </a:cxn>
                  <a:cxn ang="0">
                    <a:pos x="321" y="106"/>
                  </a:cxn>
                  <a:cxn ang="0">
                    <a:pos x="368" y="54"/>
                  </a:cxn>
                  <a:cxn ang="0">
                    <a:pos x="378" y="41"/>
                  </a:cxn>
                  <a:cxn ang="0">
                    <a:pos x="395" y="22"/>
                  </a:cxn>
                  <a:cxn ang="0">
                    <a:pos x="408" y="12"/>
                  </a:cxn>
                  <a:cxn ang="0">
                    <a:pos x="415" y="8"/>
                  </a:cxn>
                  <a:cxn ang="0">
                    <a:pos x="417" y="6"/>
                  </a:cxn>
                  <a:cxn ang="0">
                    <a:pos x="416" y="2"/>
                  </a:cxn>
                  <a:cxn ang="0">
                    <a:pos x="412" y="0"/>
                  </a:cxn>
                  <a:cxn ang="0">
                    <a:pos x="410" y="0"/>
                  </a:cxn>
                </a:cxnLst>
                <a:rect l="0" t="0" r="r" b="b"/>
                <a:pathLst>
                  <a:path w="417" h="417">
                    <a:moveTo>
                      <a:pt x="410" y="0"/>
                    </a:moveTo>
                    <a:lnTo>
                      <a:pt x="410" y="0"/>
                    </a:lnTo>
                    <a:lnTo>
                      <a:pt x="398" y="8"/>
                    </a:lnTo>
                    <a:lnTo>
                      <a:pt x="386" y="17"/>
                    </a:lnTo>
                    <a:lnTo>
                      <a:pt x="375" y="27"/>
                    </a:lnTo>
                    <a:lnTo>
                      <a:pt x="365" y="40"/>
                    </a:lnTo>
                    <a:lnTo>
                      <a:pt x="345" y="65"/>
                    </a:lnTo>
                    <a:lnTo>
                      <a:pt x="336" y="76"/>
                    </a:lnTo>
                    <a:lnTo>
                      <a:pt x="325" y="87"/>
                    </a:lnTo>
                    <a:lnTo>
                      <a:pt x="325" y="87"/>
                    </a:lnTo>
                    <a:lnTo>
                      <a:pt x="312" y="102"/>
                    </a:lnTo>
                    <a:lnTo>
                      <a:pt x="299" y="115"/>
                    </a:lnTo>
                    <a:lnTo>
                      <a:pt x="270" y="141"/>
                    </a:lnTo>
                    <a:lnTo>
                      <a:pt x="240" y="167"/>
                    </a:lnTo>
                    <a:lnTo>
                      <a:pt x="212" y="194"/>
                    </a:lnTo>
                    <a:lnTo>
                      <a:pt x="212" y="194"/>
                    </a:lnTo>
                    <a:lnTo>
                      <a:pt x="182" y="223"/>
                    </a:lnTo>
                    <a:lnTo>
                      <a:pt x="153" y="253"/>
                    </a:lnTo>
                    <a:lnTo>
                      <a:pt x="124" y="282"/>
                    </a:lnTo>
                    <a:lnTo>
                      <a:pt x="95" y="312"/>
                    </a:lnTo>
                    <a:lnTo>
                      <a:pt x="95" y="312"/>
                    </a:lnTo>
                    <a:lnTo>
                      <a:pt x="42" y="363"/>
                    </a:lnTo>
                    <a:lnTo>
                      <a:pt x="42" y="363"/>
                    </a:lnTo>
                    <a:lnTo>
                      <a:pt x="20" y="385"/>
                    </a:lnTo>
                    <a:lnTo>
                      <a:pt x="9" y="396"/>
                    </a:lnTo>
                    <a:lnTo>
                      <a:pt x="5" y="402"/>
                    </a:lnTo>
                    <a:lnTo>
                      <a:pt x="1" y="410"/>
                    </a:lnTo>
                    <a:lnTo>
                      <a:pt x="1" y="410"/>
                    </a:lnTo>
                    <a:lnTo>
                      <a:pt x="0" y="412"/>
                    </a:lnTo>
                    <a:lnTo>
                      <a:pt x="1" y="414"/>
                    </a:lnTo>
                    <a:lnTo>
                      <a:pt x="2" y="416"/>
                    </a:lnTo>
                    <a:lnTo>
                      <a:pt x="5" y="417"/>
                    </a:lnTo>
                    <a:lnTo>
                      <a:pt x="5" y="417"/>
                    </a:lnTo>
                    <a:lnTo>
                      <a:pt x="10" y="416"/>
                    </a:lnTo>
                    <a:lnTo>
                      <a:pt x="14" y="415"/>
                    </a:lnTo>
                    <a:lnTo>
                      <a:pt x="17" y="413"/>
                    </a:lnTo>
                    <a:lnTo>
                      <a:pt x="19" y="409"/>
                    </a:lnTo>
                    <a:lnTo>
                      <a:pt x="19" y="409"/>
                    </a:lnTo>
                    <a:lnTo>
                      <a:pt x="20" y="407"/>
                    </a:lnTo>
                    <a:lnTo>
                      <a:pt x="19" y="406"/>
                    </a:lnTo>
                    <a:lnTo>
                      <a:pt x="17" y="403"/>
                    </a:lnTo>
                    <a:lnTo>
                      <a:pt x="17" y="403"/>
                    </a:lnTo>
                    <a:lnTo>
                      <a:pt x="24" y="394"/>
                    </a:lnTo>
                    <a:lnTo>
                      <a:pt x="32" y="386"/>
                    </a:lnTo>
                    <a:lnTo>
                      <a:pt x="49" y="369"/>
                    </a:lnTo>
                    <a:lnTo>
                      <a:pt x="49" y="369"/>
                    </a:lnTo>
                    <a:lnTo>
                      <a:pt x="101" y="318"/>
                    </a:lnTo>
                    <a:lnTo>
                      <a:pt x="101" y="318"/>
                    </a:lnTo>
                    <a:lnTo>
                      <a:pt x="158" y="263"/>
                    </a:lnTo>
                    <a:lnTo>
                      <a:pt x="185" y="235"/>
                    </a:lnTo>
                    <a:lnTo>
                      <a:pt x="212" y="206"/>
                    </a:lnTo>
                    <a:lnTo>
                      <a:pt x="212" y="206"/>
                    </a:lnTo>
                    <a:lnTo>
                      <a:pt x="225" y="193"/>
                    </a:lnTo>
                    <a:lnTo>
                      <a:pt x="239" y="180"/>
                    </a:lnTo>
                    <a:lnTo>
                      <a:pt x="266" y="156"/>
                    </a:lnTo>
                    <a:lnTo>
                      <a:pt x="293" y="131"/>
                    </a:lnTo>
                    <a:lnTo>
                      <a:pt x="321" y="106"/>
                    </a:lnTo>
                    <a:lnTo>
                      <a:pt x="321" y="106"/>
                    </a:lnTo>
                    <a:lnTo>
                      <a:pt x="345" y="80"/>
                    </a:lnTo>
                    <a:lnTo>
                      <a:pt x="368" y="54"/>
                    </a:lnTo>
                    <a:lnTo>
                      <a:pt x="368" y="54"/>
                    </a:lnTo>
                    <a:lnTo>
                      <a:pt x="378" y="41"/>
                    </a:lnTo>
                    <a:lnTo>
                      <a:pt x="388" y="29"/>
                    </a:lnTo>
                    <a:lnTo>
                      <a:pt x="395" y="22"/>
                    </a:lnTo>
                    <a:lnTo>
                      <a:pt x="401" y="17"/>
                    </a:lnTo>
                    <a:lnTo>
                      <a:pt x="408" y="12"/>
                    </a:lnTo>
                    <a:lnTo>
                      <a:pt x="415" y="8"/>
                    </a:lnTo>
                    <a:lnTo>
                      <a:pt x="415" y="8"/>
                    </a:lnTo>
                    <a:lnTo>
                      <a:pt x="416" y="7"/>
                    </a:lnTo>
                    <a:lnTo>
                      <a:pt x="417" y="6"/>
                    </a:lnTo>
                    <a:lnTo>
                      <a:pt x="417" y="4"/>
                    </a:lnTo>
                    <a:lnTo>
                      <a:pt x="416" y="2"/>
                    </a:lnTo>
                    <a:lnTo>
                      <a:pt x="414" y="0"/>
                    </a:lnTo>
                    <a:lnTo>
                      <a:pt x="412" y="0"/>
                    </a:lnTo>
                    <a:lnTo>
                      <a:pt x="410" y="0"/>
                    </a:lnTo>
                    <a:lnTo>
                      <a:pt x="41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612"/>
              <p:cNvSpPr/>
              <p:nvPr/>
            </p:nvSpPr>
            <p:spPr bwMode="auto">
              <a:xfrm>
                <a:off x="2181226" y="4264025"/>
                <a:ext cx="142875" cy="131763"/>
              </a:xfrm>
              <a:custGeom>
                <a:avLst/>
                <a:gdLst/>
                <a:ahLst/>
                <a:cxnLst>
                  <a:cxn ang="0">
                    <a:pos x="262" y="0"/>
                  </a:cxn>
                  <a:cxn ang="0">
                    <a:pos x="262" y="0"/>
                  </a:cxn>
                  <a:cxn ang="0">
                    <a:pos x="255" y="5"/>
                  </a:cxn>
                  <a:cxn ang="0">
                    <a:pos x="248" y="10"/>
                  </a:cxn>
                  <a:cxn ang="0">
                    <a:pos x="234" y="23"/>
                  </a:cxn>
                  <a:cxn ang="0">
                    <a:pos x="210" y="49"/>
                  </a:cxn>
                  <a:cxn ang="0">
                    <a:pos x="210" y="49"/>
                  </a:cxn>
                  <a:cxn ang="0">
                    <a:pos x="193" y="65"/>
                  </a:cxn>
                  <a:cxn ang="0">
                    <a:pos x="178" y="83"/>
                  </a:cxn>
                  <a:cxn ang="0">
                    <a:pos x="162" y="99"/>
                  </a:cxn>
                  <a:cxn ang="0">
                    <a:pos x="147" y="116"/>
                  </a:cxn>
                  <a:cxn ang="0">
                    <a:pos x="147" y="116"/>
                  </a:cxn>
                  <a:cxn ang="0">
                    <a:pos x="112" y="150"/>
                  </a:cxn>
                  <a:cxn ang="0">
                    <a:pos x="76" y="182"/>
                  </a:cxn>
                  <a:cxn ang="0">
                    <a:pos x="39" y="212"/>
                  </a:cxn>
                  <a:cxn ang="0">
                    <a:pos x="2" y="242"/>
                  </a:cxn>
                  <a:cxn ang="0">
                    <a:pos x="2" y="242"/>
                  </a:cxn>
                  <a:cxn ang="0">
                    <a:pos x="1" y="244"/>
                  </a:cxn>
                  <a:cxn ang="0">
                    <a:pos x="0" y="245"/>
                  </a:cxn>
                  <a:cxn ang="0">
                    <a:pos x="1" y="249"/>
                  </a:cxn>
                  <a:cxn ang="0">
                    <a:pos x="2" y="250"/>
                  </a:cxn>
                  <a:cxn ang="0">
                    <a:pos x="3" y="251"/>
                  </a:cxn>
                  <a:cxn ang="0">
                    <a:pos x="5" y="251"/>
                  </a:cxn>
                  <a:cxn ang="0">
                    <a:pos x="7" y="250"/>
                  </a:cxn>
                  <a:cxn ang="0">
                    <a:pos x="7" y="250"/>
                  </a:cxn>
                  <a:cxn ang="0">
                    <a:pos x="11" y="248"/>
                  </a:cxn>
                  <a:cxn ang="0">
                    <a:pos x="17" y="246"/>
                  </a:cxn>
                  <a:cxn ang="0">
                    <a:pos x="21" y="244"/>
                  </a:cxn>
                  <a:cxn ang="0">
                    <a:pos x="26" y="241"/>
                  </a:cxn>
                  <a:cxn ang="0">
                    <a:pos x="26" y="241"/>
                  </a:cxn>
                  <a:cxn ang="0">
                    <a:pos x="27" y="240"/>
                  </a:cxn>
                  <a:cxn ang="0">
                    <a:pos x="28" y="238"/>
                  </a:cxn>
                  <a:cxn ang="0">
                    <a:pos x="28" y="235"/>
                  </a:cxn>
                  <a:cxn ang="0">
                    <a:pos x="27" y="234"/>
                  </a:cxn>
                  <a:cxn ang="0">
                    <a:pos x="27" y="234"/>
                  </a:cxn>
                  <a:cxn ang="0">
                    <a:pos x="57" y="211"/>
                  </a:cxn>
                  <a:cxn ang="0">
                    <a:pos x="86" y="186"/>
                  </a:cxn>
                  <a:cxn ang="0">
                    <a:pos x="114" y="161"/>
                  </a:cxn>
                  <a:cxn ang="0">
                    <a:pos x="142" y="135"/>
                  </a:cxn>
                  <a:cxn ang="0">
                    <a:pos x="142" y="135"/>
                  </a:cxn>
                  <a:cxn ang="0">
                    <a:pos x="174" y="101"/>
                  </a:cxn>
                  <a:cxn ang="0">
                    <a:pos x="206" y="67"/>
                  </a:cxn>
                  <a:cxn ang="0">
                    <a:pos x="206" y="67"/>
                  </a:cxn>
                  <a:cxn ang="0">
                    <a:pos x="220" y="51"/>
                  </a:cxn>
                  <a:cxn ang="0">
                    <a:pos x="234" y="35"/>
                  </a:cxn>
                  <a:cxn ang="0">
                    <a:pos x="250" y="21"/>
                  </a:cxn>
                  <a:cxn ang="0">
                    <a:pos x="258" y="14"/>
                  </a:cxn>
                  <a:cxn ang="0">
                    <a:pos x="268" y="8"/>
                  </a:cxn>
                  <a:cxn ang="0">
                    <a:pos x="268" y="8"/>
                  </a:cxn>
                  <a:cxn ang="0">
                    <a:pos x="270" y="7"/>
                  </a:cxn>
                  <a:cxn ang="0">
                    <a:pos x="270" y="5"/>
                  </a:cxn>
                  <a:cxn ang="0">
                    <a:pos x="270" y="4"/>
                  </a:cxn>
                  <a:cxn ang="0">
                    <a:pos x="270" y="2"/>
                  </a:cxn>
                  <a:cxn ang="0">
                    <a:pos x="268" y="1"/>
                  </a:cxn>
                  <a:cxn ang="0">
                    <a:pos x="267" y="0"/>
                  </a:cxn>
                  <a:cxn ang="0">
                    <a:pos x="264" y="0"/>
                  </a:cxn>
                  <a:cxn ang="0">
                    <a:pos x="262" y="0"/>
                  </a:cxn>
                  <a:cxn ang="0">
                    <a:pos x="262" y="0"/>
                  </a:cxn>
                </a:cxnLst>
                <a:rect l="0" t="0" r="r" b="b"/>
                <a:pathLst>
                  <a:path w="270" h="251">
                    <a:moveTo>
                      <a:pt x="262" y="0"/>
                    </a:moveTo>
                    <a:lnTo>
                      <a:pt x="262" y="0"/>
                    </a:lnTo>
                    <a:lnTo>
                      <a:pt x="255" y="5"/>
                    </a:lnTo>
                    <a:lnTo>
                      <a:pt x="248" y="10"/>
                    </a:lnTo>
                    <a:lnTo>
                      <a:pt x="234" y="23"/>
                    </a:lnTo>
                    <a:lnTo>
                      <a:pt x="210" y="49"/>
                    </a:lnTo>
                    <a:lnTo>
                      <a:pt x="210" y="49"/>
                    </a:lnTo>
                    <a:lnTo>
                      <a:pt x="193" y="65"/>
                    </a:lnTo>
                    <a:lnTo>
                      <a:pt x="178" y="83"/>
                    </a:lnTo>
                    <a:lnTo>
                      <a:pt x="162" y="99"/>
                    </a:lnTo>
                    <a:lnTo>
                      <a:pt x="147" y="116"/>
                    </a:lnTo>
                    <a:lnTo>
                      <a:pt x="147" y="116"/>
                    </a:lnTo>
                    <a:lnTo>
                      <a:pt x="112" y="150"/>
                    </a:lnTo>
                    <a:lnTo>
                      <a:pt x="76" y="182"/>
                    </a:lnTo>
                    <a:lnTo>
                      <a:pt x="39" y="212"/>
                    </a:lnTo>
                    <a:lnTo>
                      <a:pt x="2" y="242"/>
                    </a:lnTo>
                    <a:lnTo>
                      <a:pt x="2" y="242"/>
                    </a:lnTo>
                    <a:lnTo>
                      <a:pt x="1" y="244"/>
                    </a:lnTo>
                    <a:lnTo>
                      <a:pt x="0" y="245"/>
                    </a:lnTo>
                    <a:lnTo>
                      <a:pt x="1" y="249"/>
                    </a:lnTo>
                    <a:lnTo>
                      <a:pt x="2" y="250"/>
                    </a:lnTo>
                    <a:lnTo>
                      <a:pt x="3" y="251"/>
                    </a:lnTo>
                    <a:lnTo>
                      <a:pt x="5" y="251"/>
                    </a:lnTo>
                    <a:lnTo>
                      <a:pt x="7" y="250"/>
                    </a:lnTo>
                    <a:lnTo>
                      <a:pt x="7" y="250"/>
                    </a:lnTo>
                    <a:lnTo>
                      <a:pt x="11" y="248"/>
                    </a:lnTo>
                    <a:lnTo>
                      <a:pt x="17" y="246"/>
                    </a:lnTo>
                    <a:lnTo>
                      <a:pt x="21" y="244"/>
                    </a:lnTo>
                    <a:lnTo>
                      <a:pt x="26" y="241"/>
                    </a:lnTo>
                    <a:lnTo>
                      <a:pt x="26" y="241"/>
                    </a:lnTo>
                    <a:lnTo>
                      <a:pt x="27" y="240"/>
                    </a:lnTo>
                    <a:lnTo>
                      <a:pt x="28" y="238"/>
                    </a:lnTo>
                    <a:lnTo>
                      <a:pt x="28" y="235"/>
                    </a:lnTo>
                    <a:lnTo>
                      <a:pt x="27" y="234"/>
                    </a:lnTo>
                    <a:lnTo>
                      <a:pt x="27" y="234"/>
                    </a:lnTo>
                    <a:lnTo>
                      <a:pt x="57" y="211"/>
                    </a:lnTo>
                    <a:lnTo>
                      <a:pt x="86" y="186"/>
                    </a:lnTo>
                    <a:lnTo>
                      <a:pt x="114" y="161"/>
                    </a:lnTo>
                    <a:lnTo>
                      <a:pt x="142" y="135"/>
                    </a:lnTo>
                    <a:lnTo>
                      <a:pt x="142" y="135"/>
                    </a:lnTo>
                    <a:lnTo>
                      <a:pt x="174" y="101"/>
                    </a:lnTo>
                    <a:lnTo>
                      <a:pt x="206" y="67"/>
                    </a:lnTo>
                    <a:lnTo>
                      <a:pt x="206" y="67"/>
                    </a:lnTo>
                    <a:lnTo>
                      <a:pt x="220" y="51"/>
                    </a:lnTo>
                    <a:lnTo>
                      <a:pt x="234" y="35"/>
                    </a:lnTo>
                    <a:lnTo>
                      <a:pt x="250" y="21"/>
                    </a:lnTo>
                    <a:lnTo>
                      <a:pt x="258" y="14"/>
                    </a:lnTo>
                    <a:lnTo>
                      <a:pt x="268" y="8"/>
                    </a:lnTo>
                    <a:lnTo>
                      <a:pt x="268" y="8"/>
                    </a:lnTo>
                    <a:lnTo>
                      <a:pt x="270" y="7"/>
                    </a:lnTo>
                    <a:lnTo>
                      <a:pt x="270" y="5"/>
                    </a:lnTo>
                    <a:lnTo>
                      <a:pt x="270" y="4"/>
                    </a:lnTo>
                    <a:lnTo>
                      <a:pt x="270" y="2"/>
                    </a:lnTo>
                    <a:lnTo>
                      <a:pt x="268" y="1"/>
                    </a:lnTo>
                    <a:lnTo>
                      <a:pt x="267" y="0"/>
                    </a:lnTo>
                    <a:lnTo>
                      <a:pt x="264" y="0"/>
                    </a:lnTo>
                    <a:lnTo>
                      <a:pt x="262" y="0"/>
                    </a:lnTo>
                    <a:lnTo>
                      <a:pt x="26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613"/>
              <p:cNvSpPr/>
              <p:nvPr/>
            </p:nvSpPr>
            <p:spPr bwMode="auto">
              <a:xfrm>
                <a:off x="2182813" y="4306888"/>
                <a:ext cx="133350" cy="123825"/>
              </a:xfrm>
              <a:custGeom>
                <a:avLst/>
                <a:gdLst/>
                <a:ahLst/>
                <a:cxnLst>
                  <a:cxn ang="0">
                    <a:pos x="244" y="1"/>
                  </a:cxn>
                  <a:cxn ang="0">
                    <a:pos x="244" y="1"/>
                  </a:cxn>
                  <a:cxn ang="0">
                    <a:pos x="227" y="18"/>
                  </a:cxn>
                  <a:cxn ang="0">
                    <a:pos x="211" y="36"/>
                  </a:cxn>
                  <a:cxn ang="0">
                    <a:pos x="179" y="73"/>
                  </a:cxn>
                  <a:cxn ang="0">
                    <a:pos x="162" y="90"/>
                  </a:cxn>
                  <a:cxn ang="0">
                    <a:pos x="146" y="108"/>
                  </a:cxn>
                  <a:cxn ang="0">
                    <a:pos x="128" y="125"/>
                  </a:cxn>
                  <a:cxn ang="0">
                    <a:pos x="110" y="141"/>
                  </a:cxn>
                  <a:cxn ang="0">
                    <a:pos x="110" y="141"/>
                  </a:cxn>
                  <a:cxn ang="0">
                    <a:pos x="71" y="172"/>
                  </a:cxn>
                  <a:cxn ang="0">
                    <a:pos x="52" y="188"/>
                  </a:cxn>
                  <a:cxn ang="0">
                    <a:pos x="31" y="202"/>
                  </a:cxn>
                  <a:cxn ang="0">
                    <a:pos x="31" y="202"/>
                  </a:cxn>
                  <a:cxn ang="0">
                    <a:pos x="23" y="208"/>
                  </a:cxn>
                  <a:cxn ang="0">
                    <a:pos x="14" y="213"/>
                  </a:cxn>
                  <a:cxn ang="0">
                    <a:pos x="9" y="217"/>
                  </a:cxn>
                  <a:cxn ang="0">
                    <a:pos x="5" y="222"/>
                  </a:cxn>
                  <a:cxn ang="0">
                    <a:pos x="2" y="226"/>
                  </a:cxn>
                  <a:cxn ang="0">
                    <a:pos x="0" y="230"/>
                  </a:cxn>
                  <a:cxn ang="0">
                    <a:pos x="0" y="230"/>
                  </a:cxn>
                  <a:cxn ang="0">
                    <a:pos x="0" y="232"/>
                  </a:cxn>
                  <a:cxn ang="0">
                    <a:pos x="1" y="234"/>
                  </a:cxn>
                  <a:cxn ang="0">
                    <a:pos x="2" y="235"/>
                  </a:cxn>
                  <a:cxn ang="0">
                    <a:pos x="4" y="236"/>
                  </a:cxn>
                  <a:cxn ang="0">
                    <a:pos x="5" y="236"/>
                  </a:cxn>
                  <a:cxn ang="0">
                    <a:pos x="7" y="236"/>
                  </a:cxn>
                  <a:cxn ang="0">
                    <a:pos x="8" y="234"/>
                  </a:cxn>
                  <a:cxn ang="0">
                    <a:pos x="9" y="233"/>
                  </a:cxn>
                  <a:cxn ang="0">
                    <a:pos x="9" y="233"/>
                  </a:cxn>
                  <a:cxn ang="0">
                    <a:pos x="12" y="228"/>
                  </a:cxn>
                  <a:cxn ang="0">
                    <a:pos x="16" y="224"/>
                  </a:cxn>
                  <a:cxn ang="0">
                    <a:pos x="21" y="220"/>
                  </a:cxn>
                  <a:cxn ang="0">
                    <a:pos x="26" y="215"/>
                  </a:cxn>
                  <a:cxn ang="0">
                    <a:pos x="38" y="207"/>
                  </a:cxn>
                  <a:cxn ang="0">
                    <a:pos x="49" y="201"/>
                  </a:cxn>
                  <a:cxn ang="0">
                    <a:pos x="49" y="201"/>
                  </a:cxn>
                  <a:cxn ang="0">
                    <a:pos x="67" y="185"/>
                  </a:cxn>
                  <a:cxn ang="0">
                    <a:pos x="86" y="171"/>
                  </a:cxn>
                  <a:cxn ang="0">
                    <a:pos x="104" y="158"/>
                  </a:cxn>
                  <a:cxn ang="0">
                    <a:pos x="123" y="142"/>
                  </a:cxn>
                  <a:cxn ang="0">
                    <a:pos x="123" y="142"/>
                  </a:cxn>
                  <a:cxn ang="0">
                    <a:pos x="141" y="127"/>
                  </a:cxn>
                  <a:cxn ang="0">
                    <a:pos x="156" y="109"/>
                  </a:cxn>
                  <a:cxn ang="0">
                    <a:pos x="187" y="74"/>
                  </a:cxn>
                  <a:cxn ang="0">
                    <a:pos x="187" y="74"/>
                  </a:cxn>
                  <a:cxn ang="0">
                    <a:pos x="218" y="40"/>
                  </a:cxn>
                  <a:cxn ang="0">
                    <a:pos x="250" y="7"/>
                  </a:cxn>
                  <a:cxn ang="0">
                    <a:pos x="250" y="7"/>
                  </a:cxn>
                  <a:cxn ang="0">
                    <a:pos x="251" y="6"/>
                  </a:cxn>
                  <a:cxn ang="0">
                    <a:pos x="252" y="4"/>
                  </a:cxn>
                  <a:cxn ang="0">
                    <a:pos x="251" y="2"/>
                  </a:cxn>
                  <a:cxn ang="0">
                    <a:pos x="250" y="1"/>
                  </a:cxn>
                  <a:cxn ang="0">
                    <a:pos x="249" y="0"/>
                  </a:cxn>
                  <a:cxn ang="0">
                    <a:pos x="247" y="0"/>
                  </a:cxn>
                  <a:cxn ang="0">
                    <a:pos x="245" y="0"/>
                  </a:cxn>
                  <a:cxn ang="0">
                    <a:pos x="244" y="1"/>
                  </a:cxn>
                  <a:cxn ang="0">
                    <a:pos x="244" y="1"/>
                  </a:cxn>
                </a:cxnLst>
                <a:rect l="0" t="0" r="r" b="b"/>
                <a:pathLst>
                  <a:path w="252" h="236">
                    <a:moveTo>
                      <a:pt x="244" y="1"/>
                    </a:moveTo>
                    <a:lnTo>
                      <a:pt x="244" y="1"/>
                    </a:lnTo>
                    <a:lnTo>
                      <a:pt x="227" y="18"/>
                    </a:lnTo>
                    <a:lnTo>
                      <a:pt x="211" y="36"/>
                    </a:lnTo>
                    <a:lnTo>
                      <a:pt x="179" y="73"/>
                    </a:lnTo>
                    <a:lnTo>
                      <a:pt x="162" y="90"/>
                    </a:lnTo>
                    <a:lnTo>
                      <a:pt x="146" y="108"/>
                    </a:lnTo>
                    <a:lnTo>
                      <a:pt x="128" y="125"/>
                    </a:lnTo>
                    <a:lnTo>
                      <a:pt x="110" y="141"/>
                    </a:lnTo>
                    <a:lnTo>
                      <a:pt x="110" y="141"/>
                    </a:lnTo>
                    <a:lnTo>
                      <a:pt x="71" y="172"/>
                    </a:lnTo>
                    <a:lnTo>
                      <a:pt x="52" y="188"/>
                    </a:lnTo>
                    <a:lnTo>
                      <a:pt x="31" y="202"/>
                    </a:lnTo>
                    <a:lnTo>
                      <a:pt x="31" y="202"/>
                    </a:lnTo>
                    <a:lnTo>
                      <a:pt x="23" y="208"/>
                    </a:lnTo>
                    <a:lnTo>
                      <a:pt x="14" y="213"/>
                    </a:lnTo>
                    <a:lnTo>
                      <a:pt x="9" y="217"/>
                    </a:lnTo>
                    <a:lnTo>
                      <a:pt x="5" y="222"/>
                    </a:lnTo>
                    <a:lnTo>
                      <a:pt x="2" y="226"/>
                    </a:lnTo>
                    <a:lnTo>
                      <a:pt x="0" y="230"/>
                    </a:lnTo>
                    <a:lnTo>
                      <a:pt x="0" y="230"/>
                    </a:lnTo>
                    <a:lnTo>
                      <a:pt x="0" y="232"/>
                    </a:lnTo>
                    <a:lnTo>
                      <a:pt x="1" y="234"/>
                    </a:lnTo>
                    <a:lnTo>
                      <a:pt x="2" y="235"/>
                    </a:lnTo>
                    <a:lnTo>
                      <a:pt x="4" y="236"/>
                    </a:lnTo>
                    <a:lnTo>
                      <a:pt x="5" y="236"/>
                    </a:lnTo>
                    <a:lnTo>
                      <a:pt x="7" y="236"/>
                    </a:lnTo>
                    <a:lnTo>
                      <a:pt x="8" y="234"/>
                    </a:lnTo>
                    <a:lnTo>
                      <a:pt x="9" y="233"/>
                    </a:lnTo>
                    <a:lnTo>
                      <a:pt x="9" y="233"/>
                    </a:lnTo>
                    <a:lnTo>
                      <a:pt x="12" y="228"/>
                    </a:lnTo>
                    <a:lnTo>
                      <a:pt x="16" y="224"/>
                    </a:lnTo>
                    <a:lnTo>
                      <a:pt x="21" y="220"/>
                    </a:lnTo>
                    <a:lnTo>
                      <a:pt x="26" y="215"/>
                    </a:lnTo>
                    <a:lnTo>
                      <a:pt x="38" y="207"/>
                    </a:lnTo>
                    <a:lnTo>
                      <a:pt x="49" y="201"/>
                    </a:lnTo>
                    <a:lnTo>
                      <a:pt x="49" y="201"/>
                    </a:lnTo>
                    <a:lnTo>
                      <a:pt x="67" y="185"/>
                    </a:lnTo>
                    <a:lnTo>
                      <a:pt x="86" y="171"/>
                    </a:lnTo>
                    <a:lnTo>
                      <a:pt x="104" y="158"/>
                    </a:lnTo>
                    <a:lnTo>
                      <a:pt x="123" y="142"/>
                    </a:lnTo>
                    <a:lnTo>
                      <a:pt x="123" y="142"/>
                    </a:lnTo>
                    <a:lnTo>
                      <a:pt x="141" y="127"/>
                    </a:lnTo>
                    <a:lnTo>
                      <a:pt x="156" y="109"/>
                    </a:lnTo>
                    <a:lnTo>
                      <a:pt x="187" y="74"/>
                    </a:lnTo>
                    <a:lnTo>
                      <a:pt x="187" y="74"/>
                    </a:lnTo>
                    <a:lnTo>
                      <a:pt x="218" y="40"/>
                    </a:lnTo>
                    <a:lnTo>
                      <a:pt x="250" y="7"/>
                    </a:lnTo>
                    <a:lnTo>
                      <a:pt x="250" y="7"/>
                    </a:lnTo>
                    <a:lnTo>
                      <a:pt x="251" y="6"/>
                    </a:lnTo>
                    <a:lnTo>
                      <a:pt x="252" y="4"/>
                    </a:lnTo>
                    <a:lnTo>
                      <a:pt x="251" y="2"/>
                    </a:lnTo>
                    <a:lnTo>
                      <a:pt x="250" y="1"/>
                    </a:lnTo>
                    <a:lnTo>
                      <a:pt x="249" y="0"/>
                    </a:lnTo>
                    <a:lnTo>
                      <a:pt x="247" y="0"/>
                    </a:lnTo>
                    <a:lnTo>
                      <a:pt x="245" y="0"/>
                    </a:lnTo>
                    <a:lnTo>
                      <a:pt x="244" y="1"/>
                    </a:lnTo>
                    <a:lnTo>
                      <a:pt x="24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614"/>
              <p:cNvSpPr/>
              <p:nvPr/>
            </p:nvSpPr>
            <p:spPr bwMode="auto">
              <a:xfrm>
                <a:off x="2190751" y="4356100"/>
                <a:ext cx="127000" cy="115888"/>
              </a:xfrm>
              <a:custGeom>
                <a:avLst/>
                <a:gdLst/>
                <a:ahLst/>
                <a:cxnLst>
                  <a:cxn ang="0">
                    <a:pos x="234" y="1"/>
                  </a:cxn>
                  <a:cxn ang="0">
                    <a:pos x="234" y="1"/>
                  </a:cxn>
                  <a:cxn ang="0">
                    <a:pos x="220" y="12"/>
                  </a:cxn>
                  <a:cxn ang="0">
                    <a:pos x="205" y="23"/>
                  </a:cxn>
                  <a:cxn ang="0">
                    <a:pos x="191" y="35"/>
                  </a:cxn>
                  <a:cxn ang="0">
                    <a:pos x="177" y="47"/>
                  </a:cxn>
                  <a:cxn ang="0">
                    <a:pos x="151" y="73"/>
                  </a:cxn>
                  <a:cxn ang="0">
                    <a:pos x="126" y="100"/>
                  </a:cxn>
                  <a:cxn ang="0">
                    <a:pos x="126" y="100"/>
                  </a:cxn>
                  <a:cxn ang="0">
                    <a:pos x="110" y="114"/>
                  </a:cxn>
                  <a:cxn ang="0">
                    <a:pos x="96" y="128"/>
                  </a:cxn>
                  <a:cxn ang="0">
                    <a:pos x="64" y="156"/>
                  </a:cxn>
                  <a:cxn ang="0">
                    <a:pos x="32" y="182"/>
                  </a:cxn>
                  <a:cxn ang="0">
                    <a:pos x="16" y="196"/>
                  </a:cxn>
                  <a:cxn ang="0">
                    <a:pos x="1" y="210"/>
                  </a:cxn>
                  <a:cxn ang="0">
                    <a:pos x="1" y="210"/>
                  </a:cxn>
                  <a:cxn ang="0">
                    <a:pos x="0" y="212"/>
                  </a:cxn>
                  <a:cxn ang="0">
                    <a:pos x="0" y="215"/>
                  </a:cxn>
                  <a:cxn ang="0">
                    <a:pos x="2" y="217"/>
                  </a:cxn>
                  <a:cxn ang="0">
                    <a:pos x="5" y="219"/>
                  </a:cxn>
                  <a:cxn ang="0">
                    <a:pos x="9" y="219"/>
                  </a:cxn>
                  <a:cxn ang="0">
                    <a:pos x="9" y="219"/>
                  </a:cxn>
                  <a:cxn ang="0">
                    <a:pos x="12" y="217"/>
                  </a:cxn>
                  <a:cxn ang="0">
                    <a:pos x="13" y="215"/>
                  </a:cxn>
                  <a:cxn ang="0">
                    <a:pos x="14" y="213"/>
                  </a:cxn>
                  <a:cxn ang="0">
                    <a:pos x="13" y="211"/>
                  </a:cxn>
                  <a:cxn ang="0">
                    <a:pos x="13" y="211"/>
                  </a:cxn>
                  <a:cxn ang="0">
                    <a:pos x="40" y="188"/>
                  </a:cxn>
                  <a:cxn ang="0">
                    <a:pos x="67" y="165"/>
                  </a:cxn>
                  <a:cxn ang="0">
                    <a:pos x="94" y="142"/>
                  </a:cxn>
                  <a:cxn ang="0">
                    <a:pos x="120" y="118"/>
                  </a:cxn>
                  <a:cxn ang="0">
                    <a:pos x="120" y="118"/>
                  </a:cxn>
                  <a:cxn ang="0">
                    <a:pos x="149" y="89"/>
                  </a:cxn>
                  <a:cxn ang="0">
                    <a:pos x="177" y="62"/>
                  </a:cxn>
                  <a:cxn ang="0">
                    <a:pos x="192" y="47"/>
                  </a:cxn>
                  <a:cxn ang="0">
                    <a:pos x="207" y="34"/>
                  </a:cxn>
                  <a:cxn ang="0">
                    <a:pos x="223" y="21"/>
                  </a:cxn>
                  <a:cxn ang="0">
                    <a:pos x="239" y="9"/>
                  </a:cxn>
                  <a:cxn ang="0">
                    <a:pos x="239" y="9"/>
                  </a:cxn>
                  <a:cxn ang="0">
                    <a:pos x="240" y="8"/>
                  </a:cxn>
                  <a:cxn ang="0">
                    <a:pos x="241" y="6"/>
                  </a:cxn>
                  <a:cxn ang="0">
                    <a:pos x="241" y="4"/>
                  </a:cxn>
                  <a:cxn ang="0">
                    <a:pos x="240" y="2"/>
                  </a:cxn>
                  <a:cxn ang="0">
                    <a:pos x="239" y="1"/>
                  </a:cxn>
                  <a:cxn ang="0">
                    <a:pos x="238" y="0"/>
                  </a:cxn>
                  <a:cxn ang="0">
                    <a:pos x="236" y="0"/>
                  </a:cxn>
                  <a:cxn ang="0">
                    <a:pos x="234" y="1"/>
                  </a:cxn>
                  <a:cxn ang="0">
                    <a:pos x="234" y="1"/>
                  </a:cxn>
                </a:cxnLst>
                <a:rect l="0" t="0" r="r" b="b"/>
                <a:pathLst>
                  <a:path w="241" h="219">
                    <a:moveTo>
                      <a:pt x="234" y="1"/>
                    </a:moveTo>
                    <a:lnTo>
                      <a:pt x="234" y="1"/>
                    </a:lnTo>
                    <a:lnTo>
                      <a:pt x="220" y="12"/>
                    </a:lnTo>
                    <a:lnTo>
                      <a:pt x="205" y="23"/>
                    </a:lnTo>
                    <a:lnTo>
                      <a:pt x="191" y="35"/>
                    </a:lnTo>
                    <a:lnTo>
                      <a:pt x="177" y="47"/>
                    </a:lnTo>
                    <a:lnTo>
                      <a:pt x="151" y="73"/>
                    </a:lnTo>
                    <a:lnTo>
                      <a:pt x="126" y="100"/>
                    </a:lnTo>
                    <a:lnTo>
                      <a:pt x="126" y="100"/>
                    </a:lnTo>
                    <a:lnTo>
                      <a:pt x="110" y="114"/>
                    </a:lnTo>
                    <a:lnTo>
                      <a:pt x="96" y="128"/>
                    </a:lnTo>
                    <a:lnTo>
                      <a:pt x="64" y="156"/>
                    </a:lnTo>
                    <a:lnTo>
                      <a:pt x="32" y="182"/>
                    </a:lnTo>
                    <a:lnTo>
                      <a:pt x="16" y="196"/>
                    </a:lnTo>
                    <a:lnTo>
                      <a:pt x="1" y="210"/>
                    </a:lnTo>
                    <a:lnTo>
                      <a:pt x="1" y="210"/>
                    </a:lnTo>
                    <a:lnTo>
                      <a:pt x="0" y="212"/>
                    </a:lnTo>
                    <a:lnTo>
                      <a:pt x="0" y="215"/>
                    </a:lnTo>
                    <a:lnTo>
                      <a:pt x="2" y="217"/>
                    </a:lnTo>
                    <a:lnTo>
                      <a:pt x="5" y="219"/>
                    </a:lnTo>
                    <a:lnTo>
                      <a:pt x="9" y="219"/>
                    </a:lnTo>
                    <a:lnTo>
                      <a:pt x="9" y="219"/>
                    </a:lnTo>
                    <a:lnTo>
                      <a:pt x="12" y="217"/>
                    </a:lnTo>
                    <a:lnTo>
                      <a:pt x="13" y="215"/>
                    </a:lnTo>
                    <a:lnTo>
                      <a:pt x="14" y="213"/>
                    </a:lnTo>
                    <a:lnTo>
                      <a:pt x="13" y="211"/>
                    </a:lnTo>
                    <a:lnTo>
                      <a:pt x="13" y="211"/>
                    </a:lnTo>
                    <a:lnTo>
                      <a:pt x="40" y="188"/>
                    </a:lnTo>
                    <a:lnTo>
                      <a:pt x="67" y="165"/>
                    </a:lnTo>
                    <a:lnTo>
                      <a:pt x="94" y="142"/>
                    </a:lnTo>
                    <a:lnTo>
                      <a:pt x="120" y="118"/>
                    </a:lnTo>
                    <a:lnTo>
                      <a:pt x="120" y="118"/>
                    </a:lnTo>
                    <a:lnTo>
                      <a:pt x="149" y="89"/>
                    </a:lnTo>
                    <a:lnTo>
                      <a:pt x="177" y="62"/>
                    </a:lnTo>
                    <a:lnTo>
                      <a:pt x="192" y="47"/>
                    </a:lnTo>
                    <a:lnTo>
                      <a:pt x="207" y="34"/>
                    </a:lnTo>
                    <a:lnTo>
                      <a:pt x="223" y="21"/>
                    </a:lnTo>
                    <a:lnTo>
                      <a:pt x="239" y="9"/>
                    </a:lnTo>
                    <a:lnTo>
                      <a:pt x="239" y="9"/>
                    </a:lnTo>
                    <a:lnTo>
                      <a:pt x="240" y="8"/>
                    </a:lnTo>
                    <a:lnTo>
                      <a:pt x="241" y="6"/>
                    </a:lnTo>
                    <a:lnTo>
                      <a:pt x="241" y="4"/>
                    </a:lnTo>
                    <a:lnTo>
                      <a:pt x="240" y="2"/>
                    </a:lnTo>
                    <a:lnTo>
                      <a:pt x="239" y="1"/>
                    </a:lnTo>
                    <a:lnTo>
                      <a:pt x="238" y="0"/>
                    </a:lnTo>
                    <a:lnTo>
                      <a:pt x="236" y="0"/>
                    </a:lnTo>
                    <a:lnTo>
                      <a:pt x="234" y="1"/>
                    </a:lnTo>
                    <a:lnTo>
                      <a:pt x="2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615"/>
              <p:cNvSpPr/>
              <p:nvPr/>
            </p:nvSpPr>
            <p:spPr bwMode="auto">
              <a:xfrm>
                <a:off x="2174876" y="4406900"/>
                <a:ext cx="119063" cy="117475"/>
              </a:xfrm>
              <a:custGeom>
                <a:avLst/>
                <a:gdLst/>
                <a:ahLst/>
                <a:cxnLst>
                  <a:cxn ang="0">
                    <a:pos x="216" y="1"/>
                  </a:cxn>
                  <a:cxn ang="0">
                    <a:pos x="203" y="9"/>
                  </a:cxn>
                  <a:cxn ang="0">
                    <a:pos x="193" y="19"/>
                  </a:cxn>
                  <a:cxn ang="0">
                    <a:pos x="173" y="43"/>
                  </a:cxn>
                  <a:cxn ang="0">
                    <a:pos x="159" y="58"/>
                  </a:cxn>
                  <a:cxn ang="0">
                    <a:pos x="129" y="91"/>
                  </a:cxn>
                  <a:cxn ang="0">
                    <a:pos x="48" y="173"/>
                  </a:cxn>
                  <a:cxn ang="0">
                    <a:pos x="37" y="182"/>
                  </a:cxn>
                  <a:cxn ang="0">
                    <a:pos x="15" y="200"/>
                  </a:cxn>
                  <a:cxn ang="0">
                    <a:pos x="5" y="209"/>
                  </a:cxn>
                  <a:cxn ang="0">
                    <a:pos x="3" y="212"/>
                  </a:cxn>
                  <a:cxn ang="0">
                    <a:pos x="1" y="216"/>
                  </a:cxn>
                  <a:cxn ang="0">
                    <a:pos x="1" y="220"/>
                  </a:cxn>
                  <a:cxn ang="0">
                    <a:pos x="6" y="223"/>
                  </a:cxn>
                  <a:cxn ang="0">
                    <a:pos x="9" y="221"/>
                  </a:cxn>
                  <a:cxn ang="0">
                    <a:pos x="11" y="218"/>
                  </a:cxn>
                  <a:cxn ang="0">
                    <a:pos x="11" y="218"/>
                  </a:cxn>
                  <a:cxn ang="0">
                    <a:pos x="14" y="216"/>
                  </a:cxn>
                  <a:cxn ang="0">
                    <a:pos x="14" y="213"/>
                  </a:cxn>
                  <a:cxn ang="0">
                    <a:pos x="34" y="196"/>
                  </a:cxn>
                  <a:cxn ang="0">
                    <a:pos x="54" y="179"/>
                  </a:cxn>
                  <a:cxn ang="0">
                    <a:pos x="113" y="120"/>
                  </a:cxn>
                  <a:cxn ang="0">
                    <a:pos x="141" y="91"/>
                  </a:cxn>
                  <a:cxn ang="0">
                    <a:pos x="168" y="63"/>
                  </a:cxn>
                  <a:cxn ang="0">
                    <a:pos x="189" y="43"/>
                  </a:cxn>
                  <a:cxn ang="0">
                    <a:pos x="194" y="36"/>
                  </a:cxn>
                  <a:cxn ang="0">
                    <a:pos x="205" y="19"/>
                  </a:cxn>
                  <a:cxn ang="0">
                    <a:pos x="221" y="9"/>
                  </a:cxn>
                  <a:cxn ang="0">
                    <a:pos x="223" y="8"/>
                  </a:cxn>
                  <a:cxn ang="0">
                    <a:pos x="223" y="5"/>
                  </a:cxn>
                  <a:cxn ang="0">
                    <a:pos x="220" y="1"/>
                  </a:cxn>
                  <a:cxn ang="0">
                    <a:pos x="216" y="1"/>
                  </a:cxn>
                </a:cxnLst>
                <a:rect l="0" t="0" r="r" b="b"/>
                <a:pathLst>
                  <a:path w="223" h="223">
                    <a:moveTo>
                      <a:pt x="216" y="1"/>
                    </a:moveTo>
                    <a:lnTo>
                      <a:pt x="216" y="1"/>
                    </a:lnTo>
                    <a:lnTo>
                      <a:pt x="209" y="4"/>
                    </a:lnTo>
                    <a:lnTo>
                      <a:pt x="203" y="9"/>
                    </a:lnTo>
                    <a:lnTo>
                      <a:pt x="198" y="14"/>
                    </a:lnTo>
                    <a:lnTo>
                      <a:pt x="193" y="19"/>
                    </a:lnTo>
                    <a:lnTo>
                      <a:pt x="184" y="31"/>
                    </a:lnTo>
                    <a:lnTo>
                      <a:pt x="173" y="43"/>
                    </a:lnTo>
                    <a:lnTo>
                      <a:pt x="173" y="43"/>
                    </a:lnTo>
                    <a:lnTo>
                      <a:pt x="159" y="58"/>
                    </a:lnTo>
                    <a:lnTo>
                      <a:pt x="143" y="75"/>
                    </a:lnTo>
                    <a:lnTo>
                      <a:pt x="129" y="91"/>
                    </a:lnTo>
                    <a:lnTo>
                      <a:pt x="113" y="107"/>
                    </a:lnTo>
                    <a:lnTo>
                      <a:pt x="48" y="173"/>
                    </a:lnTo>
                    <a:lnTo>
                      <a:pt x="48" y="173"/>
                    </a:lnTo>
                    <a:lnTo>
                      <a:pt x="37" y="182"/>
                    </a:lnTo>
                    <a:lnTo>
                      <a:pt x="27" y="191"/>
                    </a:lnTo>
                    <a:lnTo>
                      <a:pt x="15" y="200"/>
                    </a:lnTo>
                    <a:lnTo>
                      <a:pt x="10" y="204"/>
                    </a:lnTo>
                    <a:lnTo>
                      <a:pt x="5" y="209"/>
                    </a:lnTo>
                    <a:lnTo>
                      <a:pt x="5" y="209"/>
                    </a:lnTo>
                    <a:lnTo>
                      <a:pt x="3" y="212"/>
                    </a:lnTo>
                    <a:lnTo>
                      <a:pt x="1" y="216"/>
                    </a:lnTo>
                    <a:lnTo>
                      <a:pt x="1" y="216"/>
                    </a:lnTo>
                    <a:lnTo>
                      <a:pt x="0" y="219"/>
                    </a:lnTo>
                    <a:lnTo>
                      <a:pt x="1" y="220"/>
                    </a:lnTo>
                    <a:lnTo>
                      <a:pt x="3" y="222"/>
                    </a:lnTo>
                    <a:lnTo>
                      <a:pt x="6" y="223"/>
                    </a:lnTo>
                    <a:lnTo>
                      <a:pt x="8" y="222"/>
                    </a:lnTo>
                    <a:lnTo>
                      <a:pt x="9" y="221"/>
                    </a:lnTo>
                    <a:lnTo>
                      <a:pt x="9" y="221"/>
                    </a:lnTo>
                    <a:lnTo>
                      <a:pt x="11" y="218"/>
                    </a:lnTo>
                    <a:lnTo>
                      <a:pt x="11" y="218"/>
                    </a:lnTo>
                    <a:lnTo>
                      <a:pt x="11" y="218"/>
                    </a:lnTo>
                    <a:lnTo>
                      <a:pt x="12" y="218"/>
                    </a:lnTo>
                    <a:lnTo>
                      <a:pt x="14" y="216"/>
                    </a:lnTo>
                    <a:lnTo>
                      <a:pt x="14" y="213"/>
                    </a:lnTo>
                    <a:lnTo>
                      <a:pt x="14" y="213"/>
                    </a:lnTo>
                    <a:lnTo>
                      <a:pt x="23" y="204"/>
                    </a:lnTo>
                    <a:lnTo>
                      <a:pt x="34" y="196"/>
                    </a:lnTo>
                    <a:lnTo>
                      <a:pt x="45" y="189"/>
                    </a:lnTo>
                    <a:lnTo>
                      <a:pt x="54" y="179"/>
                    </a:lnTo>
                    <a:lnTo>
                      <a:pt x="113" y="120"/>
                    </a:lnTo>
                    <a:lnTo>
                      <a:pt x="113" y="120"/>
                    </a:lnTo>
                    <a:lnTo>
                      <a:pt x="128" y="106"/>
                    </a:lnTo>
                    <a:lnTo>
                      <a:pt x="141" y="91"/>
                    </a:lnTo>
                    <a:lnTo>
                      <a:pt x="168" y="63"/>
                    </a:lnTo>
                    <a:lnTo>
                      <a:pt x="168" y="63"/>
                    </a:lnTo>
                    <a:lnTo>
                      <a:pt x="181" y="49"/>
                    </a:lnTo>
                    <a:lnTo>
                      <a:pt x="189" y="43"/>
                    </a:lnTo>
                    <a:lnTo>
                      <a:pt x="194" y="36"/>
                    </a:lnTo>
                    <a:lnTo>
                      <a:pt x="194" y="36"/>
                    </a:lnTo>
                    <a:lnTo>
                      <a:pt x="199" y="26"/>
                    </a:lnTo>
                    <a:lnTo>
                      <a:pt x="205" y="19"/>
                    </a:lnTo>
                    <a:lnTo>
                      <a:pt x="212" y="13"/>
                    </a:lnTo>
                    <a:lnTo>
                      <a:pt x="221" y="9"/>
                    </a:lnTo>
                    <a:lnTo>
                      <a:pt x="221" y="9"/>
                    </a:lnTo>
                    <a:lnTo>
                      <a:pt x="223" y="8"/>
                    </a:lnTo>
                    <a:lnTo>
                      <a:pt x="223" y="6"/>
                    </a:lnTo>
                    <a:lnTo>
                      <a:pt x="223" y="5"/>
                    </a:lnTo>
                    <a:lnTo>
                      <a:pt x="223" y="3"/>
                    </a:lnTo>
                    <a:lnTo>
                      <a:pt x="220" y="1"/>
                    </a:lnTo>
                    <a:lnTo>
                      <a:pt x="218" y="0"/>
                    </a:lnTo>
                    <a:lnTo>
                      <a:pt x="216" y="1"/>
                    </a:lnTo>
                    <a:lnTo>
                      <a:pt x="2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616"/>
              <p:cNvSpPr/>
              <p:nvPr/>
            </p:nvSpPr>
            <p:spPr bwMode="auto">
              <a:xfrm>
                <a:off x="2190751" y="4446588"/>
                <a:ext cx="122238" cy="122238"/>
              </a:xfrm>
              <a:custGeom>
                <a:avLst/>
                <a:gdLst/>
                <a:ahLst/>
                <a:cxnLst>
                  <a:cxn ang="0">
                    <a:pos x="223" y="2"/>
                  </a:cxn>
                  <a:cxn ang="0">
                    <a:pos x="223" y="2"/>
                  </a:cxn>
                  <a:cxn ang="0">
                    <a:pos x="221" y="5"/>
                  </a:cxn>
                  <a:cxn ang="0">
                    <a:pos x="218" y="8"/>
                  </a:cxn>
                  <a:cxn ang="0">
                    <a:pos x="211" y="12"/>
                  </a:cxn>
                  <a:cxn ang="0">
                    <a:pos x="205" y="15"/>
                  </a:cxn>
                  <a:cxn ang="0">
                    <a:pos x="203" y="18"/>
                  </a:cxn>
                  <a:cxn ang="0">
                    <a:pos x="200" y="20"/>
                  </a:cxn>
                  <a:cxn ang="0">
                    <a:pos x="200" y="20"/>
                  </a:cxn>
                  <a:cxn ang="0">
                    <a:pos x="178" y="50"/>
                  </a:cxn>
                  <a:cxn ang="0">
                    <a:pos x="178" y="50"/>
                  </a:cxn>
                  <a:cxn ang="0">
                    <a:pos x="164" y="69"/>
                  </a:cxn>
                  <a:cxn ang="0">
                    <a:pos x="149" y="87"/>
                  </a:cxn>
                  <a:cxn ang="0">
                    <a:pos x="133" y="104"/>
                  </a:cxn>
                  <a:cxn ang="0">
                    <a:pos x="115" y="121"/>
                  </a:cxn>
                  <a:cxn ang="0">
                    <a:pos x="115" y="121"/>
                  </a:cxn>
                  <a:cxn ang="0">
                    <a:pos x="86" y="146"/>
                  </a:cxn>
                  <a:cxn ang="0">
                    <a:pos x="56" y="170"/>
                  </a:cxn>
                  <a:cxn ang="0">
                    <a:pos x="41" y="183"/>
                  </a:cxn>
                  <a:cxn ang="0">
                    <a:pos x="27" y="195"/>
                  </a:cxn>
                  <a:cxn ang="0">
                    <a:pos x="14" y="210"/>
                  </a:cxn>
                  <a:cxn ang="0">
                    <a:pos x="1" y="224"/>
                  </a:cxn>
                  <a:cxn ang="0">
                    <a:pos x="1" y="224"/>
                  </a:cxn>
                  <a:cxn ang="0">
                    <a:pos x="0" y="225"/>
                  </a:cxn>
                  <a:cxn ang="0">
                    <a:pos x="0" y="227"/>
                  </a:cxn>
                  <a:cxn ang="0">
                    <a:pos x="2" y="230"/>
                  </a:cxn>
                  <a:cxn ang="0">
                    <a:pos x="3" y="231"/>
                  </a:cxn>
                  <a:cxn ang="0">
                    <a:pos x="5" y="232"/>
                  </a:cxn>
                  <a:cxn ang="0">
                    <a:pos x="6" y="231"/>
                  </a:cxn>
                  <a:cxn ang="0">
                    <a:pos x="8" y="230"/>
                  </a:cxn>
                  <a:cxn ang="0">
                    <a:pos x="8" y="230"/>
                  </a:cxn>
                  <a:cxn ang="0">
                    <a:pos x="21" y="215"/>
                  </a:cxn>
                  <a:cxn ang="0">
                    <a:pos x="35" y="200"/>
                  </a:cxn>
                  <a:cxn ang="0">
                    <a:pos x="50" y="187"/>
                  </a:cxn>
                  <a:cxn ang="0">
                    <a:pos x="66" y="174"/>
                  </a:cxn>
                  <a:cxn ang="0">
                    <a:pos x="98" y="148"/>
                  </a:cxn>
                  <a:cxn ang="0">
                    <a:pos x="129" y="122"/>
                  </a:cxn>
                  <a:cxn ang="0">
                    <a:pos x="129" y="122"/>
                  </a:cxn>
                  <a:cxn ang="0">
                    <a:pos x="144" y="107"/>
                  </a:cxn>
                  <a:cxn ang="0">
                    <a:pos x="158" y="93"/>
                  </a:cxn>
                  <a:cxn ang="0">
                    <a:pos x="170" y="77"/>
                  </a:cxn>
                  <a:cxn ang="0">
                    <a:pos x="181" y="61"/>
                  </a:cxn>
                  <a:cxn ang="0">
                    <a:pos x="181" y="61"/>
                  </a:cxn>
                  <a:cxn ang="0">
                    <a:pos x="189" y="51"/>
                  </a:cxn>
                  <a:cxn ang="0">
                    <a:pos x="197" y="39"/>
                  </a:cxn>
                  <a:cxn ang="0">
                    <a:pos x="206" y="29"/>
                  </a:cxn>
                  <a:cxn ang="0">
                    <a:pos x="211" y="25"/>
                  </a:cxn>
                  <a:cxn ang="0">
                    <a:pos x="217" y="22"/>
                  </a:cxn>
                  <a:cxn ang="0">
                    <a:pos x="217" y="22"/>
                  </a:cxn>
                  <a:cxn ang="0">
                    <a:pos x="222" y="19"/>
                  </a:cxn>
                  <a:cxn ang="0">
                    <a:pos x="225" y="14"/>
                  </a:cxn>
                  <a:cxn ang="0">
                    <a:pos x="231" y="7"/>
                  </a:cxn>
                  <a:cxn ang="0">
                    <a:pos x="231" y="7"/>
                  </a:cxn>
                  <a:cxn ang="0">
                    <a:pos x="232" y="5"/>
                  </a:cxn>
                  <a:cxn ang="0">
                    <a:pos x="232" y="3"/>
                  </a:cxn>
                  <a:cxn ang="0">
                    <a:pos x="231" y="2"/>
                  </a:cxn>
                  <a:cxn ang="0">
                    <a:pos x="230" y="1"/>
                  </a:cxn>
                  <a:cxn ang="0">
                    <a:pos x="228" y="0"/>
                  </a:cxn>
                  <a:cxn ang="0">
                    <a:pos x="226" y="0"/>
                  </a:cxn>
                  <a:cxn ang="0">
                    <a:pos x="225" y="0"/>
                  </a:cxn>
                  <a:cxn ang="0">
                    <a:pos x="223" y="2"/>
                  </a:cxn>
                  <a:cxn ang="0">
                    <a:pos x="223" y="2"/>
                  </a:cxn>
                </a:cxnLst>
                <a:rect l="0" t="0" r="r" b="b"/>
                <a:pathLst>
                  <a:path w="232" h="232">
                    <a:moveTo>
                      <a:pt x="223" y="2"/>
                    </a:moveTo>
                    <a:lnTo>
                      <a:pt x="223" y="2"/>
                    </a:lnTo>
                    <a:lnTo>
                      <a:pt x="221" y="5"/>
                    </a:lnTo>
                    <a:lnTo>
                      <a:pt x="218" y="8"/>
                    </a:lnTo>
                    <a:lnTo>
                      <a:pt x="211" y="12"/>
                    </a:lnTo>
                    <a:lnTo>
                      <a:pt x="205" y="15"/>
                    </a:lnTo>
                    <a:lnTo>
                      <a:pt x="203" y="18"/>
                    </a:lnTo>
                    <a:lnTo>
                      <a:pt x="200" y="20"/>
                    </a:lnTo>
                    <a:lnTo>
                      <a:pt x="200" y="20"/>
                    </a:lnTo>
                    <a:lnTo>
                      <a:pt x="178" y="50"/>
                    </a:lnTo>
                    <a:lnTo>
                      <a:pt x="178" y="50"/>
                    </a:lnTo>
                    <a:lnTo>
                      <a:pt x="164" y="69"/>
                    </a:lnTo>
                    <a:lnTo>
                      <a:pt x="149" y="87"/>
                    </a:lnTo>
                    <a:lnTo>
                      <a:pt x="133" y="104"/>
                    </a:lnTo>
                    <a:lnTo>
                      <a:pt x="115" y="121"/>
                    </a:lnTo>
                    <a:lnTo>
                      <a:pt x="115" y="121"/>
                    </a:lnTo>
                    <a:lnTo>
                      <a:pt x="86" y="146"/>
                    </a:lnTo>
                    <a:lnTo>
                      <a:pt x="56" y="170"/>
                    </a:lnTo>
                    <a:lnTo>
                      <a:pt x="41" y="183"/>
                    </a:lnTo>
                    <a:lnTo>
                      <a:pt x="27" y="195"/>
                    </a:lnTo>
                    <a:lnTo>
                      <a:pt x="14" y="210"/>
                    </a:lnTo>
                    <a:lnTo>
                      <a:pt x="1" y="224"/>
                    </a:lnTo>
                    <a:lnTo>
                      <a:pt x="1" y="224"/>
                    </a:lnTo>
                    <a:lnTo>
                      <a:pt x="0" y="225"/>
                    </a:lnTo>
                    <a:lnTo>
                      <a:pt x="0" y="227"/>
                    </a:lnTo>
                    <a:lnTo>
                      <a:pt x="2" y="230"/>
                    </a:lnTo>
                    <a:lnTo>
                      <a:pt x="3" y="231"/>
                    </a:lnTo>
                    <a:lnTo>
                      <a:pt x="5" y="232"/>
                    </a:lnTo>
                    <a:lnTo>
                      <a:pt x="6" y="231"/>
                    </a:lnTo>
                    <a:lnTo>
                      <a:pt x="8" y="230"/>
                    </a:lnTo>
                    <a:lnTo>
                      <a:pt x="8" y="230"/>
                    </a:lnTo>
                    <a:lnTo>
                      <a:pt x="21" y="215"/>
                    </a:lnTo>
                    <a:lnTo>
                      <a:pt x="35" y="200"/>
                    </a:lnTo>
                    <a:lnTo>
                      <a:pt x="50" y="187"/>
                    </a:lnTo>
                    <a:lnTo>
                      <a:pt x="66" y="174"/>
                    </a:lnTo>
                    <a:lnTo>
                      <a:pt x="98" y="148"/>
                    </a:lnTo>
                    <a:lnTo>
                      <a:pt x="129" y="122"/>
                    </a:lnTo>
                    <a:lnTo>
                      <a:pt x="129" y="122"/>
                    </a:lnTo>
                    <a:lnTo>
                      <a:pt x="144" y="107"/>
                    </a:lnTo>
                    <a:lnTo>
                      <a:pt x="158" y="93"/>
                    </a:lnTo>
                    <a:lnTo>
                      <a:pt x="170" y="77"/>
                    </a:lnTo>
                    <a:lnTo>
                      <a:pt x="181" y="61"/>
                    </a:lnTo>
                    <a:lnTo>
                      <a:pt x="181" y="61"/>
                    </a:lnTo>
                    <a:lnTo>
                      <a:pt x="189" y="51"/>
                    </a:lnTo>
                    <a:lnTo>
                      <a:pt x="197" y="39"/>
                    </a:lnTo>
                    <a:lnTo>
                      <a:pt x="206" y="29"/>
                    </a:lnTo>
                    <a:lnTo>
                      <a:pt x="211" y="25"/>
                    </a:lnTo>
                    <a:lnTo>
                      <a:pt x="217" y="22"/>
                    </a:lnTo>
                    <a:lnTo>
                      <a:pt x="217" y="22"/>
                    </a:lnTo>
                    <a:lnTo>
                      <a:pt x="222" y="19"/>
                    </a:lnTo>
                    <a:lnTo>
                      <a:pt x="225" y="14"/>
                    </a:lnTo>
                    <a:lnTo>
                      <a:pt x="231" y="7"/>
                    </a:lnTo>
                    <a:lnTo>
                      <a:pt x="231" y="7"/>
                    </a:lnTo>
                    <a:lnTo>
                      <a:pt x="232" y="5"/>
                    </a:lnTo>
                    <a:lnTo>
                      <a:pt x="232" y="3"/>
                    </a:lnTo>
                    <a:lnTo>
                      <a:pt x="231" y="2"/>
                    </a:lnTo>
                    <a:lnTo>
                      <a:pt x="230" y="1"/>
                    </a:lnTo>
                    <a:lnTo>
                      <a:pt x="228" y="0"/>
                    </a:lnTo>
                    <a:lnTo>
                      <a:pt x="226" y="0"/>
                    </a:lnTo>
                    <a:lnTo>
                      <a:pt x="225" y="0"/>
                    </a:lnTo>
                    <a:lnTo>
                      <a:pt x="223" y="2"/>
                    </a:lnTo>
                    <a:lnTo>
                      <a:pt x="22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617"/>
              <p:cNvSpPr/>
              <p:nvPr/>
            </p:nvSpPr>
            <p:spPr bwMode="auto">
              <a:xfrm>
                <a:off x="2200276" y="4495800"/>
                <a:ext cx="103188" cy="106363"/>
              </a:xfrm>
              <a:custGeom>
                <a:avLst/>
                <a:gdLst/>
                <a:ahLst/>
                <a:cxnLst>
                  <a:cxn ang="0">
                    <a:pos x="185" y="4"/>
                  </a:cxn>
                  <a:cxn ang="0">
                    <a:pos x="180" y="15"/>
                  </a:cxn>
                  <a:cxn ang="0">
                    <a:pos x="172" y="26"/>
                  </a:cxn>
                  <a:cxn ang="0">
                    <a:pos x="152" y="46"/>
                  </a:cxn>
                  <a:cxn ang="0">
                    <a:pos x="141" y="60"/>
                  </a:cxn>
                  <a:cxn ang="0">
                    <a:pos x="116" y="85"/>
                  </a:cxn>
                  <a:cxn ang="0">
                    <a:pos x="102" y="96"/>
                  </a:cxn>
                  <a:cxn ang="0">
                    <a:pos x="76" y="122"/>
                  </a:cxn>
                  <a:cxn ang="0">
                    <a:pos x="49" y="149"/>
                  </a:cxn>
                  <a:cxn ang="0">
                    <a:pos x="36" y="160"/>
                  </a:cxn>
                  <a:cxn ang="0">
                    <a:pos x="13" y="181"/>
                  </a:cxn>
                  <a:cxn ang="0">
                    <a:pos x="1" y="191"/>
                  </a:cxn>
                  <a:cxn ang="0">
                    <a:pos x="0" y="197"/>
                  </a:cxn>
                  <a:cxn ang="0">
                    <a:pos x="4" y="199"/>
                  </a:cxn>
                  <a:cxn ang="0">
                    <a:pos x="5" y="199"/>
                  </a:cxn>
                  <a:cxn ang="0">
                    <a:pos x="15" y="194"/>
                  </a:cxn>
                  <a:cxn ang="0">
                    <a:pos x="17" y="193"/>
                  </a:cxn>
                  <a:cxn ang="0">
                    <a:pos x="18" y="190"/>
                  </a:cxn>
                  <a:cxn ang="0">
                    <a:pos x="18" y="188"/>
                  </a:cxn>
                  <a:cxn ang="0">
                    <a:pos x="55" y="156"/>
                  </a:cxn>
                  <a:cxn ang="0">
                    <a:pos x="70" y="142"/>
                  </a:cxn>
                  <a:cxn ang="0">
                    <a:pos x="99" y="112"/>
                  </a:cxn>
                  <a:cxn ang="0">
                    <a:pos x="115" y="98"/>
                  </a:cxn>
                  <a:cxn ang="0">
                    <a:pos x="142" y="73"/>
                  </a:cxn>
                  <a:cxn ang="0">
                    <a:pos x="164" y="45"/>
                  </a:cxn>
                  <a:cxn ang="0">
                    <a:pos x="169" y="40"/>
                  </a:cxn>
                  <a:cxn ang="0">
                    <a:pos x="182" y="27"/>
                  </a:cxn>
                  <a:cxn ang="0">
                    <a:pos x="189" y="18"/>
                  </a:cxn>
                  <a:cxn ang="0">
                    <a:pos x="193" y="6"/>
                  </a:cxn>
                  <a:cxn ang="0">
                    <a:pos x="193" y="4"/>
                  </a:cxn>
                  <a:cxn ang="0">
                    <a:pos x="190" y="1"/>
                  </a:cxn>
                  <a:cxn ang="0">
                    <a:pos x="187" y="1"/>
                  </a:cxn>
                  <a:cxn ang="0">
                    <a:pos x="185" y="4"/>
                  </a:cxn>
                </a:cxnLst>
                <a:rect l="0" t="0" r="r" b="b"/>
                <a:pathLst>
                  <a:path w="193" h="199">
                    <a:moveTo>
                      <a:pt x="185" y="4"/>
                    </a:moveTo>
                    <a:lnTo>
                      <a:pt x="185" y="4"/>
                    </a:lnTo>
                    <a:lnTo>
                      <a:pt x="183" y="9"/>
                    </a:lnTo>
                    <a:lnTo>
                      <a:pt x="180" y="15"/>
                    </a:lnTo>
                    <a:lnTo>
                      <a:pt x="176" y="21"/>
                    </a:lnTo>
                    <a:lnTo>
                      <a:pt x="172" y="26"/>
                    </a:lnTo>
                    <a:lnTo>
                      <a:pt x="161" y="36"/>
                    </a:lnTo>
                    <a:lnTo>
                      <a:pt x="152" y="46"/>
                    </a:lnTo>
                    <a:lnTo>
                      <a:pt x="152" y="46"/>
                    </a:lnTo>
                    <a:lnTo>
                      <a:pt x="141" y="60"/>
                    </a:lnTo>
                    <a:lnTo>
                      <a:pt x="128" y="72"/>
                    </a:lnTo>
                    <a:lnTo>
                      <a:pt x="116" y="85"/>
                    </a:lnTo>
                    <a:lnTo>
                      <a:pt x="102" y="96"/>
                    </a:lnTo>
                    <a:lnTo>
                      <a:pt x="102" y="96"/>
                    </a:lnTo>
                    <a:lnTo>
                      <a:pt x="88" y="108"/>
                    </a:lnTo>
                    <a:lnTo>
                      <a:pt x="76" y="122"/>
                    </a:lnTo>
                    <a:lnTo>
                      <a:pt x="62" y="136"/>
                    </a:lnTo>
                    <a:lnTo>
                      <a:pt x="49" y="149"/>
                    </a:lnTo>
                    <a:lnTo>
                      <a:pt x="49" y="149"/>
                    </a:lnTo>
                    <a:lnTo>
                      <a:pt x="36" y="160"/>
                    </a:lnTo>
                    <a:lnTo>
                      <a:pt x="24" y="170"/>
                    </a:lnTo>
                    <a:lnTo>
                      <a:pt x="13" y="181"/>
                    </a:lnTo>
                    <a:lnTo>
                      <a:pt x="1" y="191"/>
                    </a:lnTo>
                    <a:lnTo>
                      <a:pt x="1" y="191"/>
                    </a:lnTo>
                    <a:lnTo>
                      <a:pt x="0" y="194"/>
                    </a:lnTo>
                    <a:lnTo>
                      <a:pt x="0" y="197"/>
                    </a:lnTo>
                    <a:lnTo>
                      <a:pt x="2" y="199"/>
                    </a:lnTo>
                    <a:lnTo>
                      <a:pt x="4" y="199"/>
                    </a:lnTo>
                    <a:lnTo>
                      <a:pt x="5" y="199"/>
                    </a:lnTo>
                    <a:lnTo>
                      <a:pt x="5" y="199"/>
                    </a:lnTo>
                    <a:lnTo>
                      <a:pt x="11" y="197"/>
                    </a:lnTo>
                    <a:lnTo>
                      <a:pt x="15" y="194"/>
                    </a:lnTo>
                    <a:lnTo>
                      <a:pt x="15" y="194"/>
                    </a:lnTo>
                    <a:lnTo>
                      <a:pt x="17" y="193"/>
                    </a:lnTo>
                    <a:lnTo>
                      <a:pt x="18" y="192"/>
                    </a:lnTo>
                    <a:lnTo>
                      <a:pt x="18" y="190"/>
                    </a:lnTo>
                    <a:lnTo>
                      <a:pt x="18" y="188"/>
                    </a:lnTo>
                    <a:lnTo>
                      <a:pt x="18" y="188"/>
                    </a:lnTo>
                    <a:lnTo>
                      <a:pt x="36" y="172"/>
                    </a:lnTo>
                    <a:lnTo>
                      <a:pt x="55" y="156"/>
                    </a:lnTo>
                    <a:lnTo>
                      <a:pt x="55" y="156"/>
                    </a:lnTo>
                    <a:lnTo>
                      <a:pt x="70" y="142"/>
                    </a:lnTo>
                    <a:lnTo>
                      <a:pt x="85" y="126"/>
                    </a:lnTo>
                    <a:lnTo>
                      <a:pt x="99" y="112"/>
                    </a:lnTo>
                    <a:lnTo>
                      <a:pt x="115" y="98"/>
                    </a:lnTo>
                    <a:lnTo>
                      <a:pt x="115" y="98"/>
                    </a:lnTo>
                    <a:lnTo>
                      <a:pt x="128" y="86"/>
                    </a:lnTo>
                    <a:lnTo>
                      <a:pt x="142" y="73"/>
                    </a:lnTo>
                    <a:lnTo>
                      <a:pt x="154" y="60"/>
                    </a:lnTo>
                    <a:lnTo>
                      <a:pt x="164" y="45"/>
                    </a:lnTo>
                    <a:lnTo>
                      <a:pt x="164" y="45"/>
                    </a:lnTo>
                    <a:lnTo>
                      <a:pt x="169" y="40"/>
                    </a:lnTo>
                    <a:lnTo>
                      <a:pt x="173" y="36"/>
                    </a:lnTo>
                    <a:lnTo>
                      <a:pt x="182" y="27"/>
                    </a:lnTo>
                    <a:lnTo>
                      <a:pt x="186" y="23"/>
                    </a:lnTo>
                    <a:lnTo>
                      <a:pt x="189" y="18"/>
                    </a:lnTo>
                    <a:lnTo>
                      <a:pt x="192" y="12"/>
                    </a:lnTo>
                    <a:lnTo>
                      <a:pt x="193" y="6"/>
                    </a:lnTo>
                    <a:lnTo>
                      <a:pt x="193" y="6"/>
                    </a:lnTo>
                    <a:lnTo>
                      <a:pt x="193" y="4"/>
                    </a:lnTo>
                    <a:lnTo>
                      <a:pt x="193" y="3"/>
                    </a:lnTo>
                    <a:lnTo>
                      <a:pt x="190" y="1"/>
                    </a:lnTo>
                    <a:lnTo>
                      <a:pt x="188" y="0"/>
                    </a:lnTo>
                    <a:lnTo>
                      <a:pt x="187" y="1"/>
                    </a:lnTo>
                    <a:lnTo>
                      <a:pt x="185" y="2"/>
                    </a:lnTo>
                    <a:lnTo>
                      <a:pt x="185" y="4"/>
                    </a:lnTo>
                    <a:lnTo>
                      <a:pt x="18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618"/>
              <p:cNvSpPr/>
              <p:nvPr/>
            </p:nvSpPr>
            <p:spPr bwMode="auto">
              <a:xfrm>
                <a:off x="2235201" y="4533900"/>
                <a:ext cx="73025" cy="82550"/>
              </a:xfrm>
              <a:custGeom>
                <a:avLst/>
                <a:gdLst/>
                <a:ahLst/>
                <a:cxnLst>
                  <a:cxn ang="0">
                    <a:pos x="128" y="4"/>
                  </a:cxn>
                  <a:cxn ang="0">
                    <a:pos x="128" y="4"/>
                  </a:cxn>
                  <a:cxn ang="0">
                    <a:pos x="126" y="10"/>
                  </a:cxn>
                  <a:cxn ang="0">
                    <a:pos x="122" y="14"/>
                  </a:cxn>
                  <a:cxn ang="0">
                    <a:pos x="114" y="24"/>
                  </a:cxn>
                  <a:cxn ang="0">
                    <a:pos x="104" y="33"/>
                  </a:cxn>
                  <a:cxn ang="0">
                    <a:pos x="95" y="42"/>
                  </a:cxn>
                  <a:cxn ang="0">
                    <a:pos x="95" y="42"/>
                  </a:cxn>
                  <a:cxn ang="0">
                    <a:pos x="78" y="62"/>
                  </a:cxn>
                  <a:cxn ang="0">
                    <a:pos x="59" y="83"/>
                  </a:cxn>
                  <a:cxn ang="0">
                    <a:pos x="59" y="83"/>
                  </a:cxn>
                  <a:cxn ang="0">
                    <a:pos x="50" y="94"/>
                  </a:cxn>
                  <a:cxn ang="0">
                    <a:pos x="42" y="106"/>
                  </a:cxn>
                  <a:cxn ang="0">
                    <a:pos x="32" y="116"/>
                  </a:cxn>
                  <a:cxn ang="0">
                    <a:pos x="27" y="121"/>
                  </a:cxn>
                  <a:cxn ang="0">
                    <a:pos x="22" y="126"/>
                  </a:cxn>
                  <a:cxn ang="0">
                    <a:pos x="22" y="126"/>
                  </a:cxn>
                  <a:cxn ang="0">
                    <a:pos x="16" y="131"/>
                  </a:cxn>
                  <a:cxn ang="0">
                    <a:pos x="10" y="137"/>
                  </a:cxn>
                  <a:cxn ang="0">
                    <a:pos x="4" y="143"/>
                  </a:cxn>
                  <a:cxn ang="0">
                    <a:pos x="0" y="150"/>
                  </a:cxn>
                  <a:cxn ang="0">
                    <a:pos x="0" y="150"/>
                  </a:cxn>
                  <a:cxn ang="0">
                    <a:pos x="0" y="152"/>
                  </a:cxn>
                  <a:cxn ang="0">
                    <a:pos x="0" y="154"/>
                  </a:cxn>
                  <a:cxn ang="0">
                    <a:pos x="2" y="156"/>
                  </a:cxn>
                  <a:cxn ang="0">
                    <a:pos x="4" y="157"/>
                  </a:cxn>
                  <a:cxn ang="0">
                    <a:pos x="7" y="157"/>
                  </a:cxn>
                  <a:cxn ang="0">
                    <a:pos x="8" y="156"/>
                  </a:cxn>
                  <a:cxn ang="0">
                    <a:pos x="9" y="154"/>
                  </a:cxn>
                  <a:cxn ang="0">
                    <a:pos x="9" y="154"/>
                  </a:cxn>
                  <a:cxn ang="0">
                    <a:pos x="12" y="150"/>
                  </a:cxn>
                  <a:cxn ang="0">
                    <a:pos x="15" y="145"/>
                  </a:cxn>
                  <a:cxn ang="0">
                    <a:pos x="23" y="137"/>
                  </a:cxn>
                  <a:cxn ang="0">
                    <a:pos x="42" y="122"/>
                  </a:cxn>
                  <a:cxn ang="0">
                    <a:pos x="42" y="122"/>
                  </a:cxn>
                  <a:cxn ang="0">
                    <a:pos x="44" y="119"/>
                  </a:cxn>
                  <a:cxn ang="0">
                    <a:pos x="47" y="115"/>
                  </a:cxn>
                  <a:cxn ang="0">
                    <a:pos x="51" y="108"/>
                  </a:cxn>
                  <a:cxn ang="0">
                    <a:pos x="51" y="108"/>
                  </a:cxn>
                  <a:cxn ang="0">
                    <a:pos x="63" y="92"/>
                  </a:cxn>
                  <a:cxn ang="0">
                    <a:pos x="77" y="78"/>
                  </a:cxn>
                  <a:cxn ang="0">
                    <a:pos x="77" y="78"/>
                  </a:cxn>
                  <a:cxn ang="0">
                    <a:pos x="94" y="58"/>
                  </a:cxn>
                  <a:cxn ang="0">
                    <a:pos x="113" y="37"/>
                  </a:cxn>
                  <a:cxn ang="0">
                    <a:pos x="113" y="37"/>
                  </a:cxn>
                  <a:cxn ang="0">
                    <a:pos x="126" y="23"/>
                  </a:cxn>
                  <a:cxn ang="0">
                    <a:pos x="133" y="16"/>
                  </a:cxn>
                  <a:cxn ang="0">
                    <a:pos x="136" y="12"/>
                  </a:cxn>
                  <a:cxn ang="0">
                    <a:pos x="138" y="6"/>
                  </a:cxn>
                  <a:cxn ang="0">
                    <a:pos x="138" y="6"/>
                  </a:cxn>
                  <a:cxn ang="0">
                    <a:pos x="138" y="4"/>
                  </a:cxn>
                  <a:cxn ang="0">
                    <a:pos x="137" y="3"/>
                  </a:cxn>
                  <a:cxn ang="0">
                    <a:pos x="136" y="1"/>
                  </a:cxn>
                  <a:cxn ang="0">
                    <a:pos x="134" y="1"/>
                  </a:cxn>
                  <a:cxn ang="0">
                    <a:pos x="133" y="0"/>
                  </a:cxn>
                  <a:cxn ang="0">
                    <a:pos x="130" y="1"/>
                  </a:cxn>
                  <a:cxn ang="0">
                    <a:pos x="129" y="2"/>
                  </a:cxn>
                  <a:cxn ang="0">
                    <a:pos x="128" y="4"/>
                  </a:cxn>
                  <a:cxn ang="0">
                    <a:pos x="128" y="4"/>
                  </a:cxn>
                </a:cxnLst>
                <a:rect l="0" t="0" r="r" b="b"/>
                <a:pathLst>
                  <a:path w="138" h="157">
                    <a:moveTo>
                      <a:pt x="128" y="4"/>
                    </a:moveTo>
                    <a:lnTo>
                      <a:pt x="128" y="4"/>
                    </a:lnTo>
                    <a:lnTo>
                      <a:pt x="126" y="10"/>
                    </a:lnTo>
                    <a:lnTo>
                      <a:pt x="122" y="14"/>
                    </a:lnTo>
                    <a:lnTo>
                      <a:pt x="114" y="24"/>
                    </a:lnTo>
                    <a:lnTo>
                      <a:pt x="104" y="33"/>
                    </a:lnTo>
                    <a:lnTo>
                      <a:pt x="95" y="42"/>
                    </a:lnTo>
                    <a:lnTo>
                      <a:pt x="95" y="42"/>
                    </a:lnTo>
                    <a:lnTo>
                      <a:pt x="78" y="62"/>
                    </a:lnTo>
                    <a:lnTo>
                      <a:pt x="59" y="83"/>
                    </a:lnTo>
                    <a:lnTo>
                      <a:pt x="59" y="83"/>
                    </a:lnTo>
                    <a:lnTo>
                      <a:pt x="50" y="94"/>
                    </a:lnTo>
                    <a:lnTo>
                      <a:pt x="42" y="106"/>
                    </a:lnTo>
                    <a:lnTo>
                      <a:pt x="32" y="116"/>
                    </a:lnTo>
                    <a:lnTo>
                      <a:pt x="27" y="121"/>
                    </a:lnTo>
                    <a:lnTo>
                      <a:pt x="22" y="126"/>
                    </a:lnTo>
                    <a:lnTo>
                      <a:pt x="22" y="126"/>
                    </a:lnTo>
                    <a:lnTo>
                      <a:pt x="16" y="131"/>
                    </a:lnTo>
                    <a:lnTo>
                      <a:pt x="10" y="137"/>
                    </a:lnTo>
                    <a:lnTo>
                      <a:pt x="4" y="143"/>
                    </a:lnTo>
                    <a:lnTo>
                      <a:pt x="0" y="150"/>
                    </a:lnTo>
                    <a:lnTo>
                      <a:pt x="0" y="150"/>
                    </a:lnTo>
                    <a:lnTo>
                      <a:pt x="0" y="152"/>
                    </a:lnTo>
                    <a:lnTo>
                      <a:pt x="0" y="154"/>
                    </a:lnTo>
                    <a:lnTo>
                      <a:pt x="2" y="156"/>
                    </a:lnTo>
                    <a:lnTo>
                      <a:pt x="4" y="157"/>
                    </a:lnTo>
                    <a:lnTo>
                      <a:pt x="7" y="157"/>
                    </a:lnTo>
                    <a:lnTo>
                      <a:pt x="8" y="156"/>
                    </a:lnTo>
                    <a:lnTo>
                      <a:pt x="9" y="154"/>
                    </a:lnTo>
                    <a:lnTo>
                      <a:pt x="9" y="154"/>
                    </a:lnTo>
                    <a:lnTo>
                      <a:pt x="12" y="150"/>
                    </a:lnTo>
                    <a:lnTo>
                      <a:pt x="15" y="145"/>
                    </a:lnTo>
                    <a:lnTo>
                      <a:pt x="23" y="137"/>
                    </a:lnTo>
                    <a:lnTo>
                      <a:pt x="42" y="122"/>
                    </a:lnTo>
                    <a:lnTo>
                      <a:pt x="42" y="122"/>
                    </a:lnTo>
                    <a:lnTo>
                      <a:pt x="44" y="119"/>
                    </a:lnTo>
                    <a:lnTo>
                      <a:pt x="47" y="115"/>
                    </a:lnTo>
                    <a:lnTo>
                      <a:pt x="51" y="108"/>
                    </a:lnTo>
                    <a:lnTo>
                      <a:pt x="51" y="108"/>
                    </a:lnTo>
                    <a:lnTo>
                      <a:pt x="63" y="92"/>
                    </a:lnTo>
                    <a:lnTo>
                      <a:pt x="77" y="78"/>
                    </a:lnTo>
                    <a:lnTo>
                      <a:pt x="77" y="78"/>
                    </a:lnTo>
                    <a:lnTo>
                      <a:pt x="94" y="58"/>
                    </a:lnTo>
                    <a:lnTo>
                      <a:pt x="113" y="37"/>
                    </a:lnTo>
                    <a:lnTo>
                      <a:pt x="113" y="37"/>
                    </a:lnTo>
                    <a:lnTo>
                      <a:pt x="126" y="23"/>
                    </a:lnTo>
                    <a:lnTo>
                      <a:pt x="133" y="16"/>
                    </a:lnTo>
                    <a:lnTo>
                      <a:pt x="136" y="12"/>
                    </a:lnTo>
                    <a:lnTo>
                      <a:pt x="138" y="6"/>
                    </a:lnTo>
                    <a:lnTo>
                      <a:pt x="138" y="6"/>
                    </a:lnTo>
                    <a:lnTo>
                      <a:pt x="138" y="4"/>
                    </a:lnTo>
                    <a:lnTo>
                      <a:pt x="137" y="3"/>
                    </a:lnTo>
                    <a:lnTo>
                      <a:pt x="136" y="1"/>
                    </a:lnTo>
                    <a:lnTo>
                      <a:pt x="134" y="1"/>
                    </a:lnTo>
                    <a:lnTo>
                      <a:pt x="133" y="0"/>
                    </a:lnTo>
                    <a:lnTo>
                      <a:pt x="130" y="1"/>
                    </a:lnTo>
                    <a:lnTo>
                      <a:pt x="129" y="2"/>
                    </a:lnTo>
                    <a:lnTo>
                      <a:pt x="128" y="4"/>
                    </a:lnTo>
                    <a:lnTo>
                      <a:pt x="1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619"/>
              <p:cNvSpPr/>
              <p:nvPr/>
            </p:nvSpPr>
            <p:spPr bwMode="auto">
              <a:xfrm>
                <a:off x="2265363" y="4567238"/>
                <a:ext cx="55563" cy="61913"/>
              </a:xfrm>
              <a:custGeom>
                <a:avLst/>
                <a:gdLst/>
                <a:ahLst/>
                <a:cxnLst>
                  <a:cxn ang="0">
                    <a:pos x="96" y="1"/>
                  </a:cxn>
                  <a:cxn ang="0">
                    <a:pos x="96" y="1"/>
                  </a:cxn>
                  <a:cxn ang="0">
                    <a:pos x="70" y="27"/>
                  </a:cxn>
                  <a:cxn ang="0">
                    <a:pos x="44" y="53"/>
                  </a:cxn>
                  <a:cxn ang="0">
                    <a:pos x="31" y="66"/>
                  </a:cxn>
                  <a:cxn ang="0">
                    <a:pos x="19" y="81"/>
                  </a:cxn>
                  <a:cxn ang="0">
                    <a:pos x="8" y="95"/>
                  </a:cxn>
                  <a:cxn ang="0">
                    <a:pos x="0" y="112"/>
                  </a:cxn>
                  <a:cxn ang="0">
                    <a:pos x="0" y="112"/>
                  </a:cxn>
                  <a:cxn ang="0">
                    <a:pos x="0" y="114"/>
                  </a:cxn>
                  <a:cxn ang="0">
                    <a:pos x="0" y="116"/>
                  </a:cxn>
                  <a:cxn ang="0">
                    <a:pos x="3" y="118"/>
                  </a:cxn>
                  <a:cxn ang="0">
                    <a:pos x="4" y="119"/>
                  </a:cxn>
                  <a:cxn ang="0">
                    <a:pos x="6" y="119"/>
                  </a:cxn>
                  <a:cxn ang="0">
                    <a:pos x="7" y="118"/>
                  </a:cxn>
                  <a:cxn ang="0">
                    <a:pos x="8" y="116"/>
                  </a:cxn>
                  <a:cxn ang="0">
                    <a:pos x="8" y="116"/>
                  </a:cxn>
                  <a:cxn ang="0">
                    <a:pos x="17" y="100"/>
                  </a:cxn>
                  <a:cxn ang="0">
                    <a:pos x="27" y="86"/>
                  </a:cxn>
                  <a:cxn ang="0">
                    <a:pos x="38" y="72"/>
                  </a:cxn>
                  <a:cxn ang="0">
                    <a:pos x="51" y="58"/>
                  </a:cxn>
                  <a:cxn ang="0">
                    <a:pos x="77" y="33"/>
                  </a:cxn>
                  <a:cxn ang="0">
                    <a:pos x="102" y="9"/>
                  </a:cxn>
                  <a:cxn ang="0">
                    <a:pos x="102" y="9"/>
                  </a:cxn>
                  <a:cxn ang="0">
                    <a:pos x="103" y="6"/>
                  </a:cxn>
                  <a:cxn ang="0">
                    <a:pos x="104" y="4"/>
                  </a:cxn>
                  <a:cxn ang="0">
                    <a:pos x="103" y="3"/>
                  </a:cxn>
                  <a:cxn ang="0">
                    <a:pos x="102" y="1"/>
                  </a:cxn>
                  <a:cxn ang="0">
                    <a:pos x="101" y="0"/>
                  </a:cxn>
                  <a:cxn ang="0">
                    <a:pos x="99" y="0"/>
                  </a:cxn>
                  <a:cxn ang="0">
                    <a:pos x="98" y="0"/>
                  </a:cxn>
                  <a:cxn ang="0">
                    <a:pos x="96" y="1"/>
                  </a:cxn>
                  <a:cxn ang="0">
                    <a:pos x="96" y="1"/>
                  </a:cxn>
                </a:cxnLst>
                <a:rect l="0" t="0" r="r" b="b"/>
                <a:pathLst>
                  <a:path w="104" h="119">
                    <a:moveTo>
                      <a:pt x="96" y="1"/>
                    </a:moveTo>
                    <a:lnTo>
                      <a:pt x="96" y="1"/>
                    </a:lnTo>
                    <a:lnTo>
                      <a:pt x="70" y="27"/>
                    </a:lnTo>
                    <a:lnTo>
                      <a:pt x="44" y="53"/>
                    </a:lnTo>
                    <a:lnTo>
                      <a:pt x="31" y="66"/>
                    </a:lnTo>
                    <a:lnTo>
                      <a:pt x="19" y="81"/>
                    </a:lnTo>
                    <a:lnTo>
                      <a:pt x="8" y="95"/>
                    </a:lnTo>
                    <a:lnTo>
                      <a:pt x="0" y="112"/>
                    </a:lnTo>
                    <a:lnTo>
                      <a:pt x="0" y="112"/>
                    </a:lnTo>
                    <a:lnTo>
                      <a:pt x="0" y="114"/>
                    </a:lnTo>
                    <a:lnTo>
                      <a:pt x="0" y="116"/>
                    </a:lnTo>
                    <a:lnTo>
                      <a:pt x="3" y="118"/>
                    </a:lnTo>
                    <a:lnTo>
                      <a:pt x="4" y="119"/>
                    </a:lnTo>
                    <a:lnTo>
                      <a:pt x="6" y="119"/>
                    </a:lnTo>
                    <a:lnTo>
                      <a:pt x="7" y="118"/>
                    </a:lnTo>
                    <a:lnTo>
                      <a:pt x="8" y="116"/>
                    </a:lnTo>
                    <a:lnTo>
                      <a:pt x="8" y="116"/>
                    </a:lnTo>
                    <a:lnTo>
                      <a:pt x="17" y="100"/>
                    </a:lnTo>
                    <a:lnTo>
                      <a:pt x="27" y="86"/>
                    </a:lnTo>
                    <a:lnTo>
                      <a:pt x="38" y="72"/>
                    </a:lnTo>
                    <a:lnTo>
                      <a:pt x="51" y="58"/>
                    </a:lnTo>
                    <a:lnTo>
                      <a:pt x="77" y="33"/>
                    </a:lnTo>
                    <a:lnTo>
                      <a:pt x="102" y="9"/>
                    </a:lnTo>
                    <a:lnTo>
                      <a:pt x="102" y="9"/>
                    </a:lnTo>
                    <a:lnTo>
                      <a:pt x="103" y="6"/>
                    </a:lnTo>
                    <a:lnTo>
                      <a:pt x="104" y="4"/>
                    </a:lnTo>
                    <a:lnTo>
                      <a:pt x="103" y="3"/>
                    </a:lnTo>
                    <a:lnTo>
                      <a:pt x="102" y="1"/>
                    </a:lnTo>
                    <a:lnTo>
                      <a:pt x="101" y="0"/>
                    </a:lnTo>
                    <a:lnTo>
                      <a:pt x="99" y="0"/>
                    </a:lnTo>
                    <a:lnTo>
                      <a:pt x="98" y="0"/>
                    </a:lnTo>
                    <a:lnTo>
                      <a:pt x="96" y="1"/>
                    </a:lnTo>
                    <a:lnTo>
                      <a:pt x="9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620"/>
              <p:cNvSpPr/>
              <p:nvPr/>
            </p:nvSpPr>
            <p:spPr bwMode="auto">
              <a:xfrm>
                <a:off x="2359026" y="4152900"/>
                <a:ext cx="84138" cy="90488"/>
              </a:xfrm>
              <a:custGeom>
                <a:avLst/>
                <a:gdLst/>
                <a:ahLst/>
                <a:cxnLst>
                  <a:cxn ang="0">
                    <a:pos x="154" y="1"/>
                  </a:cxn>
                  <a:cxn ang="0">
                    <a:pos x="154" y="1"/>
                  </a:cxn>
                  <a:cxn ang="0">
                    <a:pos x="142" y="10"/>
                  </a:cxn>
                  <a:cxn ang="0">
                    <a:pos x="132" y="18"/>
                  </a:cxn>
                  <a:cxn ang="0">
                    <a:pos x="112" y="36"/>
                  </a:cxn>
                  <a:cxn ang="0">
                    <a:pos x="93" y="56"/>
                  </a:cxn>
                  <a:cxn ang="0">
                    <a:pos x="75" y="76"/>
                  </a:cxn>
                  <a:cxn ang="0">
                    <a:pos x="75" y="76"/>
                  </a:cxn>
                  <a:cxn ang="0">
                    <a:pos x="52" y="100"/>
                  </a:cxn>
                  <a:cxn ang="0">
                    <a:pos x="29" y="125"/>
                  </a:cxn>
                  <a:cxn ang="0">
                    <a:pos x="29" y="125"/>
                  </a:cxn>
                  <a:cxn ang="0">
                    <a:pos x="20" y="135"/>
                  </a:cxn>
                  <a:cxn ang="0">
                    <a:pos x="12" y="144"/>
                  </a:cxn>
                  <a:cxn ang="0">
                    <a:pos x="6" y="153"/>
                  </a:cxn>
                  <a:cxn ang="0">
                    <a:pos x="0" y="165"/>
                  </a:cxn>
                  <a:cxn ang="0">
                    <a:pos x="0" y="165"/>
                  </a:cxn>
                  <a:cxn ang="0">
                    <a:pos x="0" y="167"/>
                  </a:cxn>
                  <a:cxn ang="0">
                    <a:pos x="0" y="170"/>
                  </a:cxn>
                  <a:cxn ang="0">
                    <a:pos x="2" y="171"/>
                  </a:cxn>
                  <a:cxn ang="0">
                    <a:pos x="4" y="172"/>
                  </a:cxn>
                  <a:cxn ang="0">
                    <a:pos x="4" y="172"/>
                  </a:cxn>
                  <a:cxn ang="0">
                    <a:pos x="9" y="172"/>
                  </a:cxn>
                  <a:cxn ang="0">
                    <a:pos x="13" y="171"/>
                  </a:cxn>
                  <a:cxn ang="0">
                    <a:pos x="16" y="168"/>
                  </a:cxn>
                  <a:cxn ang="0">
                    <a:pos x="18" y="163"/>
                  </a:cxn>
                  <a:cxn ang="0">
                    <a:pos x="18" y="163"/>
                  </a:cxn>
                  <a:cxn ang="0">
                    <a:pos x="18" y="161"/>
                  </a:cxn>
                  <a:cxn ang="0">
                    <a:pos x="17" y="159"/>
                  </a:cxn>
                  <a:cxn ang="0">
                    <a:pos x="16" y="158"/>
                  </a:cxn>
                  <a:cxn ang="0">
                    <a:pos x="14" y="157"/>
                  </a:cxn>
                  <a:cxn ang="0">
                    <a:pos x="14" y="157"/>
                  </a:cxn>
                  <a:cxn ang="0">
                    <a:pos x="20" y="148"/>
                  </a:cxn>
                  <a:cxn ang="0">
                    <a:pos x="28" y="139"/>
                  </a:cxn>
                  <a:cxn ang="0">
                    <a:pos x="43" y="121"/>
                  </a:cxn>
                  <a:cxn ang="0">
                    <a:pos x="60" y="105"/>
                  </a:cxn>
                  <a:cxn ang="0">
                    <a:pos x="75" y="89"/>
                  </a:cxn>
                  <a:cxn ang="0">
                    <a:pos x="75" y="89"/>
                  </a:cxn>
                  <a:cxn ang="0">
                    <a:pos x="95" y="67"/>
                  </a:cxn>
                  <a:cxn ang="0">
                    <a:pos x="114" y="47"/>
                  </a:cxn>
                  <a:cxn ang="0">
                    <a:pos x="125" y="36"/>
                  </a:cxn>
                  <a:cxn ang="0">
                    <a:pos x="135" y="27"/>
                  </a:cxn>
                  <a:cxn ang="0">
                    <a:pos x="146" y="18"/>
                  </a:cxn>
                  <a:cxn ang="0">
                    <a:pos x="158" y="10"/>
                  </a:cxn>
                  <a:cxn ang="0">
                    <a:pos x="158" y="10"/>
                  </a:cxn>
                  <a:cxn ang="0">
                    <a:pos x="160" y="9"/>
                  </a:cxn>
                  <a:cxn ang="0">
                    <a:pos x="160" y="6"/>
                  </a:cxn>
                  <a:cxn ang="0">
                    <a:pos x="160" y="4"/>
                  </a:cxn>
                  <a:cxn ang="0">
                    <a:pos x="160" y="3"/>
                  </a:cxn>
                  <a:cxn ang="0">
                    <a:pos x="159" y="1"/>
                  </a:cxn>
                  <a:cxn ang="0">
                    <a:pos x="157" y="1"/>
                  </a:cxn>
                  <a:cxn ang="0">
                    <a:pos x="156" y="0"/>
                  </a:cxn>
                  <a:cxn ang="0">
                    <a:pos x="154" y="1"/>
                  </a:cxn>
                  <a:cxn ang="0">
                    <a:pos x="154" y="1"/>
                  </a:cxn>
                </a:cxnLst>
                <a:rect l="0" t="0" r="r" b="b"/>
                <a:pathLst>
                  <a:path w="160" h="172">
                    <a:moveTo>
                      <a:pt x="154" y="1"/>
                    </a:moveTo>
                    <a:lnTo>
                      <a:pt x="154" y="1"/>
                    </a:lnTo>
                    <a:lnTo>
                      <a:pt x="142" y="10"/>
                    </a:lnTo>
                    <a:lnTo>
                      <a:pt x="132" y="18"/>
                    </a:lnTo>
                    <a:lnTo>
                      <a:pt x="112" y="36"/>
                    </a:lnTo>
                    <a:lnTo>
                      <a:pt x="93" y="56"/>
                    </a:lnTo>
                    <a:lnTo>
                      <a:pt x="75" y="76"/>
                    </a:lnTo>
                    <a:lnTo>
                      <a:pt x="75" y="76"/>
                    </a:lnTo>
                    <a:lnTo>
                      <a:pt x="52" y="100"/>
                    </a:lnTo>
                    <a:lnTo>
                      <a:pt x="29" y="125"/>
                    </a:lnTo>
                    <a:lnTo>
                      <a:pt x="29" y="125"/>
                    </a:lnTo>
                    <a:lnTo>
                      <a:pt x="20" y="135"/>
                    </a:lnTo>
                    <a:lnTo>
                      <a:pt x="12" y="144"/>
                    </a:lnTo>
                    <a:lnTo>
                      <a:pt x="6" y="153"/>
                    </a:lnTo>
                    <a:lnTo>
                      <a:pt x="0" y="165"/>
                    </a:lnTo>
                    <a:lnTo>
                      <a:pt x="0" y="165"/>
                    </a:lnTo>
                    <a:lnTo>
                      <a:pt x="0" y="167"/>
                    </a:lnTo>
                    <a:lnTo>
                      <a:pt x="0" y="170"/>
                    </a:lnTo>
                    <a:lnTo>
                      <a:pt x="2" y="171"/>
                    </a:lnTo>
                    <a:lnTo>
                      <a:pt x="4" y="172"/>
                    </a:lnTo>
                    <a:lnTo>
                      <a:pt x="4" y="172"/>
                    </a:lnTo>
                    <a:lnTo>
                      <a:pt x="9" y="172"/>
                    </a:lnTo>
                    <a:lnTo>
                      <a:pt x="13" y="171"/>
                    </a:lnTo>
                    <a:lnTo>
                      <a:pt x="16" y="168"/>
                    </a:lnTo>
                    <a:lnTo>
                      <a:pt x="18" y="163"/>
                    </a:lnTo>
                    <a:lnTo>
                      <a:pt x="18" y="163"/>
                    </a:lnTo>
                    <a:lnTo>
                      <a:pt x="18" y="161"/>
                    </a:lnTo>
                    <a:lnTo>
                      <a:pt x="17" y="159"/>
                    </a:lnTo>
                    <a:lnTo>
                      <a:pt x="16" y="158"/>
                    </a:lnTo>
                    <a:lnTo>
                      <a:pt x="14" y="157"/>
                    </a:lnTo>
                    <a:lnTo>
                      <a:pt x="14" y="157"/>
                    </a:lnTo>
                    <a:lnTo>
                      <a:pt x="20" y="148"/>
                    </a:lnTo>
                    <a:lnTo>
                      <a:pt x="28" y="139"/>
                    </a:lnTo>
                    <a:lnTo>
                      <a:pt x="43" y="121"/>
                    </a:lnTo>
                    <a:lnTo>
                      <a:pt x="60" y="105"/>
                    </a:lnTo>
                    <a:lnTo>
                      <a:pt x="75" y="89"/>
                    </a:lnTo>
                    <a:lnTo>
                      <a:pt x="75" y="89"/>
                    </a:lnTo>
                    <a:lnTo>
                      <a:pt x="95" y="67"/>
                    </a:lnTo>
                    <a:lnTo>
                      <a:pt x="114" y="47"/>
                    </a:lnTo>
                    <a:lnTo>
                      <a:pt x="125" y="36"/>
                    </a:lnTo>
                    <a:lnTo>
                      <a:pt x="135" y="27"/>
                    </a:lnTo>
                    <a:lnTo>
                      <a:pt x="146" y="18"/>
                    </a:lnTo>
                    <a:lnTo>
                      <a:pt x="158" y="10"/>
                    </a:lnTo>
                    <a:lnTo>
                      <a:pt x="158" y="10"/>
                    </a:lnTo>
                    <a:lnTo>
                      <a:pt x="160" y="9"/>
                    </a:lnTo>
                    <a:lnTo>
                      <a:pt x="160" y="6"/>
                    </a:lnTo>
                    <a:lnTo>
                      <a:pt x="160" y="4"/>
                    </a:lnTo>
                    <a:lnTo>
                      <a:pt x="160" y="3"/>
                    </a:lnTo>
                    <a:lnTo>
                      <a:pt x="159" y="1"/>
                    </a:lnTo>
                    <a:lnTo>
                      <a:pt x="157" y="1"/>
                    </a:lnTo>
                    <a:lnTo>
                      <a:pt x="156" y="0"/>
                    </a:lnTo>
                    <a:lnTo>
                      <a:pt x="154" y="1"/>
                    </a:lnTo>
                    <a:lnTo>
                      <a:pt x="1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621"/>
              <p:cNvSpPr/>
              <p:nvPr/>
            </p:nvSpPr>
            <p:spPr bwMode="auto">
              <a:xfrm>
                <a:off x="2406651" y="4149725"/>
                <a:ext cx="92075" cy="88900"/>
              </a:xfrm>
              <a:custGeom>
                <a:avLst/>
                <a:gdLst/>
                <a:ahLst/>
                <a:cxnLst>
                  <a:cxn ang="0">
                    <a:pos x="168" y="1"/>
                  </a:cxn>
                  <a:cxn ang="0">
                    <a:pos x="168" y="1"/>
                  </a:cxn>
                  <a:cxn ang="0">
                    <a:pos x="144" y="19"/>
                  </a:cxn>
                  <a:cxn ang="0">
                    <a:pos x="123" y="37"/>
                  </a:cxn>
                  <a:cxn ang="0">
                    <a:pos x="102" y="57"/>
                  </a:cxn>
                  <a:cxn ang="0">
                    <a:pos x="81" y="78"/>
                  </a:cxn>
                  <a:cxn ang="0">
                    <a:pos x="81" y="78"/>
                  </a:cxn>
                  <a:cxn ang="0">
                    <a:pos x="56" y="101"/>
                  </a:cxn>
                  <a:cxn ang="0">
                    <a:pos x="44" y="114"/>
                  </a:cxn>
                  <a:cxn ang="0">
                    <a:pos x="31" y="125"/>
                  </a:cxn>
                  <a:cxn ang="0">
                    <a:pos x="31" y="125"/>
                  </a:cxn>
                  <a:cxn ang="0">
                    <a:pos x="21" y="132"/>
                  </a:cxn>
                  <a:cxn ang="0">
                    <a:pos x="13" y="140"/>
                  </a:cxn>
                  <a:cxn ang="0">
                    <a:pos x="6" y="149"/>
                  </a:cxn>
                  <a:cxn ang="0">
                    <a:pos x="3" y="154"/>
                  </a:cxn>
                  <a:cxn ang="0">
                    <a:pos x="0" y="159"/>
                  </a:cxn>
                  <a:cxn ang="0">
                    <a:pos x="0" y="159"/>
                  </a:cxn>
                  <a:cxn ang="0">
                    <a:pos x="0" y="160"/>
                  </a:cxn>
                  <a:cxn ang="0">
                    <a:pos x="0" y="162"/>
                  </a:cxn>
                  <a:cxn ang="0">
                    <a:pos x="2" y="165"/>
                  </a:cxn>
                  <a:cxn ang="0">
                    <a:pos x="5" y="166"/>
                  </a:cxn>
                  <a:cxn ang="0">
                    <a:pos x="6" y="165"/>
                  </a:cxn>
                  <a:cxn ang="0">
                    <a:pos x="8" y="164"/>
                  </a:cxn>
                  <a:cxn ang="0">
                    <a:pos x="12" y="160"/>
                  </a:cxn>
                  <a:cxn ang="0">
                    <a:pos x="12" y="160"/>
                  </a:cxn>
                  <a:cxn ang="0">
                    <a:pos x="13" y="157"/>
                  </a:cxn>
                  <a:cxn ang="0">
                    <a:pos x="13" y="155"/>
                  </a:cxn>
                  <a:cxn ang="0">
                    <a:pos x="13" y="155"/>
                  </a:cxn>
                  <a:cxn ang="0">
                    <a:pos x="20" y="147"/>
                  </a:cxn>
                  <a:cxn ang="0">
                    <a:pos x="27" y="140"/>
                  </a:cxn>
                  <a:cxn ang="0">
                    <a:pos x="44" y="126"/>
                  </a:cxn>
                  <a:cxn ang="0">
                    <a:pos x="44" y="126"/>
                  </a:cxn>
                  <a:cxn ang="0">
                    <a:pos x="55" y="116"/>
                  </a:cxn>
                  <a:cxn ang="0">
                    <a:pos x="67" y="106"/>
                  </a:cxn>
                  <a:cxn ang="0">
                    <a:pos x="88" y="84"/>
                  </a:cxn>
                  <a:cxn ang="0">
                    <a:pos x="88" y="84"/>
                  </a:cxn>
                  <a:cxn ang="0">
                    <a:pos x="108" y="64"/>
                  </a:cxn>
                  <a:cxn ang="0">
                    <a:pos x="129" y="45"/>
                  </a:cxn>
                  <a:cxn ang="0">
                    <a:pos x="149" y="26"/>
                  </a:cxn>
                  <a:cxn ang="0">
                    <a:pos x="172" y="9"/>
                  </a:cxn>
                  <a:cxn ang="0">
                    <a:pos x="172" y="9"/>
                  </a:cxn>
                  <a:cxn ang="0">
                    <a:pos x="174" y="7"/>
                  </a:cxn>
                  <a:cxn ang="0">
                    <a:pos x="174" y="5"/>
                  </a:cxn>
                  <a:cxn ang="0">
                    <a:pos x="174" y="2"/>
                  </a:cxn>
                  <a:cxn ang="0">
                    <a:pos x="173" y="1"/>
                  </a:cxn>
                  <a:cxn ang="0">
                    <a:pos x="171" y="0"/>
                  </a:cxn>
                  <a:cxn ang="0">
                    <a:pos x="169" y="0"/>
                  </a:cxn>
                  <a:cxn ang="0">
                    <a:pos x="168" y="1"/>
                  </a:cxn>
                  <a:cxn ang="0">
                    <a:pos x="168" y="1"/>
                  </a:cxn>
                </a:cxnLst>
                <a:rect l="0" t="0" r="r" b="b"/>
                <a:pathLst>
                  <a:path w="174" h="166">
                    <a:moveTo>
                      <a:pt x="168" y="1"/>
                    </a:moveTo>
                    <a:lnTo>
                      <a:pt x="168" y="1"/>
                    </a:lnTo>
                    <a:lnTo>
                      <a:pt x="144" y="19"/>
                    </a:lnTo>
                    <a:lnTo>
                      <a:pt x="123" y="37"/>
                    </a:lnTo>
                    <a:lnTo>
                      <a:pt x="102" y="57"/>
                    </a:lnTo>
                    <a:lnTo>
                      <a:pt x="81" y="78"/>
                    </a:lnTo>
                    <a:lnTo>
                      <a:pt x="81" y="78"/>
                    </a:lnTo>
                    <a:lnTo>
                      <a:pt x="56" y="101"/>
                    </a:lnTo>
                    <a:lnTo>
                      <a:pt x="44" y="114"/>
                    </a:lnTo>
                    <a:lnTo>
                      <a:pt x="31" y="125"/>
                    </a:lnTo>
                    <a:lnTo>
                      <a:pt x="31" y="125"/>
                    </a:lnTo>
                    <a:lnTo>
                      <a:pt x="21" y="132"/>
                    </a:lnTo>
                    <a:lnTo>
                      <a:pt x="13" y="140"/>
                    </a:lnTo>
                    <a:lnTo>
                      <a:pt x="6" y="149"/>
                    </a:lnTo>
                    <a:lnTo>
                      <a:pt x="3" y="154"/>
                    </a:lnTo>
                    <a:lnTo>
                      <a:pt x="0" y="159"/>
                    </a:lnTo>
                    <a:lnTo>
                      <a:pt x="0" y="159"/>
                    </a:lnTo>
                    <a:lnTo>
                      <a:pt x="0" y="160"/>
                    </a:lnTo>
                    <a:lnTo>
                      <a:pt x="0" y="162"/>
                    </a:lnTo>
                    <a:lnTo>
                      <a:pt x="2" y="165"/>
                    </a:lnTo>
                    <a:lnTo>
                      <a:pt x="5" y="166"/>
                    </a:lnTo>
                    <a:lnTo>
                      <a:pt x="6" y="165"/>
                    </a:lnTo>
                    <a:lnTo>
                      <a:pt x="8" y="164"/>
                    </a:lnTo>
                    <a:lnTo>
                      <a:pt x="12" y="160"/>
                    </a:lnTo>
                    <a:lnTo>
                      <a:pt x="12" y="160"/>
                    </a:lnTo>
                    <a:lnTo>
                      <a:pt x="13" y="157"/>
                    </a:lnTo>
                    <a:lnTo>
                      <a:pt x="13" y="155"/>
                    </a:lnTo>
                    <a:lnTo>
                      <a:pt x="13" y="155"/>
                    </a:lnTo>
                    <a:lnTo>
                      <a:pt x="20" y="147"/>
                    </a:lnTo>
                    <a:lnTo>
                      <a:pt x="27" y="140"/>
                    </a:lnTo>
                    <a:lnTo>
                      <a:pt x="44" y="126"/>
                    </a:lnTo>
                    <a:lnTo>
                      <a:pt x="44" y="126"/>
                    </a:lnTo>
                    <a:lnTo>
                      <a:pt x="55" y="116"/>
                    </a:lnTo>
                    <a:lnTo>
                      <a:pt x="67" y="106"/>
                    </a:lnTo>
                    <a:lnTo>
                      <a:pt x="88" y="84"/>
                    </a:lnTo>
                    <a:lnTo>
                      <a:pt x="88" y="84"/>
                    </a:lnTo>
                    <a:lnTo>
                      <a:pt x="108" y="64"/>
                    </a:lnTo>
                    <a:lnTo>
                      <a:pt x="129" y="45"/>
                    </a:lnTo>
                    <a:lnTo>
                      <a:pt x="149" y="26"/>
                    </a:lnTo>
                    <a:lnTo>
                      <a:pt x="172" y="9"/>
                    </a:lnTo>
                    <a:lnTo>
                      <a:pt x="172" y="9"/>
                    </a:lnTo>
                    <a:lnTo>
                      <a:pt x="174" y="7"/>
                    </a:lnTo>
                    <a:lnTo>
                      <a:pt x="174" y="5"/>
                    </a:lnTo>
                    <a:lnTo>
                      <a:pt x="174" y="2"/>
                    </a:lnTo>
                    <a:lnTo>
                      <a:pt x="173" y="1"/>
                    </a:lnTo>
                    <a:lnTo>
                      <a:pt x="171" y="0"/>
                    </a:lnTo>
                    <a:lnTo>
                      <a:pt x="169" y="0"/>
                    </a:lnTo>
                    <a:lnTo>
                      <a:pt x="168" y="1"/>
                    </a:lnTo>
                    <a:lnTo>
                      <a:pt x="16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622"/>
              <p:cNvSpPr/>
              <p:nvPr/>
            </p:nvSpPr>
            <p:spPr bwMode="auto">
              <a:xfrm>
                <a:off x="2433638" y="4144963"/>
                <a:ext cx="120650" cy="98425"/>
              </a:xfrm>
              <a:custGeom>
                <a:avLst/>
                <a:gdLst/>
                <a:ahLst/>
                <a:cxnLst>
                  <a:cxn ang="0">
                    <a:pos x="221" y="0"/>
                  </a:cxn>
                  <a:cxn ang="0">
                    <a:pos x="221" y="0"/>
                  </a:cxn>
                  <a:cxn ang="0">
                    <a:pos x="166" y="38"/>
                  </a:cxn>
                  <a:cxn ang="0">
                    <a:pos x="139" y="58"/>
                  </a:cxn>
                  <a:cxn ang="0">
                    <a:pos x="112" y="78"/>
                  </a:cxn>
                  <a:cxn ang="0">
                    <a:pos x="112" y="78"/>
                  </a:cxn>
                  <a:cxn ang="0">
                    <a:pos x="84" y="102"/>
                  </a:cxn>
                  <a:cxn ang="0">
                    <a:pos x="55" y="125"/>
                  </a:cxn>
                  <a:cxn ang="0">
                    <a:pos x="27" y="150"/>
                  </a:cxn>
                  <a:cxn ang="0">
                    <a:pos x="15" y="163"/>
                  </a:cxn>
                  <a:cxn ang="0">
                    <a:pos x="2" y="176"/>
                  </a:cxn>
                  <a:cxn ang="0">
                    <a:pos x="2" y="176"/>
                  </a:cxn>
                  <a:cxn ang="0">
                    <a:pos x="0" y="179"/>
                  </a:cxn>
                  <a:cxn ang="0">
                    <a:pos x="1" y="182"/>
                  </a:cxn>
                  <a:cxn ang="0">
                    <a:pos x="2" y="184"/>
                  </a:cxn>
                  <a:cxn ang="0">
                    <a:pos x="5" y="185"/>
                  </a:cxn>
                  <a:cxn ang="0">
                    <a:pos x="5" y="185"/>
                  </a:cxn>
                  <a:cxn ang="0">
                    <a:pos x="10" y="184"/>
                  </a:cxn>
                  <a:cxn ang="0">
                    <a:pos x="12" y="183"/>
                  </a:cxn>
                  <a:cxn ang="0">
                    <a:pos x="14" y="181"/>
                  </a:cxn>
                  <a:cxn ang="0">
                    <a:pos x="15" y="176"/>
                  </a:cxn>
                  <a:cxn ang="0">
                    <a:pos x="15" y="176"/>
                  </a:cxn>
                  <a:cxn ang="0">
                    <a:pos x="25" y="166"/>
                  </a:cxn>
                  <a:cxn ang="0">
                    <a:pos x="36" y="156"/>
                  </a:cxn>
                  <a:cxn ang="0">
                    <a:pos x="59" y="136"/>
                  </a:cxn>
                  <a:cxn ang="0">
                    <a:pos x="82" y="117"/>
                  </a:cxn>
                  <a:cxn ang="0">
                    <a:pos x="106" y="97"/>
                  </a:cxn>
                  <a:cxn ang="0">
                    <a:pos x="106" y="97"/>
                  </a:cxn>
                  <a:cxn ang="0">
                    <a:pos x="135" y="73"/>
                  </a:cxn>
                  <a:cxn ang="0">
                    <a:pos x="164" y="50"/>
                  </a:cxn>
                  <a:cxn ang="0">
                    <a:pos x="194" y="29"/>
                  </a:cxn>
                  <a:cxn ang="0">
                    <a:pos x="225" y="8"/>
                  </a:cxn>
                  <a:cxn ang="0">
                    <a:pos x="225" y="8"/>
                  </a:cxn>
                  <a:cxn ang="0">
                    <a:pos x="227" y="7"/>
                  </a:cxn>
                  <a:cxn ang="0">
                    <a:pos x="227" y="5"/>
                  </a:cxn>
                  <a:cxn ang="0">
                    <a:pos x="227" y="4"/>
                  </a:cxn>
                  <a:cxn ang="0">
                    <a:pos x="227" y="2"/>
                  </a:cxn>
                  <a:cxn ang="0">
                    <a:pos x="226" y="1"/>
                  </a:cxn>
                  <a:cxn ang="0">
                    <a:pos x="224" y="0"/>
                  </a:cxn>
                  <a:cxn ang="0">
                    <a:pos x="223" y="0"/>
                  </a:cxn>
                  <a:cxn ang="0">
                    <a:pos x="221" y="0"/>
                  </a:cxn>
                  <a:cxn ang="0">
                    <a:pos x="221" y="0"/>
                  </a:cxn>
                </a:cxnLst>
                <a:rect l="0" t="0" r="r" b="b"/>
                <a:pathLst>
                  <a:path w="227" h="185">
                    <a:moveTo>
                      <a:pt x="221" y="0"/>
                    </a:moveTo>
                    <a:lnTo>
                      <a:pt x="221" y="0"/>
                    </a:lnTo>
                    <a:lnTo>
                      <a:pt x="166" y="38"/>
                    </a:lnTo>
                    <a:lnTo>
                      <a:pt x="139" y="58"/>
                    </a:lnTo>
                    <a:lnTo>
                      <a:pt x="112" y="78"/>
                    </a:lnTo>
                    <a:lnTo>
                      <a:pt x="112" y="78"/>
                    </a:lnTo>
                    <a:lnTo>
                      <a:pt x="84" y="102"/>
                    </a:lnTo>
                    <a:lnTo>
                      <a:pt x="55" y="125"/>
                    </a:lnTo>
                    <a:lnTo>
                      <a:pt x="27" y="150"/>
                    </a:lnTo>
                    <a:lnTo>
                      <a:pt x="15" y="163"/>
                    </a:lnTo>
                    <a:lnTo>
                      <a:pt x="2" y="176"/>
                    </a:lnTo>
                    <a:lnTo>
                      <a:pt x="2" y="176"/>
                    </a:lnTo>
                    <a:lnTo>
                      <a:pt x="0" y="179"/>
                    </a:lnTo>
                    <a:lnTo>
                      <a:pt x="1" y="182"/>
                    </a:lnTo>
                    <a:lnTo>
                      <a:pt x="2" y="184"/>
                    </a:lnTo>
                    <a:lnTo>
                      <a:pt x="5" y="185"/>
                    </a:lnTo>
                    <a:lnTo>
                      <a:pt x="5" y="185"/>
                    </a:lnTo>
                    <a:lnTo>
                      <a:pt x="10" y="184"/>
                    </a:lnTo>
                    <a:lnTo>
                      <a:pt x="12" y="183"/>
                    </a:lnTo>
                    <a:lnTo>
                      <a:pt x="14" y="181"/>
                    </a:lnTo>
                    <a:lnTo>
                      <a:pt x="15" y="176"/>
                    </a:lnTo>
                    <a:lnTo>
                      <a:pt x="15" y="176"/>
                    </a:lnTo>
                    <a:lnTo>
                      <a:pt x="25" y="166"/>
                    </a:lnTo>
                    <a:lnTo>
                      <a:pt x="36" y="156"/>
                    </a:lnTo>
                    <a:lnTo>
                      <a:pt x="59" y="136"/>
                    </a:lnTo>
                    <a:lnTo>
                      <a:pt x="82" y="117"/>
                    </a:lnTo>
                    <a:lnTo>
                      <a:pt x="106" y="97"/>
                    </a:lnTo>
                    <a:lnTo>
                      <a:pt x="106" y="97"/>
                    </a:lnTo>
                    <a:lnTo>
                      <a:pt x="135" y="73"/>
                    </a:lnTo>
                    <a:lnTo>
                      <a:pt x="164" y="50"/>
                    </a:lnTo>
                    <a:lnTo>
                      <a:pt x="194" y="29"/>
                    </a:lnTo>
                    <a:lnTo>
                      <a:pt x="225" y="8"/>
                    </a:lnTo>
                    <a:lnTo>
                      <a:pt x="225" y="8"/>
                    </a:lnTo>
                    <a:lnTo>
                      <a:pt x="227" y="7"/>
                    </a:lnTo>
                    <a:lnTo>
                      <a:pt x="227" y="5"/>
                    </a:lnTo>
                    <a:lnTo>
                      <a:pt x="227" y="4"/>
                    </a:lnTo>
                    <a:lnTo>
                      <a:pt x="227" y="2"/>
                    </a:lnTo>
                    <a:lnTo>
                      <a:pt x="226" y="1"/>
                    </a:lnTo>
                    <a:lnTo>
                      <a:pt x="224" y="0"/>
                    </a:lnTo>
                    <a:lnTo>
                      <a:pt x="223" y="0"/>
                    </a:lnTo>
                    <a:lnTo>
                      <a:pt x="221" y="0"/>
                    </a:lnTo>
                    <a:lnTo>
                      <a:pt x="221"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623"/>
              <p:cNvSpPr/>
              <p:nvPr/>
            </p:nvSpPr>
            <p:spPr bwMode="auto">
              <a:xfrm>
                <a:off x="2484438" y="4154488"/>
                <a:ext cx="107950" cy="84138"/>
              </a:xfrm>
              <a:custGeom>
                <a:avLst/>
                <a:gdLst/>
                <a:ahLst/>
                <a:cxnLst>
                  <a:cxn ang="0">
                    <a:pos x="198" y="1"/>
                  </a:cxn>
                  <a:cxn ang="0">
                    <a:pos x="198" y="1"/>
                  </a:cxn>
                  <a:cxn ang="0">
                    <a:pos x="185" y="8"/>
                  </a:cxn>
                  <a:cxn ang="0">
                    <a:pos x="174" y="15"/>
                  </a:cxn>
                  <a:cxn ang="0">
                    <a:pos x="162" y="23"/>
                  </a:cxn>
                  <a:cxn ang="0">
                    <a:pos x="152" y="31"/>
                  </a:cxn>
                  <a:cxn ang="0">
                    <a:pos x="131" y="50"/>
                  </a:cxn>
                  <a:cxn ang="0">
                    <a:pos x="112" y="69"/>
                  </a:cxn>
                  <a:cxn ang="0">
                    <a:pos x="112" y="69"/>
                  </a:cxn>
                  <a:cxn ang="0">
                    <a:pos x="86" y="90"/>
                  </a:cxn>
                  <a:cxn ang="0">
                    <a:pos x="59" y="111"/>
                  </a:cxn>
                  <a:cxn ang="0">
                    <a:pos x="31" y="130"/>
                  </a:cxn>
                  <a:cxn ang="0">
                    <a:pos x="2" y="148"/>
                  </a:cxn>
                  <a:cxn ang="0">
                    <a:pos x="2" y="148"/>
                  </a:cxn>
                  <a:cxn ang="0">
                    <a:pos x="1" y="149"/>
                  </a:cxn>
                  <a:cxn ang="0">
                    <a:pos x="0" y="151"/>
                  </a:cxn>
                  <a:cxn ang="0">
                    <a:pos x="0" y="153"/>
                  </a:cxn>
                  <a:cxn ang="0">
                    <a:pos x="1" y="154"/>
                  </a:cxn>
                  <a:cxn ang="0">
                    <a:pos x="2" y="156"/>
                  </a:cxn>
                  <a:cxn ang="0">
                    <a:pos x="3" y="157"/>
                  </a:cxn>
                  <a:cxn ang="0">
                    <a:pos x="5" y="157"/>
                  </a:cxn>
                  <a:cxn ang="0">
                    <a:pos x="8" y="156"/>
                  </a:cxn>
                  <a:cxn ang="0">
                    <a:pos x="8" y="156"/>
                  </a:cxn>
                  <a:cxn ang="0">
                    <a:pos x="33" y="140"/>
                  </a:cxn>
                  <a:cxn ang="0">
                    <a:pos x="58" y="122"/>
                  </a:cxn>
                  <a:cxn ang="0">
                    <a:pos x="82" y="105"/>
                  </a:cxn>
                  <a:cxn ang="0">
                    <a:pos x="106" y="85"/>
                  </a:cxn>
                  <a:cxn ang="0">
                    <a:pos x="106" y="85"/>
                  </a:cxn>
                  <a:cxn ang="0">
                    <a:pos x="129" y="66"/>
                  </a:cxn>
                  <a:cxn ang="0">
                    <a:pos x="152" y="44"/>
                  </a:cxn>
                  <a:cxn ang="0">
                    <a:pos x="163" y="35"/>
                  </a:cxn>
                  <a:cxn ang="0">
                    <a:pos x="176" y="25"/>
                  </a:cxn>
                  <a:cxn ang="0">
                    <a:pos x="188" y="17"/>
                  </a:cxn>
                  <a:cxn ang="0">
                    <a:pos x="202" y="10"/>
                  </a:cxn>
                  <a:cxn ang="0">
                    <a:pos x="202" y="10"/>
                  </a:cxn>
                  <a:cxn ang="0">
                    <a:pos x="204" y="9"/>
                  </a:cxn>
                  <a:cxn ang="0">
                    <a:pos x="204" y="7"/>
                  </a:cxn>
                  <a:cxn ang="0">
                    <a:pos x="204" y="5"/>
                  </a:cxn>
                  <a:cxn ang="0">
                    <a:pos x="204" y="4"/>
                  </a:cxn>
                  <a:cxn ang="0">
                    <a:pos x="201" y="1"/>
                  </a:cxn>
                  <a:cxn ang="0">
                    <a:pos x="199" y="0"/>
                  </a:cxn>
                  <a:cxn ang="0">
                    <a:pos x="198" y="1"/>
                  </a:cxn>
                  <a:cxn ang="0">
                    <a:pos x="198" y="1"/>
                  </a:cxn>
                </a:cxnLst>
                <a:rect l="0" t="0" r="r" b="b"/>
                <a:pathLst>
                  <a:path w="204" h="157">
                    <a:moveTo>
                      <a:pt x="198" y="1"/>
                    </a:moveTo>
                    <a:lnTo>
                      <a:pt x="198" y="1"/>
                    </a:lnTo>
                    <a:lnTo>
                      <a:pt x="185" y="8"/>
                    </a:lnTo>
                    <a:lnTo>
                      <a:pt x="174" y="15"/>
                    </a:lnTo>
                    <a:lnTo>
                      <a:pt x="162" y="23"/>
                    </a:lnTo>
                    <a:lnTo>
                      <a:pt x="152" y="31"/>
                    </a:lnTo>
                    <a:lnTo>
                      <a:pt x="131" y="50"/>
                    </a:lnTo>
                    <a:lnTo>
                      <a:pt x="112" y="69"/>
                    </a:lnTo>
                    <a:lnTo>
                      <a:pt x="112" y="69"/>
                    </a:lnTo>
                    <a:lnTo>
                      <a:pt x="86" y="90"/>
                    </a:lnTo>
                    <a:lnTo>
                      <a:pt x="59" y="111"/>
                    </a:lnTo>
                    <a:lnTo>
                      <a:pt x="31" y="130"/>
                    </a:lnTo>
                    <a:lnTo>
                      <a:pt x="2" y="148"/>
                    </a:lnTo>
                    <a:lnTo>
                      <a:pt x="2" y="148"/>
                    </a:lnTo>
                    <a:lnTo>
                      <a:pt x="1" y="149"/>
                    </a:lnTo>
                    <a:lnTo>
                      <a:pt x="0" y="151"/>
                    </a:lnTo>
                    <a:lnTo>
                      <a:pt x="0" y="153"/>
                    </a:lnTo>
                    <a:lnTo>
                      <a:pt x="1" y="154"/>
                    </a:lnTo>
                    <a:lnTo>
                      <a:pt x="2" y="156"/>
                    </a:lnTo>
                    <a:lnTo>
                      <a:pt x="3" y="157"/>
                    </a:lnTo>
                    <a:lnTo>
                      <a:pt x="5" y="157"/>
                    </a:lnTo>
                    <a:lnTo>
                      <a:pt x="8" y="156"/>
                    </a:lnTo>
                    <a:lnTo>
                      <a:pt x="8" y="156"/>
                    </a:lnTo>
                    <a:lnTo>
                      <a:pt x="33" y="140"/>
                    </a:lnTo>
                    <a:lnTo>
                      <a:pt x="58" y="122"/>
                    </a:lnTo>
                    <a:lnTo>
                      <a:pt x="82" y="105"/>
                    </a:lnTo>
                    <a:lnTo>
                      <a:pt x="106" y="85"/>
                    </a:lnTo>
                    <a:lnTo>
                      <a:pt x="106" y="85"/>
                    </a:lnTo>
                    <a:lnTo>
                      <a:pt x="129" y="66"/>
                    </a:lnTo>
                    <a:lnTo>
                      <a:pt x="152" y="44"/>
                    </a:lnTo>
                    <a:lnTo>
                      <a:pt x="163" y="35"/>
                    </a:lnTo>
                    <a:lnTo>
                      <a:pt x="176" y="25"/>
                    </a:lnTo>
                    <a:lnTo>
                      <a:pt x="188" y="17"/>
                    </a:lnTo>
                    <a:lnTo>
                      <a:pt x="202" y="10"/>
                    </a:lnTo>
                    <a:lnTo>
                      <a:pt x="202" y="10"/>
                    </a:lnTo>
                    <a:lnTo>
                      <a:pt x="204" y="9"/>
                    </a:lnTo>
                    <a:lnTo>
                      <a:pt x="204" y="7"/>
                    </a:lnTo>
                    <a:lnTo>
                      <a:pt x="204" y="5"/>
                    </a:lnTo>
                    <a:lnTo>
                      <a:pt x="204" y="4"/>
                    </a:lnTo>
                    <a:lnTo>
                      <a:pt x="201" y="1"/>
                    </a:lnTo>
                    <a:lnTo>
                      <a:pt x="199" y="0"/>
                    </a:lnTo>
                    <a:lnTo>
                      <a:pt x="198" y="1"/>
                    </a:lnTo>
                    <a:lnTo>
                      <a:pt x="1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624"/>
              <p:cNvSpPr/>
              <p:nvPr/>
            </p:nvSpPr>
            <p:spPr bwMode="auto">
              <a:xfrm>
                <a:off x="2516188" y="4152900"/>
                <a:ext cx="115888" cy="90488"/>
              </a:xfrm>
              <a:custGeom>
                <a:avLst/>
                <a:gdLst/>
                <a:ahLst/>
                <a:cxnLst>
                  <a:cxn ang="0">
                    <a:pos x="211" y="1"/>
                  </a:cxn>
                  <a:cxn ang="0">
                    <a:pos x="211" y="1"/>
                  </a:cxn>
                  <a:cxn ang="0">
                    <a:pos x="185" y="21"/>
                  </a:cxn>
                  <a:cxn ang="0">
                    <a:pos x="159" y="41"/>
                  </a:cxn>
                  <a:cxn ang="0">
                    <a:pos x="135" y="61"/>
                  </a:cxn>
                  <a:cxn ang="0">
                    <a:pos x="109" y="81"/>
                  </a:cxn>
                  <a:cxn ang="0">
                    <a:pos x="109" y="81"/>
                  </a:cxn>
                  <a:cxn ang="0">
                    <a:pos x="55" y="122"/>
                  </a:cxn>
                  <a:cxn ang="0">
                    <a:pos x="28" y="142"/>
                  </a:cxn>
                  <a:cxn ang="0">
                    <a:pos x="1" y="163"/>
                  </a:cxn>
                  <a:cxn ang="0">
                    <a:pos x="1" y="163"/>
                  </a:cxn>
                  <a:cxn ang="0">
                    <a:pos x="0" y="166"/>
                  </a:cxn>
                  <a:cxn ang="0">
                    <a:pos x="0" y="167"/>
                  </a:cxn>
                  <a:cxn ang="0">
                    <a:pos x="0" y="169"/>
                  </a:cxn>
                  <a:cxn ang="0">
                    <a:pos x="1" y="170"/>
                  </a:cxn>
                  <a:cxn ang="0">
                    <a:pos x="4" y="172"/>
                  </a:cxn>
                  <a:cxn ang="0">
                    <a:pos x="6" y="171"/>
                  </a:cxn>
                  <a:cxn ang="0">
                    <a:pos x="9" y="170"/>
                  </a:cxn>
                  <a:cxn ang="0">
                    <a:pos x="9" y="170"/>
                  </a:cxn>
                  <a:cxn ang="0">
                    <a:pos x="32" y="151"/>
                  </a:cxn>
                  <a:cxn ang="0">
                    <a:pos x="58" y="132"/>
                  </a:cxn>
                  <a:cxn ang="0">
                    <a:pos x="83" y="114"/>
                  </a:cxn>
                  <a:cxn ang="0">
                    <a:pos x="108" y="94"/>
                  </a:cxn>
                  <a:cxn ang="0">
                    <a:pos x="108" y="94"/>
                  </a:cxn>
                  <a:cxn ang="0">
                    <a:pos x="121" y="84"/>
                  </a:cxn>
                  <a:cxn ang="0">
                    <a:pos x="135" y="74"/>
                  </a:cxn>
                  <a:cxn ang="0">
                    <a:pos x="149" y="63"/>
                  </a:cxn>
                  <a:cxn ang="0">
                    <a:pos x="162" y="53"/>
                  </a:cxn>
                  <a:cxn ang="0">
                    <a:pos x="162" y="53"/>
                  </a:cxn>
                  <a:cxn ang="0">
                    <a:pos x="188" y="31"/>
                  </a:cxn>
                  <a:cxn ang="0">
                    <a:pos x="202" y="20"/>
                  </a:cxn>
                  <a:cxn ang="0">
                    <a:pos x="216" y="10"/>
                  </a:cxn>
                  <a:cxn ang="0">
                    <a:pos x="216" y="10"/>
                  </a:cxn>
                  <a:cxn ang="0">
                    <a:pos x="217" y="9"/>
                  </a:cxn>
                  <a:cxn ang="0">
                    <a:pos x="218" y="6"/>
                  </a:cxn>
                  <a:cxn ang="0">
                    <a:pos x="217" y="3"/>
                  </a:cxn>
                  <a:cxn ang="0">
                    <a:pos x="216" y="1"/>
                  </a:cxn>
                  <a:cxn ang="0">
                    <a:pos x="214" y="1"/>
                  </a:cxn>
                  <a:cxn ang="0">
                    <a:pos x="213" y="0"/>
                  </a:cxn>
                  <a:cxn ang="0">
                    <a:pos x="211" y="1"/>
                  </a:cxn>
                  <a:cxn ang="0">
                    <a:pos x="211" y="1"/>
                  </a:cxn>
                </a:cxnLst>
                <a:rect l="0" t="0" r="r" b="b"/>
                <a:pathLst>
                  <a:path w="218" h="172">
                    <a:moveTo>
                      <a:pt x="211" y="1"/>
                    </a:moveTo>
                    <a:lnTo>
                      <a:pt x="211" y="1"/>
                    </a:lnTo>
                    <a:lnTo>
                      <a:pt x="185" y="21"/>
                    </a:lnTo>
                    <a:lnTo>
                      <a:pt x="159" y="41"/>
                    </a:lnTo>
                    <a:lnTo>
                      <a:pt x="135" y="61"/>
                    </a:lnTo>
                    <a:lnTo>
                      <a:pt x="109" y="81"/>
                    </a:lnTo>
                    <a:lnTo>
                      <a:pt x="109" y="81"/>
                    </a:lnTo>
                    <a:lnTo>
                      <a:pt x="55" y="122"/>
                    </a:lnTo>
                    <a:lnTo>
                      <a:pt x="28" y="142"/>
                    </a:lnTo>
                    <a:lnTo>
                      <a:pt x="1" y="163"/>
                    </a:lnTo>
                    <a:lnTo>
                      <a:pt x="1" y="163"/>
                    </a:lnTo>
                    <a:lnTo>
                      <a:pt x="0" y="166"/>
                    </a:lnTo>
                    <a:lnTo>
                      <a:pt x="0" y="167"/>
                    </a:lnTo>
                    <a:lnTo>
                      <a:pt x="0" y="169"/>
                    </a:lnTo>
                    <a:lnTo>
                      <a:pt x="1" y="170"/>
                    </a:lnTo>
                    <a:lnTo>
                      <a:pt x="4" y="172"/>
                    </a:lnTo>
                    <a:lnTo>
                      <a:pt x="6" y="171"/>
                    </a:lnTo>
                    <a:lnTo>
                      <a:pt x="9" y="170"/>
                    </a:lnTo>
                    <a:lnTo>
                      <a:pt x="9" y="170"/>
                    </a:lnTo>
                    <a:lnTo>
                      <a:pt x="32" y="151"/>
                    </a:lnTo>
                    <a:lnTo>
                      <a:pt x="58" y="132"/>
                    </a:lnTo>
                    <a:lnTo>
                      <a:pt x="83" y="114"/>
                    </a:lnTo>
                    <a:lnTo>
                      <a:pt x="108" y="94"/>
                    </a:lnTo>
                    <a:lnTo>
                      <a:pt x="108" y="94"/>
                    </a:lnTo>
                    <a:lnTo>
                      <a:pt x="121" y="84"/>
                    </a:lnTo>
                    <a:lnTo>
                      <a:pt x="135" y="74"/>
                    </a:lnTo>
                    <a:lnTo>
                      <a:pt x="149" y="63"/>
                    </a:lnTo>
                    <a:lnTo>
                      <a:pt x="162" y="53"/>
                    </a:lnTo>
                    <a:lnTo>
                      <a:pt x="162" y="53"/>
                    </a:lnTo>
                    <a:lnTo>
                      <a:pt x="188" y="31"/>
                    </a:lnTo>
                    <a:lnTo>
                      <a:pt x="202" y="20"/>
                    </a:lnTo>
                    <a:lnTo>
                      <a:pt x="216" y="10"/>
                    </a:lnTo>
                    <a:lnTo>
                      <a:pt x="216" y="10"/>
                    </a:lnTo>
                    <a:lnTo>
                      <a:pt x="217" y="9"/>
                    </a:lnTo>
                    <a:lnTo>
                      <a:pt x="218" y="6"/>
                    </a:lnTo>
                    <a:lnTo>
                      <a:pt x="217" y="3"/>
                    </a:lnTo>
                    <a:lnTo>
                      <a:pt x="216" y="1"/>
                    </a:lnTo>
                    <a:lnTo>
                      <a:pt x="214" y="1"/>
                    </a:lnTo>
                    <a:lnTo>
                      <a:pt x="213" y="0"/>
                    </a:lnTo>
                    <a:lnTo>
                      <a:pt x="211" y="1"/>
                    </a:lnTo>
                    <a:lnTo>
                      <a:pt x="21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625"/>
              <p:cNvSpPr/>
              <p:nvPr/>
            </p:nvSpPr>
            <p:spPr bwMode="auto">
              <a:xfrm>
                <a:off x="2566988" y="4149725"/>
                <a:ext cx="103188" cy="90488"/>
              </a:xfrm>
              <a:custGeom>
                <a:avLst/>
                <a:gdLst/>
                <a:ahLst/>
                <a:cxnLst>
                  <a:cxn ang="0">
                    <a:pos x="187" y="1"/>
                  </a:cxn>
                  <a:cxn ang="0">
                    <a:pos x="187" y="1"/>
                  </a:cxn>
                  <a:cxn ang="0">
                    <a:pos x="175" y="9"/>
                  </a:cxn>
                  <a:cxn ang="0">
                    <a:pos x="163" y="18"/>
                  </a:cxn>
                  <a:cxn ang="0">
                    <a:pos x="141" y="37"/>
                  </a:cxn>
                  <a:cxn ang="0">
                    <a:pos x="119" y="58"/>
                  </a:cxn>
                  <a:cxn ang="0">
                    <a:pos x="98" y="80"/>
                  </a:cxn>
                  <a:cxn ang="0">
                    <a:pos x="98" y="80"/>
                  </a:cxn>
                  <a:cxn ang="0">
                    <a:pos x="87" y="90"/>
                  </a:cxn>
                  <a:cxn ang="0">
                    <a:pos x="76" y="101"/>
                  </a:cxn>
                  <a:cxn ang="0">
                    <a:pos x="50" y="121"/>
                  </a:cxn>
                  <a:cxn ang="0">
                    <a:pos x="25" y="142"/>
                  </a:cxn>
                  <a:cxn ang="0">
                    <a:pos x="13" y="152"/>
                  </a:cxn>
                  <a:cxn ang="0">
                    <a:pos x="1" y="162"/>
                  </a:cxn>
                  <a:cxn ang="0">
                    <a:pos x="1" y="162"/>
                  </a:cxn>
                  <a:cxn ang="0">
                    <a:pos x="0" y="164"/>
                  </a:cxn>
                  <a:cxn ang="0">
                    <a:pos x="0" y="166"/>
                  </a:cxn>
                  <a:cxn ang="0">
                    <a:pos x="0" y="167"/>
                  </a:cxn>
                  <a:cxn ang="0">
                    <a:pos x="1" y="170"/>
                  </a:cxn>
                  <a:cxn ang="0">
                    <a:pos x="2" y="171"/>
                  </a:cxn>
                  <a:cxn ang="0">
                    <a:pos x="4" y="171"/>
                  </a:cxn>
                  <a:cxn ang="0">
                    <a:pos x="6" y="171"/>
                  </a:cxn>
                  <a:cxn ang="0">
                    <a:pos x="8" y="170"/>
                  </a:cxn>
                  <a:cxn ang="0">
                    <a:pos x="8" y="170"/>
                  </a:cxn>
                  <a:cxn ang="0">
                    <a:pos x="19" y="159"/>
                  </a:cxn>
                  <a:cxn ang="0">
                    <a:pos x="30" y="150"/>
                  </a:cxn>
                  <a:cxn ang="0">
                    <a:pos x="54" y="131"/>
                  </a:cxn>
                  <a:cxn ang="0">
                    <a:pos x="78" y="112"/>
                  </a:cxn>
                  <a:cxn ang="0">
                    <a:pos x="88" y="102"/>
                  </a:cxn>
                  <a:cxn ang="0">
                    <a:pos x="99" y="92"/>
                  </a:cxn>
                  <a:cxn ang="0">
                    <a:pos x="99" y="92"/>
                  </a:cxn>
                  <a:cxn ang="0">
                    <a:pos x="121" y="69"/>
                  </a:cxn>
                  <a:cxn ang="0">
                    <a:pos x="144" y="48"/>
                  </a:cxn>
                  <a:cxn ang="0">
                    <a:pos x="167" y="27"/>
                  </a:cxn>
                  <a:cxn ang="0">
                    <a:pos x="179" y="18"/>
                  </a:cxn>
                  <a:cxn ang="0">
                    <a:pos x="191" y="9"/>
                  </a:cxn>
                  <a:cxn ang="0">
                    <a:pos x="191" y="9"/>
                  </a:cxn>
                  <a:cxn ang="0">
                    <a:pos x="193" y="7"/>
                  </a:cxn>
                  <a:cxn ang="0">
                    <a:pos x="194" y="6"/>
                  </a:cxn>
                  <a:cxn ang="0">
                    <a:pos x="193" y="4"/>
                  </a:cxn>
                  <a:cxn ang="0">
                    <a:pos x="193" y="2"/>
                  </a:cxn>
                  <a:cxn ang="0">
                    <a:pos x="192" y="1"/>
                  </a:cxn>
                  <a:cxn ang="0">
                    <a:pos x="190" y="0"/>
                  </a:cxn>
                  <a:cxn ang="0">
                    <a:pos x="189" y="0"/>
                  </a:cxn>
                  <a:cxn ang="0">
                    <a:pos x="187" y="1"/>
                  </a:cxn>
                  <a:cxn ang="0">
                    <a:pos x="187" y="1"/>
                  </a:cxn>
                </a:cxnLst>
                <a:rect l="0" t="0" r="r" b="b"/>
                <a:pathLst>
                  <a:path w="194" h="171">
                    <a:moveTo>
                      <a:pt x="187" y="1"/>
                    </a:moveTo>
                    <a:lnTo>
                      <a:pt x="187" y="1"/>
                    </a:lnTo>
                    <a:lnTo>
                      <a:pt x="175" y="9"/>
                    </a:lnTo>
                    <a:lnTo>
                      <a:pt x="163" y="18"/>
                    </a:lnTo>
                    <a:lnTo>
                      <a:pt x="141" y="37"/>
                    </a:lnTo>
                    <a:lnTo>
                      <a:pt x="119" y="58"/>
                    </a:lnTo>
                    <a:lnTo>
                      <a:pt x="98" y="80"/>
                    </a:lnTo>
                    <a:lnTo>
                      <a:pt x="98" y="80"/>
                    </a:lnTo>
                    <a:lnTo>
                      <a:pt x="87" y="90"/>
                    </a:lnTo>
                    <a:lnTo>
                      <a:pt x="76" y="101"/>
                    </a:lnTo>
                    <a:lnTo>
                      <a:pt x="50" y="121"/>
                    </a:lnTo>
                    <a:lnTo>
                      <a:pt x="25" y="142"/>
                    </a:lnTo>
                    <a:lnTo>
                      <a:pt x="13" y="152"/>
                    </a:lnTo>
                    <a:lnTo>
                      <a:pt x="1" y="162"/>
                    </a:lnTo>
                    <a:lnTo>
                      <a:pt x="1" y="162"/>
                    </a:lnTo>
                    <a:lnTo>
                      <a:pt x="0" y="164"/>
                    </a:lnTo>
                    <a:lnTo>
                      <a:pt x="0" y="166"/>
                    </a:lnTo>
                    <a:lnTo>
                      <a:pt x="0" y="167"/>
                    </a:lnTo>
                    <a:lnTo>
                      <a:pt x="1" y="170"/>
                    </a:lnTo>
                    <a:lnTo>
                      <a:pt x="2" y="171"/>
                    </a:lnTo>
                    <a:lnTo>
                      <a:pt x="4" y="171"/>
                    </a:lnTo>
                    <a:lnTo>
                      <a:pt x="6" y="171"/>
                    </a:lnTo>
                    <a:lnTo>
                      <a:pt x="8" y="170"/>
                    </a:lnTo>
                    <a:lnTo>
                      <a:pt x="8" y="170"/>
                    </a:lnTo>
                    <a:lnTo>
                      <a:pt x="19" y="159"/>
                    </a:lnTo>
                    <a:lnTo>
                      <a:pt x="30" y="150"/>
                    </a:lnTo>
                    <a:lnTo>
                      <a:pt x="54" y="131"/>
                    </a:lnTo>
                    <a:lnTo>
                      <a:pt x="78" y="112"/>
                    </a:lnTo>
                    <a:lnTo>
                      <a:pt x="88" y="102"/>
                    </a:lnTo>
                    <a:lnTo>
                      <a:pt x="99" y="92"/>
                    </a:lnTo>
                    <a:lnTo>
                      <a:pt x="99" y="92"/>
                    </a:lnTo>
                    <a:lnTo>
                      <a:pt x="121" y="69"/>
                    </a:lnTo>
                    <a:lnTo>
                      <a:pt x="144" y="48"/>
                    </a:lnTo>
                    <a:lnTo>
                      <a:pt x="167" y="27"/>
                    </a:lnTo>
                    <a:lnTo>
                      <a:pt x="179" y="18"/>
                    </a:lnTo>
                    <a:lnTo>
                      <a:pt x="191" y="9"/>
                    </a:lnTo>
                    <a:lnTo>
                      <a:pt x="191" y="9"/>
                    </a:lnTo>
                    <a:lnTo>
                      <a:pt x="193" y="7"/>
                    </a:lnTo>
                    <a:lnTo>
                      <a:pt x="194" y="6"/>
                    </a:lnTo>
                    <a:lnTo>
                      <a:pt x="193" y="4"/>
                    </a:lnTo>
                    <a:lnTo>
                      <a:pt x="193" y="2"/>
                    </a:lnTo>
                    <a:lnTo>
                      <a:pt x="192" y="1"/>
                    </a:lnTo>
                    <a:lnTo>
                      <a:pt x="190" y="0"/>
                    </a:lnTo>
                    <a:lnTo>
                      <a:pt x="189" y="0"/>
                    </a:lnTo>
                    <a:lnTo>
                      <a:pt x="187" y="1"/>
                    </a:lnTo>
                    <a:lnTo>
                      <a:pt x="18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626"/>
              <p:cNvSpPr/>
              <p:nvPr/>
            </p:nvSpPr>
            <p:spPr bwMode="auto">
              <a:xfrm>
                <a:off x="2616201" y="4148138"/>
                <a:ext cx="111125" cy="95250"/>
              </a:xfrm>
              <a:custGeom>
                <a:avLst/>
                <a:gdLst/>
                <a:ahLst/>
                <a:cxnLst>
                  <a:cxn ang="0">
                    <a:pos x="203" y="1"/>
                  </a:cxn>
                  <a:cxn ang="0">
                    <a:pos x="203" y="1"/>
                  </a:cxn>
                  <a:cxn ang="0">
                    <a:pos x="189" y="7"/>
                  </a:cxn>
                  <a:cxn ang="0">
                    <a:pos x="176" y="15"/>
                  </a:cxn>
                  <a:cxn ang="0">
                    <a:pos x="163" y="25"/>
                  </a:cxn>
                  <a:cxn ang="0">
                    <a:pos x="151" y="35"/>
                  </a:cxn>
                  <a:cxn ang="0">
                    <a:pos x="127" y="58"/>
                  </a:cxn>
                  <a:cxn ang="0">
                    <a:pos x="105" y="80"/>
                  </a:cxn>
                  <a:cxn ang="0">
                    <a:pos x="105" y="80"/>
                  </a:cxn>
                  <a:cxn ang="0">
                    <a:pos x="93" y="91"/>
                  </a:cxn>
                  <a:cxn ang="0">
                    <a:pos x="82" y="103"/>
                  </a:cxn>
                  <a:cxn ang="0">
                    <a:pos x="69" y="115"/>
                  </a:cxn>
                  <a:cxn ang="0">
                    <a:pos x="58" y="126"/>
                  </a:cxn>
                  <a:cxn ang="0">
                    <a:pos x="58" y="126"/>
                  </a:cxn>
                  <a:cxn ang="0">
                    <a:pos x="30" y="150"/>
                  </a:cxn>
                  <a:cxn ang="0">
                    <a:pos x="2" y="172"/>
                  </a:cxn>
                  <a:cxn ang="0">
                    <a:pos x="2" y="172"/>
                  </a:cxn>
                  <a:cxn ang="0">
                    <a:pos x="0" y="175"/>
                  </a:cxn>
                  <a:cxn ang="0">
                    <a:pos x="0" y="176"/>
                  </a:cxn>
                  <a:cxn ang="0">
                    <a:pos x="1" y="178"/>
                  </a:cxn>
                  <a:cxn ang="0">
                    <a:pos x="2" y="179"/>
                  </a:cxn>
                  <a:cxn ang="0">
                    <a:pos x="5" y="181"/>
                  </a:cxn>
                  <a:cxn ang="0">
                    <a:pos x="6" y="180"/>
                  </a:cxn>
                  <a:cxn ang="0">
                    <a:pos x="9" y="179"/>
                  </a:cxn>
                  <a:cxn ang="0">
                    <a:pos x="9" y="179"/>
                  </a:cxn>
                  <a:cxn ang="0">
                    <a:pos x="55" y="140"/>
                  </a:cxn>
                  <a:cxn ang="0">
                    <a:pos x="78" y="121"/>
                  </a:cxn>
                  <a:cxn ang="0">
                    <a:pos x="88" y="109"/>
                  </a:cxn>
                  <a:cxn ang="0">
                    <a:pos x="98" y="98"/>
                  </a:cxn>
                  <a:cxn ang="0">
                    <a:pos x="98" y="98"/>
                  </a:cxn>
                  <a:cxn ang="0">
                    <a:pos x="110" y="88"/>
                  </a:cxn>
                  <a:cxn ang="0">
                    <a:pos x="121" y="77"/>
                  </a:cxn>
                  <a:cxn ang="0">
                    <a:pos x="144" y="57"/>
                  </a:cxn>
                  <a:cxn ang="0">
                    <a:pos x="144" y="57"/>
                  </a:cxn>
                  <a:cxn ang="0">
                    <a:pos x="158" y="43"/>
                  </a:cxn>
                  <a:cxn ang="0">
                    <a:pos x="173" y="30"/>
                  </a:cxn>
                  <a:cxn ang="0">
                    <a:pos x="180" y="24"/>
                  </a:cxn>
                  <a:cxn ang="0">
                    <a:pos x="188" y="19"/>
                  </a:cxn>
                  <a:cxn ang="0">
                    <a:pos x="197" y="13"/>
                  </a:cxn>
                  <a:cxn ang="0">
                    <a:pos x="206" y="9"/>
                  </a:cxn>
                  <a:cxn ang="0">
                    <a:pos x="206" y="9"/>
                  </a:cxn>
                  <a:cxn ang="0">
                    <a:pos x="208" y="8"/>
                  </a:cxn>
                  <a:cxn ang="0">
                    <a:pos x="209" y="7"/>
                  </a:cxn>
                  <a:cxn ang="0">
                    <a:pos x="209" y="3"/>
                  </a:cxn>
                  <a:cxn ang="0">
                    <a:pos x="208" y="2"/>
                  </a:cxn>
                  <a:cxn ang="0">
                    <a:pos x="207" y="1"/>
                  </a:cxn>
                  <a:cxn ang="0">
                    <a:pos x="205" y="0"/>
                  </a:cxn>
                  <a:cxn ang="0">
                    <a:pos x="203" y="1"/>
                  </a:cxn>
                  <a:cxn ang="0">
                    <a:pos x="203" y="1"/>
                  </a:cxn>
                </a:cxnLst>
                <a:rect l="0" t="0" r="r" b="b"/>
                <a:pathLst>
                  <a:path w="209" h="181">
                    <a:moveTo>
                      <a:pt x="203" y="1"/>
                    </a:moveTo>
                    <a:lnTo>
                      <a:pt x="203" y="1"/>
                    </a:lnTo>
                    <a:lnTo>
                      <a:pt x="189" y="7"/>
                    </a:lnTo>
                    <a:lnTo>
                      <a:pt x="176" y="15"/>
                    </a:lnTo>
                    <a:lnTo>
                      <a:pt x="163" y="25"/>
                    </a:lnTo>
                    <a:lnTo>
                      <a:pt x="151" y="35"/>
                    </a:lnTo>
                    <a:lnTo>
                      <a:pt x="127" y="58"/>
                    </a:lnTo>
                    <a:lnTo>
                      <a:pt x="105" y="80"/>
                    </a:lnTo>
                    <a:lnTo>
                      <a:pt x="105" y="80"/>
                    </a:lnTo>
                    <a:lnTo>
                      <a:pt x="93" y="91"/>
                    </a:lnTo>
                    <a:lnTo>
                      <a:pt x="82" y="103"/>
                    </a:lnTo>
                    <a:lnTo>
                      <a:pt x="69" y="115"/>
                    </a:lnTo>
                    <a:lnTo>
                      <a:pt x="58" y="126"/>
                    </a:lnTo>
                    <a:lnTo>
                      <a:pt x="58" y="126"/>
                    </a:lnTo>
                    <a:lnTo>
                      <a:pt x="30" y="150"/>
                    </a:lnTo>
                    <a:lnTo>
                      <a:pt x="2" y="172"/>
                    </a:lnTo>
                    <a:lnTo>
                      <a:pt x="2" y="172"/>
                    </a:lnTo>
                    <a:lnTo>
                      <a:pt x="0" y="175"/>
                    </a:lnTo>
                    <a:lnTo>
                      <a:pt x="0" y="176"/>
                    </a:lnTo>
                    <a:lnTo>
                      <a:pt x="1" y="178"/>
                    </a:lnTo>
                    <a:lnTo>
                      <a:pt x="2" y="179"/>
                    </a:lnTo>
                    <a:lnTo>
                      <a:pt x="5" y="181"/>
                    </a:lnTo>
                    <a:lnTo>
                      <a:pt x="6" y="180"/>
                    </a:lnTo>
                    <a:lnTo>
                      <a:pt x="9" y="179"/>
                    </a:lnTo>
                    <a:lnTo>
                      <a:pt x="9" y="179"/>
                    </a:lnTo>
                    <a:lnTo>
                      <a:pt x="55" y="140"/>
                    </a:lnTo>
                    <a:lnTo>
                      <a:pt x="78" y="121"/>
                    </a:lnTo>
                    <a:lnTo>
                      <a:pt x="88" y="109"/>
                    </a:lnTo>
                    <a:lnTo>
                      <a:pt x="98" y="98"/>
                    </a:lnTo>
                    <a:lnTo>
                      <a:pt x="98" y="98"/>
                    </a:lnTo>
                    <a:lnTo>
                      <a:pt x="110" y="88"/>
                    </a:lnTo>
                    <a:lnTo>
                      <a:pt x="121" y="77"/>
                    </a:lnTo>
                    <a:lnTo>
                      <a:pt x="144" y="57"/>
                    </a:lnTo>
                    <a:lnTo>
                      <a:pt x="144" y="57"/>
                    </a:lnTo>
                    <a:lnTo>
                      <a:pt x="158" y="43"/>
                    </a:lnTo>
                    <a:lnTo>
                      <a:pt x="173" y="30"/>
                    </a:lnTo>
                    <a:lnTo>
                      <a:pt x="180" y="24"/>
                    </a:lnTo>
                    <a:lnTo>
                      <a:pt x="188" y="19"/>
                    </a:lnTo>
                    <a:lnTo>
                      <a:pt x="197" y="13"/>
                    </a:lnTo>
                    <a:lnTo>
                      <a:pt x="206" y="9"/>
                    </a:lnTo>
                    <a:lnTo>
                      <a:pt x="206" y="9"/>
                    </a:lnTo>
                    <a:lnTo>
                      <a:pt x="208" y="8"/>
                    </a:lnTo>
                    <a:lnTo>
                      <a:pt x="209" y="7"/>
                    </a:lnTo>
                    <a:lnTo>
                      <a:pt x="209" y="3"/>
                    </a:lnTo>
                    <a:lnTo>
                      <a:pt x="208" y="2"/>
                    </a:lnTo>
                    <a:lnTo>
                      <a:pt x="207" y="1"/>
                    </a:lnTo>
                    <a:lnTo>
                      <a:pt x="205" y="0"/>
                    </a:lnTo>
                    <a:lnTo>
                      <a:pt x="203" y="1"/>
                    </a:lnTo>
                    <a:lnTo>
                      <a:pt x="20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627"/>
              <p:cNvSpPr/>
              <p:nvPr/>
            </p:nvSpPr>
            <p:spPr bwMode="auto">
              <a:xfrm>
                <a:off x="2654301" y="4165600"/>
                <a:ext cx="101600" cy="84138"/>
              </a:xfrm>
              <a:custGeom>
                <a:avLst/>
                <a:gdLst/>
                <a:ahLst/>
                <a:cxnLst>
                  <a:cxn ang="0">
                    <a:pos x="182" y="1"/>
                  </a:cxn>
                  <a:cxn ang="0">
                    <a:pos x="182" y="1"/>
                  </a:cxn>
                  <a:cxn ang="0">
                    <a:pos x="158" y="18"/>
                  </a:cxn>
                  <a:cxn ang="0">
                    <a:pos x="133" y="34"/>
                  </a:cxn>
                  <a:cxn ang="0">
                    <a:pos x="110" y="53"/>
                  </a:cxn>
                  <a:cxn ang="0">
                    <a:pos x="87" y="72"/>
                  </a:cxn>
                  <a:cxn ang="0">
                    <a:pos x="87" y="72"/>
                  </a:cxn>
                  <a:cxn ang="0">
                    <a:pos x="65" y="92"/>
                  </a:cxn>
                  <a:cxn ang="0">
                    <a:pos x="42" y="112"/>
                  </a:cxn>
                  <a:cxn ang="0">
                    <a:pos x="31" y="122"/>
                  </a:cxn>
                  <a:cxn ang="0">
                    <a:pos x="20" y="132"/>
                  </a:cxn>
                  <a:cxn ang="0">
                    <a:pos x="10" y="143"/>
                  </a:cxn>
                  <a:cxn ang="0">
                    <a:pos x="1" y="155"/>
                  </a:cxn>
                  <a:cxn ang="0">
                    <a:pos x="1" y="155"/>
                  </a:cxn>
                  <a:cxn ang="0">
                    <a:pos x="0" y="156"/>
                  </a:cxn>
                  <a:cxn ang="0">
                    <a:pos x="0" y="158"/>
                  </a:cxn>
                  <a:cxn ang="0">
                    <a:pos x="1" y="159"/>
                  </a:cxn>
                  <a:cxn ang="0">
                    <a:pos x="2" y="161"/>
                  </a:cxn>
                  <a:cxn ang="0">
                    <a:pos x="6" y="161"/>
                  </a:cxn>
                  <a:cxn ang="0">
                    <a:pos x="7" y="161"/>
                  </a:cxn>
                  <a:cxn ang="0">
                    <a:pos x="9" y="159"/>
                  </a:cxn>
                  <a:cxn ang="0">
                    <a:pos x="9" y="159"/>
                  </a:cxn>
                  <a:cxn ang="0">
                    <a:pos x="17" y="149"/>
                  </a:cxn>
                  <a:cxn ang="0">
                    <a:pos x="26" y="138"/>
                  </a:cxn>
                  <a:cxn ang="0">
                    <a:pos x="47" y="121"/>
                  </a:cxn>
                  <a:cxn ang="0">
                    <a:pos x="68" y="103"/>
                  </a:cxn>
                  <a:cxn ang="0">
                    <a:pos x="88" y="85"/>
                  </a:cxn>
                  <a:cxn ang="0">
                    <a:pos x="88" y="85"/>
                  </a:cxn>
                  <a:cxn ang="0">
                    <a:pos x="111" y="64"/>
                  </a:cxn>
                  <a:cxn ang="0">
                    <a:pos x="136" y="44"/>
                  </a:cxn>
                  <a:cxn ang="0">
                    <a:pos x="161" y="27"/>
                  </a:cxn>
                  <a:cxn ang="0">
                    <a:pos x="188" y="9"/>
                  </a:cxn>
                  <a:cxn ang="0">
                    <a:pos x="188" y="9"/>
                  </a:cxn>
                  <a:cxn ang="0">
                    <a:pos x="189" y="8"/>
                  </a:cxn>
                  <a:cxn ang="0">
                    <a:pos x="190" y="6"/>
                  </a:cxn>
                  <a:cxn ang="0">
                    <a:pos x="190" y="4"/>
                  </a:cxn>
                  <a:cxn ang="0">
                    <a:pos x="189" y="3"/>
                  </a:cxn>
                  <a:cxn ang="0">
                    <a:pos x="188" y="1"/>
                  </a:cxn>
                  <a:cxn ang="0">
                    <a:pos x="185" y="1"/>
                  </a:cxn>
                  <a:cxn ang="0">
                    <a:pos x="184" y="0"/>
                  </a:cxn>
                  <a:cxn ang="0">
                    <a:pos x="182" y="1"/>
                  </a:cxn>
                  <a:cxn ang="0">
                    <a:pos x="182" y="1"/>
                  </a:cxn>
                </a:cxnLst>
                <a:rect l="0" t="0" r="r" b="b"/>
                <a:pathLst>
                  <a:path w="190" h="161">
                    <a:moveTo>
                      <a:pt x="182" y="1"/>
                    </a:moveTo>
                    <a:lnTo>
                      <a:pt x="182" y="1"/>
                    </a:lnTo>
                    <a:lnTo>
                      <a:pt x="158" y="18"/>
                    </a:lnTo>
                    <a:lnTo>
                      <a:pt x="133" y="34"/>
                    </a:lnTo>
                    <a:lnTo>
                      <a:pt x="110" y="53"/>
                    </a:lnTo>
                    <a:lnTo>
                      <a:pt x="87" y="72"/>
                    </a:lnTo>
                    <a:lnTo>
                      <a:pt x="87" y="72"/>
                    </a:lnTo>
                    <a:lnTo>
                      <a:pt x="65" y="92"/>
                    </a:lnTo>
                    <a:lnTo>
                      <a:pt x="42" y="112"/>
                    </a:lnTo>
                    <a:lnTo>
                      <a:pt x="31" y="122"/>
                    </a:lnTo>
                    <a:lnTo>
                      <a:pt x="20" y="132"/>
                    </a:lnTo>
                    <a:lnTo>
                      <a:pt x="10" y="143"/>
                    </a:lnTo>
                    <a:lnTo>
                      <a:pt x="1" y="155"/>
                    </a:lnTo>
                    <a:lnTo>
                      <a:pt x="1" y="155"/>
                    </a:lnTo>
                    <a:lnTo>
                      <a:pt x="0" y="156"/>
                    </a:lnTo>
                    <a:lnTo>
                      <a:pt x="0" y="158"/>
                    </a:lnTo>
                    <a:lnTo>
                      <a:pt x="1" y="159"/>
                    </a:lnTo>
                    <a:lnTo>
                      <a:pt x="2" y="161"/>
                    </a:lnTo>
                    <a:lnTo>
                      <a:pt x="6" y="161"/>
                    </a:lnTo>
                    <a:lnTo>
                      <a:pt x="7" y="161"/>
                    </a:lnTo>
                    <a:lnTo>
                      <a:pt x="9" y="159"/>
                    </a:lnTo>
                    <a:lnTo>
                      <a:pt x="9" y="159"/>
                    </a:lnTo>
                    <a:lnTo>
                      <a:pt x="17" y="149"/>
                    </a:lnTo>
                    <a:lnTo>
                      <a:pt x="26" y="138"/>
                    </a:lnTo>
                    <a:lnTo>
                      <a:pt x="47" y="121"/>
                    </a:lnTo>
                    <a:lnTo>
                      <a:pt x="68" y="103"/>
                    </a:lnTo>
                    <a:lnTo>
                      <a:pt x="88" y="85"/>
                    </a:lnTo>
                    <a:lnTo>
                      <a:pt x="88" y="85"/>
                    </a:lnTo>
                    <a:lnTo>
                      <a:pt x="111" y="64"/>
                    </a:lnTo>
                    <a:lnTo>
                      <a:pt x="136" y="44"/>
                    </a:lnTo>
                    <a:lnTo>
                      <a:pt x="161" y="27"/>
                    </a:lnTo>
                    <a:lnTo>
                      <a:pt x="188" y="9"/>
                    </a:lnTo>
                    <a:lnTo>
                      <a:pt x="188" y="9"/>
                    </a:lnTo>
                    <a:lnTo>
                      <a:pt x="189" y="8"/>
                    </a:lnTo>
                    <a:lnTo>
                      <a:pt x="190" y="6"/>
                    </a:lnTo>
                    <a:lnTo>
                      <a:pt x="190" y="4"/>
                    </a:lnTo>
                    <a:lnTo>
                      <a:pt x="189" y="3"/>
                    </a:lnTo>
                    <a:lnTo>
                      <a:pt x="188" y="1"/>
                    </a:lnTo>
                    <a:lnTo>
                      <a:pt x="185" y="1"/>
                    </a:lnTo>
                    <a:lnTo>
                      <a:pt x="184" y="0"/>
                    </a:lnTo>
                    <a:lnTo>
                      <a:pt x="182" y="1"/>
                    </a:lnTo>
                    <a:lnTo>
                      <a:pt x="18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628"/>
              <p:cNvSpPr/>
              <p:nvPr/>
            </p:nvSpPr>
            <p:spPr bwMode="auto">
              <a:xfrm>
                <a:off x="2687638" y="4197350"/>
                <a:ext cx="60325" cy="53975"/>
              </a:xfrm>
              <a:custGeom>
                <a:avLst/>
                <a:gdLst/>
                <a:ahLst/>
                <a:cxnLst>
                  <a:cxn ang="0">
                    <a:pos x="106" y="1"/>
                  </a:cxn>
                  <a:cxn ang="0">
                    <a:pos x="106" y="1"/>
                  </a:cxn>
                  <a:cxn ang="0">
                    <a:pos x="91" y="9"/>
                  </a:cxn>
                  <a:cxn ang="0">
                    <a:pos x="78" y="19"/>
                  </a:cxn>
                  <a:cxn ang="0">
                    <a:pos x="65" y="29"/>
                  </a:cxn>
                  <a:cxn ang="0">
                    <a:pos x="52" y="40"/>
                  </a:cxn>
                  <a:cxn ang="0">
                    <a:pos x="29" y="63"/>
                  </a:cxn>
                  <a:cxn ang="0">
                    <a:pos x="29" y="63"/>
                  </a:cxn>
                  <a:cxn ang="0">
                    <a:pos x="16" y="77"/>
                  </a:cxn>
                  <a:cxn ang="0">
                    <a:pos x="10" y="85"/>
                  </a:cxn>
                  <a:cxn ang="0">
                    <a:pos x="2" y="91"/>
                  </a:cxn>
                  <a:cxn ang="0">
                    <a:pos x="2" y="91"/>
                  </a:cxn>
                  <a:cxn ang="0">
                    <a:pos x="1" y="92"/>
                  </a:cxn>
                  <a:cxn ang="0">
                    <a:pos x="0" y="94"/>
                  </a:cxn>
                  <a:cxn ang="0">
                    <a:pos x="0" y="96"/>
                  </a:cxn>
                  <a:cxn ang="0">
                    <a:pos x="1" y="97"/>
                  </a:cxn>
                  <a:cxn ang="0">
                    <a:pos x="2" y="99"/>
                  </a:cxn>
                  <a:cxn ang="0">
                    <a:pos x="3" y="100"/>
                  </a:cxn>
                  <a:cxn ang="0">
                    <a:pos x="5" y="100"/>
                  </a:cxn>
                  <a:cxn ang="0">
                    <a:pos x="7" y="99"/>
                  </a:cxn>
                  <a:cxn ang="0">
                    <a:pos x="7" y="99"/>
                  </a:cxn>
                  <a:cxn ang="0">
                    <a:pos x="13" y="95"/>
                  </a:cxn>
                  <a:cxn ang="0">
                    <a:pos x="18" y="90"/>
                  </a:cxn>
                  <a:cxn ang="0">
                    <a:pos x="29" y="79"/>
                  </a:cxn>
                  <a:cxn ang="0">
                    <a:pos x="40" y="67"/>
                  </a:cxn>
                  <a:cxn ang="0">
                    <a:pos x="50" y="56"/>
                  </a:cxn>
                  <a:cxn ang="0">
                    <a:pos x="50" y="56"/>
                  </a:cxn>
                  <a:cxn ang="0">
                    <a:pos x="64" y="42"/>
                  </a:cxn>
                  <a:cxn ang="0">
                    <a:pos x="78" y="30"/>
                  </a:cxn>
                  <a:cxn ang="0">
                    <a:pos x="94" y="19"/>
                  </a:cxn>
                  <a:cxn ang="0">
                    <a:pos x="111" y="9"/>
                  </a:cxn>
                  <a:cxn ang="0">
                    <a:pos x="111" y="9"/>
                  </a:cxn>
                  <a:cxn ang="0">
                    <a:pos x="112" y="8"/>
                  </a:cxn>
                  <a:cxn ang="0">
                    <a:pos x="113" y="6"/>
                  </a:cxn>
                  <a:cxn ang="0">
                    <a:pos x="113" y="4"/>
                  </a:cxn>
                  <a:cxn ang="0">
                    <a:pos x="112" y="3"/>
                  </a:cxn>
                  <a:cxn ang="0">
                    <a:pos x="111" y="1"/>
                  </a:cxn>
                  <a:cxn ang="0">
                    <a:pos x="110" y="1"/>
                  </a:cxn>
                  <a:cxn ang="0">
                    <a:pos x="108" y="0"/>
                  </a:cxn>
                  <a:cxn ang="0">
                    <a:pos x="106" y="1"/>
                  </a:cxn>
                  <a:cxn ang="0">
                    <a:pos x="106" y="1"/>
                  </a:cxn>
                </a:cxnLst>
                <a:rect l="0" t="0" r="r" b="b"/>
                <a:pathLst>
                  <a:path w="113" h="100">
                    <a:moveTo>
                      <a:pt x="106" y="1"/>
                    </a:moveTo>
                    <a:lnTo>
                      <a:pt x="106" y="1"/>
                    </a:lnTo>
                    <a:lnTo>
                      <a:pt x="91" y="9"/>
                    </a:lnTo>
                    <a:lnTo>
                      <a:pt x="78" y="19"/>
                    </a:lnTo>
                    <a:lnTo>
                      <a:pt x="65" y="29"/>
                    </a:lnTo>
                    <a:lnTo>
                      <a:pt x="52" y="40"/>
                    </a:lnTo>
                    <a:lnTo>
                      <a:pt x="29" y="63"/>
                    </a:lnTo>
                    <a:lnTo>
                      <a:pt x="29" y="63"/>
                    </a:lnTo>
                    <a:lnTo>
                      <a:pt x="16" y="77"/>
                    </a:lnTo>
                    <a:lnTo>
                      <a:pt x="10" y="85"/>
                    </a:lnTo>
                    <a:lnTo>
                      <a:pt x="2" y="91"/>
                    </a:lnTo>
                    <a:lnTo>
                      <a:pt x="2" y="91"/>
                    </a:lnTo>
                    <a:lnTo>
                      <a:pt x="1" y="92"/>
                    </a:lnTo>
                    <a:lnTo>
                      <a:pt x="0" y="94"/>
                    </a:lnTo>
                    <a:lnTo>
                      <a:pt x="0" y="96"/>
                    </a:lnTo>
                    <a:lnTo>
                      <a:pt x="1" y="97"/>
                    </a:lnTo>
                    <a:lnTo>
                      <a:pt x="2" y="99"/>
                    </a:lnTo>
                    <a:lnTo>
                      <a:pt x="3" y="100"/>
                    </a:lnTo>
                    <a:lnTo>
                      <a:pt x="5" y="100"/>
                    </a:lnTo>
                    <a:lnTo>
                      <a:pt x="7" y="99"/>
                    </a:lnTo>
                    <a:lnTo>
                      <a:pt x="7" y="99"/>
                    </a:lnTo>
                    <a:lnTo>
                      <a:pt x="13" y="95"/>
                    </a:lnTo>
                    <a:lnTo>
                      <a:pt x="18" y="90"/>
                    </a:lnTo>
                    <a:lnTo>
                      <a:pt x="29" y="79"/>
                    </a:lnTo>
                    <a:lnTo>
                      <a:pt x="40" y="67"/>
                    </a:lnTo>
                    <a:lnTo>
                      <a:pt x="50" y="56"/>
                    </a:lnTo>
                    <a:lnTo>
                      <a:pt x="50" y="56"/>
                    </a:lnTo>
                    <a:lnTo>
                      <a:pt x="64" y="42"/>
                    </a:lnTo>
                    <a:lnTo>
                      <a:pt x="78" y="30"/>
                    </a:lnTo>
                    <a:lnTo>
                      <a:pt x="94" y="19"/>
                    </a:lnTo>
                    <a:lnTo>
                      <a:pt x="111" y="9"/>
                    </a:lnTo>
                    <a:lnTo>
                      <a:pt x="111" y="9"/>
                    </a:lnTo>
                    <a:lnTo>
                      <a:pt x="112" y="8"/>
                    </a:lnTo>
                    <a:lnTo>
                      <a:pt x="113" y="6"/>
                    </a:lnTo>
                    <a:lnTo>
                      <a:pt x="113" y="4"/>
                    </a:lnTo>
                    <a:lnTo>
                      <a:pt x="112" y="3"/>
                    </a:lnTo>
                    <a:lnTo>
                      <a:pt x="111" y="1"/>
                    </a:lnTo>
                    <a:lnTo>
                      <a:pt x="110" y="1"/>
                    </a:lnTo>
                    <a:lnTo>
                      <a:pt x="108"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629"/>
              <p:cNvSpPr/>
              <p:nvPr/>
            </p:nvSpPr>
            <p:spPr bwMode="auto">
              <a:xfrm>
                <a:off x="2395538" y="4254500"/>
                <a:ext cx="63500" cy="80963"/>
              </a:xfrm>
              <a:custGeom>
                <a:avLst/>
                <a:gdLst/>
                <a:ahLst/>
                <a:cxnLst>
                  <a:cxn ang="0">
                    <a:pos x="108" y="3"/>
                  </a:cxn>
                  <a:cxn ang="0">
                    <a:pos x="108" y="3"/>
                  </a:cxn>
                  <a:cxn ang="0">
                    <a:pos x="104" y="15"/>
                  </a:cxn>
                  <a:cxn ang="0">
                    <a:pos x="99" y="25"/>
                  </a:cxn>
                  <a:cxn ang="0">
                    <a:pos x="94" y="36"/>
                  </a:cxn>
                  <a:cxn ang="0">
                    <a:pos x="87" y="45"/>
                  </a:cxn>
                  <a:cxn ang="0">
                    <a:pos x="72" y="64"/>
                  </a:cxn>
                  <a:cxn ang="0">
                    <a:pos x="58" y="82"/>
                  </a:cxn>
                  <a:cxn ang="0">
                    <a:pos x="58" y="82"/>
                  </a:cxn>
                  <a:cxn ang="0">
                    <a:pos x="30" y="115"/>
                  </a:cxn>
                  <a:cxn ang="0">
                    <a:pos x="17" y="132"/>
                  </a:cxn>
                  <a:cxn ang="0">
                    <a:pos x="2" y="147"/>
                  </a:cxn>
                  <a:cxn ang="0">
                    <a:pos x="2" y="147"/>
                  </a:cxn>
                  <a:cxn ang="0">
                    <a:pos x="1" y="148"/>
                  </a:cxn>
                  <a:cxn ang="0">
                    <a:pos x="0" y="150"/>
                  </a:cxn>
                  <a:cxn ang="0">
                    <a:pos x="1" y="152"/>
                  </a:cxn>
                  <a:cxn ang="0">
                    <a:pos x="2" y="153"/>
                  </a:cxn>
                  <a:cxn ang="0">
                    <a:pos x="3" y="154"/>
                  </a:cxn>
                  <a:cxn ang="0">
                    <a:pos x="5" y="155"/>
                  </a:cxn>
                  <a:cxn ang="0">
                    <a:pos x="7" y="154"/>
                  </a:cxn>
                  <a:cxn ang="0">
                    <a:pos x="8" y="153"/>
                  </a:cxn>
                  <a:cxn ang="0">
                    <a:pos x="8" y="153"/>
                  </a:cxn>
                  <a:cxn ang="0">
                    <a:pos x="26" y="136"/>
                  </a:cxn>
                  <a:cxn ang="0">
                    <a:pos x="41" y="116"/>
                  </a:cxn>
                  <a:cxn ang="0">
                    <a:pos x="73" y="78"/>
                  </a:cxn>
                  <a:cxn ang="0">
                    <a:pos x="73" y="78"/>
                  </a:cxn>
                  <a:cxn ang="0">
                    <a:pos x="87" y="61"/>
                  </a:cxn>
                  <a:cxn ang="0">
                    <a:pos x="99" y="45"/>
                  </a:cxn>
                  <a:cxn ang="0">
                    <a:pos x="105" y="36"/>
                  </a:cxn>
                  <a:cxn ang="0">
                    <a:pos x="109" y="26"/>
                  </a:cxn>
                  <a:cxn ang="0">
                    <a:pos x="114" y="16"/>
                  </a:cxn>
                  <a:cxn ang="0">
                    <a:pos x="117" y="7"/>
                  </a:cxn>
                  <a:cxn ang="0">
                    <a:pos x="117" y="7"/>
                  </a:cxn>
                  <a:cxn ang="0">
                    <a:pos x="118" y="5"/>
                  </a:cxn>
                  <a:cxn ang="0">
                    <a:pos x="117" y="2"/>
                  </a:cxn>
                  <a:cxn ang="0">
                    <a:pos x="116" y="1"/>
                  </a:cxn>
                  <a:cxn ang="0">
                    <a:pos x="114" y="0"/>
                  </a:cxn>
                  <a:cxn ang="0">
                    <a:pos x="112" y="0"/>
                  </a:cxn>
                  <a:cxn ang="0">
                    <a:pos x="111" y="0"/>
                  </a:cxn>
                  <a:cxn ang="0">
                    <a:pos x="108" y="1"/>
                  </a:cxn>
                  <a:cxn ang="0">
                    <a:pos x="108" y="3"/>
                  </a:cxn>
                  <a:cxn ang="0">
                    <a:pos x="108" y="3"/>
                  </a:cxn>
                </a:cxnLst>
                <a:rect l="0" t="0" r="r" b="b"/>
                <a:pathLst>
                  <a:path w="118" h="155">
                    <a:moveTo>
                      <a:pt x="108" y="3"/>
                    </a:moveTo>
                    <a:lnTo>
                      <a:pt x="108" y="3"/>
                    </a:lnTo>
                    <a:lnTo>
                      <a:pt x="104" y="15"/>
                    </a:lnTo>
                    <a:lnTo>
                      <a:pt x="99" y="25"/>
                    </a:lnTo>
                    <a:lnTo>
                      <a:pt x="94" y="36"/>
                    </a:lnTo>
                    <a:lnTo>
                      <a:pt x="87" y="45"/>
                    </a:lnTo>
                    <a:lnTo>
                      <a:pt x="72" y="64"/>
                    </a:lnTo>
                    <a:lnTo>
                      <a:pt x="58" y="82"/>
                    </a:lnTo>
                    <a:lnTo>
                      <a:pt x="58" y="82"/>
                    </a:lnTo>
                    <a:lnTo>
                      <a:pt x="30" y="115"/>
                    </a:lnTo>
                    <a:lnTo>
                      <a:pt x="17" y="132"/>
                    </a:lnTo>
                    <a:lnTo>
                      <a:pt x="2" y="147"/>
                    </a:lnTo>
                    <a:lnTo>
                      <a:pt x="2" y="147"/>
                    </a:lnTo>
                    <a:lnTo>
                      <a:pt x="1" y="148"/>
                    </a:lnTo>
                    <a:lnTo>
                      <a:pt x="0" y="150"/>
                    </a:lnTo>
                    <a:lnTo>
                      <a:pt x="1" y="152"/>
                    </a:lnTo>
                    <a:lnTo>
                      <a:pt x="2" y="153"/>
                    </a:lnTo>
                    <a:lnTo>
                      <a:pt x="3" y="154"/>
                    </a:lnTo>
                    <a:lnTo>
                      <a:pt x="5" y="155"/>
                    </a:lnTo>
                    <a:lnTo>
                      <a:pt x="7" y="154"/>
                    </a:lnTo>
                    <a:lnTo>
                      <a:pt x="8" y="153"/>
                    </a:lnTo>
                    <a:lnTo>
                      <a:pt x="8" y="153"/>
                    </a:lnTo>
                    <a:lnTo>
                      <a:pt x="26" y="136"/>
                    </a:lnTo>
                    <a:lnTo>
                      <a:pt x="41" y="116"/>
                    </a:lnTo>
                    <a:lnTo>
                      <a:pt x="73" y="78"/>
                    </a:lnTo>
                    <a:lnTo>
                      <a:pt x="73" y="78"/>
                    </a:lnTo>
                    <a:lnTo>
                      <a:pt x="87" y="61"/>
                    </a:lnTo>
                    <a:lnTo>
                      <a:pt x="99" y="45"/>
                    </a:lnTo>
                    <a:lnTo>
                      <a:pt x="105" y="36"/>
                    </a:lnTo>
                    <a:lnTo>
                      <a:pt x="109" y="26"/>
                    </a:lnTo>
                    <a:lnTo>
                      <a:pt x="114" y="16"/>
                    </a:lnTo>
                    <a:lnTo>
                      <a:pt x="117" y="7"/>
                    </a:lnTo>
                    <a:lnTo>
                      <a:pt x="117" y="7"/>
                    </a:lnTo>
                    <a:lnTo>
                      <a:pt x="118" y="5"/>
                    </a:lnTo>
                    <a:lnTo>
                      <a:pt x="117" y="2"/>
                    </a:lnTo>
                    <a:lnTo>
                      <a:pt x="116" y="1"/>
                    </a:lnTo>
                    <a:lnTo>
                      <a:pt x="114" y="0"/>
                    </a:lnTo>
                    <a:lnTo>
                      <a:pt x="112" y="0"/>
                    </a:lnTo>
                    <a:lnTo>
                      <a:pt x="111" y="0"/>
                    </a:lnTo>
                    <a:lnTo>
                      <a:pt x="108" y="1"/>
                    </a:lnTo>
                    <a:lnTo>
                      <a:pt x="108" y="3"/>
                    </a:lnTo>
                    <a:lnTo>
                      <a:pt x="10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630"/>
              <p:cNvSpPr/>
              <p:nvPr/>
            </p:nvSpPr>
            <p:spPr bwMode="auto">
              <a:xfrm>
                <a:off x="2470151" y="4267200"/>
                <a:ext cx="38100" cy="52388"/>
              </a:xfrm>
              <a:custGeom>
                <a:avLst/>
                <a:gdLst/>
                <a:ahLst/>
                <a:cxnLst>
                  <a:cxn ang="0">
                    <a:pos x="65" y="1"/>
                  </a:cxn>
                  <a:cxn ang="0">
                    <a:pos x="65" y="1"/>
                  </a:cxn>
                  <a:cxn ang="0">
                    <a:pos x="55" y="11"/>
                  </a:cxn>
                  <a:cxn ang="0">
                    <a:pos x="46" y="21"/>
                  </a:cxn>
                  <a:cxn ang="0">
                    <a:pos x="38" y="31"/>
                  </a:cxn>
                  <a:cxn ang="0">
                    <a:pos x="30" y="44"/>
                  </a:cxn>
                  <a:cxn ang="0">
                    <a:pos x="16" y="67"/>
                  </a:cxn>
                  <a:cxn ang="0">
                    <a:pos x="9" y="79"/>
                  </a:cxn>
                  <a:cxn ang="0">
                    <a:pos x="1" y="90"/>
                  </a:cxn>
                  <a:cxn ang="0">
                    <a:pos x="1" y="90"/>
                  </a:cxn>
                  <a:cxn ang="0">
                    <a:pos x="0" y="92"/>
                  </a:cxn>
                  <a:cxn ang="0">
                    <a:pos x="0" y="94"/>
                  </a:cxn>
                  <a:cxn ang="0">
                    <a:pos x="1" y="95"/>
                  </a:cxn>
                  <a:cxn ang="0">
                    <a:pos x="2" y="96"/>
                  </a:cxn>
                  <a:cxn ang="0">
                    <a:pos x="6" y="97"/>
                  </a:cxn>
                  <a:cxn ang="0">
                    <a:pos x="8" y="96"/>
                  </a:cxn>
                  <a:cxn ang="0">
                    <a:pos x="10" y="95"/>
                  </a:cxn>
                  <a:cxn ang="0">
                    <a:pos x="10" y="95"/>
                  </a:cxn>
                  <a:cxn ang="0">
                    <a:pos x="17" y="84"/>
                  </a:cxn>
                  <a:cxn ang="0">
                    <a:pos x="24" y="73"/>
                  </a:cxn>
                  <a:cxn ang="0">
                    <a:pos x="38" y="49"/>
                  </a:cxn>
                  <a:cxn ang="0">
                    <a:pos x="45" y="37"/>
                  </a:cxn>
                  <a:cxn ang="0">
                    <a:pos x="53" y="27"/>
                  </a:cxn>
                  <a:cxn ang="0">
                    <a:pos x="61" y="17"/>
                  </a:cxn>
                  <a:cxn ang="0">
                    <a:pos x="72" y="7"/>
                  </a:cxn>
                  <a:cxn ang="0">
                    <a:pos x="72" y="7"/>
                  </a:cxn>
                  <a:cxn ang="0">
                    <a:pos x="73" y="6"/>
                  </a:cxn>
                  <a:cxn ang="0">
                    <a:pos x="74" y="4"/>
                  </a:cxn>
                  <a:cxn ang="0">
                    <a:pos x="73" y="2"/>
                  </a:cxn>
                  <a:cxn ang="0">
                    <a:pos x="72" y="1"/>
                  </a:cxn>
                  <a:cxn ang="0">
                    <a:pos x="69" y="0"/>
                  </a:cxn>
                  <a:cxn ang="0">
                    <a:pos x="67" y="0"/>
                  </a:cxn>
                  <a:cxn ang="0">
                    <a:pos x="65" y="1"/>
                  </a:cxn>
                  <a:cxn ang="0">
                    <a:pos x="65" y="1"/>
                  </a:cxn>
                </a:cxnLst>
                <a:rect l="0" t="0" r="r" b="b"/>
                <a:pathLst>
                  <a:path w="74" h="97">
                    <a:moveTo>
                      <a:pt x="65" y="1"/>
                    </a:moveTo>
                    <a:lnTo>
                      <a:pt x="65" y="1"/>
                    </a:lnTo>
                    <a:lnTo>
                      <a:pt x="55" y="11"/>
                    </a:lnTo>
                    <a:lnTo>
                      <a:pt x="46" y="21"/>
                    </a:lnTo>
                    <a:lnTo>
                      <a:pt x="38" y="31"/>
                    </a:lnTo>
                    <a:lnTo>
                      <a:pt x="30" y="44"/>
                    </a:lnTo>
                    <a:lnTo>
                      <a:pt x="16" y="67"/>
                    </a:lnTo>
                    <a:lnTo>
                      <a:pt x="9" y="79"/>
                    </a:lnTo>
                    <a:lnTo>
                      <a:pt x="1" y="90"/>
                    </a:lnTo>
                    <a:lnTo>
                      <a:pt x="1" y="90"/>
                    </a:lnTo>
                    <a:lnTo>
                      <a:pt x="0" y="92"/>
                    </a:lnTo>
                    <a:lnTo>
                      <a:pt x="0" y="94"/>
                    </a:lnTo>
                    <a:lnTo>
                      <a:pt x="1" y="95"/>
                    </a:lnTo>
                    <a:lnTo>
                      <a:pt x="2" y="96"/>
                    </a:lnTo>
                    <a:lnTo>
                      <a:pt x="6" y="97"/>
                    </a:lnTo>
                    <a:lnTo>
                      <a:pt x="8" y="96"/>
                    </a:lnTo>
                    <a:lnTo>
                      <a:pt x="10" y="95"/>
                    </a:lnTo>
                    <a:lnTo>
                      <a:pt x="10" y="95"/>
                    </a:lnTo>
                    <a:lnTo>
                      <a:pt x="17" y="84"/>
                    </a:lnTo>
                    <a:lnTo>
                      <a:pt x="24" y="73"/>
                    </a:lnTo>
                    <a:lnTo>
                      <a:pt x="38" y="49"/>
                    </a:lnTo>
                    <a:lnTo>
                      <a:pt x="45" y="37"/>
                    </a:lnTo>
                    <a:lnTo>
                      <a:pt x="53" y="27"/>
                    </a:lnTo>
                    <a:lnTo>
                      <a:pt x="61" y="17"/>
                    </a:lnTo>
                    <a:lnTo>
                      <a:pt x="72" y="7"/>
                    </a:lnTo>
                    <a:lnTo>
                      <a:pt x="72" y="7"/>
                    </a:lnTo>
                    <a:lnTo>
                      <a:pt x="73" y="6"/>
                    </a:lnTo>
                    <a:lnTo>
                      <a:pt x="74" y="4"/>
                    </a:lnTo>
                    <a:lnTo>
                      <a:pt x="73" y="2"/>
                    </a:lnTo>
                    <a:lnTo>
                      <a:pt x="72" y="1"/>
                    </a:lnTo>
                    <a:lnTo>
                      <a:pt x="69"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631"/>
              <p:cNvSpPr/>
              <p:nvPr/>
            </p:nvSpPr>
            <p:spPr bwMode="auto">
              <a:xfrm>
                <a:off x="2530476" y="4284663"/>
                <a:ext cx="41275" cy="47625"/>
              </a:xfrm>
              <a:custGeom>
                <a:avLst/>
                <a:gdLst/>
                <a:ahLst/>
                <a:cxnLst>
                  <a:cxn ang="0">
                    <a:pos x="71" y="1"/>
                  </a:cxn>
                  <a:cxn ang="0">
                    <a:pos x="71" y="1"/>
                  </a:cxn>
                  <a:cxn ang="0">
                    <a:pos x="52" y="21"/>
                  </a:cxn>
                  <a:cxn ang="0">
                    <a:pos x="33" y="40"/>
                  </a:cxn>
                  <a:cxn ang="0">
                    <a:pos x="17" y="62"/>
                  </a:cxn>
                  <a:cxn ang="0">
                    <a:pos x="8" y="74"/>
                  </a:cxn>
                  <a:cxn ang="0">
                    <a:pos x="1" y="85"/>
                  </a:cxn>
                  <a:cxn ang="0">
                    <a:pos x="1" y="85"/>
                  </a:cxn>
                  <a:cxn ang="0">
                    <a:pos x="0" y="87"/>
                  </a:cxn>
                  <a:cxn ang="0">
                    <a:pos x="0" y="88"/>
                  </a:cxn>
                  <a:cxn ang="0">
                    <a:pos x="1" y="90"/>
                  </a:cxn>
                  <a:cxn ang="0">
                    <a:pos x="2" y="91"/>
                  </a:cxn>
                  <a:cxn ang="0">
                    <a:pos x="4" y="91"/>
                  </a:cxn>
                  <a:cxn ang="0">
                    <a:pos x="6" y="91"/>
                  </a:cxn>
                  <a:cxn ang="0">
                    <a:pos x="7" y="91"/>
                  </a:cxn>
                  <a:cxn ang="0">
                    <a:pos x="9" y="89"/>
                  </a:cxn>
                  <a:cxn ang="0">
                    <a:pos x="9" y="89"/>
                  </a:cxn>
                  <a:cxn ang="0">
                    <a:pos x="17" y="78"/>
                  </a:cxn>
                  <a:cxn ang="0">
                    <a:pos x="24" y="67"/>
                  </a:cxn>
                  <a:cxn ang="0">
                    <a:pos x="41" y="47"/>
                  </a:cxn>
                  <a:cxn ang="0">
                    <a:pos x="59" y="27"/>
                  </a:cxn>
                  <a:cxn ang="0">
                    <a:pos x="78" y="8"/>
                  </a:cxn>
                  <a:cxn ang="0">
                    <a:pos x="78" y="8"/>
                  </a:cxn>
                  <a:cxn ang="0">
                    <a:pos x="79" y="6"/>
                  </a:cxn>
                  <a:cxn ang="0">
                    <a:pos x="80" y="4"/>
                  </a:cxn>
                  <a:cxn ang="0">
                    <a:pos x="79" y="3"/>
                  </a:cxn>
                  <a:cxn ang="0">
                    <a:pos x="78" y="1"/>
                  </a:cxn>
                  <a:cxn ang="0">
                    <a:pos x="76" y="0"/>
                  </a:cxn>
                  <a:cxn ang="0">
                    <a:pos x="74" y="0"/>
                  </a:cxn>
                  <a:cxn ang="0">
                    <a:pos x="72" y="0"/>
                  </a:cxn>
                  <a:cxn ang="0">
                    <a:pos x="71" y="1"/>
                  </a:cxn>
                  <a:cxn ang="0">
                    <a:pos x="71" y="1"/>
                  </a:cxn>
                </a:cxnLst>
                <a:rect l="0" t="0" r="r" b="b"/>
                <a:pathLst>
                  <a:path w="80" h="91">
                    <a:moveTo>
                      <a:pt x="71" y="1"/>
                    </a:moveTo>
                    <a:lnTo>
                      <a:pt x="71" y="1"/>
                    </a:lnTo>
                    <a:lnTo>
                      <a:pt x="52" y="21"/>
                    </a:lnTo>
                    <a:lnTo>
                      <a:pt x="33" y="40"/>
                    </a:lnTo>
                    <a:lnTo>
                      <a:pt x="17" y="62"/>
                    </a:lnTo>
                    <a:lnTo>
                      <a:pt x="8" y="74"/>
                    </a:lnTo>
                    <a:lnTo>
                      <a:pt x="1" y="85"/>
                    </a:lnTo>
                    <a:lnTo>
                      <a:pt x="1" y="85"/>
                    </a:lnTo>
                    <a:lnTo>
                      <a:pt x="0" y="87"/>
                    </a:lnTo>
                    <a:lnTo>
                      <a:pt x="0" y="88"/>
                    </a:lnTo>
                    <a:lnTo>
                      <a:pt x="1" y="90"/>
                    </a:lnTo>
                    <a:lnTo>
                      <a:pt x="2" y="91"/>
                    </a:lnTo>
                    <a:lnTo>
                      <a:pt x="4" y="91"/>
                    </a:lnTo>
                    <a:lnTo>
                      <a:pt x="6" y="91"/>
                    </a:lnTo>
                    <a:lnTo>
                      <a:pt x="7" y="91"/>
                    </a:lnTo>
                    <a:lnTo>
                      <a:pt x="9" y="89"/>
                    </a:lnTo>
                    <a:lnTo>
                      <a:pt x="9" y="89"/>
                    </a:lnTo>
                    <a:lnTo>
                      <a:pt x="17" y="78"/>
                    </a:lnTo>
                    <a:lnTo>
                      <a:pt x="24" y="67"/>
                    </a:lnTo>
                    <a:lnTo>
                      <a:pt x="41" y="47"/>
                    </a:lnTo>
                    <a:lnTo>
                      <a:pt x="59" y="27"/>
                    </a:lnTo>
                    <a:lnTo>
                      <a:pt x="78" y="8"/>
                    </a:lnTo>
                    <a:lnTo>
                      <a:pt x="78" y="8"/>
                    </a:lnTo>
                    <a:lnTo>
                      <a:pt x="79" y="6"/>
                    </a:lnTo>
                    <a:lnTo>
                      <a:pt x="80" y="4"/>
                    </a:lnTo>
                    <a:lnTo>
                      <a:pt x="79" y="3"/>
                    </a:lnTo>
                    <a:lnTo>
                      <a:pt x="78" y="1"/>
                    </a:lnTo>
                    <a:lnTo>
                      <a:pt x="76" y="0"/>
                    </a:lnTo>
                    <a:lnTo>
                      <a:pt x="74" y="0"/>
                    </a:lnTo>
                    <a:lnTo>
                      <a:pt x="72" y="0"/>
                    </a:lnTo>
                    <a:lnTo>
                      <a:pt x="71" y="1"/>
                    </a:lnTo>
                    <a:lnTo>
                      <a:pt x="7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632"/>
              <p:cNvSpPr/>
              <p:nvPr/>
            </p:nvSpPr>
            <p:spPr bwMode="auto">
              <a:xfrm>
                <a:off x="2800351" y="4448175"/>
                <a:ext cx="42863" cy="61913"/>
              </a:xfrm>
              <a:custGeom>
                <a:avLst/>
                <a:gdLst/>
                <a:ahLst/>
                <a:cxnLst>
                  <a:cxn ang="0">
                    <a:pos x="71" y="2"/>
                  </a:cxn>
                  <a:cxn ang="0">
                    <a:pos x="71" y="2"/>
                  </a:cxn>
                  <a:cxn ang="0">
                    <a:pos x="59" y="17"/>
                  </a:cxn>
                  <a:cxn ang="0">
                    <a:pos x="48" y="31"/>
                  </a:cxn>
                  <a:cxn ang="0">
                    <a:pos x="37" y="45"/>
                  </a:cxn>
                  <a:cxn ang="0">
                    <a:pos x="26" y="59"/>
                  </a:cxn>
                  <a:cxn ang="0">
                    <a:pos x="26" y="59"/>
                  </a:cxn>
                  <a:cxn ang="0">
                    <a:pos x="17" y="71"/>
                  </a:cxn>
                  <a:cxn ang="0">
                    <a:pos x="10" y="84"/>
                  </a:cxn>
                  <a:cxn ang="0">
                    <a:pos x="7" y="90"/>
                  </a:cxn>
                  <a:cxn ang="0">
                    <a:pos x="3" y="97"/>
                  </a:cxn>
                  <a:cxn ang="0">
                    <a:pos x="1" y="104"/>
                  </a:cxn>
                  <a:cxn ang="0">
                    <a:pos x="0" y="112"/>
                  </a:cxn>
                  <a:cxn ang="0">
                    <a:pos x="0" y="112"/>
                  </a:cxn>
                  <a:cxn ang="0">
                    <a:pos x="0" y="114"/>
                  </a:cxn>
                  <a:cxn ang="0">
                    <a:pos x="1" y="116"/>
                  </a:cxn>
                  <a:cxn ang="0">
                    <a:pos x="2" y="116"/>
                  </a:cxn>
                  <a:cxn ang="0">
                    <a:pos x="4" y="117"/>
                  </a:cxn>
                  <a:cxn ang="0">
                    <a:pos x="8" y="116"/>
                  </a:cxn>
                  <a:cxn ang="0">
                    <a:pos x="10" y="114"/>
                  </a:cxn>
                  <a:cxn ang="0">
                    <a:pos x="10" y="112"/>
                  </a:cxn>
                  <a:cxn ang="0">
                    <a:pos x="10" y="112"/>
                  </a:cxn>
                  <a:cxn ang="0">
                    <a:pos x="12" y="103"/>
                  </a:cxn>
                  <a:cxn ang="0">
                    <a:pos x="14" y="94"/>
                  </a:cxn>
                  <a:cxn ang="0">
                    <a:pos x="19" y="86"/>
                  </a:cxn>
                  <a:cxn ang="0">
                    <a:pos x="23" y="78"/>
                  </a:cxn>
                  <a:cxn ang="0">
                    <a:pos x="34" y="62"/>
                  </a:cxn>
                  <a:cxn ang="0">
                    <a:pos x="47" y="48"/>
                  </a:cxn>
                  <a:cxn ang="0">
                    <a:pos x="47" y="48"/>
                  </a:cxn>
                  <a:cxn ang="0">
                    <a:pos x="62" y="28"/>
                  </a:cxn>
                  <a:cxn ang="0">
                    <a:pos x="79" y="7"/>
                  </a:cxn>
                  <a:cxn ang="0">
                    <a:pos x="79" y="7"/>
                  </a:cxn>
                  <a:cxn ang="0">
                    <a:pos x="80" y="5"/>
                  </a:cxn>
                  <a:cxn ang="0">
                    <a:pos x="79" y="3"/>
                  </a:cxn>
                  <a:cxn ang="0">
                    <a:pos x="79" y="2"/>
                  </a:cxn>
                  <a:cxn ang="0">
                    <a:pos x="77" y="1"/>
                  </a:cxn>
                  <a:cxn ang="0">
                    <a:pos x="74" y="0"/>
                  </a:cxn>
                  <a:cxn ang="0">
                    <a:pos x="72" y="1"/>
                  </a:cxn>
                  <a:cxn ang="0">
                    <a:pos x="71" y="2"/>
                  </a:cxn>
                  <a:cxn ang="0">
                    <a:pos x="71" y="2"/>
                  </a:cxn>
                </a:cxnLst>
                <a:rect l="0" t="0" r="r" b="b"/>
                <a:pathLst>
                  <a:path w="80" h="117">
                    <a:moveTo>
                      <a:pt x="71" y="2"/>
                    </a:moveTo>
                    <a:lnTo>
                      <a:pt x="71" y="2"/>
                    </a:lnTo>
                    <a:lnTo>
                      <a:pt x="59" y="17"/>
                    </a:lnTo>
                    <a:lnTo>
                      <a:pt x="48" y="31"/>
                    </a:lnTo>
                    <a:lnTo>
                      <a:pt x="37" y="45"/>
                    </a:lnTo>
                    <a:lnTo>
                      <a:pt x="26" y="59"/>
                    </a:lnTo>
                    <a:lnTo>
                      <a:pt x="26" y="59"/>
                    </a:lnTo>
                    <a:lnTo>
                      <a:pt x="17" y="71"/>
                    </a:lnTo>
                    <a:lnTo>
                      <a:pt x="10" y="84"/>
                    </a:lnTo>
                    <a:lnTo>
                      <a:pt x="7" y="90"/>
                    </a:lnTo>
                    <a:lnTo>
                      <a:pt x="3" y="97"/>
                    </a:lnTo>
                    <a:lnTo>
                      <a:pt x="1" y="104"/>
                    </a:lnTo>
                    <a:lnTo>
                      <a:pt x="0" y="112"/>
                    </a:lnTo>
                    <a:lnTo>
                      <a:pt x="0" y="112"/>
                    </a:lnTo>
                    <a:lnTo>
                      <a:pt x="0" y="114"/>
                    </a:lnTo>
                    <a:lnTo>
                      <a:pt x="1" y="116"/>
                    </a:lnTo>
                    <a:lnTo>
                      <a:pt x="2" y="116"/>
                    </a:lnTo>
                    <a:lnTo>
                      <a:pt x="4" y="117"/>
                    </a:lnTo>
                    <a:lnTo>
                      <a:pt x="8" y="116"/>
                    </a:lnTo>
                    <a:lnTo>
                      <a:pt x="10" y="114"/>
                    </a:lnTo>
                    <a:lnTo>
                      <a:pt x="10" y="112"/>
                    </a:lnTo>
                    <a:lnTo>
                      <a:pt x="10" y="112"/>
                    </a:lnTo>
                    <a:lnTo>
                      <a:pt x="12" y="103"/>
                    </a:lnTo>
                    <a:lnTo>
                      <a:pt x="14" y="94"/>
                    </a:lnTo>
                    <a:lnTo>
                      <a:pt x="19" y="86"/>
                    </a:lnTo>
                    <a:lnTo>
                      <a:pt x="23" y="78"/>
                    </a:lnTo>
                    <a:lnTo>
                      <a:pt x="34" y="62"/>
                    </a:lnTo>
                    <a:lnTo>
                      <a:pt x="47" y="48"/>
                    </a:lnTo>
                    <a:lnTo>
                      <a:pt x="47" y="48"/>
                    </a:lnTo>
                    <a:lnTo>
                      <a:pt x="62" y="28"/>
                    </a:lnTo>
                    <a:lnTo>
                      <a:pt x="79" y="7"/>
                    </a:lnTo>
                    <a:lnTo>
                      <a:pt x="79" y="7"/>
                    </a:lnTo>
                    <a:lnTo>
                      <a:pt x="80" y="5"/>
                    </a:lnTo>
                    <a:lnTo>
                      <a:pt x="79" y="3"/>
                    </a:lnTo>
                    <a:lnTo>
                      <a:pt x="79" y="2"/>
                    </a:lnTo>
                    <a:lnTo>
                      <a:pt x="77" y="1"/>
                    </a:lnTo>
                    <a:lnTo>
                      <a:pt x="74" y="0"/>
                    </a:lnTo>
                    <a:lnTo>
                      <a:pt x="72"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633"/>
              <p:cNvSpPr/>
              <p:nvPr/>
            </p:nvSpPr>
            <p:spPr bwMode="auto">
              <a:xfrm>
                <a:off x="2838451" y="4475163"/>
                <a:ext cx="30163" cy="31750"/>
              </a:xfrm>
              <a:custGeom>
                <a:avLst/>
                <a:gdLst/>
                <a:ahLst/>
                <a:cxnLst>
                  <a:cxn ang="0">
                    <a:pos x="52" y="0"/>
                  </a:cxn>
                  <a:cxn ang="0">
                    <a:pos x="52" y="0"/>
                  </a:cxn>
                  <a:cxn ang="0">
                    <a:pos x="45" y="6"/>
                  </a:cxn>
                  <a:cxn ang="0">
                    <a:pos x="39" y="11"/>
                  </a:cxn>
                  <a:cxn ang="0">
                    <a:pos x="25" y="25"/>
                  </a:cxn>
                  <a:cxn ang="0">
                    <a:pos x="14" y="38"/>
                  </a:cxn>
                  <a:cxn ang="0">
                    <a:pos x="2" y="51"/>
                  </a:cxn>
                  <a:cxn ang="0">
                    <a:pos x="2" y="51"/>
                  </a:cxn>
                  <a:cxn ang="0">
                    <a:pos x="0" y="53"/>
                  </a:cxn>
                  <a:cxn ang="0">
                    <a:pos x="0" y="54"/>
                  </a:cxn>
                  <a:cxn ang="0">
                    <a:pos x="1" y="57"/>
                  </a:cxn>
                  <a:cxn ang="0">
                    <a:pos x="2" y="58"/>
                  </a:cxn>
                  <a:cxn ang="0">
                    <a:pos x="3" y="59"/>
                  </a:cxn>
                  <a:cxn ang="0">
                    <a:pos x="5" y="60"/>
                  </a:cxn>
                  <a:cxn ang="0">
                    <a:pos x="6" y="60"/>
                  </a:cxn>
                  <a:cxn ang="0">
                    <a:pos x="8" y="58"/>
                  </a:cxn>
                  <a:cxn ang="0">
                    <a:pos x="8" y="58"/>
                  </a:cxn>
                  <a:cxn ang="0">
                    <a:pos x="20" y="45"/>
                  </a:cxn>
                  <a:cxn ang="0">
                    <a:pos x="32" y="32"/>
                  </a:cxn>
                  <a:cxn ang="0">
                    <a:pos x="44" y="19"/>
                  </a:cxn>
                  <a:cxn ang="0">
                    <a:pos x="50" y="13"/>
                  </a:cxn>
                  <a:cxn ang="0">
                    <a:pos x="57" y="8"/>
                  </a:cxn>
                  <a:cxn ang="0">
                    <a:pos x="57" y="8"/>
                  </a:cxn>
                  <a:cxn ang="0">
                    <a:pos x="58" y="7"/>
                  </a:cxn>
                  <a:cxn ang="0">
                    <a:pos x="59" y="5"/>
                  </a:cxn>
                  <a:cxn ang="0">
                    <a:pos x="58" y="2"/>
                  </a:cxn>
                  <a:cxn ang="0">
                    <a:pos x="57" y="0"/>
                  </a:cxn>
                  <a:cxn ang="0">
                    <a:pos x="56" y="0"/>
                  </a:cxn>
                  <a:cxn ang="0">
                    <a:pos x="54" y="0"/>
                  </a:cxn>
                  <a:cxn ang="0">
                    <a:pos x="52" y="0"/>
                  </a:cxn>
                  <a:cxn ang="0">
                    <a:pos x="52" y="0"/>
                  </a:cxn>
                </a:cxnLst>
                <a:rect l="0" t="0" r="r" b="b"/>
                <a:pathLst>
                  <a:path w="59" h="60">
                    <a:moveTo>
                      <a:pt x="52" y="0"/>
                    </a:moveTo>
                    <a:lnTo>
                      <a:pt x="52" y="0"/>
                    </a:lnTo>
                    <a:lnTo>
                      <a:pt x="45" y="6"/>
                    </a:lnTo>
                    <a:lnTo>
                      <a:pt x="39" y="11"/>
                    </a:lnTo>
                    <a:lnTo>
                      <a:pt x="25" y="25"/>
                    </a:lnTo>
                    <a:lnTo>
                      <a:pt x="14" y="38"/>
                    </a:lnTo>
                    <a:lnTo>
                      <a:pt x="2" y="51"/>
                    </a:lnTo>
                    <a:lnTo>
                      <a:pt x="2" y="51"/>
                    </a:lnTo>
                    <a:lnTo>
                      <a:pt x="0" y="53"/>
                    </a:lnTo>
                    <a:lnTo>
                      <a:pt x="0" y="54"/>
                    </a:lnTo>
                    <a:lnTo>
                      <a:pt x="1" y="57"/>
                    </a:lnTo>
                    <a:lnTo>
                      <a:pt x="2" y="58"/>
                    </a:lnTo>
                    <a:lnTo>
                      <a:pt x="3" y="59"/>
                    </a:lnTo>
                    <a:lnTo>
                      <a:pt x="5" y="60"/>
                    </a:lnTo>
                    <a:lnTo>
                      <a:pt x="6" y="60"/>
                    </a:lnTo>
                    <a:lnTo>
                      <a:pt x="8" y="58"/>
                    </a:lnTo>
                    <a:lnTo>
                      <a:pt x="8" y="58"/>
                    </a:lnTo>
                    <a:lnTo>
                      <a:pt x="20" y="45"/>
                    </a:lnTo>
                    <a:lnTo>
                      <a:pt x="32" y="32"/>
                    </a:lnTo>
                    <a:lnTo>
                      <a:pt x="44" y="19"/>
                    </a:lnTo>
                    <a:lnTo>
                      <a:pt x="50" y="13"/>
                    </a:lnTo>
                    <a:lnTo>
                      <a:pt x="57" y="8"/>
                    </a:lnTo>
                    <a:lnTo>
                      <a:pt x="57" y="8"/>
                    </a:lnTo>
                    <a:lnTo>
                      <a:pt x="58" y="7"/>
                    </a:lnTo>
                    <a:lnTo>
                      <a:pt x="59" y="5"/>
                    </a:lnTo>
                    <a:lnTo>
                      <a:pt x="58" y="2"/>
                    </a:lnTo>
                    <a:lnTo>
                      <a:pt x="57" y="0"/>
                    </a:lnTo>
                    <a:lnTo>
                      <a:pt x="56" y="0"/>
                    </a:lnTo>
                    <a:lnTo>
                      <a:pt x="54" y="0"/>
                    </a:lnTo>
                    <a:lnTo>
                      <a:pt x="52" y="0"/>
                    </a:lnTo>
                    <a:lnTo>
                      <a:pt x="5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634"/>
              <p:cNvSpPr/>
              <p:nvPr/>
            </p:nvSpPr>
            <p:spPr bwMode="auto">
              <a:xfrm>
                <a:off x="2339976" y="4575175"/>
                <a:ext cx="44450" cy="61913"/>
              </a:xfrm>
              <a:custGeom>
                <a:avLst/>
                <a:gdLst/>
                <a:ahLst/>
                <a:cxnLst>
                  <a:cxn ang="0">
                    <a:pos x="77" y="2"/>
                  </a:cxn>
                  <a:cxn ang="0">
                    <a:pos x="77" y="2"/>
                  </a:cxn>
                  <a:cxn ang="0">
                    <a:pos x="66" y="13"/>
                  </a:cxn>
                  <a:cxn ang="0">
                    <a:pos x="55" y="27"/>
                  </a:cxn>
                  <a:cxn ang="0">
                    <a:pos x="45" y="39"/>
                  </a:cxn>
                  <a:cxn ang="0">
                    <a:pos x="35" y="52"/>
                  </a:cxn>
                  <a:cxn ang="0">
                    <a:pos x="17" y="80"/>
                  </a:cxn>
                  <a:cxn ang="0">
                    <a:pos x="1" y="110"/>
                  </a:cxn>
                  <a:cxn ang="0">
                    <a:pos x="1" y="110"/>
                  </a:cxn>
                  <a:cxn ang="0">
                    <a:pos x="0" y="112"/>
                  </a:cxn>
                  <a:cxn ang="0">
                    <a:pos x="1" y="113"/>
                  </a:cxn>
                  <a:cxn ang="0">
                    <a:pos x="2" y="115"/>
                  </a:cxn>
                  <a:cxn ang="0">
                    <a:pos x="3" y="116"/>
                  </a:cxn>
                  <a:cxn ang="0">
                    <a:pos x="4" y="116"/>
                  </a:cxn>
                  <a:cxn ang="0">
                    <a:pos x="6" y="116"/>
                  </a:cxn>
                  <a:cxn ang="0">
                    <a:pos x="8" y="116"/>
                  </a:cxn>
                  <a:cxn ang="0">
                    <a:pos x="9" y="114"/>
                  </a:cxn>
                  <a:cxn ang="0">
                    <a:pos x="9" y="114"/>
                  </a:cxn>
                  <a:cxn ang="0">
                    <a:pos x="24" y="85"/>
                  </a:cxn>
                  <a:cxn ang="0">
                    <a:pos x="42" y="59"/>
                  </a:cxn>
                  <a:cxn ang="0">
                    <a:pos x="52" y="45"/>
                  </a:cxn>
                  <a:cxn ang="0">
                    <a:pos x="62" y="33"/>
                  </a:cxn>
                  <a:cxn ang="0">
                    <a:pos x="73" y="20"/>
                  </a:cxn>
                  <a:cxn ang="0">
                    <a:pos x="84" y="8"/>
                  </a:cxn>
                  <a:cxn ang="0">
                    <a:pos x="84" y="8"/>
                  </a:cxn>
                  <a:cxn ang="0">
                    <a:pos x="85" y="6"/>
                  </a:cxn>
                  <a:cxn ang="0">
                    <a:pos x="85" y="5"/>
                  </a:cxn>
                  <a:cxn ang="0">
                    <a:pos x="84" y="3"/>
                  </a:cxn>
                  <a:cxn ang="0">
                    <a:pos x="83" y="2"/>
                  </a:cxn>
                  <a:cxn ang="0">
                    <a:pos x="82" y="1"/>
                  </a:cxn>
                  <a:cxn ang="0">
                    <a:pos x="80" y="0"/>
                  </a:cxn>
                  <a:cxn ang="0">
                    <a:pos x="79" y="0"/>
                  </a:cxn>
                  <a:cxn ang="0">
                    <a:pos x="77" y="2"/>
                  </a:cxn>
                  <a:cxn ang="0">
                    <a:pos x="77" y="2"/>
                  </a:cxn>
                </a:cxnLst>
                <a:rect l="0" t="0" r="r" b="b"/>
                <a:pathLst>
                  <a:path w="85" h="116">
                    <a:moveTo>
                      <a:pt x="77" y="2"/>
                    </a:moveTo>
                    <a:lnTo>
                      <a:pt x="77" y="2"/>
                    </a:lnTo>
                    <a:lnTo>
                      <a:pt x="66" y="13"/>
                    </a:lnTo>
                    <a:lnTo>
                      <a:pt x="55" y="27"/>
                    </a:lnTo>
                    <a:lnTo>
                      <a:pt x="45" y="39"/>
                    </a:lnTo>
                    <a:lnTo>
                      <a:pt x="35" y="52"/>
                    </a:lnTo>
                    <a:lnTo>
                      <a:pt x="17" y="80"/>
                    </a:lnTo>
                    <a:lnTo>
                      <a:pt x="1" y="110"/>
                    </a:lnTo>
                    <a:lnTo>
                      <a:pt x="1" y="110"/>
                    </a:lnTo>
                    <a:lnTo>
                      <a:pt x="0" y="112"/>
                    </a:lnTo>
                    <a:lnTo>
                      <a:pt x="1" y="113"/>
                    </a:lnTo>
                    <a:lnTo>
                      <a:pt x="2" y="115"/>
                    </a:lnTo>
                    <a:lnTo>
                      <a:pt x="3" y="116"/>
                    </a:lnTo>
                    <a:lnTo>
                      <a:pt x="4" y="116"/>
                    </a:lnTo>
                    <a:lnTo>
                      <a:pt x="6" y="116"/>
                    </a:lnTo>
                    <a:lnTo>
                      <a:pt x="8" y="116"/>
                    </a:lnTo>
                    <a:lnTo>
                      <a:pt x="9" y="114"/>
                    </a:lnTo>
                    <a:lnTo>
                      <a:pt x="9" y="114"/>
                    </a:lnTo>
                    <a:lnTo>
                      <a:pt x="24" y="85"/>
                    </a:lnTo>
                    <a:lnTo>
                      <a:pt x="42" y="59"/>
                    </a:lnTo>
                    <a:lnTo>
                      <a:pt x="52" y="45"/>
                    </a:lnTo>
                    <a:lnTo>
                      <a:pt x="62" y="33"/>
                    </a:lnTo>
                    <a:lnTo>
                      <a:pt x="73" y="20"/>
                    </a:lnTo>
                    <a:lnTo>
                      <a:pt x="84" y="8"/>
                    </a:lnTo>
                    <a:lnTo>
                      <a:pt x="84" y="8"/>
                    </a:lnTo>
                    <a:lnTo>
                      <a:pt x="85" y="6"/>
                    </a:lnTo>
                    <a:lnTo>
                      <a:pt x="85" y="5"/>
                    </a:lnTo>
                    <a:lnTo>
                      <a:pt x="84" y="3"/>
                    </a:lnTo>
                    <a:lnTo>
                      <a:pt x="83" y="2"/>
                    </a:lnTo>
                    <a:lnTo>
                      <a:pt x="82" y="1"/>
                    </a:lnTo>
                    <a:lnTo>
                      <a:pt x="80" y="0"/>
                    </a:lnTo>
                    <a:lnTo>
                      <a:pt x="79" y="0"/>
                    </a:lnTo>
                    <a:lnTo>
                      <a:pt x="77" y="2"/>
                    </a:lnTo>
                    <a:lnTo>
                      <a:pt x="7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635"/>
              <p:cNvSpPr/>
              <p:nvPr/>
            </p:nvSpPr>
            <p:spPr bwMode="auto">
              <a:xfrm>
                <a:off x="2359026" y="4618038"/>
                <a:ext cx="34925" cy="58738"/>
              </a:xfrm>
              <a:custGeom>
                <a:avLst/>
                <a:gdLst/>
                <a:ahLst/>
                <a:cxnLst>
                  <a:cxn ang="0">
                    <a:pos x="58" y="1"/>
                  </a:cxn>
                  <a:cxn ang="0">
                    <a:pos x="58" y="1"/>
                  </a:cxn>
                  <a:cxn ang="0">
                    <a:pos x="40" y="25"/>
                  </a:cxn>
                  <a:cxn ang="0">
                    <a:pos x="25" y="51"/>
                  </a:cxn>
                  <a:cxn ang="0">
                    <a:pos x="17" y="63"/>
                  </a:cxn>
                  <a:cxn ang="0">
                    <a:pos x="11" y="77"/>
                  </a:cxn>
                  <a:cxn ang="0">
                    <a:pos x="5" y="91"/>
                  </a:cxn>
                  <a:cxn ang="0">
                    <a:pos x="0" y="105"/>
                  </a:cxn>
                  <a:cxn ang="0">
                    <a:pos x="0" y="105"/>
                  </a:cxn>
                  <a:cxn ang="0">
                    <a:pos x="0" y="107"/>
                  </a:cxn>
                  <a:cxn ang="0">
                    <a:pos x="1" y="109"/>
                  </a:cxn>
                  <a:cxn ang="0">
                    <a:pos x="2" y="110"/>
                  </a:cxn>
                  <a:cxn ang="0">
                    <a:pos x="3" y="111"/>
                  </a:cxn>
                  <a:cxn ang="0">
                    <a:pos x="5" y="111"/>
                  </a:cxn>
                  <a:cxn ang="0">
                    <a:pos x="7" y="110"/>
                  </a:cxn>
                  <a:cxn ang="0">
                    <a:pos x="8" y="109"/>
                  </a:cxn>
                  <a:cxn ang="0">
                    <a:pos x="9" y="108"/>
                  </a:cxn>
                  <a:cxn ang="0">
                    <a:pos x="9" y="108"/>
                  </a:cxn>
                  <a:cxn ang="0">
                    <a:pos x="14" y="93"/>
                  </a:cxn>
                  <a:cxn ang="0">
                    <a:pos x="19" y="81"/>
                  </a:cxn>
                  <a:cxn ang="0">
                    <a:pos x="26" y="68"/>
                  </a:cxn>
                  <a:cxn ang="0">
                    <a:pos x="33" y="55"/>
                  </a:cxn>
                  <a:cxn ang="0">
                    <a:pos x="48" y="31"/>
                  </a:cxn>
                  <a:cxn ang="0">
                    <a:pos x="65" y="9"/>
                  </a:cxn>
                  <a:cxn ang="0">
                    <a:pos x="65" y="9"/>
                  </a:cxn>
                  <a:cxn ang="0">
                    <a:pos x="66" y="7"/>
                  </a:cxn>
                  <a:cxn ang="0">
                    <a:pos x="66" y="5"/>
                  </a:cxn>
                  <a:cxn ang="0">
                    <a:pos x="64" y="1"/>
                  </a:cxn>
                  <a:cxn ang="0">
                    <a:pos x="63" y="0"/>
                  </a:cxn>
                  <a:cxn ang="0">
                    <a:pos x="62" y="0"/>
                  </a:cxn>
                  <a:cxn ang="0">
                    <a:pos x="60" y="0"/>
                  </a:cxn>
                  <a:cxn ang="0">
                    <a:pos x="58" y="1"/>
                  </a:cxn>
                  <a:cxn ang="0">
                    <a:pos x="58" y="1"/>
                  </a:cxn>
                </a:cxnLst>
                <a:rect l="0" t="0" r="r" b="b"/>
                <a:pathLst>
                  <a:path w="66" h="111">
                    <a:moveTo>
                      <a:pt x="58" y="1"/>
                    </a:moveTo>
                    <a:lnTo>
                      <a:pt x="58" y="1"/>
                    </a:lnTo>
                    <a:lnTo>
                      <a:pt x="40" y="25"/>
                    </a:lnTo>
                    <a:lnTo>
                      <a:pt x="25" y="51"/>
                    </a:lnTo>
                    <a:lnTo>
                      <a:pt x="17" y="63"/>
                    </a:lnTo>
                    <a:lnTo>
                      <a:pt x="11" y="77"/>
                    </a:lnTo>
                    <a:lnTo>
                      <a:pt x="5" y="91"/>
                    </a:lnTo>
                    <a:lnTo>
                      <a:pt x="0" y="105"/>
                    </a:lnTo>
                    <a:lnTo>
                      <a:pt x="0" y="105"/>
                    </a:lnTo>
                    <a:lnTo>
                      <a:pt x="0" y="107"/>
                    </a:lnTo>
                    <a:lnTo>
                      <a:pt x="1" y="109"/>
                    </a:lnTo>
                    <a:lnTo>
                      <a:pt x="2" y="110"/>
                    </a:lnTo>
                    <a:lnTo>
                      <a:pt x="3" y="111"/>
                    </a:lnTo>
                    <a:lnTo>
                      <a:pt x="5" y="111"/>
                    </a:lnTo>
                    <a:lnTo>
                      <a:pt x="7" y="110"/>
                    </a:lnTo>
                    <a:lnTo>
                      <a:pt x="8" y="109"/>
                    </a:lnTo>
                    <a:lnTo>
                      <a:pt x="9" y="108"/>
                    </a:lnTo>
                    <a:lnTo>
                      <a:pt x="9" y="108"/>
                    </a:lnTo>
                    <a:lnTo>
                      <a:pt x="14" y="93"/>
                    </a:lnTo>
                    <a:lnTo>
                      <a:pt x="19" y="81"/>
                    </a:lnTo>
                    <a:lnTo>
                      <a:pt x="26" y="68"/>
                    </a:lnTo>
                    <a:lnTo>
                      <a:pt x="33" y="55"/>
                    </a:lnTo>
                    <a:lnTo>
                      <a:pt x="48" y="31"/>
                    </a:lnTo>
                    <a:lnTo>
                      <a:pt x="65" y="9"/>
                    </a:lnTo>
                    <a:lnTo>
                      <a:pt x="65" y="9"/>
                    </a:lnTo>
                    <a:lnTo>
                      <a:pt x="66" y="7"/>
                    </a:lnTo>
                    <a:lnTo>
                      <a:pt x="66" y="5"/>
                    </a:lnTo>
                    <a:lnTo>
                      <a:pt x="64" y="1"/>
                    </a:lnTo>
                    <a:lnTo>
                      <a:pt x="63" y="0"/>
                    </a:lnTo>
                    <a:lnTo>
                      <a:pt x="62"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636"/>
              <p:cNvSpPr/>
              <p:nvPr/>
            </p:nvSpPr>
            <p:spPr bwMode="auto">
              <a:xfrm>
                <a:off x="2522538" y="4689475"/>
                <a:ext cx="163513" cy="65088"/>
              </a:xfrm>
              <a:custGeom>
                <a:avLst/>
                <a:gdLst/>
                <a:ahLst/>
                <a:cxnLst>
                  <a:cxn ang="0">
                    <a:pos x="279" y="125"/>
                  </a:cxn>
                  <a:cxn ang="0">
                    <a:pos x="166" y="123"/>
                  </a:cxn>
                  <a:cxn ang="0">
                    <a:pos x="110" y="121"/>
                  </a:cxn>
                  <a:cxn ang="0">
                    <a:pos x="55" y="121"/>
                  </a:cxn>
                  <a:cxn ang="0">
                    <a:pos x="28" y="118"/>
                  </a:cxn>
                  <a:cxn ang="0">
                    <a:pos x="15" y="111"/>
                  </a:cxn>
                  <a:cxn ang="0">
                    <a:pos x="12" y="108"/>
                  </a:cxn>
                  <a:cxn ang="0">
                    <a:pos x="5" y="97"/>
                  </a:cxn>
                  <a:cxn ang="0">
                    <a:pos x="1" y="80"/>
                  </a:cxn>
                  <a:cxn ang="0">
                    <a:pos x="0" y="42"/>
                  </a:cxn>
                  <a:cxn ang="0">
                    <a:pos x="1" y="21"/>
                  </a:cxn>
                  <a:cxn ang="0">
                    <a:pos x="1" y="16"/>
                  </a:cxn>
                  <a:cxn ang="0">
                    <a:pos x="5" y="8"/>
                  </a:cxn>
                  <a:cxn ang="0">
                    <a:pos x="11" y="3"/>
                  </a:cxn>
                  <a:cxn ang="0">
                    <a:pos x="19" y="0"/>
                  </a:cxn>
                  <a:cxn ang="0">
                    <a:pos x="23" y="0"/>
                  </a:cxn>
                  <a:cxn ang="0">
                    <a:pos x="32" y="1"/>
                  </a:cxn>
                  <a:cxn ang="0">
                    <a:pos x="39" y="5"/>
                  </a:cxn>
                  <a:cxn ang="0">
                    <a:pos x="44" y="12"/>
                  </a:cxn>
                  <a:cxn ang="0">
                    <a:pos x="46" y="21"/>
                  </a:cxn>
                  <a:cxn ang="0">
                    <a:pos x="46" y="34"/>
                  </a:cxn>
                  <a:cxn ang="0">
                    <a:pos x="46" y="46"/>
                  </a:cxn>
                  <a:cxn ang="0">
                    <a:pos x="46" y="58"/>
                  </a:cxn>
                  <a:cxn ang="0">
                    <a:pos x="44" y="64"/>
                  </a:cxn>
                  <a:cxn ang="0">
                    <a:pos x="40" y="69"/>
                  </a:cxn>
                  <a:cxn ang="0">
                    <a:pos x="43" y="76"/>
                  </a:cxn>
                  <a:cxn ang="0">
                    <a:pos x="48" y="76"/>
                  </a:cxn>
                  <a:cxn ang="0">
                    <a:pos x="55" y="76"/>
                  </a:cxn>
                  <a:cxn ang="0">
                    <a:pos x="67" y="75"/>
                  </a:cxn>
                  <a:cxn ang="0">
                    <a:pos x="89" y="74"/>
                  </a:cxn>
                  <a:cxn ang="0">
                    <a:pos x="105" y="75"/>
                  </a:cxn>
                  <a:cxn ang="0">
                    <a:pos x="133" y="77"/>
                  </a:cxn>
                  <a:cxn ang="0">
                    <a:pos x="207" y="79"/>
                  </a:cxn>
                  <a:cxn ang="0">
                    <a:pos x="243" y="79"/>
                  </a:cxn>
                  <a:cxn ang="0">
                    <a:pos x="266" y="31"/>
                  </a:cxn>
                  <a:cxn ang="0">
                    <a:pos x="266" y="25"/>
                  </a:cxn>
                  <a:cxn ang="0">
                    <a:pos x="270" y="17"/>
                  </a:cxn>
                  <a:cxn ang="0">
                    <a:pos x="276" y="12"/>
                  </a:cxn>
                  <a:cxn ang="0">
                    <a:pos x="285" y="9"/>
                  </a:cxn>
                  <a:cxn ang="0">
                    <a:pos x="289" y="9"/>
                  </a:cxn>
                  <a:cxn ang="0">
                    <a:pos x="297" y="10"/>
                  </a:cxn>
                  <a:cxn ang="0">
                    <a:pos x="304" y="14"/>
                  </a:cxn>
                  <a:cxn ang="0">
                    <a:pos x="309" y="21"/>
                  </a:cxn>
                  <a:cxn ang="0">
                    <a:pos x="311" y="31"/>
                  </a:cxn>
                  <a:cxn ang="0">
                    <a:pos x="311" y="102"/>
                  </a:cxn>
                  <a:cxn ang="0">
                    <a:pos x="309" y="111"/>
                  </a:cxn>
                  <a:cxn ang="0">
                    <a:pos x="304" y="118"/>
                  </a:cxn>
                  <a:cxn ang="0">
                    <a:pos x="301" y="120"/>
                  </a:cxn>
                  <a:cxn ang="0">
                    <a:pos x="293" y="124"/>
                  </a:cxn>
                  <a:cxn ang="0">
                    <a:pos x="287" y="124"/>
                  </a:cxn>
                  <a:cxn ang="0">
                    <a:pos x="286" y="124"/>
                  </a:cxn>
                  <a:cxn ang="0">
                    <a:pos x="279" y="125"/>
                  </a:cxn>
                </a:cxnLst>
                <a:rect l="0" t="0" r="r" b="b"/>
                <a:pathLst>
                  <a:path w="311" h="125">
                    <a:moveTo>
                      <a:pt x="279" y="125"/>
                    </a:moveTo>
                    <a:lnTo>
                      <a:pt x="279" y="125"/>
                    </a:lnTo>
                    <a:lnTo>
                      <a:pt x="222" y="125"/>
                    </a:lnTo>
                    <a:lnTo>
                      <a:pt x="166" y="123"/>
                    </a:lnTo>
                    <a:lnTo>
                      <a:pt x="166" y="123"/>
                    </a:lnTo>
                    <a:lnTo>
                      <a:pt x="110" y="121"/>
                    </a:lnTo>
                    <a:lnTo>
                      <a:pt x="55" y="121"/>
                    </a:lnTo>
                    <a:lnTo>
                      <a:pt x="55" y="121"/>
                    </a:lnTo>
                    <a:lnTo>
                      <a:pt x="41" y="120"/>
                    </a:lnTo>
                    <a:lnTo>
                      <a:pt x="28" y="118"/>
                    </a:lnTo>
                    <a:lnTo>
                      <a:pt x="19" y="114"/>
                    </a:lnTo>
                    <a:lnTo>
                      <a:pt x="15" y="111"/>
                    </a:lnTo>
                    <a:lnTo>
                      <a:pt x="12" y="108"/>
                    </a:lnTo>
                    <a:lnTo>
                      <a:pt x="12" y="108"/>
                    </a:lnTo>
                    <a:lnTo>
                      <a:pt x="8" y="103"/>
                    </a:lnTo>
                    <a:lnTo>
                      <a:pt x="5" y="97"/>
                    </a:lnTo>
                    <a:lnTo>
                      <a:pt x="2" y="88"/>
                    </a:lnTo>
                    <a:lnTo>
                      <a:pt x="1" y="80"/>
                    </a:lnTo>
                    <a:lnTo>
                      <a:pt x="0" y="63"/>
                    </a:lnTo>
                    <a:lnTo>
                      <a:pt x="0" y="42"/>
                    </a:lnTo>
                    <a:lnTo>
                      <a:pt x="0" y="42"/>
                    </a:lnTo>
                    <a:lnTo>
                      <a:pt x="1" y="21"/>
                    </a:lnTo>
                    <a:lnTo>
                      <a:pt x="1" y="21"/>
                    </a:lnTo>
                    <a:lnTo>
                      <a:pt x="1" y="16"/>
                    </a:lnTo>
                    <a:lnTo>
                      <a:pt x="3" y="12"/>
                    </a:lnTo>
                    <a:lnTo>
                      <a:pt x="5" y="8"/>
                    </a:lnTo>
                    <a:lnTo>
                      <a:pt x="8" y="5"/>
                    </a:lnTo>
                    <a:lnTo>
                      <a:pt x="11" y="3"/>
                    </a:lnTo>
                    <a:lnTo>
                      <a:pt x="15" y="1"/>
                    </a:lnTo>
                    <a:lnTo>
                      <a:pt x="19" y="0"/>
                    </a:lnTo>
                    <a:lnTo>
                      <a:pt x="23" y="0"/>
                    </a:lnTo>
                    <a:lnTo>
                      <a:pt x="23" y="0"/>
                    </a:lnTo>
                    <a:lnTo>
                      <a:pt x="27" y="0"/>
                    </a:lnTo>
                    <a:lnTo>
                      <a:pt x="32" y="1"/>
                    </a:lnTo>
                    <a:lnTo>
                      <a:pt x="36" y="3"/>
                    </a:lnTo>
                    <a:lnTo>
                      <a:pt x="39" y="5"/>
                    </a:lnTo>
                    <a:lnTo>
                      <a:pt x="42" y="8"/>
                    </a:lnTo>
                    <a:lnTo>
                      <a:pt x="44" y="12"/>
                    </a:lnTo>
                    <a:lnTo>
                      <a:pt x="45" y="16"/>
                    </a:lnTo>
                    <a:lnTo>
                      <a:pt x="46" y="21"/>
                    </a:lnTo>
                    <a:lnTo>
                      <a:pt x="46" y="21"/>
                    </a:lnTo>
                    <a:lnTo>
                      <a:pt x="46" y="34"/>
                    </a:lnTo>
                    <a:lnTo>
                      <a:pt x="46" y="34"/>
                    </a:lnTo>
                    <a:lnTo>
                      <a:pt x="46" y="46"/>
                    </a:lnTo>
                    <a:lnTo>
                      <a:pt x="46" y="58"/>
                    </a:lnTo>
                    <a:lnTo>
                      <a:pt x="46" y="58"/>
                    </a:lnTo>
                    <a:lnTo>
                      <a:pt x="45" y="62"/>
                    </a:lnTo>
                    <a:lnTo>
                      <a:pt x="44" y="64"/>
                    </a:lnTo>
                    <a:lnTo>
                      <a:pt x="43" y="66"/>
                    </a:lnTo>
                    <a:lnTo>
                      <a:pt x="40" y="69"/>
                    </a:lnTo>
                    <a:lnTo>
                      <a:pt x="41" y="73"/>
                    </a:lnTo>
                    <a:lnTo>
                      <a:pt x="43" y="76"/>
                    </a:lnTo>
                    <a:lnTo>
                      <a:pt x="47" y="76"/>
                    </a:lnTo>
                    <a:lnTo>
                      <a:pt x="48" y="76"/>
                    </a:lnTo>
                    <a:lnTo>
                      <a:pt x="48" y="76"/>
                    </a:lnTo>
                    <a:lnTo>
                      <a:pt x="55" y="76"/>
                    </a:lnTo>
                    <a:lnTo>
                      <a:pt x="55" y="76"/>
                    </a:lnTo>
                    <a:lnTo>
                      <a:pt x="67" y="75"/>
                    </a:lnTo>
                    <a:lnTo>
                      <a:pt x="67" y="75"/>
                    </a:lnTo>
                    <a:lnTo>
                      <a:pt x="89" y="74"/>
                    </a:lnTo>
                    <a:lnTo>
                      <a:pt x="89" y="74"/>
                    </a:lnTo>
                    <a:lnTo>
                      <a:pt x="105" y="75"/>
                    </a:lnTo>
                    <a:lnTo>
                      <a:pt x="105" y="75"/>
                    </a:lnTo>
                    <a:lnTo>
                      <a:pt x="133" y="77"/>
                    </a:lnTo>
                    <a:lnTo>
                      <a:pt x="159" y="79"/>
                    </a:lnTo>
                    <a:lnTo>
                      <a:pt x="207" y="79"/>
                    </a:lnTo>
                    <a:lnTo>
                      <a:pt x="207" y="79"/>
                    </a:lnTo>
                    <a:lnTo>
                      <a:pt x="243" y="79"/>
                    </a:lnTo>
                    <a:lnTo>
                      <a:pt x="266" y="79"/>
                    </a:lnTo>
                    <a:lnTo>
                      <a:pt x="266" y="31"/>
                    </a:lnTo>
                    <a:lnTo>
                      <a:pt x="266" y="31"/>
                    </a:lnTo>
                    <a:lnTo>
                      <a:pt x="266" y="25"/>
                    </a:lnTo>
                    <a:lnTo>
                      <a:pt x="268" y="21"/>
                    </a:lnTo>
                    <a:lnTo>
                      <a:pt x="270" y="17"/>
                    </a:lnTo>
                    <a:lnTo>
                      <a:pt x="273" y="14"/>
                    </a:lnTo>
                    <a:lnTo>
                      <a:pt x="276" y="12"/>
                    </a:lnTo>
                    <a:lnTo>
                      <a:pt x="281" y="10"/>
                    </a:lnTo>
                    <a:lnTo>
                      <a:pt x="285" y="9"/>
                    </a:lnTo>
                    <a:lnTo>
                      <a:pt x="289" y="9"/>
                    </a:lnTo>
                    <a:lnTo>
                      <a:pt x="289" y="9"/>
                    </a:lnTo>
                    <a:lnTo>
                      <a:pt x="293" y="9"/>
                    </a:lnTo>
                    <a:lnTo>
                      <a:pt x="297" y="10"/>
                    </a:lnTo>
                    <a:lnTo>
                      <a:pt x="301" y="12"/>
                    </a:lnTo>
                    <a:lnTo>
                      <a:pt x="304" y="14"/>
                    </a:lnTo>
                    <a:lnTo>
                      <a:pt x="307" y="17"/>
                    </a:lnTo>
                    <a:lnTo>
                      <a:pt x="309" y="21"/>
                    </a:lnTo>
                    <a:lnTo>
                      <a:pt x="310" y="25"/>
                    </a:lnTo>
                    <a:lnTo>
                      <a:pt x="311" y="31"/>
                    </a:lnTo>
                    <a:lnTo>
                      <a:pt x="311" y="102"/>
                    </a:lnTo>
                    <a:lnTo>
                      <a:pt x="311" y="102"/>
                    </a:lnTo>
                    <a:lnTo>
                      <a:pt x="310" y="107"/>
                    </a:lnTo>
                    <a:lnTo>
                      <a:pt x="309" y="111"/>
                    </a:lnTo>
                    <a:lnTo>
                      <a:pt x="307" y="115"/>
                    </a:lnTo>
                    <a:lnTo>
                      <a:pt x="304" y="118"/>
                    </a:lnTo>
                    <a:lnTo>
                      <a:pt x="304" y="118"/>
                    </a:lnTo>
                    <a:lnTo>
                      <a:pt x="301" y="120"/>
                    </a:lnTo>
                    <a:lnTo>
                      <a:pt x="297" y="123"/>
                    </a:lnTo>
                    <a:lnTo>
                      <a:pt x="293" y="124"/>
                    </a:lnTo>
                    <a:lnTo>
                      <a:pt x="289" y="124"/>
                    </a:lnTo>
                    <a:lnTo>
                      <a:pt x="287" y="124"/>
                    </a:lnTo>
                    <a:lnTo>
                      <a:pt x="286" y="124"/>
                    </a:lnTo>
                    <a:lnTo>
                      <a:pt x="286" y="124"/>
                    </a:lnTo>
                    <a:lnTo>
                      <a:pt x="279" y="125"/>
                    </a:lnTo>
                    <a:lnTo>
                      <a:pt x="279" y="12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637"/>
              <p:cNvSpPr/>
              <p:nvPr/>
            </p:nvSpPr>
            <p:spPr bwMode="auto">
              <a:xfrm>
                <a:off x="2301876" y="4237038"/>
                <a:ext cx="617538" cy="522288"/>
              </a:xfrm>
              <a:custGeom>
                <a:avLst/>
                <a:gdLst/>
                <a:ahLst/>
                <a:cxnLst>
                  <a:cxn ang="0">
                    <a:pos x="858" y="985"/>
                  </a:cxn>
                  <a:cxn ang="0">
                    <a:pos x="837" y="972"/>
                  </a:cxn>
                  <a:cxn ang="0">
                    <a:pos x="819" y="928"/>
                  </a:cxn>
                  <a:cxn ang="0">
                    <a:pos x="822" y="871"/>
                  </a:cxn>
                  <a:cxn ang="0">
                    <a:pos x="843" y="860"/>
                  </a:cxn>
                  <a:cxn ang="0">
                    <a:pos x="865" y="876"/>
                  </a:cxn>
                  <a:cxn ang="0">
                    <a:pos x="865" y="924"/>
                  </a:cxn>
                  <a:cxn ang="0">
                    <a:pos x="945" y="941"/>
                  </a:cxn>
                  <a:cxn ang="0">
                    <a:pos x="1009" y="939"/>
                  </a:cxn>
                  <a:cxn ang="0">
                    <a:pos x="1096" y="911"/>
                  </a:cxn>
                  <a:cxn ang="0">
                    <a:pos x="1120" y="867"/>
                  </a:cxn>
                  <a:cxn ang="0">
                    <a:pos x="1118" y="778"/>
                  </a:cxn>
                  <a:cxn ang="0">
                    <a:pos x="1104" y="357"/>
                  </a:cxn>
                  <a:cxn ang="0">
                    <a:pos x="1104" y="237"/>
                  </a:cxn>
                  <a:cxn ang="0">
                    <a:pos x="1088" y="145"/>
                  </a:cxn>
                  <a:cxn ang="0">
                    <a:pos x="1042" y="89"/>
                  </a:cxn>
                  <a:cxn ang="0">
                    <a:pos x="983" y="64"/>
                  </a:cxn>
                  <a:cxn ang="0">
                    <a:pos x="887" y="64"/>
                  </a:cxn>
                  <a:cxn ang="0">
                    <a:pos x="564" y="60"/>
                  </a:cxn>
                  <a:cxn ang="0">
                    <a:pos x="180" y="51"/>
                  </a:cxn>
                  <a:cxn ang="0">
                    <a:pos x="121" y="55"/>
                  </a:cxn>
                  <a:cxn ang="0">
                    <a:pos x="64" y="78"/>
                  </a:cxn>
                  <a:cxn ang="0">
                    <a:pos x="44" y="141"/>
                  </a:cxn>
                  <a:cxn ang="0">
                    <a:pos x="48" y="368"/>
                  </a:cxn>
                  <a:cxn ang="0">
                    <a:pos x="53" y="604"/>
                  </a:cxn>
                  <a:cxn ang="0">
                    <a:pos x="58" y="785"/>
                  </a:cxn>
                  <a:cxn ang="0">
                    <a:pos x="81" y="878"/>
                  </a:cxn>
                  <a:cxn ang="0">
                    <a:pos x="124" y="928"/>
                  </a:cxn>
                  <a:cxn ang="0">
                    <a:pos x="175" y="941"/>
                  </a:cxn>
                  <a:cxn ang="0">
                    <a:pos x="271" y="931"/>
                  </a:cxn>
                  <a:cxn ang="0">
                    <a:pos x="267" y="885"/>
                  </a:cxn>
                  <a:cxn ang="0">
                    <a:pos x="271" y="857"/>
                  </a:cxn>
                  <a:cxn ang="0">
                    <a:pos x="296" y="851"/>
                  </a:cxn>
                  <a:cxn ang="0">
                    <a:pos x="311" y="872"/>
                  </a:cxn>
                  <a:cxn ang="0">
                    <a:pos x="315" y="947"/>
                  </a:cxn>
                  <a:cxn ang="0">
                    <a:pos x="305" y="975"/>
                  </a:cxn>
                  <a:cxn ang="0">
                    <a:pos x="285" y="979"/>
                  </a:cxn>
                  <a:cxn ang="0">
                    <a:pos x="212" y="982"/>
                  </a:cxn>
                  <a:cxn ang="0">
                    <a:pos x="105" y="970"/>
                  </a:cxn>
                  <a:cxn ang="0">
                    <a:pos x="49" y="920"/>
                  </a:cxn>
                  <a:cxn ang="0">
                    <a:pos x="20" y="814"/>
                  </a:cxn>
                  <a:cxn ang="0">
                    <a:pos x="6" y="640"/>
                  </a:cxn>
                  <a:cxn ang="0">
                    <a:pos x="3" y="231"/>
                  </a:cxn>
                  <a:cxn ang="0">
                    <a:pos x="13" y="70"/>
                  </a:cxn>
                  <a:cxn ang="0">
                    <a:pos x="50" y="29"/>
                  </a:cxn>
                  <a:cxn ang="0">
                    <a:pos x="113" y="10"/>
                  </a:cxn>
                  <a:cxn ang="0">
                    <a:pos x="161" y="6"/>
                  </a:cxn>
                  <a:cxn ang="0">
                    <a:pos x="182" y="3"/>
                  </a:cxn>
                  <a:cxn ang="0">
                    <a:pos x="205" y="3"/>
                  </a:cxn>
                  <a:cxn ang="0">
                    <a:pos x="407" y="16"/>
                  </a:cxn>
                  <a:cxn ang="0">
                    <a:pos x="799" y="15"/>
                  </a:cxn>
                  <a:cxn ang="0">
                    <a:pos x="934" y="18"/>
                  </a:cxn>
                  <a:cxn ang="0">
                    <a:pos x="1005" y="21"/>
                  </a:cxn>
                  <a:cxn ang="0">
                    <a:pos x="1073" y="55"/>
                  </a:cxn>
                  <a:cxn ang="0">
                    <a:pos x="1126" y="118"/>
                  </a:cxn>
                  <a:cxn ang="0">
                    <a:pos x="1150" y="250"/>
                  </a:cxn>
                  <a:cxn ang="0">
                    <a:pos x="1151" y="482"/>
                  </a:cxn>
                  <a:cxn ang="0">
                    <a:pos x="1157" y="731"/>
                  </a:cxn>
                  <a:cxn ang="0">
                    <a:pos x="1165" y="868"/>
                  </a:cxn>
                  <a:cxn ang="0">
                    <a:pos x="1141" y="930"/>
                  </a:cxn>
                  <a:cxn ang="0">
                    <a:pos x="1077" y="970"/>
                  </a:cxn>
                  <a:cxn ang="0">
                    <a:pos x="1018" y="988"/>
                  </a:cxn>
                </a:cxnLst>
                <a:rect l="0" t="0" r="r" b="b"/>
                <a:pathLst>
                  <a:path w="1167" h="989">
                    <a:moveTo>
                      <a:pt x="1009" y="989"/>
                    </a:moveTo>
                    <a:lnTo>
                      <a:pt x="1009" y="989"/>
                    </a:lnTo>
                    <a:lnTo>
                      <a:pt x="944" y="987"/>
                    </a:lnTo>
                    <a:lnTo>
                      <a:pt x="944" y="987"/>
                    </a:lnTo>
                    <a:lnTo>
                      <a:pt x="901" y="985"/>
                    </a:lnTo>
                    <a:lnTo>
                      <a:pt x="858" y="985"/>
                    </a:lnTo>
                    <a:lnTo>
                      <a:pt x="858" y="985"/>
                    </a:lnTo>
                    <a:lnTo>
                      <a:pt x="850" y="984"/>
                    </a:lnTo>
                    <a:lnTo>
                      <a:pt x="845" y="982"/>
                    </a:lnTo>
                    <a:lnTo>
                      <a:pt x="841" y="978"/>
                    </a:lnTo>
                    <a:lnTo>
                      <a:pt x="839" y="974"/>
                    </a:lnTo>
                    <a:lnTo>
                      <a:pt x="838" y="973"/>
                    </a:lnTo>
                    <a:lnTo>
                      <a:pt x="837" y="972"/>
                    </a:lnTo>
                    <a:lnTo>
                      <a:pt x="837" y="972"/>
                    </a:lnTo>
                    <a:lnTo>
                      <a:pt x="832" y="969"/>
                    </a:lnTo>
                    <a:lnTo>
                      <a:pt x="832" y="969"/>
                    </a:lnTo>
                    <a:lnTo>
                      <a:pt x="828" y="962"/>
                    </a:lnTo>
                    <a:lnTo>
                      <a:pt x="824" y="954"/>
                    </a:lnTo>
                    <a:lnTo>
                      <a:pt x="821" y="945"/>
                    </a:lnTo>
                    <a:lnTo>
                      <a:pt x="819" y="937"/>
                    </a:lnTo>
                    <a:lnTo>
                      <a:pt x="819" y="928"/>
                    </a:lnTo>
                    <a:lnTo>
                      <a:pt x="819" y="920"/>
                    </a:lnTo>
                    <a:lnTo>
                      <a:pt x="819" y="901"/>
                    </a:lnTo>
                    <a:lnTo>
                      <a:pt x="819" y="901"/>
                    </a:lnTo>
                    <a:lnTo>
                      <a:pt x="820" y="881"/>
                    </a:lnTo>
                    <a:lnTo>
                      <a:pt x="820" y="881"/>
                    </a:lnTo>
                    <a:lnTo>
                      <a:pt x="820" y="876"/>
                    </a:lnTo>
                    <a:lnTo>
                      <a:pt x="822" y="871"/>
                    </a:lnTo>
                    <a:lnTo>
                      <a:pt x="825" y="868"/>
                    </a:lnTo>
                    <a:lnTo>
                      <a:pt x="828" y="865"/>
                    </a:lnTo>
                    <a:lnTo>
                      <a:pt x="831" y="862"/>
                    </a:lnTo>
                    <a:lnTo>
                      <a:pt x="835" y="861"/>
                    </a:lnTo>
                    <a:lnTo>
                      <a:pt x="839" y="860"/>
                    </a:lnTo>
                    <a:lnTo>
                      <a:pt x="843" y="860"/>
                    </a:lnTo>
                    <a:lnTo>
                      <a:pt x="843" y="860"/>
                    </a:lnTo>
                    <a:lnTo>
                      <a:pt x="847" y="860"/>
                    </a:lnTo>
                    <a:lnTo>
                      <a:pt x="851" y="861"/>
                    </a:lnTo>
                    <a:lnTo>
                      <a:pt x="856" y="862"/>
                    </a:lnTo>
                    <a:lnTo>
                      <a:pt x="859" y="865"/>
                    </a:lnTo>
                    <a:lnTo>
                      <a:pt x="862" y="868"/>
                    </a:lnTo>
                    <a:lnTo>
                      <a:pt x="864" y="871"/>
                    </a:lnTo>
                    <a:lnTo>
                      <a:pt x="865" y="876"/>
                    </a:lnTo>
                    <a:lnTo>
                      <a:pt x="866" y="881"/>
                    </a:lnTo>
                    <a:lnTo>
                      <a:pt x="866" y="882"/>
                    </a:lnTo>
                    <a:lnTo>
                      <a:pt x="866" y="882"/>
                    </a:lnTo>
                    <a:lnTo>
                      <a:pt x="865" y="912"/>
                    </a:lnTo>
                    <a:lnTo>
                      <a:pt x="865" y="915"/>
                    </a:lnTo>
                    <a:lnTo>
                      <a:pt x="865" y="915"/>
                    </a:lnTo>
                    <a:lnTo>
                      <a:pt x="865" y="924"/>
                    </a:lnTo>
                    <a:lnTo>
                      <a:pt x="865" y="932"/>
                    </a:lnTo>
                    <a:lnTo>
                      <a:pt x="865" y="938"/>
                    </a:lnTo>
                    <a:lnTo>
                      <a:pt x="870" y="939"/>
                    </a:lnTo>
                    <a:lnTo>
                      <a:pt x="870" y="939"/>
                    </a:lnTo>
                    <a:lnTo>
                      <a:pt x="908" y="940"/>
                    </a:lnTo>
                    <a:lnTo>
                      <a:pt x="945" y="941"/>
                    </a:lnTo>
                    <a:lnTo>
                      <a:pt x="945" y="941"/>
                    </a:lnTo>
                    <a:lnTo>
                      <a:pt x="996" y="943"/>
                    </a:lnTo>
                    <a:lnTo>
                      <a:pt x="998" y="943"/>
                    </a:lnTo>
                    <a:lnTo>
                      <a:pt x="999" y="942"/>
                    </a:lnTo>
                    <a:lnTo>
                      <a:pt x="999" y="942"/>
                    </a:lnTo>
                    <a:lnTo>
                      <a:pt x="1004" y="940"/>
                    </a:lnTo>
                    <a:lnTo>
                      <a:pt x="1009" y="939"/>
                    </a:lnTo>
                    <a:lnTo>
                      <a:pt x="1009" y="939"/>
                    </a:lnTo>
                    <a:lnTo>
                      <a:pt x="1035" y="935"/>
                    </a:lnTo>
                    <a:lnTo>
                      <a:pt x="1049" y="933"/>
                    </a:lnTo>
                    <a:lnTo>
                      <a:pt x="1064" y="929"/>
                    </a:lnTo>
                    <a:lnTo>
                      <a:pt x="1078" y="923"/>
                    </a:lnTo>
                    <a:lnTo>
                      <a:pt x="1085" y="920"/>
                    </a:lnTo>
                    <a:lnTo>
                      <a:pt x="1091" y="916"/>
                    </a:lnTo>
                    <a:lnTo>
                      <a:pt x="1096" y="911"/>
                    </a:lnTo>
                    <a:lnTo>
                      <a:pt x="1102" y="906"/>
                    </a:lnTo>
                    <a:lnTo>
                      <a:pt x="1107" y="900"/>
                    </a:lnTo>
                    <a:lnTo>
                      <a:pt x="1111" y="894"/>
                    </a:lnTo>
                    <a:lnTo>
                      <a:pt x="1111" y="894"/>
                    </a:lnTo>
                    <a:lnTo>
                      <a:pt x="1115" y="885"/>
                    </a:lnTo>
                    <a:lnTo>
                      <a:pt x="1118" y="876"/>
                    </a:lnTo>
                    <a:lnTo>
                      <a:pt x="1120" y="867"/>
                    </a:lnTo>
                    <a:lnTo>
                      <a:pt x="1121" y="858"/>
                    </a:lnTo>
                    <a:lnTo>
                      <a:pt x="1121" y="839"/>
                    </a:lnTo>
                    <a:lnTo>
                      <a:pt x="1120" y="821"/>
                    </a:lnTo>
                    <a:lnTo>
                      <a:pt x="1120" y="821"/>
                    </a:lnTo>
                    <a:lnTo>
                      <a:pt x="1119" y="802"/>
                    </a:lnTo>
                    <a:lnTo>
                      <a:pt x="1119" y="802"/>
                    </a:lnTo>
                    <a:lnTo>
                      <a:pt x="1118" y="778"/>
                    </a:lnTo>
                    <a:lnTo>
                      <a:pt x="1117" y="754"/>
                    </a:lnTo>
                    <a:lnTo>
                      <a:pt x="1112" y="708"/>
                    </a:lnTo>
                    <a:lnTo>
                      <a:pt x="1112" y="708"/>
                    </a:lnTo>
                    <a:lnTo>
                      <a:pt x="1107" y="655"/>
                    </a:lnTo>
                    <a:lnTo>
                      <a:pt x="1106" y="628"/>
                    </a:lnTo>
                    <a:lnTo>
                      <a:pt x="1104" y="602"/>
                    </a:lnTo>
                    <a:lnTo>
                      <a:pt x="1104" y="357"/>
                    </a:lnTo>
                    <a:lnTo>
                      <a:pt x="1104" y="357"/>
                    </a:lnTo>
                    <a:lnTo>
                      <a:pt x="1106" y="318"/>
                    </a:lnTo>
                    <a:lnTo>
                      <a:pt x="1106" y="318"/>
                    </a:lnTo>
                    <a:lnTo>
                      <a:pt x="1107" y="295"/>
                    </a:lnTo>
                    <a:lnTo>
                      <a:pt x="1107" y="272"/>
                    </a:lnTo>
                    <a:lnTo>
                      <a:pt x="1106" y="248"/>
                    </a:lnTo>
                    <a:lnTo>
                      <a:pt x="1104" y="237"/>
                    </a:lnTo>
                    <a:lnTo>
                      <a:pt x="1102" y="224"/>
                    </a:lnTo>
                    <a:lnTo>
                      <a:pt x="1102" y="224"/>
                    </a:lnTo>
                    <a:lnTo>
                      <a:pt x="1098" y="200"/>
                    </a:lnTo>
                    <a:lnTo>
                      <a:pt x="1098" y="200"/>
                    </a:lnTo>
                    <a:lnTo>
                      <a:pt x="1095" y="177"/>
                    </a:lnTo>
                    <a:lnTo>
                      <a:pt x="1091" y="155"/>
                    </a:lnTo>
                    <a:lnTo>
                      <a:pt x="1088" y="145"/>
                    </a:lnTo>
                    <a:lnTo>
                      <a:pt x="1084" y="136"/>
                    </a:lnTo>
                    <a:lnTo>
                      <a:pt x="1079" y="126"/>
                    </a:lnTo>
                    <a:lnTo>
                      <a:pt x="1073" y="120"/>
                    </a:lnTo>
                    <a:lnTo>
                      <a:pt x="1068" y="115"/>
                    </a:lnTo>
                    <a:lnTo>
                      <a:pt x="1068" y="115"/>
                    </a:lnTo>
                    <a:lnTo>
                      <a:pt x="1052" y="98"/>
                    </a:lnTo>
                    <a:lnTo>
                      <a:pt x="1042" y="89"/>
                    </a:lnTo>
                    <a:lnTo>
                      <a:pt x="1032" y="82"/>
                    </a:lnTo>
                    <a:lnTo>
                      <a:pt x="1022" y="75"/>
                    </a:lnTo>
                    <a:lnTo>
                      <a:pt x="1010" y="70"/>
                    </a:lnTo>
                    <a:lnTo>
                      <a:pt x="999" y="65"/>
                    </a:lnTo>
                    <a:lnTo>
                      <a:pt x="993" y="64"/>
                    </a:lnTo>
                    <a:lnTo>
                      <a:pt x="987" y="64"/>
                    </a:lnTo>
                    <a:lnTo>
                      <a:pt x="983" y="64"/>
                    </a:lnTo>
                    <a:lnTo>
                      <a:pt x="983" y="64"/>
                    </a:lnTo>
                    <a:lnTo>
                      <a:pt x="947" y="64"/>
                    </a:lnTo>
                    <a:lnTo>
                      <a:pt x="947" y="64"/>
                    </a:lnTo>
                    <a:lnTo>
                      <a:pt x="913" y="65"/>
                    </a:lnTo>
                    <a:lnTo>
                      <a:pt x="913" y="65"/>
                    </a:lnTo>
                    <a:lnTo>
                      <a:pt x="887" y="64"/>
                    </a:lnTo>
                    <a:lnTo>
                      <a:pt x="887" y="64"/>
                    </a:lnTo>
                    <a:lnTo>
                      <a:pt x="838" y="62"/>
                    </a:lnTo>
                    <a:lnTo>
                      <a:pt x="790" y="60"/>
                    </a:lnTo>
                    <a:lnTo>
                      <a:pt x="692" y="60"/>
                    </a:lnTo>
                    <a:lnTo>
                      <a:pt x="660" y="60"/>
                    </a:lnTo>
                    <a:lnTo>
                      <a:pt x="660" y="60"/>
                    </a:lnTo>
                    <a:lnTo>
                      <a:pt x="564" y="60"/>
                    </a:lnTo>
                    <a:lnTo>
                      <a:pt x="564" y="60"/>
                    </a:lnTo>
                    <a:lnTo>
                      <a:pt x="469" y="60"/>
                    </a:lnTo>
                    <a:lnTo>
                      <a:pt x="469" y="60"/>
                    </a:lnTo>
                    <a:lnTo>
                      <a:pt x="402" y="60"/>
                    </a:lnTo>
                    <a:lnTo>
                      <a:pt x="330" y="59"/>
                    </a:lnTo>
                    <a:lnTo>
                      <a:pt x="255" y="56"/>
                    </a:lnTo>
                    <a:lnTo>
                      <a:pt x="217" y="54"/>
                    </a:lnTo>
                    <a:lnTo>
                      <a:pt x="180" y="51"/>
                    </a:lnTo>
                    <a:lnTo>
                      <a:pt x="179" y="51"/>
                    </a:lnTo>
                    <a:lnTo>
                      <a:pt x="178" y="51"/>
                    </a:lnTo>
                    <a:lnTo>
                      <a:pt x="178" y="51"/>
                    </a:lnTo>
                    <a:lnTo>
                      <a:pt x="162" y="53"/>
                    </a:lnTo>
                    <a:lnTo>
                      <a:pt x="146" y="54"/>
                    </a:lnTo>
                    <a:lnTo>
                      <a:pt x="146" y="54"/>
                    </a:lnTo>
                    <a:lnTo>
                      <a:pt x="121" y="55"/>
                    </a:lnTo>
                    <a:lnTo>
                      <a:pt x="110" y="57"/>
                    </a:lnTo>
                    <a:lnTo>
                      <a:pt x="97" y="59"/>
                    </a:lnTo>
                    <a:lnTo>
                      <a:pt x="97" y="59"/>
                    </a:lnTo>
                    <a:lnTo>
                      <a:pt x="87" y="63"/>
                    </a:lnTo>
                    <a:lnTo>
                      <a:pt x="79" y="67"/>
                    </a:lnTo>
                    <a:lnTo>
                      <a:pt x="72" y="73"/>
                    </a:lnTo>
                    <a:lnTo>
                      <a:pt x="64" y="78"/>
                    </a:lnTo>
                    <a:lnTo>
                      <a:pt x="59" y="84"/>
                    </a:lnTo>
                    <a:lnTo>
                      <a:pt x="55" y="91"/>
                    </a:lnTo>
                    <a:lnTo>
                      <a:pt x="52" y="98"/>
                    </a:lnTo>
                    <a:lnTo>
                      <a:pt x="49" y="107"/>
                    </a:lnTo>
                    <a:lnTo>
                      <a:pt x="47" y="115"/>
                    </a:lnTo>
                    <a:lnTo>
                      <a:pt x="46" y="123"/>
                    </a:lnTo>
                    <a:lnTo>
                      <a:pt x="44" y="141"/>
                    </a:lnTo>
                    <a:lnTo>
                      <a:pt x="44" y="158"/>
                    </a:lnTo>
                    <a:lnTo>
                      <a:pt x="45" y="176"/>
                    </a:lnTo>
                    <a:lnTo>
                      <a:pt x="45" y="176"/>
                    </a:lnTo>
                    <a:lnTo>
                      <a:pt x="46" y="203"/>
                    </a:lnTo>
                    <a:lnTo>
                      <a:pt x="46" y="203"/>
                    </a:lnTo>
                    <a:lnTo>
                      <a:pt x="47" y="285"/>
                    </a:lnTo>
                    <a:lnTo>
                      <a:pt x="48" y="368"/>
                    </a:lnTo>
                    <a:lnTo>
                      <a:pt x="48" y="368"/>
                    </a:lnTo>
                    <a:lnTo>
                      <a:pt x="50" y="451"/>
                    </a:lnTo>
                    <a:lnTo>
                      <a:pt x="50" y="533"/>
                    </a:lnTo>
                    <a:lnTo>
                      <a:pt x="50" y="533"/>
                    </a:lnTo>
                    <a:lnTo>
                      <a:pt x="51" y="568"/>
                    </a:lnTo>
                    <a:lnTo>
                      <a:pt x="53" y="604"/>
                    </a:lnTo>
                    <a:lnTo>
                      <a:pt x="53" y="604"/>
                    </a:lnTo>
                    <a:lnTo>
                      <a:pt x="54" y="638"/>
                    </a:lnTo>
                    <a:lnTo>
                      <a:pt x="55" y="673"/>
                    </a:lnTo>
                    <a:lnTo>
                      <a:pt x="55" y="677"/>
                    </a:lnTo>
                    <a:lnTo>
                      <a:pt x="55" y="677"/>
                    </a:lnTo>
                    <a:lnTo>
                      <a:pt x="55" y="719"/>
                    </a:lnTo>
                    <a:lnTo>
                      <a:pt x="57" y="764"/>
                    </a:lnTo>
                    <a:lnTo>
                      <a:pt x="58" y="785"/>
                    </a:lnTo>
                    <a:lnTo>
                      <a:pt x="61" y="806"/>
                    </a:lnTo>
                    <a:lnTo>
                      <a:pt x="65" y="827"/>
                    </a:lnTo>
                    <a:lnTo>
                      <a:pt x="69" y="847"/>
                    </a:lnTo>
                    <a:lnTo>
                      <a:pt x="69" y="847"/>
                    </a:lnTo>
                    <a:lnTo>
                      <a:pt x="73" y="859"/>
                    </a:lnTo>
                    <a:lnTo>
                      <a:pt x="77" y="869"/>
                    </a:lnTo>
                    <a:lnTo>
                      <a:pt x="81" y="878"/>
                    </a:lnTo>
                    <a:lnTo>
                      <a:pt x="86" y="888"/>
                    </a:lnTo>
                    <a:lnTo>
                      <a:pt x="91" y="896"/>
                    </a:lnTo>
                    <a:lnTo>
                      <a:pt x="97" y="903"/>
                    </a:lnTo>
                    <a:lnTo>
                      <a:pt x="104" y="910"/>
                    </a:lnTo>
                    <a:lnTo>
                      <a:pt x="110" y="917"/>
                    </a:lnTo>
                    <a:lnTo>
                      <a:pt x="117" y="923"/>
                    </a:lnTo>
                    <a:lnTo>
                      <a:pt x="124" y="928"/>
                    </a:lnTo>
                    <a:lnTo>
                      <a:pt x="131" y="932"/>
                    </a:lnTo>
                    <a:lnTo>
                      <a:pt x="140" y="935"/>
                    </a:lnTo>
                    <a:lnTo>
                      <a:pt x="148" y="938"/>
                    </a:lnTo>
                    <a:lnTo>
                      <a:pt x="157" y="940"/>
                    </a:lnTo>
                    <a:lnTo>
                      <a:pt x="166" y="941"/>
                    </a:lnTo>
                    <a:lnTo>
                      <a:pt x="175" y="941"/>
                    </a:lnTo>
                    <a:lnTo>
                      <a:pt x="175" y="941"/>
                    </a:lnTo>
                    <a:lnTo>
                      <a:pt x="191" y="940"/>
                    </a:lnTo>
                    <a:lnTo>
                      <a:pt x="191" y="940"/>
                    </a:lnTo>
                    <a:lnTo>
                      <a:pt x="229" y="936"/>
                    </a:lnTo>
                    <a:lnTo>
                      <a:pt x="264" y="934"/>
                    </a:lnTo>
                    <a:lnTo>
                      <a:pt x="265" y="934"/>
                    </a:lnTo>
                    <a:lnTo>
                      <a:pt x="266" y="934"/>
                    </a:lnTo>
                    <a:lnTo>
                      <a:pt x="271" y="931"/>
                    </a:lnTo>
                    <a:lnTo>
                      <a:pt x="271" y="928"/>
                    </a:lnTo>
                    <a:lnTo>
                      <a:pt x="271" y="928"/>
                    </a:lnTo>
                    <a:lnTo>
                      <a:pt x="270" y="918"/>
                    </a:lnTo>
                    <a:lnTo>
                      <a:pt x="270" y="918"/>
                    </a:lnTo>
                    <a:lnTo>
                      <a:pt x="268" y="898"/>
                    </a:lnTo>
                    <a:lnTo>
                      <a:pt x="268" y="898"/>
                    </a:lnTo>
                    <a:lnTo>
                      <a:pt x="267" y="885"/>
                    </a:lnTo>
                    <a:lnTo>
                      <a:pt x="266" y="871"/>
                    </a:lnTo>
                    <a:lnTo>
                      <a:pt x="266" y="871"/>
                    </a:lnTo>
                    <a:lnTo>
                      <a:pt x="266" y="867"/>
                    </a:lnTo>
                    <a:lnTo>
                      <a:pt x="267" y="863"/>
                    </a:lnTo>
                    <a:lnTo>
                      <a:pt x="269" y="860"/>
                    </a:lnTo>
                    <a:lnTo>
                      <a:pt x="271" y="857"/>
                    </a:lnTo>
                    <a:lnTo>
                      <a:pt x="271" y="857"/>
                    </a:lnTo>
                    <a:lnTo>
                      <a:pt x="274" y="854"/>
                    </a:lnTo>
                    <a:lnTo>
                      <a:pt x="278" y="851"/>
                    </a:lnTo>
                    <a:lnTo>
                      <a:pt x="282" y="850"/>
                    </a:lnTo>
                    <a:lnTo>
                      <a:pt x="287" y="849"/>
                    </a:lnTo>
                    <a:lnTo>
                      <a:pt x="287" y="849"/>
                    </a:lnTo>
                    <a:lnTo>
                      <a:pt x="292" y="850"/>
                    </a:lnTo>
                    <a:lnTo>
                      <a:pt x="296" y="851"/>
                    </a:lnTo>
                    <a:lnTo>
                      <a:pt x="300" y="853"/>
                    </a:lnTo>
                    <a:lnTo>
                      <a:pt x="303" y="856"/>
                    </a:lnTo>
                    <a:lnTo>
                      <a:pt x="306" y="858"/>
                    </a:lnTo>
                    <a:lnTo>
                      <a:pt x="309" y="862"/>
                    </a:lnTo>
                    <a:lnTo>
                      <a:pt x="310" y="867"/>
                    </a:lnTo>
                    <a:lnTo>
                      <a:pt x="311" y="872"/>
                    </a:lnTo>
                    <a:lnTo>
                      <a:pt x="311" y="872"/>
                    </a:lnTo>
                    <a:lnTo>
                      <a:pt x="312" y="884"/>
                    </a:lnTo>
                    <a:lnTo>
                      <a:pt x="313" y="896"/>
                    </a:lnTo>
                    <a:lnTo>
                      <a:pt x="313" y="896"/>
                    </a:lnTo>
                    <a:lnTo>
                      <a:pt x="315" y="906"/>
                    </a:lnTo>
                    <a:lnTo>
                      <a:pt x="315" y="918"/>
                    </a:lnTo>
                    <a:lnTo>
                      <a:pt x="315" y="918"/>
                    </a:lnTo>
                    <a:lnTo>
                      <a:pt x="315" y="947"/>
                    </a:lnTo>
                    <a:lnTo>
                      <a:pt x="315" y="957"/>
                    </a:lnTo>
                    <a:lnTo>
                      <a:pt x="315" y="957"/>
                    </a:lnTo>
                    <a:lnTo>
                      <a:pt x="315" y="962"/>
                    </a:lnTo>
                    <a:lnTo>
                      <a:pt x="314" y="967"/>
                    </a:lnTo>
                    <a:lnTo>
                      <a:pt x="311" y="970"/>
                    </a:lnTo>
                    <a:lnTo>
                      <a:pt x="309" y="973"/>
                    </a:lnTo>
                    <a:lnTo>
                      <a:pt x="305" y="975"/>
                    </a:lnTo>
                    <a:lnTo>
                      <a:pt x="302" y="978"/>
                    </a:lnTo>
                    <a:lnTo>
                      <a:pt x="298" y="979"/>
                    </a:lnTo>
                    <a:lnTo>
                      <a:pt x="293" y="979"/>
                    </a:lnTo>
                    <a:lnTo>
                      <a:pt x="293" y="979"/>
                    </a:lnTo>
                    <a:lnTo>
                      <a:pt x="288" y="979"/>
                    </a:lnTo>
                    <a:lnTo>
                      <a:pt x="286" y="979"/>
                    </a:lnTo>
                    <a:lnTo>
                      <a:pt x="285" y="979"/>
                    </a:lnTo>
                    <a:lnTo>
                      <a:pt x="285" y="979"/>
                    </a:lnTo>
                    <a:lnTo>
                      <a:pt x="279" y="980"/>
                    </a:lnTo>
                    <a:lnTo>
                      <a:pt x="279" y="980"/>
                    </a:lnTo>
                    <a:lnTo>
                      <a:pt x="257" y="981"/>
                    </a:lnTo>
                    <a:lnTo>
                      <a:pt x="236" y="981"/>
                    </a:lnTo>
                    <a:lnTo>
                      <a:pt x="236" y="981"/>
                    </a:lnTo>
                    <a:lnTo>
                      <a:pt x="212" y="982"/>
                    </a:lnTo>
                    <a:lnTo>
                      <a:pt x="188" y="983"/>
                    </a:lnTo>
                    <a:lnTo>
                      <a:pt x="188" y="983"/>
                    </a:lnTo>
                    <a:lnTo>
                      <a:pt x="167" y="982"/>
                    </a:lnTo>
                    <a:lnTo>
                      <a:pt x="146" y="981"/>
                    </a:lnTo>
                    <a:lnTo>
                      <a:pt x="125" y="976"/>
                    </a:lnTo>
                    <a:lnTo>
                      <a:pt x="115" y="973"/>
                    </a:lnTo>
                    <a:lnTo>
                      <a:pt x="105" y="970"/>
                    </a:lnTo>
                    <a:lnTo>
                      <a:pt x="95" y="965"/>
                    </a:lnTo>
                    <a:lnTo>
                      <a:pt x="86" y="960"/>
                    </a:lnTo>
                    <a:lnTo>
                      <a:pt x="78" y="955"/>
                    </a:lnTo>
                    <a:lnTo>
                      <a:pt x="69" y="948"/>
                    </a:lnTo>
                    <a:lnTo>
                      <a:pt x="62" y="939"/>
                    </a:lnTo>
                    <a:lnTo>
                      <a:pt x="55" y="930"/>
                    </a:lnTo>
                    <a:lnTo>
                      <a:pt x="49" y="920"/>
                    </a:lnTo>
                    <a:lnTo>
                      <a:pt x="44" y="908"/>
                    </a:lnTo>
                    <a:lnTo>
                      <a:pt x="44" y="908"/>
                    </a:lnTo>
                    <a:lnTo>
                      <a:pt x="36" y="889"/>
                    </a:lnTo>
                    <a:lnTo>
                      <a:pt x="30" y="870"/>
                    </a:lnTo>
                    <a:lnTo>
                      <a:pt x="26" y="851"/>
                    </a:lnTo>
                    <a:lnTo>
                      <a:pt x="23" y="833"/>
                    </a:lnTo>
                    <a:lnTo>
                      <a:pt x="20" y="814"/>
                    </a:lnTo>
                    <a:lnTo>
                      <a:pt x="18" y="795"/>
                    </a:lnTo>
                    <a:lnTo>
                      <a:pt x="15" y="756"/>
                    </a:lnTo>
                    <a:lnTo>
                      <a:pt x="15" y="756"/>
                    </a:lnTo>
                    <a:lnTo>
                      <a:pt x="12" y="721"/>
                    </a:lnTo>
                    <a:lnTo>
                      <a:pt x="12" y="721"/>
                    </a:lnTo>
                    <a:lnTo>
                      <a:pt x="9" y="682"/>
                    </a:lnTo>
                    <a:lnTo>
                      <a:pt x="6" y="640"/>
                    </a:lnTo>
                    <a:lnTo>
                      <a:pt x="5" y="595"/>
                    </a:lnTo>
                    <a:lnTo>
                      <a:pt x="4" y="549"/>
                    </a:lnTo>
                    <a:lnTo>
                      <a:pt x="4" y="498"/>
                    </a:lnTo>
                    <a:lnTo>
                      <a:pt x="4" y="498"/>
                    </a:lnTo>
                    <a:lnTo>
                      <a:pt x="4" y="409"/>
                    </a:lnTo>
                    <a:lnTo>
                      <a:pt x="4" y="321"/>
                    </a:lnTo>
                    <a:lnTo>
                      <a:pt x="3" y="231"/>
                    </a:lnTo>
                    <a:lnTo>
                      <a:pt x="0" y="141"/>
                    </a:lnTo>
                    <a:lnTo>
                      <a:pt x="0" y="141"/>
                    </a:lnTo>
                    <a:lnTo>
                      <a:pt x="0" y="121"/>
                    </a:lnTo>
                    <a:lnTo>
                      <a:pt x="2" y="103"/>
                    </a:lnTo>
                    <a:lnTo>
                      <a:pt x="6" y="85"/>
                    </a:lnTo>
                    <a:lnTo>
                      <a:pt x="10" y="78"/>
                    </a:lnTo>
                    <a:lnTo>
                      <a:pt x="13" y="70"/>
                    </a:lnTo>
                    <a:lnTo>
                      <a:pt x="17" y="62"/>
                    </a:lnTo>
                    <a:lnTo>
                      <a:pt x="21" y="56"/>
                    </a:lnTo>
                    <a:lnTo>
                      <a:pt x="26" y="50"/>
                    </a:lnTo>
                    <a:lnTo>
                      <a:pt x="31" y="44"/>
                    </a:lnTo>
                    <a:lnTo>
                      <a:pt x="37" y="39"/>
                    </a:lnTo>
                    <a:lnTo>
                      <a:pt x="44" y="33"/>
                    </a:lnTo>
                    <a:lnTo>
                      <a:pt x="50" y="29"/>
                    </a:lnTo>
                    <a:lnTo>
                      <a:pt x="57" y="25"/>
                    </a:lnTo>
                    <a:lnTo>
                      <a:pt x="57" y="25"/>
                    </a:lnTo>
                    <a:lnTo>
                      <a:pt x="71" y="20"/>
                    </a:lnTo>
                    <a:lnTo>
                      <a:pt x="84" y="15"/>
                    </a:lnTo>
                    <a:lnTo>
                      <a:pt x="99" y="12"/>
                    </a:lnTo>
                    <a:lnTo>
                      <a:pt x="113" y="10"/>
                    </a:lnTo>
                    <a:lnTo>
                      <a:pt x="113" y="10"/>
                    </a:lnTo>
                    <a:lnTo>
                      <a:pt x="131" y="10"/>
                    </a:lnTo>
                    <a:lnTo>
                      <a:pt x="131" y="10"/>
                    </a:lnTo>
                    <a:lnTo>
                      <a:pt x="153" y="9"/>
                    </a:lnTo>
                    <a:lnTo>
                      <a:pt x="155" y="9"/>
                    </a:lnTo>
                    <a:lnTo>
                      <a:pt x="156" y="8"/>
                    </a:lnTo>
                    <a:lnTo>
                      <a:pt x="156" y="8"/>
                    </a:lnTo>
                    <a:lnTo>
                      <a:pt x="161" y="6"/>
                    </a:lnTo>
                    <a:lnTo>
                      <a:pt x="167" y="4"/>
                    </a:lnTo>
                    <a:lnTo>
                      <a:pt x="167" y="4"/>
                    </a:lnTo>
                    <a:lnTo>
                      <a:pt x="170" y="4"/>
                    </a:lnTo>
                    <a:lnTo>
                      <a:pt x="177" y="6"/>
                    </a:lnTo>
                    <a:lnTo>
                      <a:pt x="178" y="6"/>
                    </a:lnTo>
                    <a:lnTo>
                      <a:pt x="178" y="6"/>
                    </a:lnTo>
                    <a:lnTo>
                      <a:pt x="182" y="3"/>
                    </a:lnTo>
                    <a:lnTo>
                      <a:pt x="182" y="3"/>
                    </a:lnTo>
                    <a:lnTo>
                      <a:pt x="187" y="1"/>
                    </a:lnTo>
                    <a:lnTo>
                      <a:pt x="193" y="0"/>
                    </a:lnTo>
                    <a:lnTo>
                      <a:pt x="193" y="0"/>
                    </a:lnTo>
                    <a:lnTo>
                      <a:pt x="197" y="0"/>
                    </a:lnTo>
                    <a:lnTo>
                      <a:pt x="201" y="2"/>
                    </a:lnTo>
                    <a:lnTo>
                      <a:pt x="205" y="3"/>
                    </a:lnTo>
                    <a:lnTo>
                      <a:pt x="208" y="7"/>
                    </a:lnTo>
                    <a:lnTo>
                      <a:pt x="209" y="8"/>
                    </a:lnTo>
                    <a:lnTo>
                      <a:pt x="211" y="9"/>
                    </a:lnTo>
                    <a:lnTo>
                      <a:pt x="211" y="9"/>
                    </a:lnTo>
                    <a:lnTo>
                      <a:pt x="272" y="12"/>
                    </a:lnTo>
                    <a:lnTo>
                      <a:pt x="336" y="14"/>
                    </a:lnTo>
                    <a:lnTo>
                      <a:pt x="407" y="16"/>
                    </a:lnTo>
                    <a:lnTo>
                      <a:pt x="486" y="16"/>
                    </a:lnTo>
                    <a:lnTo>
                      <a:pt x="486" y="16"/>
                    </a:lnTo>
                    <a:lnTo>
                      <a:pt x="625" y="15"/>
                    </a:lnTo>
                    <a:lnTo>
                      <a:pt x="625" y="15"/>
                    </a:lnTo>
                    <a:lnTo>
                      <a:pt x="765" y="15"/>
                    </a:lnTo>
                    <a:lnTo>
                      <a:pt x="765" y="15"/>
                    </a:lnTo>
                    <a:lnTo>
                      <a:pt x="799" y="15"/>
                    </a:lnTo>
                    <a:lnTo>
                      <a:pt x="834" y="17"/>
                    </a:lnTo>
                    <a:lnTo>
                      <a:pt x="834" y="17"/>
                    </a:lnTo>
                    <a:lnTo>
                      <a:pt x="868" y="18"/>
                    </a:lnTo>
                    <a:lnTo>
                      <a:pt x="903" y="19"/>
                    </a:lnTo>
                    <a:lnTo>
                      <a:pt x="903" y="19"/>
                    </a:lnTo>
                    <a:lnTo>
                      <a:pt x="934" y="18"/>
                    </a:lnTo>
                    <a:lnTo>
                      <a:pt x="934" y="18"/>
                    </a:lnTo>
                    <a:lnTo>
                      <a:pt x="951" y="17"/>
                    </a:lnTo>
                    <a:lnTo>
                      <a:pt x="967" y="17"/>
                    </a:lnTo>
                    <a:lnTo>
                      <a:pt x="967" y="17"/>
                    </a:lnTo>
                    <a:lnTo>
                      <a:pt x="988" y="18"/>
                    </a:lnTo>
                    <a:lnTo>
                      <a:pt x="997" y="19"/>
                    </a:lnTo>
                    <a:lnTo>
                      <a:pt x="1005" y="21"/>
                    </a:lnTo>
                    <a:lnTo>
                      <a:pt x="1005" y="21"/>
                    </a:lnTo>
                    <a:lnTo>
                      <a:pt x="1015" y="23"/>
                    </a:lnTo>
                    <a:lnTo>
                      <a:pt x="1025" y="27"/>
                    </a:lnTo>
                    <a:lnTo>
                      <a:pt x="1035" y="31"/>
                    </a:lnTo>
                    <a:lnTo>
                      <a:pt x="1045" y="36"/>
                    </a:lnTo>
                    <a:lnTo>
                      <a:pt x="1055" y="43"/>
                    </a:lnTo>
                    <a:lnTo>
                      <a:pt x="1064" y="49"/>
                    </a:lnTo>
                    <a:lnTo>
                      <a:pt x="1073" y="55"/>
                    </a:lnTo>
                    <a:lnTo>
                      <a:pt x="1083" y="63"/>
                    </a:lnTo>
                    <a:lnTo>
                      <a:pt x="1092" y="71"/>
                    </a:lnTo>
                    <a:lnTo>
                      <a:pt x="1100" y="80"/>
                    </a:lnTo>
                    <a:lnTo>
                      <a:pt x="1108" y="88"/>
                    </a:lnTo>
                    <a:lnTo>
                      <a:pt x="1115" y="98"/>
                    </a:lnTo>
                    <a:lnTo>
                      <a:pt x="1121" y="108"/>
                    </a:lnTo>
                    <a:lnTo>
                      <a:pt x="1126" y="118"/>
                    </a:lnTo>
                    <a:lnTo>
                      <a:pt x="1130" y="129"/>
                    </a:lnTo>
                    <a:lnTo>
                      <a:pt x="1134" y="140"/>
                    </a:lnTo>
                    <a:lnTo>
                      <a:pt x="1134" y="140"/>
                    </a:lnTo>
                    <a:lnTo>
                      <a:pt x="1140" y="168"/>
                    </a:lnTo>
                    <a:lnTo>
                      <a:pt x="1145" y="195"/>
                    </a:lnTo>
                    <a:lnTo>
                      <a:pt x="1148" y="222"/>
                    </a:lnTo>
                    <a:lnTo>
                      <a:pt x="1150" y="250"/>
                    </a:lnTo>
                    <a:lnTo>
                      <a:pt x="1151" y="278"/>
                    </a:lnTo>
                    <a:lnTo>
                      <a:pt x="1151" y="305"/>
                    </a:lnTo>
                    <a:lnTo>
                      <a:pt x="1151" y="361"/>
                    </a:lnTo>
                    <a:lnTo>
                      <a:pt x="1151" y="361"/>
                    </a:lnTo>
                    <a:lnTo>
                      <a:pt x="1150" y="410"/>
                    </a:lnTo>
                    <a:lnTo>
                      <a:pt x="1150" y="410"/>
                    </a:lnTo>
                    <a:lnTo>
                      <a:pt x="1151" y="482"/>
                    </a:lnTo>
                    <a:lnTo>
                      <a:pt x="1153" y="553"/>
                    </a:lnTo>
                    <a:lnTo>
                      <a:pt x="1153" y="553"/>
                    </a:lnTo>
                    <a:lnTo>
                      <a:pt x="1154" y="623"/>
                    </a:lnTo>
                    <a:lnTo>
                      <a:pt x="1155" y="694"/>
                    </a:lnTo>
                    <a:lnTo>
                      <a:pt x="1155" y="694"/>
                    </a:lnTo>
                    <a:lnTo>
                      <a:pt x="1155" y="713"/>
                    </a:lnTo>
                    <a:lnTo>
                      <a:pt x="1157" y="731"/>
                    </a:lnTo>
                    <a:lnTo>
                      <a:pt x="1161" y="767"/>
                    </a:lnTo>
                    <a:lnTo>
                      <a:pt x="1161" y="767"/>
                    </a:lnTo>
                    <a:lnTo>
                      <a:pt x="1165" y="801"/>
                    </a:lnTo>
                    <a:lnTo>
                      <a:pt x="1166" y="817"/>
                    </a:lnTo>
                    <a:lnTo>
                      <a:pt x="1167" y="834"/>
                    </a:lnTo>
                    <a:lnTo>
                      <a:pt x="1167" y="851"/>
                    </a:lnTo>
                    <a:lnTo>
                      <a:pt x="1165" y="868"/>
                    </a:lnTo>
                    <a:lnTo>
                      <a:pt x="1162" y="885"/>
                    </a:lnTo>
                    <a:lnTo>
                      <a:pt x="1158" y="901"/>
                    </a:lnTo>
                    <a:lnTo>
                      <a:pt x="1158" y="901"/>
                    </a:lnTo>
                    <a:lnTo>
                      <a:pt x="1155" y="908"/>
                    </a:lnTo>
                    <a:lnTo>
                      <a:pt x="1151" y="917"/>
                    </a:lnTo>
                    <a:lnTo>
                      <a:pt x="1146" y="924"/>
                    </a:lnTo>
                    <a:lnTo>
                      <a:pt x="1141" y="930"/>
                    </a:lnTo>
                    <a:lnTo>
                      <a:pt x="1135" y="936"/>
                    </a:lnTo>
                    <a:lnTo>
                      <a:pt x="1129" y="942"/>
                    </a:lnTo>
                    <a:lnTo>
                      <a:pt x="1122" y="949"/>
                    </a:lnTo>
                    <a:lnTo>
                      <a:pt x="1114" y="954"/>
                    </a:lnTo>
                    <a:lnTo>
                      <a:pt x="1106" y="958"/>
                    </a:lnTo>
                    <a:lnTo>
                      <a:pt x="1096" y="963"/>
                    </a:lnTo>
                    <a:lnTo>
                      <a:pt x="1077" y="970"/>
                    </a:lnTo>
                    <a:lnTo>
                      <a:pt x="1053" y="976"/>
                    </a:lnTo>
                    <a:lnTo>
                      <a:pt x="1028" y="982"/>
                    </a:lnTo>
                    <a:lnTo>
                      <a:pt x="1026" y="983"/>
                    </a:lnTo>
                    <a:lnTo>
                      <a:pt x="1024" y="984"/>
                    </a:lnTo>
                    <a:lnTo>
                      <a:pt x="1024" y="984"/>
                    </a:lnTo>
                    <a:lnTo>
                      <a:pt x="1021" y="986"/>
                    </a:lnTo>
                    <a:lnTo>
                      <a:pt x="1018" y="988"/>
                    </a:lnTo>
                    <a:lnTo>
                      <a:pt x="1014" y="989"/>
                    </a:lnTo>
                    <a:lnTo>
                      <a:pt x="1009" y="989"/>
                    </a:lnTo>
                    <a:lnTo>
                      <a:pt x="1009" y="9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638"/>
              <p:cNvSpPr/>
              <p:nvPr/>
            </p:nvSpPr>
            <p:spPr bwMode="auto">
              <a:xfrm>
                <a:off x="2393951" y="4608513"/>
                <a:ext cx="195263" cy="92075"/>
              </a:xfrm>
              <a:custGeom>
                <a:avLst/>
                <a:gdLst/>
                <a:ahLst/>
                <a:cxnLst>
                  <a:cxn ang="0">
                    <a:pos x="74" y="175"/>
                  </a:cxn>
                  <a:cxn ang="0">
                    <a:pos x="34" y="160"/>
                  </a:cxn>
                  <a:cxn ang="0">
                    <a:pos x="13" y="142"/>
                  </a:cxn>
                  <a:cxn ang="0">
                    <a:pos x="4" y="126"/>
                  </a:cxn>
                  <a:cxn ang="0">
                    <a:pos x="0" y="104"/>
                  </a:cxn>
                  <a:cxn ang="0">
                    <a:pos x="2" y="65"/>
                  </a:cxn>
                  <a:cxn ang="0">
                    <a:pos x="15" y="37"/>
                  </a:cxn>
                  <a:cxn ang="0">
                    <a:pos x="32" y="25"/>
                  </a:cxn>
                  <a:cxn ang="0">
                    <a:pos x="61" y="12"/>
                  </a:cxn>
                  <a:cxn ang="0">
                    <a:pos x="103" y="6"/>
                  </a:cxn>
                  <a:cxn ang="0">
                    <a:pos x="125" y="4"/>
                  </a:cxn>
                  <a:cxn ang="0">
                    <a:pos x="194" y="0"/>
                  </a:cxn>
                  <a:cxn ang="0">
                    <a:pos x="251" y="3"/>
                  </a:cxn>
                  <a:cxn ang="0">
                    <a:pos x="288" y="9"/>
                  </a:cxn>
                  <a:cxn ang="0">
                    <a:pos x="317" y="14"/>
                  </a:cxn>
                  <a:cxn ang="0">
                    <a:pos x="341" y="27"/>
                  </a:cxn>
                  <a:cxn ang="0">
                    <a:pos x="356" y="42"/>
                  </a:cxn>
                  <a:cxn ang="0">
                    <a:pos x="368" y="75"/>
                  </a:cxn>
                  <a:cxn ang="0">
                    <a:pos x="364" y="113"/>
                  </a:cxn>
                  <a:cxn ang="0">
                    <a:pos x="357" y="129"/>
                  </a:cxn>
                  <a:cxn ang="0">
                    <a:pos x="344" y="140"/>
                  </a:cxn>
                  <a:cxn ang="0">
                    <a:pos x="315" y="155"/>
                  </a:cxn>
                  <a:cxn ang="0">
                    <a:pos x="274" y="163"/>
                  </a:cxn>
                  <a:cxn ang="0">
                    <a:pos x="273" y="163"/>
                  </a:cxn>
                  <a:cxn ang="0">
                    <a:pos x="261" y="164"/>
                  </a:cxn>
                  <a:cxn ang="0">
                    <a:pos x="248" y="160"/>
                  </a:cxn>
                  <a:cxn ang="0">
                    <a:pos x="240" y="152"/>
                  </a:cxn>
                  <a:cxn ang="0">
                    <a:pos x="239" y="139"/>
                  </a:cxn>
                  <a:cxn ang="0">
                    <a:pos x="245" y="128"/>
                  </a:cxn>
                  <a:cxn ang="0">
                    <a:pos x="256" y="120"/>
                  </a:cxn>
                  <a:cxn ang="0">
                    <a:pos x="265" y="119"/>
                  </a:cxn>
                  <a:cxn ang="0">
                    <a:pos x="295" y="113"/>
                  </a:cxn>
                  <a:cxn ang="0">
                    <a:pos x="311" y="104"/>
                  </a:cxn>
                  <a:cxn ang="0">
                    <a:pos x="318" y="92"/>
                  </a:cxn>
                  <a:cxn ang="0">
                    <a:pos x="320" y="72"/>
                  </a:cxn>
                  <a:cxn ang="0">
                    <a:pos x="318" y="66"/>
                  </a:cxn>
                  <a:cxn ang="0">
                    <a:pos x="306" y="57"/>
                  </a:cxn>
                  <a:cxn ang="0">
                    <a:pos x="276" y="50"/>
                  </a:cxn>
                  <a:cxn ang="0">
                    <a:pos x="247" y="50"/>
                  </a:cxn>
                  <a:cxn ang="0">
                    <a:pos x="158" y="48"/>
                  </a:cxn>
                  <a:cxn ang="0">
                    <a:pos x="124" y="49"/>
                  </a:cxn>
                  <a:cxn ang="0">
                    <a:pos x="96" y="50"/>
                  </a:cxn>
                  <a:cxn ang="0">
                    <a:pos x="63" y="57"/>
                  </a:cxn>
                  <a:cxn ang="0">
                    <a:pos x="51" y="64"/>
                  </a:cxn>
                  <a:cxn ang="0">
                    <a:pos x="47" y="75"/>
                  </a:cxn>
                  <a:cxn ang="0">
                    <a:pos x="47" y="94"/>
                  </a:cxn>
                  <a:cxn ang="0">
                    <a:pos x="52" y="115"/>
                  </a:cxn>
                  <a:cxn ang="0">
                    <a:pos x="68" y="126"/>
                  </a:cxn>
                  <a:cxn ang="0">
                    <a:pos x="81" y="128"/>
                  </a:cxn>
                  <a:cxn ang="0">
                    <a:pos x="91" y="133"/>
                  </a:cxn>
                  <a:cxn ang="0">
                    <a:pos x="98" y="126"/>
                  </a:cxn>
                  <a:cxn ang="0">
                    <a:pos x="106" y="124"/>
                  </a:cxn>
                  <a:cxn ang="0">
                    <a:pos x="120" y="124"/>
                  </a:cxn>
                  <a:cxn ang="0">
                    <a:pos x="130" y="130"/>
                  </a:cxn>
                  <a:cxn ang="0">
                    <a:pos x="136" y="143"/>
                  </a:cxn>
                  <a:cxn ang="0">
                    <a:pos x="134" y="155"/>
                  </a:cxn>
                  <a:cxn ang="0">
                    <a:pos x="128" y="165"/>
                  </a:cxn>
                  <a:cxn ang="0">
                    <a:pos x="119" y="168"/>
                  </a:cxn>
                  <a:cxn ang="0">
                    <a:pos x="111" y="172"/>
                  </a:cxn>
                  <a:cxn ang="0">
                    <a:pos x="88" y="176"/>
                  </a:cxn>
                </a:cxnLst>
                <a:rect l="0" t="0" r="r" b="b"/>
                <a:pathLst>
                  <a:path w="369" h="176">
                    <a:moveTo>
                      <a:pt x="88" y="176"/>
                    </a:moveTo>
                    <a:lnTo>
                      <a:pt x="88" y="176"/>
                    </a:lnTo>
                    <a:lnTo>
                      <a:pt x="74" y="175"/>
                    </a:lnTo>
                    <a:lnTo>
                      <a:pt x="61" y="172"/>
                    </a:lnTo>
                    <a:lnTo>
                      <a:pt x="47" y="167"/>
                    </a:lnTo>
                    <a:lnTo>
                      <a:pt x="34" y="160"/>
                    </a:lnTo>
                    <a:lnTo>
                      <a:pt x="23" y="152"/>
                    </a:lnTo>
                    <a:lnTo>
                      <a:pt x="17" y="147"/>
                    </a:lnTo>
                    <a:lnTo>
                      <a:pt x="13" y="142"/>
                    </a:lnTo>
                    <a:lnTo>
                      <a:pt x="9" y="137"/>
                    </a:lnTo>
                    <a:lnTo>
                      <a:pt x="6" y="131"/>
                    </a:lnTo>
                    <a:lnTo>
                      <a:pt x="4" y="126"/>
                    </a:lnTo>
                    <a:lnTo>
                      <a:pt x="3" y="120"/>
                    </a:lnTo>
                    <a:lnTo>
                      <a:pt x="3" y="120"/>
                    </a:lnTo>
                    <a:lnTo>
                      <a:pt x="0" y="104"/>
                    </a:lnTo>
                    <a:lnTo>
                      <a:pt x="0" y="90"/>
                    </a:lnTo>
                    <a:lnTo>
                      <a:pt x="0" y="76"/>
                    </a:lnTo>
                    <a:lnTo>
                      <a:pt x="2" y="65"/>
                    </a:lnTo>
                    <a:lnTo>
                      <a:pt x="5" y="54"/>
                    </a:lnTo>
                    <a:lnTo>
                      <a:pt x="9" y="45"/>
                    </a:lnTo>
                    <a:lnTo>
                      <a:pt x="15" y="37"/>
                    </a:lnTo>
                    <a:lnTo>
                      <a:pt x="22" y="31"/>
                    </a:lnTo>
                    <a:lnTo>
                      <a:pt x="22" y="31"/>
                    </a:lnTo>
                    <a:lnTo>
                      <a:pt x="32" y="25"/>
                    </a:lnTo>
                    <a:lnTo>
                      <a:pt x="41" y="19"/>
                    </a:lnTo>
                    <a:lnTo>
                      <a:pt x="50" y="15"/>
                    </a:lnTo>
                    <a:lnTo>
                      <a:pt x="61" y="12"/>
                    </a:lnTo>
                    <a:lnTo>
                      <a:pt x="71" y="10"/>
                    </a:lnTo>
                    <a:lnTo>
                      <a:pt x="81" y="8"/>
                    </a:lnTo>
                    <a:lnTo>
                      <a:pt x="103" y="6"/>
                    </a:lnTo>
                    <a:lnTo>
                      <a:pt x="103" y="6"/>
                    </a:lnTo>
                    <a:lnTo>
                      <a:pt x="125" y="4"/>
                    </a:lnTo>
                    <a:lnTo>
                      <a:pt x="125" y="4"/>
                    </a:lnTo>
                    <a:lnTo>
                      <a:pt x="159" y="1"/>
                    </a:lnTo>
                    <a:lnTo>
                      <a:pt x="194" y="0"/>
                    </a:lnTo>
                    <a:lnTo>
                      <a:pt x="194" y="0"/>
                    </a:lnTo>
                    <a:lnTo>
                      <a:pt x="215" y="0"/>
                    </a:lnTo>
                    <a:lnTo>
                      <a:pt x="233" y="1"/>
                    </a:lnTo>
                    <a:lnTo>
                      <a:pt x="251" y="3"/>
                    </a:lnTo>
                    <a:lnTo>
                      <a:pt x="267" y="6"/>
                    </a:lnTo>
                    <a:lnTo>
                      <a:pt x="267" y="6"/>
                    </a:lnTo>
                    <a:lnTo>
                      <a:pt x="288" y="9"/>
                    </a:lnTo>
                    <a:lnTo>
                      <a:pt x="288" y="9"/>
                    </a:lnTo>
                    <a:lnTo>
                      <a:pt x="308" y="12"/>
                    </a:lnTo>
                    <a:lnTo>
                      <a:pt x="317" y="14"/>
                    </a:lnTo>
                    <a:lnTo>
                      <a:pt x="325" y="17"/>
                    </a:lnTo>
                    <a:lnTo>
                      <a:pt x="333" y="20"/>
                    </a:lnTo>
                    <a:lnTo>
                      <a:pt x="341" y="27"/>
                    </a:lnTo>
                    <a:lnTo>
                      <a:pt x="349" y="33"/>
                    </a:lnTo>
                    <a:lnTo>
                      <a:pt x="356" y="42"/>
                    </a:lnTo>
                    <a:lnTo>
                      <a:pt x="356" y="42"/>
                    </a:lnTo>
                    <a:lnTo>
                      <a:pt x="361" y="51"/>
                    </a:lnTo>
                    <a:lnTo>
                      <a:pt x="365" y="63"/>
                    </a:lnTo>
                    <a:lnTo>
                      <a:pt x="368" y="75"/>
                    </a:lnTo>
                    <a:lnTo>
                      <a:pt x="369" y="88"/>
                    </a:lnTo>
                    <a:lnTo>
                      <a:pt x="368" y="101"/>
                    </a:lnTo>
                    <a:lnTo>
                      <a:pt x="364" y="113"/>
                    </a:lnTo>
                    <a:lnTo>
                      <a:pt x="362" y="119"/>
                    </a:lnTo>
                    <a:lnTo>
                      <a:pt x="360" y="124"/>
                    </a:lnTo>
                    <a:lnTo>
                      <a:pt x="357" y="129"/>
                    </a:lnTo>
                    <a:lnTo>
                      <a:pt x="353" y="132"/>
                    </a:lnTo>
                    <a:lnTo>
                      <a:pt x="353" y="132"/>
                    </a:lnTo>
                    <a:lnTo>
                      <a:pt x="344" y="140"/>
                    </a:lnTo>
                    <a:lnTo>
                      <a:pt x="334" y="146"/>
                    </a:lnTo>
                    <a:lnTo>
                      <a:pt x="325" y="152"/>
                    </a:lnTo>
                    <a:lnTo>
                      <a:pt x="315" y="155"/>
                    </a:lnTo>
                    <a:lnTo>
                      <a:pt x="306" y="158"/>
                    </a:lnTo>
                    <a:lnTo>
                      <a:pt x="295" y="160"/>
                    </a:lnTo>
                    <a:lnTo>
                      <a:pt x="274" y="163"/>
                    </a:lnTo>
                    <a:lnTo>
                      <a:pt x="274" y="163"/>
                    </a:lnTo>
                    <a:lnTo>
                      <a:pt x="273" y="163"/>
                    </a:lnTo>
                    <a:lnTo>
                      <a:pt x="273" y="163"/>
                    </a:lnTo>
                    <a:lnTo>
                      <a:pt x="266" y="164"/>
                    </a:lnTo>
                    <a:lnTo>
                      <a:pt x="261" y="164"/>
                    </a:lnTo>
                    <a:lnTo>
                      <a:pt x="261" y="164"/>
                    </a:lnTo>
                    <a:lnTo>
                      <a:pt x="256" y="164"/>
                    </a:lnTo>
                    <a:lnTo>
                      <a:pt x="252" y="162"/>
                    </a:lnTo>
                    <a:lnTo>
                      <a:pt x="248" y="160"/>
                    </a:lnTo>
                    <a:lnTo>
                      <a:pt x="245" y="158"/>
                    </a:lnTo>
                    <a:lnTo>
                      <a:pt x="243" y="155"/>
                    </a:lnTo>
                    <a:lnTo>
                      <a:pt x="240" y="152"/>
                    </a:lnTo>
                    <a:lnTo>
                      <a:pt x="239" y="144"/>
                    </a:lnTo>
                    <a:lnTo>
                      <a:pt x="239" y="144"/>
                    </a:lnTo>
                    <a:lnTo>
                      <a:pt x="239" y="139"/>
                    </a:lnTo>
                    <a:lnTo>
                      <a:pt x="240" y="135"/>
                    </a:lnTo>
                    <a:lnTo>
                      <a:pt x="243" y="131"/>
                    </a:lnTo>
                    <a:lnTo>
                      <a:pt x="245" y="128"/>
                    </a:lnTo>
                    <a:lnTo>
                      <a:pt x="248" y="124"/>
                    </a:lnTo>
                    <a:lnTo>
                      <a:pt x="252" y="122"/>
                    </a:lnTo>
                    <a:lnTo>
                      <a:pt x="256" y="120"/>
                    </a:lnTo>
                    <a:lnTo>
                      <a:pt x="262" y="119"/>
                    </a:lnTo>
                    <a:lnTo>
                      <a:pt x="265" y="119"/>
                    </a:lnTo>
                    <a:lnTo>
                      <a:pt x="265" y="119"/>
                    </a:lnTo>
                    <a:lnTo>
                      <a:pt x="276" y="117"/>
                    </a:lnTo>
                    <a:lnTo>
                      <a:pt x="285" y="115"/>
                    </a:lnTo>
                    <a:lnTo>
                      <a:pt x="295" y="113"/>
                    </a:lnTo>
                    <a:lnTo>
                      <a:pt x="303" y="109"/>
                    </a:lnTo>
                    <a:lnTo>
                      <a:pt x="308" y="107"/>
                    </a:lnTo>
                    <a:lnTo>
                      <a:pt x="311" y="104"/>
                    </a:lnTo>
                    <a:lnTo>
                      <a:pt x="314" y="100"/>
                    </a:lnTo>
                    <a:lnTo>
                      <a:pt x="316" y="96"/>
                    </a:lnTo>
                    <a:lnTo>
                      <a:pt x="318" y="92"/>
                    </a:lnTo>
                    <a:lnTo>
                      <a:pt x="319" y="85"/>
                    </a:lnTo>
                    <a:lnTo>
                      <a:pt x="320" y="79"/>
                    </a:lnTo>
                    <a:lnTo>
                      <a:pt x="320" y="72"/>
                    </a:lnTo>
                    <a:lnTo>
                      <a:pt x="320" y="72"/>
                    </a:lnTo>
                    <a:lnTo>
                      <a:pt x="319" y="69"/>
                    </a:lnTo>
                    <a:lnTo>
                      <a:pt x="318" y="66"/>
                    </a:lnTo>
                    <a:lnTo>
                      <a:pt x="316" y="63"/>
                    </a:lnTo>
                    <a:lnTo>
                      <a:pt x="313" y="61"/>
                    </a:lnTo>
                    <a:lnTo>
                      <a:pt x="306" y="57"/>
                    </a:lnTo>
                    <a:lnTo>
                      <a:pt x="297" y="53"/>
                    </a:lnTo>
                    <a:lnTo>
                      <a:pt x="287" y="52"/>
                    </a:lnTo>
                    <a:lnTo>
                      <a:pt x="276" y="50"/>
                    </a:lnTo>
                    <a:lnTo>
                      <a:pt x="254" y="50"/>
                    </a:lnTo>
                    <a:lnTo>
                      <a:pt x="247" y="50"/>
                    </a:lnTo>
                    <a:lnTo>
                      <a:pt x="247" y="50"/>
                    </a:lnTo>
                    <a:lnTo>
                      <a:pt x="202" y="49"/>
                    </a:lnTo>
                    <a:lnTo>
                      <a:pt x="202" y="49"/>
                    </a:lnTo>
                    <a:lnTo>
                      <a:pt x="158" y="48"/>
                    </a:lnTo>
                    <a:lnTo>
                      <a:pt x="158" y="48"/>
                    </a:lnTo>
                    <a:lnTo>
                      <a:pt x="124" y="49"/>
                    </a:lnTo>
                    <a:lnTo>
                      <a:pt x="124" y="49"/>
                    </a:lnTo>
                    <a:lnTo>
                      <a:pt x="117" y="49"/>
                    </a:lnTo>
                    <a:lnTo>
                      <a:pt x="117" y="49"/>
                    </a:lnTo>
                    <a:lnTo>
                      <a:pt x="96" y="50"/>
                    </a:lnTo>
                    <a:lnTo>
                      <a:pt x="83" y="51"/>
                    </a:lnTo>
                    <a:lnTo>
                      <a:pt x="73" y="53"/>
                    </a:lnTo>
                    <a:lnTo>
                      <a:pt x="63" y="57"/>
                    </a:lnTo>
                    <a:lnTo>
                      <a:pt x="59" y="59"/>
                    </a:lnTo>
                    <a:lnTo>
                      <a:pt x="55" y="61"/>
                    </a:lnTo>
                    <a:lnTo>
                      <a:pt x="51" y="64"/>
                    </a:lnTo>
                    <a:lnTo>
                      <a:pt x="49" y="67"/>
                    </a:lnTo>
                    <a:lnTo>
                      <a:pt x="47" y="71"/>
                    </a:lnTo>
                    <a:lnTo>
                      <a:pt x="47" y="75"/>
                    </a:lnTo>
                    <a:lnTo>
                      <a:pt x="47" y="80"/>
                    </a:lnTo>
                    <a:lnTo>
                      <a:pt x="47" y="80"/>
                    </a:lnTo>
                    <a:lnTo>
                      <a:pt x="47" y="94"/>
                    </a:lnTo>
                    <a:lnTo>
                      <a:pt x="48" y="101"/>
                    </a:lnTo>
                    <a:lnTo>
                      <a:pt x="49" y="108"/>
                    </a:lnTo>
                    <a:lnTo>
                      <a:pt x="52" y="115"/>
                    </a:lnTo>
                    <a:lnTo>
                      <a:pt x="58" y="121"/>
                    </a:lnTo>
                    <a:lnTo>
                      <a:pt x="64" y="125"/>
                    </a:lnTo>
                    <a:lnTo>
                      <a:pt x="68" y="126"/>
                    </a:lnTo>
                    <a:lnTo>
                      <a:pt x="73" y="127"/>
                    </a:lnTo>
                    <a:lnTo>
                      <a:pt x="73" y="127"/>
                    </a:lnTo>
                    <a:lnTo>
                      <a:pt x="81" y="128"/>
                    </a:lnTo>
                    <a:lnTo>
                      <a:pt x="81" y="128"/>
                    </a:lnTo>
                    <a:lnTo>
                      <a:pt x="82" y="128"/>
                    </a:lnTo>
                    <a:lnTo>
                      <a:pt x="91" y="133"/>
                    </a:lnTo>
                    <a:lnTo>
                      <a:pt x="91" y="133"/>
                    </a:lnTo>
                    <a:lnTo>
                      <a:pt x="94" y="129"/>
                    </a:lnTo>
                    <a:lnTo>
                      <a:pt x="98" y="126"/>
                    </a:lnTo>
                    <a:lnTo>
                      <a:pt x="98" y="126"/>
                    </a:lnTo>
                    <a:lnTo>
                      <a:pt x="102" y="125"/>
                    </a:lnTo>
                    <a:lnTo>
                      <a:pt x="106" y="124"/>
                    </a:lnTo>
                    <a:lnTo>
                      <a:pt x="114" y="124"/>
                    </a:lnTo>
                    <a:lnTo>
                      <a:pt x="114" y="124"/>
                    </a:lnTo>
                    <a:lnTo>
                      <a:pt x="120" y="124"/>
                    </a:lnTo>
                    <a:lnTo>
                      <a:pt x="124" y="125"/>
                    </a:lnTo>
                    <a:lnTo>
                      <a:pt x="127" y="127"/>
                    </a:lnTo>
                    <a:lnTo>
                      <a:pt x="130" y="130"/>
                    </a:lnTo>
                    <a:lnTo>
                      <a:pt x="133" y="133"/>
                    </a:lnTo>
                    <a:lnTo>
                      <a:pt x="134" y="136"/>
                    </a:lnTo>
                    <a:lnTo>
                      <a:pt x="136" y="143"/>
                    </a:lnTo>
                    <a:lnTo>
                      <a:pt x="136" y="143"/>
                    </a:lnTo>
                    <a:lnTo>
                      <a:pt x="136" y="151"/>
                    </a:lnTo>
                    <a:lnTo>
                      <a:pt x="134" y="155"/>
                    </a:lnTo>
                    <a:lnTo>
                      <a:pt x="133" y="159"/>
                    </a:lnTo>
                    <a:lnTo>
                      <a:pt x="131" y="162"/>
                    </a:lnTo>
                    <a:lnTo>
                      <a:pt x="128" y="165"/>
                    </a:lnTo>
                    <a:lnTo>
                      <a:pt x="124" y="167"/>
                    </a:lnTo>
                    <a:lnTo>
                      <a:pt x="120" y="168"/>
                    </a:lnTo>
                    <a:lnTo>
                      <a:pt x="119" y="168"/>
                    </a:lnTo>
                    <a:lnTo>
                      <a:pt x="118" y="169"/>
                    </a:lnTo>
                    <a:lnTo>
                      <a:pt x="118" y="169"/>
                    </a:lnTo>
                    <a:lnTo>
                      <a:pt x="111" y="172"/>
                    </a:lnTo>
                    <a:lnTo>
                      <a:pt x="104" y="174"/>
                    </a:lnTo>
                    <a:lnTo>
                      <a:pt x="96" y="176"/>
                    </a:lnTo>
                    <a:lnTo>
                      <a:pt x="88" y="176"/>
                    </a:lnTo>
                    <a:lnTo>
                      <a:pt x="88" y="17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639"/>
              <p:cNvSpPr/>
              <p:nvPr/>
            </p:nvSpPr>
            <p:spPr bwMode="auto">
              <a:xfrm>
                <a:off x="2605088" y="4614863"/>
                <a:ext cx="206375" cy="87313"/>
              </a:xfrm>
              <a:custGeom>
                <a:avLst/>
                <a:gdLst/>
                <a:ahLst/>
                <a:cxnLst>
                  <a:cxn ang="0">
                    <a:pos x="105" y="165"/>
                  </a:cxn>
                  <a:cxn ang="0">
                    <a:pos x="67" y="159"/>
                  </a:cxn>
                  <a:cxn ang="0">
                    <a:pos x="30" y="142"/>
                  </a:cxn>
                  <a:cxn ang="0">
                    <a:pos x="14" y="126"/>
                  </a:cxn>
                  <a:cxn ang="0">
                    <a:pos x="3" y="102"/>
                  </a:cxn>
                  <a:cxn ang="0">
                    <a:pos x="0" y="73"/>
                  </a:cxn>
                  <a:cxn ang="0">
                    <a:pos x="2" y="53"/>
                  </a:cxn>
                  <a:cxn ang="0">
                    <a:pos x="13" y="29"/>
                  </a:cxn>
                  <a:cxn ang="0">
                    <a:pos x="33" y="14"/>
                  </a:cxn>
                  <a:cxn ang="0">
                    <a:pos x="59" y="5"/>
                  </a:cxn>
                  <a:cxn ang="0">
                    <a:pos x="119" y="0"/>
                  </a:cxn>
                  <a:cxn ang="0">
                    <a:pos x="150" y="1"/>
                  </a:cxn>
                  <a:cxn ang="0">
                    <a:pos x="202" y="2"/>
                  </a:cxn>
                  <a:cxn ang="0">
                    <a:pos x="309" y="12"/>
                  </a:cxn>
                  <a:cxn ang="0">
                    <a:pos x="333" y="17"/>
                  </a:cxn>
                  <a:cxn ang="0">
                    <a:pos x="361" y="32"/>
                  </a:cxn>
                  <a:cxn ang="0">
                    <a:pos x="383" y="58"/>
                  </a:cxn>
                  <a:cxn ang="0">
                    <a:pos x="388" y="69"/>
                  </a:cxn>
                  <a:cxn ang="0">
                    <a:pos x="390" y="93"/>
                  </a:cxn>
                  <a:cxn ang="0">
                    <a:pos x="377" y="126"/>
                  </a:cxn>
                  <a:cxn ang="0">
                    <a:pos x="360" y="143"/>
                  </a:cxn>
                  <a:cxn ang="0">
                    <a:pos x="335" y="155"/>
                  </a:cxn>
                  <a:cxn ang="0">
                    <a:pos x="308" y="160"/>
                  </a:cxn>
                  <a:cxn ang="0">
                    <a:pos x="290" y="161"/>
                  </a:cxn>
                  <a:cxn ang="0">
                    <a:pos x="264" y="160"/>
                  </a:cxn>
                  <a:cxn ang="0">
                    <a:pos x="255" y="158"/>
                  </a:cxn>
                  <a:cxn ang="0">
                    <a:pos x="245" y="149"/>
                  </a:cxn>
                  <a:cxn ang="0">
                    <a:pos x="242" y="138"/>
                  </a:cxn>
                  <a:cxn ang="0">
                    <a:pos x="243" y="129"/>
                  </a:cxn>
                  <a:cxn ang="0">
                    <a:pos x="251" y="119"/>
                  </a:cxn>
                  <a:cxn ang="0">
                    <a:pos x="264" y="115"/>
                  </a:cxn>
                  <a:cxn ang="0">
                    <a:pos x="299" y="116"/>
                  </a:cxn>
                  <a:cxn ang="0">
                    <a:pos x="310" y="114"/>
                  </a:cxn>
                  <a:cxn ang="0">
                    <a:pos x="319" y="108"/>
                  </a:cxn>
                  <a:cxn ang="0">
                    <a:pos x="325" y="91"/>
                  </a:cxn>
                  <a:cxn ang="0">
                    <a:pos x="323" y="61"/>
                  </a:cxn>
                  <a:cxn ang="0">
                    <a:pos x="308" y="58"/>
                  </a:cxn>
                  <a:cxn ang="0">
                    <a:pos x="275" y="55"/>
                  </a:cxn>
                  <a:cxn ang="0">
                    <a:pos x="204" y="49"/>
                  </a:cxn>
                  <a:cxn ang="0">
                    <a:pos x="157" y="47"/>
                  </a:cxn>
                  <a:cxn ang="0">
                    <a:pos x="119" y="45"/>
                  </a:cxn>
                  <a:cxn ang="0">
                    <a:pos x="87" y="45"/>
                  </a:cxn>
                  <a:cxn ang="0">
                    <a:pos x="54" y="55"/>
                  </a:cxn>
                  <a:cxn ang="0">
                    <a:pos x="48" y="62"/>
                  </a:cxn>
                  <a:cxn ang="0">
                    <a:pos x="43" y="73"/>
                  </a:cxn>
                  <a:cxn ang="0">
                    <a:pos x="45" y="87"/>
                  </a:cxn>
                  <a:cxn ang="0">
                    <a:pos x="51" y="99"/>
                  </a:cxn>
                  <a:cxn ang="0">
                    <a:pos x="68" y="115"/>
                  </a:cxn>
                  <a:cxn ang="0">
                    <a:pos x="86" y="121"/>
                  </a:cxn>
                  <a:cxn ang="0">
                    <a:pos x="86" y="121"/>
                  </a:cxn>
                  <a:cxn ang="0">
                    <a:pos x="128" y="120"/>
                  </a:cxn>
                  <a:cxn ang="0">
                    <a:pos x="141" y="123"/>
                  </a:cxn>
                  <a:cxn ang="0">
                    <a:pos x="147" y="133"/>
                  </a:cxn>
                  <a:cxn ang="0">
                    <a:pos x="148" y="141"/>
                  </a:cxn>
                  <a:cxn ang="0">
                    <a:pos x="146" y="153"/>
                  </a:cxn>
                  <a:cxn ang="0">
                    <a:pos x="137" y="162"/>
                  </a:cxn>
                  <a:cxn ang="0">
                    <a:pos x="127" y="165"/>
                  </a:cxn>
                </a:cxnLst>
                <a:rect l="0" t="0" r="r" b="b"/>
                <a:pathLst>
                  <a:path w="390" h="165">
                    <a:moveTo>
                      <a:pt x="117" y="165"/>
                    </a:moveTo>
                    <a:lnTo>
                      <a:pt x="117" y="165"/>
                    </a:lnTo>
                    <a:lnTo>
                      <a:pt x="105" y="165"/>
                    </a:lnTo>
                    <a:lnTo>
                      <a:pt x="93" y="164"/>
                    </a:lnTo>
                    <a:lnTo>
                      <a:pt x="79" y="162"/>
                    </a:lnTo>
                    <a:lnTo>
                      <a:pt x="67" y="159"/>
                    </a:lnTo>
                    <a:lnTo>
                      <a:pt x="53" y="155"/>
                    </a:lnTo>
                    <a:lnTo>
                      <a:pt x="41" y="149"/>
                    </a:lnTo>
                    <a:lnTo>
                      <a:pt x="30" y="142"/>
                    </a:lnTo>
                    <a:lnTo>
                      <a:pt x="20" y="133"/>
                    </a:lnTo>
                    <a:lnTo>
                      <a:pt x="20" y="133"/>
                    </a:lnTo>
                    <a:lnTo>
                      <a:pt x="14" y="126"/>
                    </a:lnTo>
                    <a:lnTo>
                      <a:pt x="10" y="119"/>
                    </a:lnTo>
                    <a:lnTo>
                      <a:pt x="6" y="111"/>
                    </a:lnTo>
                    <a:lnTo>
                      <a:pt x="3" y="102"/>
                    </a:lnTo>
                    <a:lnTo>
                      <a:pt x="1" y="93"/>
                    </a:lnTo>
                    <a:lnTo>
                      <a:pt x="0" y="84"/>
                    </a:lnTo>
                    <a:lnTo>
                      <a:pt x="0" y="73"/>
                    </a:lnTo>
                    <a:lnTo>
                      <a:pt x="0" y="62"/>
                    </a:lnTo>
                    <a:lnTo>
                      <a:pt x="0" y="62"/>
                    </a:lnTo>
                    <a:lnTo>
                      <a:pt x="2" y="53"/>
                    </a:lnTo>
                    <a:lnTo>
                      <a:pt x="4" y="44"/>
                    </a:lnTo>
                    <a:lnTo>
                      <a:pt x="8" y="36"/>
                    </a:lnTo>
                    <a:lnTo>
                      <a:pt x="13" y="29"/>
                    </a:lnTo>
                    <a:lnTo>
                      <a:pt x="19" y="24"/>
                    </a:lnTo>
                    <a:lnTo>
                      <a:pt x="25" y="19"/>
                    </a:lnTo>
                    <a:lnTo>
                      <a:pt x="33" y="14"/>
                    </a:lnTo>
                    <a:lnTo>
                      <a:pt x="41" y="10"/>
                    </a:lnTo>
                    <a:lnTo>
                      <a:pt x="50" y="7"/>
                    </a:lnTo>
                    <a:lnTo>
                      <a:pt x="59" y="5"/>
                    </a:lnTo>
                    <a:lnTo>
                      <a:pt x="79" y="2"/>
                    </a:lnTo>
                    <a:lnTo>
                      <a:pt x="99" y="0"/>
                    </a:lnTo>
                    <a:lnTo>
                      <a:pt x="119" y="0"/>
                    </a:lnTo>
                    <a:lnTo>
                      <a:pt x="119" y="0"/>
                    </a:lnTo>
                    <a:lnTo>
                      <a:pt x="150" y="1"/>
                    </a:lnTo>
                    <a:lnTo>
                      <a:pt x="150" y="1"/>
                    </a:lnTo>
                    <a:lnTo>
                      <a:pt x="172" y="1"/>
                    </a:lnTo>
                    <a:lnTo>
                      <a:pt x="172" y="1"/>
                    </a:lnTo>
                    <a:lnTo>
                      <a:pt x="202" y="2"/>
                    </a:lnTo>
                    <a:lnTo>
                      <a:pt x="235" y="3"/>
                    </a:lnTo>
                    <a:lnTo>
                      <a:pt x="270" y="7"/>
                    </a:lnTo>
                    <a:lnTo>
                      <a:pt x="309" y="12"/>
                    </a:lnTo>
                    <a:lnTo>
                      <a:pt x="309" y="12"/>
                    </a:lnTo>
                    <a:lnTo>
                      <a:pt x="322" y="14"/>
                    </a:lnTo>
                    <a:lnTo>
                      <a:pt x="333" y="17"/>
                    </a:lnTo>
                    <a:lnTo>
                      <a:pt x="344" y="21"/>
                    </a:lnTo>
                    <a:lnTo>
                      <a:pt x="353" y="26"/>
                    </a:lnTo>
                    <a:lnTo>
                      <a:pt x="361" y="32"/>
                    </a:lnTo>
                    <a:lnTo>
                      <a:pt x="369" y="40"/>
                    </a:lnTo>
                    <a:lnTo>
                      <a:pt x="377" y="49"/>
                    </a:lnTo>
                    <a:lnTo>
                      <a:pt x="383" y="58"/>
                    </a:lnTo>
                    <a:lnTo>
                      <a:pt x="383" y="58"/>
                    </a:lnTo>
                    <a:lnTo>
                      <a:pt x="386" y="63"/>
                    </a:lnTo>
                    <a:lnTo>
                      <a:pt x="388" y="69"/>
                    </a:lnTo>
                    <a:lnTo>
                      <a:pt x="389" y="76"/>
                    </a:lnTo>
                    <a:lnTo>
                      <a:pt x="390" y="81"/>
                    </a:lnTo>
                    <a:lnTo>
                      <a:pt x="390" y="93"/>
                    </a:lnTo>
                    <a:lnTo>
                      <a:pt x="387" y="104"/>
                    </a:lnTo>
                    <a:lnTo>
                      <a:pt x="383" y="116"/>
                    </a:lnTo>
                    <a:lnTo>
                      <a:pt x="377" y="126"/>
                    </a:lnTo>
                    <a:lnTo>
                      <a:pt x="369" y="134"/>
                    </a:lnTo>
                    <a:lnTo>
                      <a:pt x="360" y="143"/>
                    </a:lnTo>
                    <a:lnTo>
                      <a:pt x="360" y="143"/>
                    </a:lnTo>
                    <a:lnTo>
                      <a:pt x="353" y="148"/>
                    </a:lnTo>
                    <a:lnTo>
                      <a:pt x="345" y="152"/>
                    </a:lnTo>
                    <a:lnTo>
                      <a:pt x="335" y="155"/>
                    </a:lnTo>
                    <a:lnTo>
                      <a:pt x="327" y="158"/>
                    </a:lnTo>
                    <a:lnTo>
                      <a:pt x="318" y="159"/>
                    </a:lnTo>
                    <a:lnTo>
                      <a:pt x="308" y="160"/>
                    </a:lnTo>
                    <a:lnTo>
                      <a:pt x="290" y="161"/>
                    </a:lnTo>
                    <a:lnTo>
                      <a:pt x="290" y="161"/>
                    </a:lnTo>
                    <a:lnTo>
                      <a:pt x="290" y="161"/>
                    </a:lnTo>
                    <a:lnTo>
                      <a:pt x="290" y="161"/>
                    </a:lnTo>
                    <a:lnTo>
                      <a:pt x="273" y="160"/>
                    </a:lnTo>
                    <a:lnTo>
                      <a:pt x="264" y="160"/>
                    </a:lnTo>
                    <a:lnTo>
                      <a:pt x="264" y="160"/>
                    </a:lnTo>
                    <a:lnTo>
                      <a:pt x="259" y="160"/>
                    </a:lnTo>
                    <a:lnTo>
                      <a:pt x="255" y="158"/>
                    </a:lnTo>
                    <a:lnTo>
                      <a:pt x="251" y="156"/>
                    </a:lnTo>
                    <a:lnTo>
                      <a:pt x="247" y="153"/>
                    </a:lnTo>
                    <a:lnTo>
                      <a:pt x="245" y="149"/>
                    </a:lnTo>
                    <a:lnTo>
                      <a:pt x="243" y="146"/>
                    </a:lnTo>
                    <a:lnTo>
                      <a:pt x="242" y="142"/>
                    </a:lnTo>
                    <a:lnTo>
                      <a:pt x="242" y="138"/>
                    </a:lnTo>
                    <a:lnTo>
                      <a:pt x="242" y="138"/>
                    </a:lnTo>
                    <a:lnTo>
                      <a:pt x="242" y="133"/>
                    </a:lnTo>
                    <a:lnTo>
                      <a:pt x="243" y="129"/>
                    </a:lnTo>
                    <a:lnTo>
                      <a:pt x="245" y="125"/>
                    </a:lnTo>
                    <a:lnTo>
                      <a:pt x="247" y="122"/>
                    </a:lnTo>
                    <a:lnTo>
                      <a:pt x="251" y="119"/>
                    </a:lnTo>
                    <a:lnTo>
                      <a:pt x="255" y="117"/>
                    </a:lnTo>
                    <a:lnTo>
                      <a:pt x="259" y="116"/>
                    </a:lnTo>
                    <a:lnTo>
                      <a:pt x="264" y="115"/>
                    </a:lnTo>
                    <a:lnTo>
                      <a:pt x="293" y="115"/>
                    </a:lnTo>
                    <a:lnTo>
                      <a:pt x="293" y="115"/>
                    </a:lnTo>
                    <a:lnTo>
                      <a:pt x="299" y="116"/>
                    </a:lnTo>
                    <a:lnTo>
                      <a:pt x="299" y="116"/>
                    </a:lnTo>
                    <a:lnTo>
                      <a:pt x="305" y="116"/>
                    </a:lnTo>
                    <a:lnTo>
                      <a:pt x="310" y="114"/>
                    </a:lnTo>
                    <a:lnTo>
                      <a:pt x="315" y="111"/>
                    </a:lnTo>
                    <a:lnTo>
                      <a:pt x="319" y="108"/>
                    </a:lnTo>
                    <a:lnTo>
                      <a:pt x="319" y="108"/>
                    </a:lnTo>
                    <a:lnTo>
                      <a:pt x="321" y="104"/>
                    </a:lnTo>
                    <a:lnTo>
                      <a:pt x="323" y="100"/>
                    </a:lnTo>
                    <a:lnTo>
                      <a:pt x="325" y="91"/>
                    </a:lnTo>
                    <a:lnTo>
                      <a:pt x="326" y="79"/>
                    </a:lnTo>
                    <a:lnTo>
                      <a:pt x="324" y="64"/>
                    </a:lnTo>
                    <a:lnTo>
                      <a:pt x="323" y="61"/>
                    </a:lnTo>
                    <a:lnTo>
                      <a:pt x="320" y="60"/>
                    </a:lnTo>
                    <a:lnTo>
                      <a:pt x="320" y="60"/>
                    </a:lnTo>
                    <a:lnTo>
                      <a:pt x="308" y="58"/>
                    </a:lnTo>
                    <a:lnTo>
                      <a:pt x="297" y="56"/>
                    </a:lnTo>
                    <a:lnTo>
                      <a:pt x="275" y="55"/>
                    </a:lnTo>
                    <a:lnTo>
                      <a:pt x="275" y="55"/>
                    </a:lnTo>
                    <a:lnTo>
                      <a:pt x="253" y="53"/>
                    </a:lnTo>
                    <a:lnTo>
                      <a:pt x="253" y="53"/>
                    </a:lnTo>
                    <a:lnTo>
                      <a:pt x="204" y="49"/>
                    </a:lnTo>
                    <a:lnTo>
                      <a:pt x="180" y="48"/>
                    </a:lnTo>
                    <a:lnTo>
                      <a:pt x="157" y="47"/>
                    </a:lnTo>
                    <a:lnTo>
                      <a:pt x="157" y="47"/>
                    </a:lnTo>
                    <a:lnTo>
                      <a:pt x="135" y="46"/>
                    </a:lnTo>
                    <a:lnTo>
                      <a:pt x="135" y="46"/>
                    </a:lnTo>
                    <a:lnTo>
                      <a:pt x="119" y="45"/>
                    </a:lnTo>
                    <a:lnTo>
                      <a:pt x="103" y="45"/>
                    </a:lnTo>
                    <a:lnTo>
                      <a:pt x="103" y="45"/>
                    </a:lnTo>
                    <a:lnTo>
                      <a:pt x="87" y="45"/>
                    </a:lnTo>
                    <a:lnTo>
                      <a:pt x="74" y="47"/>
                    </a:lnTo>
                    <a:lnTo>
                      <a:pt x="63" y="51"/>
                    </a:lnTo>
                    <a:lnTo>
                      <a:pt x="54" y="55"/>
                    </a:lnTo>
                    <a:lnTo>
                      <a:pt x="54" y="55"/>
                    </a:lnTo>
                    <a:lnTo>
                      <a:pt x="50" y="58"/>
                    </a:lnTo>
                    <a:lnTo>
                      <a:pt x="48" y="62"/>
                    </a:lnTo>
                    <a:lnTo>
                      <a:pt x="46" y="65"/>
                    </a:lnTo>
                    <a:lnTo>
                      <a:pt x="44" y="69"/>
                    </a:lnTo>
                    <a:lnTo>
                      <a:pt x="43" y="73"/>
                    </a:lnTo>
                    <a:lnTo>
                      <a:pt x="43" y="78"/>
                    </a:lnTo>
                    <a:lnTo>
                      <a:pt x="43" y="83"/>
                    </a:lnTo>
                    <a:lnTo>
                      <a:pt x="45" y="87"/>
                    </a:lnTo>
                    <a:lnTo>
                      <a:pt x="45" y="87"/>
                    </a:lnTo>
                    <a:lnTo>
                      <a:pt x="47" y="93"/>
                    </a:lnTo>
                    <a:lnTo>
                      <a:pt x="51" y="99"/>
                    </a:lnTo>
                    <a:lnTo>
                      <a:pt x="56" y="106"/>
                    </a:lnTo>
                    <a:lnTo>
                      <a:pt x="62" y="111"/>
                    </a:lnTo>
                    <a:lnTo>
                      <a:pt x="68" y="115"/>
                    </a:lnTo>
                    <a:lnTo>
                      <a:pt x="74" y="118"/>
                    </a:lnTo>
                    <a:lnTo>
                      <a:pt x="80" y="120"/>
                    </a:lnTo>
                    <a:lnTo>
                      <a:pt x="86" y="121"/>
                    </a:lnTo>
                    <a:lnTo>
                      <a:pt x="86" y="121"/>
                    </a:lnTo>
                    <a:lnTo>
                      <a:pt x="86" y="121"/>
                    </a:lnTo>
                    <a:lnTo>
                      <a:pt x="86" y="121"/>
                    </a:lnTo>
                    <a:lnTo>
                      <a:pt x="119" y="120"/>
                    </a:lnTo>
                    <a:lnTo>
                      <a:pt x="128" y="120"/>
                    </a:lnTo>
                    <a:lnTo>
                      <a:pt x="128" y="120"/>
                    </a:lnTo>
                    <a:lnTo>
                      <a:pt x="133" y="120"/>
                    </a:lnTo>
                    <a:lnTo>
                      <a:pt x="137" y="121"/>
                    </a:lnTo>
                    <a:lnTo>
                      <a:pt x="141" y="123"/>
                    </a:lnTo>
                    <a:lnTo>
                      <a:pt x="143" y="126"/>
                    </a:lnTo>
                    <a:lnTo>
                      <a:pt x="145" y="129"/>
                    </a:lnTo>
                    <a:lnTo>
                      <a:pt x="147" y="133"/>
                    </a:lnTo>
                    <a:lnTo>
                      <a:pt x="148" y="136"/>
                    </a:lnTo>
                    <a:lnTo>
                      <a:pt x="148" y="141"/>
                    </a:lnTo>
                    <a:lnTo>
                      <a:pt x="148" y="141"/>
                    </a:lnTo>
                    <a:lnTo>
                      <a:pt x="148" y="145"/>
                    </a:lnTo>
                    <a:lnTo>
                      <a:pt x="147" y="150"/>
                    </a:lnTo>
                    <a:lnTo>
                      <a:pt x="146" y="153"/>
                    </a:lnTo>
                    <a:lnTo>
                      <a:pt x="143" y="157"/>
                    </a:lnTo>
                    <a:lnTo>
                      <a:pt x="140" y="160"/>
                    </a:lnTo>
                    <a:lnTo>
                      <a:pt x="137" y="162"/>
                    </a:lnTo>
                    <a:lnTo>
                      <a:pt x="132" y="164"/>
                    </a:lnTo>
                    <a:lnTo>
                      <a:pt x="127" y="165"/>
                    </a:lnTo>
                    <a:lnTo>
                      <a:pt x="127" y="165"/>
                    </a:lnTo>
                    <a:lnTo>
                      <a:pt x="117" y="165"/>
                    </a:lnTo>
                    <a:lnTo>
                      <a:pt x="117" y="16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640"/>
              <p:cNvSpPr/>
              <p:nvPr/>
            </p:nvSpPr>
            <p:spPr bwMode="auto">
              <a:xfrm>
                <a:off x="2381251" y="4476750"/>
                <a:ext cx="171450" cy="95250"/>
              </a:xfrm>
              <a:custGeom>
                <a:avLst/>
                <a:gdLst/>
                <a:ahLst/>
                <a:cxnLst>
                  <a:cxn ang="0">
                    <a:pos x="219" y="181"/>
                  </a:cxn>
                  <a:cxn ang="0">
                    <a:pos x="164" y="177"/>
                  </a:cxn>
                  <a:cxn ang="0">
                    <a:pos x="136" y="175"/>
                  </a:cxn>
                  <a:cxn ang="0">
                    <a:pos x="131" y="175"/>
                  </a:cxn>
                  <a:cxn ang="0">
                    <a:pos x="93" y="173"/>
                  </a:cxn>
                  <a:cxn ang="0">
                    <a:pos x="60" y="169"/>
                  </a:cxn>
                  <a:cxn ang="0">
                    <a:pos x="39" y="163"/>
                  </a:cxn>
                  <a:cxn ang="0">
                    <a:pos x="22" y="154"/>
                  </a:cxn>
                  <a:cxn ang="0">
                    <a:pos x="8" y="141"/>
                  </a:cxn>
                  <a:cxn ang="0">
                    <a:pos x="1" y="125"/>
                  </a:cxn>
                  <a:cxn ang="0">
                    <a:pos x="0" y="115"/>
                  </a:cxn>
                  <a:cxn ang="0">
                    <a:pos x="2" y="100"/>
                  </a:cxn>
                  <a:cxn ang="0">
                    <a:pos x="7" y="86"/>
                  </a:cxn>
                  <a:cxn ang="0">
                    <a:pos x="16" y="71"/>
                  </a:cxn>
                  <a:cxn ang="0">
                    <a:pos x="38" y="44"/>
                  </a:cxn>
                  <a:cxn ang="0">
                    <a:pos x="67" y="25"/>
                  </a:cxn>
                  <a:cxn ang="0">
                    <a:pos x="83" y="16"/>
                  </a:cxn>
                  <a:cxn ang="0">
                    <a:pos x="84" y="15"/>
                  </a:cxn>
                  <a:cxn ang="0">
                    <a:pos x="91" y="9"/>
                  </a:cxn>
                  <a:cxn ang="0">
                    <a:pos x="101" y="7"/>
                  </a:cxn>
                  <a:cxn ang="0">
                    <a:pos x="115" y="6"/>
                  </a:cxn>
                  <a:cxn ang="0">
                    <a:pos x="128" y="4"/>
                  </a:cxn>
                  <a:cxn ang="0">
                    <a:pos x="157" y="0"/>
                  </a:cxn>
                  <a:cxn ang="0">
                    <a:pos x="170" y="1"/>
                  </a:cxn>
                  <a:cxn ang="0">
                    <a:pos x="207" y="8"/>
                  </a:cxn>
                  <a:cxn ang="0">
                    <a:pos x="212" y="9"/>
                  </a:cxn>
                  <a:cxn ang="0">
                    <a:pos x="223" y="12"/>
                  </a:cxn>
                  <a:cxn ang="0">
                    <a:pos x="225" y="11"/>
                  </a:cxn>
                  <a:cxn ang="0">
                    <a:pos x="230" y="10"/>
                  </a:cxn>
                  <a:cxn ang="0">
                    <a:pos x="242" y="14"/>
                  </a:cxn>
                  <a:cxn ang="0">
                    <a:pos x="255" y="25"/>
                  </a:cxn>
                  <a:cxn ang="0">
                    <a:pos x="264" y="31"/>
                  </a:cxn>
                  <a:cxn ang="0">
                    <a:pos x="278" y="44"/>
                  </a:cxn>
                  <a:cxn ang="0">
                    <a:pos x="304" y="74"/>
                  </a:cxn>
                  <a:cxn ang="0">
                    <a:pos x="314" y="90"/>
                  </a:cxn>
                  <a:cxn ang="0">
                    <a:pos x="320" y="105"/>
                  </a:cxn>
                  <a:cxn ang="0">
                    <a:pos x="323" y="122"/>
                  </a:cxn>
                  <a:cxn ang="0">
                    <a:pos x="320" y="137"/>
                  </a:cxn>
                  <a:cxn ang="0">
                    <a:pos x="312" y="152"/>
                  </a:cxn>
                  <a:cxn ang="0">
                    <a:pos x="306" y="159"/>
                  </a:cxn>
                  <a:cxn ang="0">
                    <a:pos x="289" y="169"/>
                  </a:cxn>
                  <a:cxn ang="0">
                    <a:pos x="266" y="176"/>
                  </a:cxn>
                  <a:cxn ang="0">
                    <a:pos x="237" y="180"/>
                  </a:cxn>
                  <a:cxn ang="0">
                    <a:pos x="219" y="181"/>
                  </a:cxn>
                  <a:cxn ang="0">
                    <a:pos x="219" y="181"/>
                  </a:cxn>
                </a:cxnLst>
                <a:rect l="0" t="0" r="r" b="b"/>
                <a:pathLst>
                  <a:path w="323" h="181">
                    <a:moveTo>
                      <a:pt x="219" y="181"/>
                    </a:moveTo>
                    <a:lnTo>
                      <a:pt x="219" y="181"/>
                    </a:lnTo>
                    <a:lnTo>
                      <a:pt x="191" y="180"/>
                    </a:lnTo>
                    <a:lnTo>
                      <a:pt x="164" y="177"/>
                    </a:lnTo>
                    <a:lnTo>
                      <a:pt x="164" y="177"/>
                    </a:lnTo>
                    <a:lnTo>
                      <a:pt x="136" y="175"/>
                    </a:lnTo>
                    <a:lnTo>
                      <a:pt x="131" y="175"/>
                    </a:lnTo>
                    <a:lnTo>
                      <a:pt x="131" y="175"/>
                    </a:lnTo>
                    <a:lnTo>
                      <a:pt x="114" y="175"/>
                    </a:lnTo>
                    <a:lnTo>
                      <a:pt x="93" y="173"/>
                    </a:lnTo>
                    <a:lnTo>
                      <a:pt x="71" y="171"/>
                    </a:lnTo>
                    <a:lnTo>
                      <a:pt x="60" y="169"/>
                    </a:lnTo>
                    <a:lnTo>
                      <a:pt x="50" y="166"/>
                    </a:lnTo>
                    <a:lnTo>
                      <a:pt x="39" y="163"/>
                    </a:lnTo>
                    <a:lnTo>
                      <a:pt x="30" y="159"/>
                    </a:lnTo>
                    <a:lnTo>
                      <a:pt x="22" y="154"/>
                    </a:lnTo>
                    <a:lnTo>
                      <a:pt x="15" y="149"/>
                    </a:lnTo>
                    <a:lnTo>
                      <a:pt x="8" y="141"/>
                    </a:lnTo>
                    <a:lnTo>
                      <a:pt x="3" y="134"/>
                    </a:lnTo>
                    <a:lnTo>
                      <a:pt x="1" y="125"/>
                    </a:lnTo>
                    <a:lnTo>
                      <a:pt x="0" y="115"/>
                    </a:lnTo>
                    <a:lnTo>
                      <a:pt x="0" y="115"/>
                    </a:lnTo>
                    <a:lnTo>
                      <a:pt x="0" y="108"/>
                    </a:lnTo>
                    <a:lnTo>
                      <a:pt x="2" y="100"/>
                    </a:lnTo>
                    <a:lnTo>
                      <a:pt x="4" y="93"/>
                    </a:lnTo>
                    <a:lnTo>
                      <a:pt x="7" y="86"/>
                    </a:lnTo>
                    <a:lnTo>
                      <a:pt x="10" y="78"/>
                    </a:lnTo>
                    <a:lnTo>
                      <a:pt x="16" y="71"/>
                    </a:lnTo>
                    <a:lnTo>
                      <a:pt x="26" y="58"/>
                    </a:lnTo>
                    <a:lnTo>
                      <a:pt x="38" y="44"/>
                    </a:lnTo>
                    <a:lnTo>
                      <a:pt x="53" y="34"/>
                    </a:lnTo>
                    <a:lnTo>
                      <a:pt x="67" y="25"/>
                    </a:lnTo>
                    <a:lnTo>
                      <a:pt x="82" y="17"/>
                    </a:lnTo>
                    <a:lnTo>
                      <a:pt x="83" y="16"/>
                    </a:lnTo>
                    <a:lnTo>
                      <a:pt x="84" y="15"/>
                    </a:lnTo>
                    <a:lnTo>
                      <a:pt x="84" y="15"/>
                    </a:lnTo>
                    <a:lnTo>
                      <a:pt x="87" y="12"/>
                    </a:lnTo>
                    <a:lnTo>
                      <a:pt x="91" y="9"/>
                    </a:lnTo>
                    <a:lnTo>
                      <a:pt x="96" y="8"/>
                    </a:lnTo>
                    <a:lnTo>
                      <a:pt x="101" y="7"/>
                    </a:lnTo>
                    <a:lnTo>
                      <a:pt x="101" y="7"/>
                    </a:lnTo>
                    <a:lnTo>
                      <a:pt x="115" y="6"/>
                    </a:lnTo>
                    <a:lnTo>
                      <a:pt x="128" y="4"/>
                    </a:lnTo>
                    <a:lnTo>
                      <a:pt x="128" y="4"/>
                    </a:lnTo>
                    <a:lnTo>
                      <a:pt x="143" y="1"/>
                    </a:lnTo>
                    <a:lnTo>
                      <a:pt x="157" y="0"/>
                    </a:lnTo>
                    <a:lnTo>
                      <a:pt x="157" y="0"/>
                    </a:lnTo>
                    <a:lnTo>
                      <a:pt x="170" y="1"/>
                    </a:lnTo>
                    <a:lnTo>
                      <a:pt x="182" y="3"/>
                    </a:lnTo>
                    <a:lnTo>
                      <a:pt x="207" y="8"/>
                    </a:lnTo>
                    <a:lnTo>
                      <a:pt x="212" y="9"/>
                    </a:lnTo>
                    <a:lnTo>
                      <a:pt x="212" y="9"/>
                    </a:lnTo>
                    <a:lnTo>
                      <a:pt x="221" y="11"/>
                    </a:lnTo>
                    <a:lnTo>
                      <a:pt x="223" y="12"/>
                    </a:lnTo>
                    <a:lnTo>
                      <a:pt x="225" y="11"/>
                    </a:lnTo>
                    <a:lnTo>
                      <a:pt x="225" y="11"/>
                    </a:lnTo>
                    <a:lnTo>
                      <a:pt x="230" y="10"/>
                    </a:lnTo>
                    <a:lnTo>
                      <a:pt x="230" y="10"/>
                    </a:lnTo>
                    <a:lnTo>
                      <a:pt x="237" y="11"/>
                    </a:lnTo>
                    <a:lnTo>
                      <a:pt x="242" y="14"/>
                    </a:lnTo>
                    <a:lnTo>
                      <a:pt x="242" y="14"/>
                    </a:lnTo>
                    <a:lnTo>
                      <a:pt x="255" y="25"/>
                    </a:lnTo>
                    <a:lnTo>
                      <a:pt x="255" y="25"/>
                    </a:lnTo>
                    <a:lnTo>
                      <a:pt x="264" y="31"/>
                    </a:lnTo>
                    <a:lnTo>
                      <a:pt x="264" y="31"/>
                    </a:lnTo>
                    <a:lnTo>
                      <a:pt x="278" y="44"/>
                    </a:lnTo>
                    <a:lnTo>
                      <a:pt x="291" y="59"/>
                    </a:lnTo>
                    <a:lnTo>
                      <a:pt x="304" y="74"/>
                    </a:lnTo>
                    <a:lnTo>
                      <a:pt x="309" y="81"/>
                    </a:lnTo>
                    <a:lnTo>
                      <a:pt x="314" y="90"/>
                    </a:lnTo>
                    <a:lnTo>
                      <a:pt x="317" y="97"/>
                    </a:lnTo>
                    <a:lnTo>
                      <a:pt x="320" y="105"/>
                    </a:lnTo>
                    <a:lnTo>
                      <a:pt x="322" y="113"/>
                    </a:lnTo>
                    <a:lnTo>
                      <a:pt x="323" y="122"/>
                    </a:lnTo>
                    <a:lnTo>
                      <a:pt x="322" y="129"/>
                    </a:lnTo>
                    <a:lnTo>
                      <a:pt x="320" y="137"/>
                    </a:lnTo>
                    <a:lnTo>
                      <a:pt x="317" y="144"/>
                    </a:lnTo>
                    <a:lnTo>
                      <a:pt x="312" y="152"/>
                    </a:lnTo>
                    <a:lnTo>
                      <a:pt x="312" y="152"/>
                    </a:lnTo>
                    <a:lnTo>
                      <a:pt x="306" y="159"/>
                    </a:lnTo>
                    <a:lnTo>
                      <a:pt x="299" y="164"/>
                    </a:lnTo>
                    <a:lnTo>
                      <a:pt x="289" y="169"/>
                    </a:lnTo>
                    <a:lnTo>
                      <a:pt x="278" y="173"/>
                    </a:lnTo>
                    <a:lnTo>
                      <a:pt x="266" y="176"/>
                    </a:lnTo>
                    <a:lnTo>
                      <a:pt x="252" y="178"/>
                    </a:lnTo>
                    <a:lnTo>
                      <a:pt x="237" y="180"/>
                    </a:lnTo>
                    <a:lnTo>
                      <a:pt x="219" y="181"/>
                    </a:lnTo>
                    <a:lnTo>
                      <a:pt x="219" y="181"/>
                    </a:lnTo>
                    <a:lnTo>
                      <a:pt x="219" y="181"/>
                    </a:lnTo>
                    <a:lnTo>
                      <a:pt x="219" y="18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641"/>
              <p:cNvSpPr/>
              <p:nvPr/>
            </p:nvSpPr>
            <p:spPr bwMode="auto">
              <a:xfrm>
                <a:off x="2413001" y="4362450"/>
                <a:ext cx="130175" cy="123825"/>
              </a:xfrm>
              <a:custGeom>
                <a:avLst/>
                <a:gdLst/>
                <a:ahLst/>
                <a:cxnLst>
                  <a:cxn ang="0">
                    <a:pos x="127" y="234"/>
                  </a:cxn>
                  <a:cxn ang="0">
                    <a:pos x="100" y="231"/>
                  </a:cxn>
                  <a:cxn ang="0">
                    <a:pos x="98" y="231"/>
                  </a:cxn>
                  <a:cxn ang="0">
                    <a:pos x="95" y="231"/>
                  </a:cxn>
                  <a:cxn ang="0">
                    <a:pos x="85" y="230"/>
                  </a:cxn>
                  <a:cxn ang="0">
                    <a:pos x="64" y="224"/>
                  </a:cxn>
                  <a:cxn ang="0">
                    <a:pos x="44" y="214"/>
                  </a:cxn>
                  <a:cxn ang="0">
                    <a:pos x="29" y="200"/>
                  </a:cxn>
                  <a:cxn ang="0">
                    <a:pos x="22" y="193"/>
                  </a:cxn>
                  <a:cxn ang="0">
                    <a:pos x="8" y="172"/>
                  </a:cxn>
                  <a:cxn ang="0">
                    <a:pos x="2" y="152"/>
                  </a:cxn>
                  <a:cxn ang="0">
                    <a:pos x="0" y="130"/>
                  </a:cxn>
                  <a:cxn ang="0">
                    <a:pos x="2" y="106"/>
                  </a:cxn>
                  <a:cxn ang="0">
                    <a:pos x="4" y="92"/>
                  </a:cxn>
                  <a:cxn ang="0">
                    <a:pos x="13" y="67"/>
                  </a:cxn>
                  <a:cxn ang="0">
                    <a:pos x="26" y="47"/>
                  </a:cxn>
                  <a:cxn ang="0">
                    <a:pos x="43" y="31"/>
                  </a:cxn>
                  <a:cxn ang="0">
                    <a:pos x="62" y="19"/>
                  </a:cxn>
                  <a:cxn ang="0">
                    <a:pos x="84" y="9"/>
                  </a:cxn>
                  <a:cxn ang="0">
                    <a:pos x="105" y="3"/>
                  </a:cxn>
                  <a:cxn ang="0">
                    <a:pos x="129" y="1"/>
                  </a:cxn>
                  <a:cxn ang="0">
                    <a:pos x="141" y="0"/>
                  </a:cxn>
                  <a:cxn ang="0">
                    <a:pos x="152" y="1"/>
                  </a:cxn>
                  <a:cxn ang="0">
                    <a:pos x="177" y="9"/>
                  </a:cxn>
                  <a:cxn ang="0">
                    <a:pos x="201" y="22"/>
                  </a:cxn>
                  <a:cxn ang="0">
                    <a:pos x="220" y="37"/>
                  </a:cxn>
                  <a:cxn ang="0">
                    <a:pos x="227" y="44"/>
                  </a:cxn>
                  <a:cxn ang="0">
                    <a:pos x="238" y="64"/>
                  </a:cxn>
                  <a:cxn ang="0">
                    <a:pos x="245" y="88"/>
                  </a:cxn>
                  <a:cxn ang="0">
                    <a:pos x="248" y="112"/>
                  </a:cxn>
                  <a:cxn ang="0">
                    <a:pos x="244" y="135"/>
                  </a:cxn>
                  <a:cxn ang="0">
                    <a:pos x="240" y="147"/>
                  </a:cxn>
                  <a:cxn ang="0">
                    <a:pos x="230" y="167"/>
                  </a:cxn>
                  <a:cxn ang="0">
                    <a:pos x="219" y="186"/>
                  </a:cxn>
                  <a:cxn ang="0">
                    <a:pos x="206" y="201"/>
                  </a:cxn>
                  <a:cxn ang="0">
                    <a:pos x="190" y="214"/>
                  </a:cxn>
                  <a:cxn ang="0">
                    <a:pos x="173" y="224"/>
                  </a:cxn>
                  <a:cxn ang="0">
                    <a:pos x="156" y="230"/>
                  </a:cxn>
                  <a:cxn ang="0">
                    <a:pos x="136" y="233"/>
                  </a:cxn>
                  <a:cxn ang="0">
                    <a:pos x="127" y="234"/>
                  </a:cxn>
                </a:cxnLst>
                <a:rect l="0" t="0" r="r" b="b"/>
                <a:pathLst>
                  <a:path w="248" h="234">
                    <a:moveTo>
                      <a:pt x="127" y="234"/>
                    </a:moveTo>
                    <a:lnTo>
                      <a:pt x="127" y="234"/>
                    </a:lnTo>
                    <a:lnTo>
                      <a:pt x="114" y="233"/>
                    </a:lnTo>
                    <a:lnTo>
                      <a:pt x="100" y="231"/>
                    </a:lnTo>
                    <a:lnTo>
                      <a:pt x="99" y="231"/>
                    </a:lnTo>
                    <a:lnTo>
                      <a:pt x="98" y="231"/>
                    </a:lnTo>
                    <a:lnTo>
                      <a:pt x="98" y="231"/>
                    </a:lnTo>
                    <a:lnTo>
                      <a:pt x="95" y="231"/>
                    </a:lnTo>
                    <a:lnTo>
                      <a:pt x="95" y="231"/>
                    </a:lnTo>
                    <a:lnTo>
                      <a:pt x="85" y="230"/>
                    </a:lnTo>
                    <a:lnTo>
                      <a:pt x="74" y="228"/>
                    </a:lnTo>
                    <a:lnTo>
                      <a:pt x="64" y="224"/>
                    </a:lnTo>
                    <a:lnTo>
                      <a:pt x="54" y="219"/>
                    </a:lnTo>
                    <a:lnTo>
                      <a:pt x="44" y="214"/>
                    </a:lnTo>
                    <a:lnTo>
                      <a:pt x="36" y="208"/>
                    </a:lnTo>
                    <a:lnTo>
                      <a:pt x="29" y="200"/>
                    </a:lnTo>
                    <a:lnTo>
                      <a:pt x="22" y="193"/>
                    </a:lnTo>
                    <a:lnTo>
                      <a:pt x="22" y="193"/>
                    </a:lnTo>
                    <a:lnTo>
                      <a:pt x="14" y="183"/>
                    </a:lnTo>
                    <a:lnTo>
                      <a:pt x="8" y="172"/>
                    </a:lnTo>
                    <a:lnTo>
                      <a:pt x="4" y="162"/>
                    </a:lnTo>
                    <a:lnTo>
                      <a:pt x="2" y="152"/>
                    </a:lnTo>
                    <a:lnTo>
                      <a:pt x="0" y="141"/>
                    </a:lnTo>
                    <a:lnTo>
                      <a:pt x="0" y="130"/>
                    </a:lnTo>
                    <a:lnTo>
                      <a:pt x="0" y="119"/>
                    </a:lnTo>
                    <a:lnTo>
                      <a:pt x="2" y="106"/>
                    </a:lnTo>
                    <a:lnTo>
                      <a:pt x="2" y="106"/>
                    </a:lnTo>
                    <a:lnTo>
                      <a:pt x="4" y="92"/>
                    </a:lnTo>
                    <a:lnTo>
                      <a:pt x="8" y="79"/>
                    </a:lnTo>
                    <a:lnTo>
                      <a:pt x="13" y="67"/>
                    </a:lnTo>
                    <a:lnTo>
                      <a:pt x="20" y="57"/>
                    </a:lnTo>
                    <a:lnTo>
                      <a:pt x="26" y="47"/>
                    </a:lnTo>
                    <a:lnTo>
                      <a:pt x="34" y="38"/>
                    </a:lnTo>
                    <a:lnTo>
                      <a:pt x="43" y="31"/>
                    </a:lnTo>
                    <a:lnTo>
                      <a:pt x="53" y="24"/>
                    </a:lnTo>
                    <a:lnTo>
                      <a:pt x="62" y="19"/>
                    </a:lnTo>
                    <a:lnTo>
                      <a:pt x="72" y="13"/>
                    </a:lnTo>
                    <a:lnTo>
                      <a:pt x="84" y="9"/>
                    </a:lnTo>
                    <a:lnTo>
                      <a:pt x="94" y="6"/>
                    </a:lnTo>
                    <a:lnTo>
                      <a:pt x="105" y="3"/>
                    </a:lnTo>
                    <a:lnTo>
                      <a:pt x="117" y="2"/>
                    </a:lnTo>
                    <a:lnTo>
                      <a:pt x="129" y="1"/>
                    </a:lnTo>
                    <a:lnTo>
                      <a:pt x="140" y="0"/>
                    </a:lnTo>
                    <a:lnTo>
                      <a:pt x="141" y="0"/>
                    </a:lnTo>
                    <a:lnTo>
                      <a:pt x="141" y="0"/>
                    </a:lnTo>
                    <a:lnTo>
                      <a:pt x="152" y="1"/>
                    </a:lnTo>
                    <a:lnTo>
                      <a:pt x="164" y="4"/>
                    </a:lnTo>
                    <a:lnTo>
                      <a:pt x="177" y="9"/>
                    </a:lnTo>
                    <a:lnTo>
                      <a:pt x="189" y="14"/>
                    </a:lnTo>
                    <a:lnTo>
                      <a:pt x="201" y="22"/>
                    </a:lnTo>
                    <a:lnTo>
                      <a:pt x="212" y="29"/>
                    </a:lnTo>
                    <a:lnTo>
                      <a:pt x="220" y="37"/>
                    </a:lnTo>
                    <a:lnTo>
                      <a:pt x="227" y="44"/>
                    </a:lnTo>
                    <a:lnTo>
                      <a:pt x="227" y="44"/>
                    </a:lnTo>
                    <a:lnTo>
                      <a:pt x="232" y="54"/>
                    </a:lnTo>
                    <a:lnTo>
                      <a:pt x="238" y="64"/>
                    </a:lnTo>
                    <a:lnTo>
                      <a:pt x="242" y="75"/>
                    </a:lnTo>
                    <a:lnTo>
                      <a:pt x="245" y="88"/>
                    </a:lnTo>
                    <a:lnTo>
                      <a:pt x="247" y="99"/>
                    </a:lnTo>
                    <a:lnTo>
                      <a:pt x="248" y="112"/>
                    </a:lnTo>
                    <a:lnTo>
                      <a:pt x="247" y="124"/>
                    </a:lnTo>
                    <a:lnTo>
                      <a:pt x="244" y="135"/>
                    </a:lnTo>
                    <a:lnTo>
                      <a:pt x="244" y="135"/>
                    </a:lnTo>
                    <a:lnTo>
                      <a:pt x="240" y="147"/>
                    </a:lnTo>
                    <a:lnTo>
                      <a:pt x="235" y="157"/>
                    </a:lnTo>
                    <a:lnTo>
                      <a:pt x="230" y="167"/>
                    </a:lnTo>
                    <a:lnTo>
                      <a:pt x="224" y="177"/>
                    </a:lnTo>
                    <a:lnTo>
                      <a:pt x="219" y="186"/>
                    </a:lnTo>
                    <a:lnTo>
                      <a:pt x="212" y="194"/>
                    </a:lnTo>
                    <a:lnTo>
                      <a:pt x="206" y="201"/>
                    </a:lnTo>
                    <a:lnTo>
                      <a:pt x="197" y="208"/>
                    </a:lnTo>
                    <a:lnTo>
                      <a:pt x="190" y="214"/>
                    </a:lnTo>
                    <a:lnTo>
                      <a:pt x="182" y="219"/>
                    </a:lnTo>
                    <a:lnTo>
                      <a:pt x="173" y="224"/>
                    </a:lnTo>
                    <a:lnTo>
                      <a:pt x="164" y="227"/>
                    </a:lnTo>
                    <a:lnTo>
                      <a:pt x="156" y="230"/>
                    </a:lnTo>
                    <a:lnTo>
                      <a:pt x="147" y="232"/>
                    </a:lnTo>
                    <a:lnTo>
                      <a:pt x="136" y="233"/>
                    </a:lnTo>
                    <a:lnTo>
                      <a:pt x="127" y="234"/>
                    </a:lnTo>
                    <a:lnTo>
                      <a:pt x="127" y="23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642"/>
              <p:cNvSpPr/>
              <p:nvPr/>
            </p:nvSpPr>
            <p:spPr bwMode="auto">
              <a:xfrm>
                <a:off x="2582863" y="4371975"/>
                <a:ext cx="23813" cy="58738"/>
              </a:xfrm>
              <a:custGeom>
                <a:avLst/>
                <a:gdLst/>
                <a:ahLst/>
                <a:cxnLst>
                  <a:cxn ang="0">
                    <a:pos x="23" y="111"/>
                  </a:cxn>
                  <a:cxn ang="0">
                    <a:pos x="23" y="111"/>
                  </a:cxn>
                  <a:cxn ang="0">
                    <a:pos x="19" y="110"/>
                  </a:cxn>
                  <a:cxn ang="0">
                    <a:pos x="15" y="109"/>
                  </a:cxn>
                  <a:cxn ang="0">
                    <a:pos x="12" y="108"/>
                  </a:cxn>
                  <a:cxn ang="0">
                    <a:pos x="7" y="105"/>
                  </a:cxn>
                  <a:cxn ang="0">
                    <a:pos x="4" y="103"/>
                  </a:cxn>
                  <a:cxn ang="0">
                    <a:pos x="2" y="99"/>
                  </a:cxn>
                  <a:cxn ang="0">
                    <a:pos x="1" y="94"/>
                  </a:cxn>
                  <a:cxn ang="0">
                    <a:pos x="0" y="88"/>
                  </a:cxn>
                  <a:cxn ang="0">
                    <a:pos x="0" y="22"/>
                  </a:cxn>
                  <a:cxn ang="0">
                    <a:pos x="0" y="22"/>
                  </a:cxn>
                  <a:cxn ang="0">
                    <a:pos x="1" y="17"/>
                  </a:cxn>
                  <a:cxn ang="0">
                    <a:pos x="2" y="13"/>
                  </a:cxn>
                  <a:cxn ang="0">
                    <a:pos x="4" y="9"/>
                  </a:cxn>
                  <a:cxn ang="0">
                    <a:pos x="7" y="6"/>
                  </a:cxn>
                  <a:cxn ang="0">
                    <a:pos x="12" y="4"/>
                  </a:cxn>
                  <a:cxn ang="0">
                    <a:pos x="15" y="2"/>
                  </a:cxn>
                  <a:cxn ang="0">
                    <a:pos x="19" y="0"/>
                  </a:cxn>
                  <a:cxn ang="0">
                    <a:pos x="23" y="0"/>
                  </a:cxn>
                  <a:cxn ang="0">
                    <a:pos x="23" y="0"/>
                  </a:cxn>
                  <a:cxn ang="0">
                    <a:pos x="28" y="0"/>
                  </a:cxn>
                  <a:cxn ang="0">
                    <a:pos x="32" y="2"/>
                  </a:cxn>
                  <a:cxn ang="0">
                    <a:pos x="35" y="4"/>
                  </a:cxn>
                  <a:cxn ang="0">
                    <a:pos x="39" y="6"/>
                  </a:cxn>
                  <a:cxn ang="0">
                    <a:pos x="42" y="9"/>
                  </a:cxn>
                  <a:cxn ang="0">
                    <a:pos x="45" y="13"/>
                  </a:cxn>
                  <a:cxn ang="0">
                    <a:pos x="46" y="17"/>
                  </a:cxn>
                  <a:cxn ang="0">
                    <a:pos x="46" y="22"/>
                  </a:cxn>
                  <a:cxn ang="0">
                    <a:pos x="46" y="88"/>
                  </a:cxn>
                  <a:cxn ang="0">
                    <a:pos x="46" y="88"/>
                  </a:cxn>
                  <a:cxn ang="0">
                    <a:pos x="46" y="94"/>
                  </a:cxn>
                  <a:cxn ang="0">
                    <a:pos x="45" y="99"/>
                  </a:cxn>
                  <a:cxn ang="0">
                    <a:pos x="42" y="103"/>
                  </a:cxn>
                  <a:cxn ang="0">
                    <a:pos x="39" y="105"/>
                  </a:cxn>
                  <a:cxn ang="0">
                    <a:pos x="35" y="108"/>
                  </a:cxn>
                  <a:cxn ang="0">
                    <a:pos x="32" y="109"/>
                  </a:cxn>
                  <a:cxn ang="0">
                    <a:pos x="28" y="110"/>
                  </a:cxn>
                  <a:cxn ang="0">
                    <a:pos x="23" y="111"/>
                  </a:cxn>
                  <a:cxn ang="0">
                    <a:pos x="23" y="111"/>
                  </a:cxn>
                </a:cxnLst>
                <a:rect l="0" t="0" r="r" b="b"/>
                <a:pathLst>
                  <a:path w="46" h="111">
                    <a:moveTo>
                      <a:pt x="23" y="111"/>
                    </a:moveTo>
                    <a:lnTo>
                      <a:pt x="23" y="111"/>
                    </a:lnTo>
                    <a:lnTo>
                      <a:pt x="19" y="110"/>
                    </a:lnTo>
                    <a:lnTo>
                      <a:pt x="15" y="109"/>
                    </a:lnTo>
                    <a:lnTo>
                      <a:pt x="12" y="108"/>
                    </a:lnTo>
                    <a:lnTo>
                      <a:pt x="7" y="105"/>
                    </a:lnTo>
                    <a:lnTo>
                      <a:pt x="4" y="103"/>
                    </a:lnTo>
                    <a:lnTo>
                      <a:pt x="2" y="99"/>
                    </a:lnTo>
                    <a:lnTo>
                      <a:pt x="1" y="94"/>
                    </a:lnTo>
                    <a:lnTo>
                      <a:pt x="0" y="88"/>
                    </a:lnTo>
                    <a:lnTo>
                      <a:pt x="0" y="22"/>
                    </a:lnTo>
                    <a:lnTo>
                      <a:pt x="0" y="22"/>
                    </a:lnTo>
                    <a:lnTo>
                      <a:pt x="1" y="17"/>
                    </a:lnTo>
                    <a:lnTo>
                      <a:pt x="2" y="13"/>
                    </a:lnTo>
                    <a:lnTo>
                      <a:pt x="4" y="9"/>
                    </a:lnTo>
                    <a:lnTo>
                      <a:pt x="7" y="6"/>
                    </a:lnTo>
                    <a:lnTo>
                      <a:pt x="12" y="4"/>
                    </a:lnTo>
                    <a:lnTo>
                      <a:pt x="15" y="2"/>
                    </a:lnTo>
                    <a:lnTo>
                      <a:pt x="19" y="0"/>
                    </a:lnTo>
                    <a:lnTo>
                      <a:pt x="23" y="0"/>
                    </a:lnTo>
                    <a:lnTo>
                      <a:pt x="23" y="0"/>
                    </a:lnTo>
                    <a:lnTo>
                      <a:pt x="28" y="0"/>
                    </a:lnTo>
                    <a:lnTo>
                      <a:pt x="32" y="2"/>
                    </a:lnTo>
                    <a:lnTo>
                      <a:pt x="35" y="4"/>
                    </a:lnTo>
                    <a:lnTo>
                      <a:pt x="39" y="6"/>
                    </a:lnTo>
                    <a:lnTo>
                      <a:pt x="42" y="9"/>
                    </a:lnTo>
                    <a:lnTo>
                      <a:pt x="45" y="13"/>
                    </a:lnTo>
                    <a:lnTo>
                      <a:pt x="46" y="17"/>
                    </a:lnTo>
                    <a:lnTo>
                      <a:pt x="46" y="22"/>
                    </a:lnTo>
                    <a:lnTo>
                      <a:pt x="46" y="88"/>
                    </a:lnTo>
                    <a:lnTo>
                      <a:pt x="46" y="88"/>
                    </a:lnTo>
                    <a:lnTo>
                      <a:pt x="46" y="94"/>
                    </a:lnTo>
                    <a:lnTo>
                      <a:pt x="45" y="99"/>
                    </a:lnTo>
                    <a:lnTo>
                      <a:pt x="42" y="103"/>
                    </a:lnTo>
                    <a:lnTo>
                      <a:pt x="39" y="105"/>
                    </a:lnTo>
                    <a:lnTo>
                      <a:pt x="35" y="108"/>
                    </a:lnTo>
                    <a:lnTo>
                      <a:pt x="32" y="109"/>
                    </a:lnTo>
                    <a:lnTo>
                      <a:pt x="28" y="110"/>
                    </a:lnTo>
                    <a:lnTo>
                      <a:pt x="23" y="111"/>
                    </a:lnTo>
                    <a:lnTo>
                      <a:pt x="23" y="11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643"/>
              <p:cNvSpPr/>
              <p:nvPr/>
            </p:nvSpPr>
            <p:spPr bwMode="auto">
              <a:xfrm>
                <a:off x="2636838" y="4375150"/>
                <a:ext cx="23813" cy="50800"/>
              </a:xfrm>
              <a:custGeom>
                <a:avLst/>
                <a:gdLst/>
                <a:ahLst/>
                <a:cxnLst>
                  <a:cxn ang="0">
                    <a:pos x="23" y="96"/>
                  </a:cxn>
                  <a:cxn ang="0">
                    <a:pos x="23" y="96"/>
                  </a:cxn>
                  <a:cxn ang="0">
                    <a:pos x="19" y="96"/>
                  </a:cxn>
                  <a:cxn ang="0">
                    <a:pos x="15" y="95"/>
                  </a:cxn>
                  <a:cxn ang="0">
                    <a:pos x="11" y="92"/>
                  </a:cxn>
                  <a:cxn ang="0">
                    <a:pos x="8" y="90"/>
                  </a:cxn>
                  <a:cxn ang="0">
                    <a:pos x="5" y="86"/>
                  </a:cxn>
                  <a:cxn ang="0">
                    <a:pos x="3" y="82"/>
                  </a:cxn>
                  <a:cxn ang="0">
                    <a:pos x="1" y="78"/>
                  </a:cxn>
                  <a:cxn ang="0">
                    <a:pos x="0" y="73"/>
                  </a:cxn>
                  <a:cxn ang="0">
                    <a:pos x="0" y="22"/>
                  </a:cxn>
                  <a:cxn ang="0">
                    <a:pos x="0" y="22"/>
                  </a:cxn>
                  <a:cxn ang="0">
                    <a:pos x="1" y="18"/>
                  </a:cxn>
                  <a:cxn ang="0">
                    <a:pos x="3" y="14"/>
                  </a:cxn>
                  <a:cxn ang="0">
                    <a:pos x="5" y="10"/>
                  </a:cxn>
                  <a:cxn ang="0">
                    <a:pos x="8" y="7"/>
                  </a:cxn>
                  <a:cxn ang="0">
                    <a:pos x="11" y="4"/>
                  </a:cxn>
                  <a:cxn ang="0">
                    <a:pos x="15" y="2"/>
                  </a:cxn>
                  <a:cxn ang="0">
                    <a:pos x="19" y="1"/>
                  </a:cxn>
                  <a:cxn ang="0">
                    <a:pos x="23" y="0"/>
                  </a:cxn>
                  <a:cxn ang="0">
                    <a:pos x="23" y="0"/>
                  </a:cxn>
                  <a:cxn ang="0">
                    <a:pos x="28" y="1"/>
                  </a:cxn>
                  <a:cxn ang="0">
                    <a:pos x="32" y="2"/>
                  </a:cxn>
                  <a:cxn ang="0">
                    <a:pos x="37" y="4"/>
                  </a:cxn>
                  <a:cxn ang="0">
                    <a:pos x="40" y="7"/>
                  </a:cxn>
                  <a:cxn ang="0">
                    <a:pos x="43" y="10"/>
                  </a:cxn>
                  <a:cxn ang="0">
                    <a:pos x="45" y="14"/>
                  </a:cxn>
                  <a:cxn ang="0">
                    <a:pos x="46" y="18"/>
                  </a:cxn>
                  <a:cxn ang="0">
                    <a:pos x="46" y="22"/>
                  </a:cxn>
                  <a:cxn ang="0">
                    <a:pos x="46" y="73"/>
                  </a:cxn>
                  <a:cxn ang="0">
                    <a:pos x="46" y="73"/>
                  </a:cxn>
                  <a:cxn ang="0">
                    <a:pos x="46" y="78"/>
                  </a:cxn>
                  <a:cxn ang="0">
                    <a:pos x="45" y="82"/>
                  </a:cxn>
                  <a:cxn ang="0">
                    <a:pos x="43" y="86"/>
                  </a:cxn>
                  <a:cxn ang="0">
                    <a:pos x="40" y="90"/>
                  </a:cxn>
                  <a:cxn ang="0">
                    <a:pos x="37" y="92"/>
                  </a:cxn>
                  <a:cxn ang="0">
                    <a:pos x="32" y="95"/>
                  </a:cxn>
                  <a:cxn ang="0">
                    <a:pos x="28" y="96"/>
                  </a:cxn>
                  <a:cxn ang="0">
                    <a:pos x="23" y="96"/>
                  </a:cxn>
                  <a:cxn ang="0">
                    <a:pos x="23" y="96"/>
                  </a:cxn>
                </a:cxnLst>
                <a:rect l="0" t="0" r="r" b="b"/>
                <a:pathLst>
                  <a:path w="46" h="96">
                    <a:moveTo>
                      <a:pt x="23" y="96"/>
                    </a:moveTo>
                    <a:lnTo>
                      <a:pt x="23" y="96"/>
                    </a:lnTo>
                    <a:lnTo>
                      <a:pt x="19" y="96"/>
                    </a:lnTo>
                    <a:lnTo>
                      <a:pt x="15" y="95"/>
                    </a:lnTo>
                    <a:lnTo>
                      <a:pt x="11" y="92"/>
                    </a:lnTo>
                    <a:lnTo>
                      <a:pt x="8" y="90"/>
                    </a:lnTo>
                    <a:lnTo>
                      <a:pt x="5" y="86"/>
                    </a:lnTo>
                    <a:lnTo>
                      <a:pt x="3" y="82"/>
                    </a:lnTo>
                    <a:lnTo>
                      <a:pt x="1" y="78"/>
                    </a:lnTo>
                    <a:lnTo>
                      <a:pt x="0" y="73"/>
                    </a:lnTo>
                    <a:lnTo>
                      <a:pt x="0" y="22"/>
                    </a:lnTo>
                    <a:lnTo>
                      <a:pt x="0" y="22"/>
                    </a:lnTo>
                    <a:lnTo>
                      <a:pt x="1" y="18"/>
                    </a:lnTo>
                    <a:lnTo>
                      <a:pt x="3" y="14"/>
                    </a:lnTo>
                    <a:lnTo>
                      <a:pt x="5" y="10"/>
                    </a:lnTo>
                    <a:lnTo>
                      <a:pt x="8" y="7"/>
                    </a:lnTo>
                    <a:lnTo>
                      <a:pt x="11" y="4"/>
                    </a:lnTo>
                    <a:lnTo>
                      <a:pt x="15" y="2"/>
                    </a:lnTo>
                    <a:lnTo>
                      <a:pt x="19" y="1"/>
                    </a:lnTo>
                    <a:lnTo>
                      <a:pt x="23" y="0"/>
                    </a:lnTo>
                    <a:lnTo>
                      <a:pt x="23" y="0"/>
                    </a:lnTo>
                    <a:lnTo>
                      <a:pt x="28" y="1"/>
                    </a:lnTo>
                    <a:lnTo>
                      <a:pt x="32" y="2"/>
                    </a:lnTo>
                    <a:lnTo>
                      <a:pt x="37" y="4"/>
                    </a:lnTo>
                    <a:lnTo>
                      <a:pt x="40" y="7"/>
                    </a:lnTo>
                    <a:lnTo>
                      <a:pt x="43" y="10"/>
                    </a:lnTo>
                    <a:lnTo>
                      <a:pt x="45" y="14"/>
                    </a:lnTo>
                    <a:lnTo>
                      <a:pt x="46" y="18"/>
                    </a:lnTo>
                    <a:lnTo>
                      <a:pt x="46" y="22"/>
                    </a:lnTo>
                    <a:lnTo>
                      <a:pt x="46" y="73"/>
                    </a:lnTo>
                    <a:lnTo>
                      <a:pt x="46" y="73"/>
                    </a:lnTo>
                    <a:lnTo>
                      <a:pt x="46" y="78"/>
                    </a:lnTo>
                    <a:lnTo>
                      <a:pt x="45" y="82"/>
                    </a:lnTo>
                    <a:lnTo>
                      <a:pt x="43" y="86"/>
                    </a:lnTo>
                    <a:lnTo>
                      <a:pt x="40" y="90"/>
                    </a:lnTo>
                    <a:lnTo>
                      <a:pt x="37" y="92"/>
                    </a:lnTo>
                    <a:lnTo>
                      <a:pt x="32" y="95"/>
                    </a:lnTo>
                    <a:lnTo>
                      <a:pt x="28" y="96"/>
                    </a:lnTo>
                    <a:lnTo>
                      <a:pt x="23" y="96"/>
                    </a:lnTo>
                    <a:lnTo>
                      <a:pt x="23" y="9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644"/>
              <p:cNvSpPr/>
              <p:nvPr/>
            </p:nvSpPr>
            <p:spPr bwMode="auto">
              <a:xfrm>
                <a:off x="2692401" y="4376738"/>
                <a:ext cx="23813" cy="47625"/>
              </a:xfrm>
              <a:custGeom>
                <a:avLst/>
                <a:gdLst/>
                <a:ahLst/>
                <a:cxnLst>
                  <a:cxn ang="0">
                    <a:pos x="23" y="90"/>
                  </a:cxn>
                  <a:cxn ang="0">
                    <a:pos x="23" y="90"/>
                  </a:cxn>
                  <a:cxn ang="0">
                    <a:pos x="18" y="90"/>
                  </a:cxn>
                  <a:cxn ang="0">
                    <a:pos x="14" y="88"/>
                  </a:cxn>
                  <a:cxn ang="0">
                    <a:pos x="10" y="85"/>
                  </a:cxn>
                  <a:cxn ang="0">
                    <a:pos x="7" y="83"/>
                  </a:cxn>
                  <a:cxn ang="0">
                    <a:pos x="4" y="79"/>
                  </a:cxn>
                  <a:cxn ang="0">
                    <a:pos x="2" y="76"/>
                  </a:cxn>
                  <a:cxn ang="0">
                    <a:pos x="1" y="72"/>
                  </a:cxn>
                  <a:cxn ang="0">
                    <a:pos x="0" y="67"/>
                  </a:cxn>
                  <a:cxn ang="0">
                    <a:pos x="0" y="22"/>
                  </a:cxn>
                  <a:cxn ang="0">
                    <a:pos x="0" y="22"/>
                  </a:cxn>
                  <a:cxn ang="0">
                    <a:pos x="1" y="18"/>
                  </a:cxn>
                  <a:cxn ang="0">
                    <a:pos x="2" y="14"/>
                  </a:cxn>
                  <a:cxn ang="0">
                    <a:pos x="4" y="10"/>
                  </a:cxn>
                  <a:cxn ang="0">
                    <a:pos x="7" y="7"/>
                  </a:cxn>
                  <a:cxn ang="0">
                    <a:pos x="10" y="4"/>
                  </a:cxn>
                  <a:cxn ang="0">
                    <a:pos x="14" y="2"/>
                  </a:cxn>
                  <a:cxn ang="0">
                    <a:pos x="18" y="1"/>
                  </a:cxn>
                  <a:cxn ang="0">
                    <a:pos x="23" y="0"/>
                  </a:cxn>
                  <a:cxn ang="0">
                    <a:pos x="23" y="0"/>
                  </a:cxn>
                  <a:cxn ang="0">
                    <a:pos x="27" y="1"/>
                  </a:cxn>
                  <a:cxn ang="0">
                    <a:pos x="32" y="2"/>
                  </a:cxn>
                  <a:cxn ang="0">
                    <a:pos x="35" y="4"/>
                  </a:cxn>
                  <a:cxn ang="0">
                    <a:pos x="39" y="7"/>
                  </a:cxn>
                  <a:cxn ang="0">
                    <a:pos x="41" y="10"/>
                  </a:cxn>
                  <a:cxn ang="0">
                    <a:pos x="43" y="14"/>
                  </a:cxn>
                  <a:cxn ang="0">
                    <a:pos x="45" y="18"/>
                  </a:cxn>
                  <a:cxn ang="0">
                    <a:pos x="45" y="22"/>
                  </a:cxn>
                  <a:cxn ang="0">
                    <a:pos x="45" y="67"/>
                  </a:cxn>
                  <a:cxn ang="0">
                    <a:pos x="45" y="67"/>
                  </a:cxn>
                  <a:cxn ang="0">
                    <a:pos x="45" y="72"/>
                  </a:cxn>
                  <a:cxn ang="0">
                    <a:pos x="43" y="76"/>
                  </a:cxn>
                  <a:cxn ang="0">
                    <a:pos x="41" y="79"/>
                  </a:cxn>
                  <a:cxn ang="0">
                    <a:pos x="39" y="83"/>
                  </a:cxn>
                  <a:cxn ang="0">
                    <a:pos x="35" y="85"/>
                  </a:cxn>
                  <a:cxn ang="0">
                    <a:pos x="32" y="88"/>
                  </a:cxn>
                  <a:cxn ang="0">
                    <a:pos x="27" y="90"/>
                  </a:cxn>
                  <a:cxn ang="0">
                    <a:pos x="23" y="90"/>
                  </a:cxn>
                  <a:cxn ang="0">
                    <a:pos x="23" y="90"/>
                  </a:cxn>
                </a:cxnLst>
                <a:rect l="0" t="0" r="r" b="b"/>
                <a:pathLst>
                  <a:path w="45" h="90">
                    <a:moveTo>
                      <a:pt x="23" y="90"/>
                    </a:moveTo>
                    <a:lnTo>
                      <a:pt x="23" y="90"/>
                    </a:lnTo>
                    <a:lnTo>
                      <a:pt x="18" y="90"/>
                    </a:lnTo>
                    <a:lnTo>
                      <a:pt x="14" y="88"/>
                    </a:lnTo>
                    <a:lnTo>
                      <a:pt x="10" y="85"/>
                    </a:lnTo>
                    <a:lnTo>
                      <a:pt x="7" y="83"/>
                    </a:lnTo>
                    <a:lnTo>
                      <a:pt x="4" y="79"/>
                    </a:lnTo>
                    <a:lnTo>
                      <a:pt x="2" y="76"/>
                    </a:lnTo>
                    <a:lnTo>
                      <a:pt x="1" y="72"/>
                    </a:lnTo>
                    <a:lnTo>
                      <a:pt x="0" y="67"/>
                    </a:lnTo>
                    <a:lnTo>
                      <a:pt x="0" y="22"/>
                    </a:lnTo>
                    <a:lnTo>
                      <a:pt x="0" y="22"/>
                    </a:lnTo>
                    <a:lnTo>
                      <a:pt x="1" y="18"/>
                    </a:lnTo>
                    <a:lnTo>
                      <a:pt x="2" y="14"/>
                    </a:lnTo>
                    <a:lnTo>
                      <a:pt x="4" y="10"/>
                    </a:lnTo>
                    <a:lnTo>
                      <a:pt x="7" y="7"/>
                    </a:lnTo>
                    <a:lnTo>
                      <a:pt x="10" y="4"/>
                    </a:lnTo>
                    <a:lnTo>
                      <a:pt x="14" y="2"/>
                    </a:lnTo>
                    <a:lnTo>
                      <a:pt x="18" y="1"/>
                    </a:lnTo>
                    <a:lnTo>
                      <a:pt x="23" y="0"/>
                    </a:lnTo>
                    <a:lnTo>
                      <a:pt x="23" y="0"/>
                    </a:lnTo>
                    <a:lnTo>
                      <a:pt x="27" y="1"/>
                    </a:lnTo>
                    <a:lnTo>
                      <a:pt x="32" y="2"/>
                    </a:lnTo>
                    <a:lnTo>
                      <a:pt x="35" y="4"/>
                    </a:lnTo>
                    <a:lnTo>
                      <a:pt x="39" y="7"/>
                    </a:lnTo>
                    <a:lnTo>
                      <a:pt x="41" y="10"/>
                    </a:lnTo>
                    <a:lnTo>
                      <a:pt x="43" y="14"/>
                    </a:lnTo>
                    <a:lnTo>
                      <a:pt x="45" y="18"/>
                    </a:lnTo>
                    <a:lnTo>
                      <a:pt x="45" y="22"/>
                    </a:lnTo>
                    <a:lnTo>
                      <a:pt x="45" y="67"/>
                    </a:lnTo>
                    <a:lnTo>
                      <a:pt x="45" y="67"/>
                    </a:lnTo>
                    <a:lnTo>
                      <a:pt x="45" y="72"/>
                    </a:lnTo>
                    <a:lnTo>
                      <a:pt x="43" y="76"/>
                    </a:lnTo>
                    <a:lnTo>
                      <a:pt x="41" y="79"/>
                    </a:lnTo>
                    <a:lnTo>
                      <a:pt x="39" y="83"/>
                    </a:lnTo>
                    <a:lnTo>
                      <a:pt x="35" y="85"/>
                    </a:lnTo>
                    <a:lnTo>
                      <a:pt x="32" y="88"/>
                    </a:lnTo>
                    <a:lnTo>
                      <a:pt x="27" y="90"/>
                    </a:lnTo>
                    <a:lnTo>
                      <a:pt x="23" y="90"/>
                    </a:lnTo>
                    <a:lnTo>
                      <a:pt x="23" y="9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645"/>
              <p:cNvSpPr/>
              <p:nvPr/>
            </p:nvSpPr>
            <p:spPr bwMode="auto">
              <a:xfrm>
                <a:off x="2744788" y="4376738"/>
                <a:ext cx="28575" cy="53975"/>
              </a:xfrm>
              <a:custGeom>
                <a:avLst/>
                <a:gdLst/>
                <a:ahLst/>
                <a:cxnLst>
                  <a:cxn ang="0">
                    <a:pos x="22" y="101"/>
                  </a:cxn>
                  <a:cxn ang="0">
                    <a:pos x="22" y="101"/>
                  </a:cxn>
                  <a:cxn ang="0">
                    <a:pos x="18" y="100"/>
                  </a:cxn>
                  <a:cxn ang="0">
                    <a:pos x="12" y="99"/>
                  </a:cxn>
                  <a:cxn ang="0">
                    <a:pos x="9" y="97"/>
                  </a:cxn>
                  <a:cxn ang="0">
                    <a:pos x="5" y="94"/>
                  </a:cxn>
                  <a:cxn ang="0">
                    <a:pos x="5" y="94"/>
                  </a:cxn>
                  <a:cxn ang="0">
                    <a:pos x="3" y="91"/>
                  </a:cxn>
                  <a:cxn ang="0">
                    <a:pos x="1" y="88"/>
                  </a:cxn>
                  <a:cxn ang="0">
                    <a:pos x="0" y="83"/>
                  </a:cxn>
                  <a:cxn ang="0">
                    <a:pos x="0" y="79"/>
                  </a:cxn>
                  <a:cxn ang="0">
                    <a:pos x="0" y="79"/>
                  </a:cxn>
                  <a:cxn ang="0">
                    <a:pos x="1" y="65"/>
                  </a:cxn>
                  <a:cxn ang="0">
                    <a:pos x="3" y="51"/>
                  </a:cxn>
                  <a:cxn ang="0">
                    <a:pos x="3" y="51"/>
                  </a:cxn>
                  <a:cxn ang="0">
                    <a:pos x="5" y="37"/>
                  </a:cxn>
                  <a:cxn ang="0">
                    <a:pos x="6" y="23"/>
                  </a:cxn>
                  <a:cxn ang="0">
                    <a:pos x="6" y="23"/>
                  </a:cxn>
                  <a:cxn ang="0">
                    <a:pos x="7" y="16"/>
                  </a:cxn>
                  <a:cxn ang="0">
                    <a:pos x="8" y="12"/>
                  </a:cxn>
                  <a:cxn ang="0">
                    <a:pos x="11" y="8"/>
                  </a:cxn>
                  <a:cxn ang="0">
                    <a:pos x="14" y="5"/>
                  </a:cxn>
                  <a:cxn ang="0">
                    <a:pos x="18" y="3"/>
                  </a:cxn>
                  <a:cxn ang="0">
                    <a:pos x="22" y="2"/>
                  </a:cxn>
                  <a:cxn ang="0">
                    <a:pos x="26" y="1"/>
                  </a:cxn>
                  <a:cxn ang="0">
                    <a:pos x="30" y="0"/>
                  </a:cxn>
                  <a:cxn ang="0">
                    <a:pos x="30" y="0"/>
                  </a:cxn>
                  <a:cxn ang="0">
                    <a:pos x="34" y="1"/>
                  </a:cxn>
                  <a:cxn ang="0">
                    <a:pos x="39" y="2"/>
                  </a:cxn>
                  <a:cxn ang="0">
                    <a:pos x="43" y="4"/>
                  </a:cxn>
                  <a:cxn ang="0">
                    <a:pos x="46" y="7"/>
                  </a:cxn>
                  <a:cxn ang="0">
                    <a:pos x="46" y="7"/>
                  </a:cxn>
                  <a:cxn ang="0">
                    <a:pos x="49" y="10"/>
                  </a:cxn>
                  <a:cxn ang="0">
                    <a:pos x="51" y="13"/>
                  </a:cxn>
                  <a:cxn ang="0">
                    <a:pos x="52" y="17"/>
                  </a:cxn>
                  <a:cxn ang="0">
                    <a:pos x="52" y="21"/>
                  </a:cxn>
                  <a:cxn ang="0">
                    <a:pos x="52" y="21"/>
                  </a:cxn>
                  <a:cxn ang="0">
                    <a:pos x="51" y="36"/>
                  </a:cxn>
                  <a:cxn ang="0">
                    <a:pos x="49" y="49"/>
                  </a:cxn>
                  <a:cxn ang="0">
                    <a:pos x="49" y="49"/>
                  </a:cxn>
                  <a:cxn ang="0">
                    <a:pos x="46" y="64"/>
                  </a:cxn>
                  <a:cxn ang="0">
                    <a:pos x="45" y="78"/>
                  </a:cxn>
                  <a:cxn ang="0">
                    <a:pos x="45" y="78"/>
                  </a:cxn>
                  <a:cxn ang="0">
                    <a:pos x="44" y="83"/>
                  </a:cxn>
                  <a:cxn ang="0">
                    <a:pos x="43" y="89"/>
                  </a:cxn>
                  <a:cxn ang="0">
                    <a:pos x="41" y="92"/>
                  </a:cxn>
                  <a:cxn ang="0">
                    <a:pos x="38" y="95"/>
                  </a:cxn>
                  <a:cxn ang="0">
                    <a:pos x="34" y="98"/>
                  </a:cxn>
                  <a:cxn ang="0">
                    <a:pos x="30" y="99"/>
                  </a:cxn>
                  <a:cxn ang="0">
                    <a:pos x="26" y="100"/>
                  </a:cxn>
                  <a:cxn ang="0">
                    <a:pos x="22" y="101"/>
                  </a:cxn>
                  <a:cxn ang="0">
                    <a:pos x="22" y="101"/>
                  </a:cxn>
                </a:cxnLst>
                <a:rect l="0" t="0" r="r" b="b"/>
                <a:pathLst>
                  <a:path w="52" h="101">
                    <a:moveTo>
                      <a:pt x="22" y="101"/>
                    </a:moveTo>
                    <a:lnTo>
                      <a:pt x="22" y="101"/>
                    </a:lnTo>
                    <a:lnTo>
                      <a:pt x="18" y="100"/>
                    </a:lnTo>
                    <a:lnTo>
                      <a:pt x="12" y="99"/>
                    </a:lnTo>
                    <a:lnTo>
                      <a:pt x="9" y="97"/>
                    </a:lnTo>
                    <a:lnTo>
                      <a:pt x="5" y="94"/>
                    </a:lnTo>
                    <a:lnTo>
                      <a:pt x="5" y="94"/>
                    </a:lnTo>
                    <a:lnTo>
                      <a:pt x="3" y="91"/>
                    </a:lnTo>
                    <a:lnTo>
                      <a:pt x="1" y="88"/>
                    </a:lnTo>
                    <a:lnTo>
                      <a:pt x="0" y="83"/>
                    </a:lnTo>
                    <a:lnTo>
                      <a:pt x="0" y="79"/>
                    </a:lnTo>
                    <a:lnTo>
                      <a:pt x="0" y="79"/>
                    </a:lnTo>
                    <a:lnTo>
                      <a:pt x="1" y="65"/>
                    </a:lnTo>
                    <a:lnTo>
                      <a:pt x="3" y="51"/>
                    </a:lnTo>
                    <a:lnTo>
                      <a:pt x="3" y="51"/>
                    </a:lnTo>
                    <a:lnTo>
                      <a:pt x="5" y="37"/>
                    </a:lnTo>
                    <a:lnTo>
                      <a:pt x="6" y="23"/>
                    </a:lnTo>
                    <a:lnTo>
                      <a:pt x="6" y="23"/>
                    </a:lnTo>
                    <a:lnTo>
                      <a:pt x="7" y="16"/>
                    </a:lnTo>
                    <a:lnTo>
                      <a:pt x="8" y="12"/>
                    </a:lnTo>
                    <a:lnTo>
                      <a:pt x="11" y="8"/>
                    </a:lnTo>
                    <a:lnTo>
                      <a:pt x="14" y="5"/>
                    </a:lnTo>
                    <a:lnTo>
                      <a:pt x="18" y="3"/>
                    </a:lnTo>
                    <a:lnTo>
                      <a:pt x="22" y="2"/>
                    </a:lnTo>
                    <a:lnTo>
                      <a:pt x="26" y="1"/>
                    </a:lnTo>
                    <a:lnTo>
                      <a:pt x="30" y="0"/>
                    </a:lnTo>
                    <a:lnTo>
                      <a:pt x="30" y="0"/>
                    </a:lnTo>
                    <a:lnTo>
                      <a:pt x="34" y="1"/>
                    </a:lnTo>
                    <a:lnTo>
                      <a:pt x="39" y="2"/>
                    </a:lnTo>
                    <a:lnTo>
                      <a:pt x="43" y="4"/>
                    </a:lnTo>
                    <a:lnTo>
                      <a:pt x="46" y="7"/>
                    </a:lnTo>
                    <a:lnTo>
                      <a:pt x="46" y="7"/>
                    </a:lnTo>
                    <a:lnTo>
                      <a:pt x="49" y="10"/>
                    </a:lnTo>
                    <a:lnTo>
                      <a:pt x="51" y="13"/>
                    </a:lnTo>
                    <a:lnTo>
                      <a:pt x="52" y="17"/>
                    </a:lnTo>
                    <a:lnTo>
                      <a:pt x="52" y="21"/>
                    </a:lnTo>
                    <a:lnTo>
                      <a:pt x="52" y="21"/>
                    </a:lnTo>
                    <a:lnTo>
                      <a:pt x="51" y="36"/>
                    </a:lnTo>
                    <a:lnTo>
                      <a:pt x="49" y="49"/>
                    </a:lnTo>
                    <a:lnTo>
                      <a:pt x="49" y="49"/>
                    </a:lnTo>
                    <a:lnTo>
                      <a:pt x="46" y="64"/>
                    </a:lnTo>
                    <a:lnTo>
                      <a:pt x="45" y="78"/>
                    </a:lnTo>
                    <a:lnTo>
                      <a:pt x="45" y="78"/>
                    </a:lnTo>
                    <a:lnTo>
                      <a:pt x="44" y="83"/>
                    </a:lnTo>
                    <a:lnTo>
                      <a:pt x="43" y="89"/>
                    </a:lnTo>
                    <a:lnTo>
                      <a:pt x="41" y="92"/>
                    </a:lnTo>
                    <a:lnTo>
                      <a:pt x="38" y="95"/>
                    </a:lnTo>
                    <a:lnTo>
                      <a:pt x="34" y="98"/>
                    </a:lnTo>
                    <a:lnTo>
                      <a:pt x="30" y="99"/>
                    </a:lnTo>
                    <a:lnTo>
                      <a:pt x="26" y="100"/>
                    </a:lnTo>
                    <a:lnTo>
                      <a:pt x="22" y="101"/>
                    </a:lnTo>
                    <a:lnTo>
                      <a:pt x="22" y="10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646"/>
              <p:cNvSpPr/>
              <p:nvPr/>
            </p:nvSpPr>
            <p:spPr bwMode="auto">
              <a:xfrm>
                <a:off x="2813051" y="4378325"/>
                <a:ext cx="30163" cy="55563"/>
              </a:xfrm>
              <a:custGeom>
                <a:avLst/>
                <a:gdLst/>
                <a:ahLst/>
                <a:cxnLst>
                  <a:cxn ang="0">
                    <a:pos x="23" y="105"/>
                  </a:cxn>
                  <a:cxn ang="0">
                    <a:pos x="23" y="105"/>
                  </a:cxn>
                  <a:cxn ang="0">
                    <a:pos x="19" y="104"/>
                  </a:cxn>
                  <a:cxn ang="0">
                    <a:pos x="15" y="103"/>
                  </a:cxn>
                  <a:cxn ang="0">
                    <a:pos x="10" y="100"/>
                  </a:cxn>
                  <a:cxn ang="0">
                    <a:pos x="6" y="97"/>
                  </a:cxn>
                  <a:cxn ang="0">
                    <a:pos x="6" y="97"/>
                  </a:cxn>
                  <a:cxn ang="0">
                    <a:pos x="4" y="94"/>
                  </a:cxn>
                  <a:cxn ang="0">
                    <a:pos x="2" y="90"/>
                  </a:cxn>
                  <a:cxn ang="0">
                    <a:pos x="1" y="87"/>
                  </a:cxn>
                  <a:cxn ang="0">
                    <a:pos x="0" y="83"/>
                  </a:cxn>
                  <a:cxn ang="0">
                    <a:pos x="0" y="83"/>
                  </a:cxn>
                  <a:cxn ang="0">
                    <a:pos x="1" y="74"/>
                  </a:cxn>
                  <a:cxn ang="0">
                    <a:pos x="3" y="65"/>
                  </a:cxn>
                  <a:cxn ang="0">
                    <a:pos x="3" y="65"/>
                  </a:cxn>
                  <a:cxn ang="0">
                    <a:pos x="6" y="53"/>
                  </a:cxn>
                  <a:cxn ang="0">
                    <a:pos x="6" y="46"/>
                  </a:cxn>
                  <a:cxn ang="0">
                    <a:pos x="6" y="40"/>
                  </a:cxn>
                  <a:cxn ang="0">
                    <a:pos x="6" y="40"/>
                  </a:cxn>
                  <a:cxn ang="0">
                    <a:pos x="6" y="31"/>
                  </a:cxn>
                  <a:cxn ang="0">
                    <a:pos x="7" y="22"/>
                  </a:cxn>
                  <a:cxn ang="0">
                    <a:pos x="8" y="17"/>
                  </a:cxn>
                  <a:cxn ang="0">
                    <a:pos x="10" y="13"/>
                  </a:cxn>
                  <a:cxn ang="0">
                    <a:pos x="13" y="9"/>
                  </a:cxn>
                  <a:cxn ang="0">
                    <a:pos x="17" y="6"/>
                  </a:cxn>
                  <a:cxn ang="0">
                    <a:pos x="17" y="6"/>
                  </a:cxn>
                  <a:cxn ang="0">
                    <a:pos x="21" y="3"/>
                  </a:cxn>
                  <a:cxn ang="0">
                    <a:pos x="25" y="1"/>
                  </a:cxn>
                  <a:cxn ang="0">
                    <a:pos x="30" y="0"/>
                  </a:cxn>
                  <a:cxn ang="0">
                    <a:pos x="34" y="0"/>
                  </a:cxn>
                  <a:cxn ang="0">
                    <a:pos x="34" y="0"/>
                  </a:cxn>
                  <a:cxn ang="0">
                    <a:pos x="38" y="0"/>
                  </a:cxn>
                  <a:cxn ang="0">
                    <a:pos x="42" y="1"/>
                  </a:cxn>
                  <a:cxn ang="0">
                    <a:pos x="46" y="3"/>
                  </a:cxn>
                  <a:cxn ang="0">
                    <a:pos x="49" y="6"/>
                  </a:cxn>
                  <a:cxn ang="0">
                    <a:pos x="49" y="6"/>
                  </a:cxn>
                  <a:cxn ang="0">
                    <a:pos x="53" y="12"/>
                  </a:cxn>
                  <a:cxn ang="0">
                    <a:pos x="55" y="20"/>
                  </a:cxn>
                  <a:cxn ang="0">
                    <a:pos x="56" y="23"/>
                  </a:cxn>
                  <a:cxn ang="0">
                    <a:pos x="55" y="27"/>
                  </a:cxn>
                  <a:cxn ang="0">
                    <a:pos x="54" y="31"/>
                  </a:cxn>
                  <a:cxn ang="0">
                    <a:pos x="53" y="34"/>
                  </a:cxn>
                  <a:cxn ang="0">
                    <a:pos x="52" y="35"/>
                  </a:cxn>
                  <a:cxn ang="0">
                    <a:pos x="52" y="35"/>
                  </a:cxn>
                  <a:cxn ang="0">
                    <a:pos x="52" y="41"/>
                  </a:cxn>
                  <a:cxn ang="0">
                    <a:pos x="52" y="41"/>
                  </a:cxn>
                  <a:cxn ang="0">
                    <a:pos x="52" y="52"/>
                  </a:cxn>
                  <a:cxn ang="0">
                    <a:pos x="52" y="52"/>
                  </a:cxn>
                  <a:cxn ang="0">
                    <a:pos x="51" y="58"/>
                  </a:cxn>
                  <a:cxn ang="0">
                    <a:pos x="50" y="66"/>
                  </a:cxn>
                  <a:cxn ang="0">
                    <a:pos x="50" y="66"/>
                  </a:cxn>
                  <a:cxn ang="0">
                    <a:pos x="48" y="73"/>
                  </a:cxn>
                  <a:cxn ang="0">
                    <a:pos x="47" y="81"/>
                  </a:cxn>
                  <a:cxn ang="0">
                    <a:pos x="47" y="81"/>
                  </a:cxn>
                  <a:cxn ang="0">
                    <a:pos x="46" y="87"/>
                  </a:cxn>
                  <a:cxn ang="0">
                    <a:pos x="44" y="91"/>
                  </a:cxn>
                  <a:cxn ang="0">
                    <a:pos x="41" y="95"/>
                  </a:cxn>
                  <a:cxn ang="0">
                    <a:pos x="39" y="98"/>
                  </a:cxn>
                  <a:cxn ang="0">
                    <a:pos x="36" y="101"/>
                  </a:cxn>
                  <a:cxn ang="0">
                    <a:pos x="32" y="103"/>
                  </a:cxn>
                  <a:cxn ang="0">
                    <a:pos x="28" y="104"/>
                  </a:cxn>
                  <a:cxn ang="0">
                    <a:pos x="23" y="105"/>
                  </a:cxn>
                  <a:cxn ang="0">
                    <a:pos x="23" y="105"/>
                  </a:cxn>
                </a:cxnLst>
                <a:rect l="0" t="0" r="r" b="b"/>
                <a:pathLst>
                  <a:path w="56" h="105">
                    <a:moveTo>
                      <a:pt x="23" y="105"/>
                    </a:moveTo>
                    <a:lnTo>
                      <a:pt x="23" y="105"/>
                    </a:lnTo>
                    <a:lnTo>
                      <a:pt x="19" y="104"/>
                    </a:lnTo>
                    <a:lnTo>
                      <a:pt x="15" y="103"/>
                    </a:lnTo>
                    <a:lnTo>
                      <a:pt x="10" y="100"/>
                    </a:lnTo>
                    <a:lnTo>
                      <a:pt x="6" y="97"/>
                    </a:lnTo>
                    <a:lnTo>
                      <a:pt x="6" y="97"/>
                    </a:lnTo>
                    <a:lnTo>
                      <a:pt x="4" y="94"/>
                    </a:lnTo>
                    <a:lnTo>
                      <a:pt x="2" y="90"/>
                    </a:lnTo>
                    <a:lnTo>
                      <a:pt x="1" y="87"/>
                    </a:lnTo>
                    <a:lnTo>
                      <a:pt x="0" y="83"/>
                    </a:lnTo>
                    <a:lnTo>
                      <a:pt x="0" y="83"/>
                    </a:lnTo>
                    <a:lnTo>
                      <a:pt x="1" y="74"/>
                    </a:lnTo>
                    <a:lnTo>
                      <a:pt x="3" y="65"/>
                    </a:lnTo>
                    <a:lnTo>
                      <a:pt x="3" y="65"/>
                    </a:lnTo>
                    <a:lnTo>
                      <a:pt x="6" y="53"/>
                    </a:lnTo>
                    <a:lnTo>
                      <a:pt x="6" y="46"/>
                    </a:lnTo>
                    <a:lnTo>
                      <a:pt x="6" y="40"/>
                    </a:lnTo>
                    <a:lnTo>
                      <a:pt x="6" y="40"/>
                    </a:lnTo>
                    <a:lnTo>
                      <a:pt x="6" y="31"/>
                    </a:lnTo>
                    <a:lnTo>
                      <a:pt x="7" y="22"/>
                    </a:lnTo>
                    <a:lnTo>
                      <a:pt x="8" y="17"/>
                    </a:lnTo>
                    <a:lnTo>
                      <a:pt x="10" y="13"/>
                    </a:lnTo>
                    <a:lnTo>
                      <a:pt x="13" y="9"/>
                    </a:lnTo>
                    <a:lnTo>
                      <a:pt x="17" y="6"/>
                    </a:lnTo>
                    <a:lnTo>
                      <a:pt x="17" y="6"/>
                    </a:lnTo>
                    <a:lnTo>
                      <a:pt x="21" y="3"/>
                    </a:lnTo>
                    <a:lnTo>
                      <a:pt x="25" y="1"/>
                    </a:lnTo>
                    <a:lnTo>
                      <a:pt x="30" y="0"/>
                    </a:lnTo>
                    <a:lnTo>
                      <a:pt x="34" y="0"/>
                    </a:lnTo>
                    <a:lnTo>
                      <a:pt x="34" y="0"/>
                    </a:lnTo>
                    <a:lnTo>
                      <a:pt x="38" y="0"/>
                    </a:lnTo>
                    <a:lnTo>
                      <a:pt x="42" y="1"/>
                    </a:lnTo>
                    <a:lnTo>
                      <a:pt x="46" y="3"/>
                    </a:lnTo>
                    <a:lnTo>
                      <a:pt x="49" y="6"/>
                    </a:lnTo>
                    <a:lnTo>
                      <a:pt x="49" y="6"/>
                    </a:lnTo>
                    <a:lnTo>
                      <a:pt x="53" y="12"/>
                    </a:lnTo>
                    <a:lnTo>
                      <a:pt x="55" y="20"/>
                    </a:lnTo>
                    <a:lnTo>
                      <a:pt x="56" y="23"/>
                    </a:lnTo>
                    <a:lnTo>
                      <a:pt x="55" y="27"/>
                    </a:lnTo>
                    <a:lnTo>
                      <a:pt x="54" y="31"/>
                    </a:lnTo>
                    <a:lnTo>
                      <a:pt x="53" y="34"/>
                    </a:lnTo>
                    <a:lnTo>
                      <a:pt x="52" y="35"/>
                    </a:lnTo>
                    <a:lnTo>
                      <a:pt x="52" y="35"/>
                    </a:lnTo>
                    <a:lnTo>
                      <a:pt x="52" y="41"/>
                    </a:lnTo>
                    <a:lnTo>
                      <a:pt x="52" y="41"/>
                    </a:lnTo>
                    <a:lnTo>
                      <a:pt x="52" y="52"/>
                    </a:lnTo>
                    <a:lnTo>
                      <a:pt x="52" y="52"/>
                    </a:lnTo>
                    <a:lnTo>
                      <a:pt x="51" y="58"/>
                    </a:lnTo>
                    <a:lnTo>
                      <a:pt x="50" y="66"/>
                    </a:lnTo>
                    <a:lnTo>
                      <a:pt x="50" y="66"/>
                    </a:lnTo>
                    <a:lnTo>
                      <a:pt x="48" y="73"/>
                    </a:lnTo>
                    <a:lnTo>
                      <a:pt x="47" y="81"/>
                    </a:lnTo>
                    <a:lnTo>
                      <a:pt x="47" y="81"/>
                    </a:lnTo>
                    <a:lnTo>
                      <a:pt x="46" y="87"/>
                    </a:lnTo>
                    <a:lnTo>
                      <a:pt x="44" y="91"/>
                    </a:lnTo>
                    <a:lnTo>
                      <a:pt x="41" y="95"/>
                    </a:lnTo>
                    <a:lnTo>
                      <a:pt x="39" y="98"/>
                    </a:lnTo>
                    <a:lnTo>
                      <a:pt x="36" y="101"/>
                    </a:lnTo>
                    <a:lnTo>
                      <a:pt x="32" y="103"/>
                    </a:lnTo>
                    <a:lnTo>
                      <a:pt x="28" y="104"/>
                    </a:lnTo>
                    <a:lnTo>
                      <a:pt x="23" y="105"/>
                    </a:lnTo>
                    <a:lnTo>
                      <a:pt x="23" y="10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647"/>
              <p:cNvSpPr/>
              <p:nvPr/>
            </p:nvSpPr>
            <p:spPr bwMode="auto">
              <a:xfrm>
                <a:off x="2578101" y="4462463"/>
                <a:ext cx="196850" cy="26988"/>
              </a:xfrm>
              <a:custGeom>
                <a:avLst/>
                <a:gdLst/>
                <a:ahLst/>
                <a:cxnLst>
                  <a:cxn ang="0">
                    <a:pos x="347" y="50"/>
                  </a:cxn>
                  <a:cxn ang="0">
                    <a:pos x="347" y="50"/>
                  </a:cxn>
                  <a:cxn ang="0">
                    <a:pos x="265" y="49"/>
                  </a:cxn>
                  <a:cxn ang="0">
                    <a:pos x="185" y="48"/>
                  </a:cxn>
                  <a:cxn ang="0">
                    <a:pos x="185" y="48"/>
                  </a:cxn>
                  <a:cxn ang="0">
                    <a:pos x="103" y="46"/>
                  </a:cxn>
                  <a:cxn ang="0">
                    <a:pos x="22" y="46"/>
                  </a:cxn>
                  <a:cxn ang="0">
                    <a:pos x="22" y="46"/>
                  </a:cxn>
                  <a:cxn ang="0">
                    <a:pos x="16" y="45"/>
                  </a:cxn>
                  <a:cxn ang="0">
                    <a:pos x="12" y="44"/>
                  </a:cxn>
                  <a:cxn ang="0">
                    <a:pos x="8" y="41"/>
                  </a:cxn>
                  <a:cxn ang="0">
                    <a:pos x="5" y="39"/>
                  </a:cxn>
                  <a:cxn ang="0">
                    <a:pos x="3" y="35"/>
                  </a:cxn>
                  <a:cxn ang="0">
                    <a:pos x="1" y="32"/>
                  </a:cxn>
                  <a:cxn ang="0">
                    <a:pos x="0" y="28"/>
                  </a:cxn>
                  <a:cxn ang="0">
                    <a:pos x="0" y="24"/>
                  </a:cxn>
                  <a:cxn ang="0">
                    <a:pos x="0" y="24"/>
                  </a:cxn>
                  <a:cxn ang="0">
                    <a:pos x="0" y="19"/>
                  </a:cxn>
                  <a:cxn ang="0">
                    <a:pos x="1" y="14"/>
                  </a:cxn>
                  <a:cxn ang="0">
                    <a:pos x="3" y="11"/>
                  </a:cxn>
                  <a:cxn ang="0">
                    <a:pos x="5" y="7"/>
                  </a:cxn>
                  <a:cxn ang="0">
                    <a:pos x="8" y="5"/>
                  </a:cxn>
                  <a:cxn ang="0">
                    <a:pos x="12" y="2"/>
                  </a:cxn>
                  <a:cxn ang="0">
                    <a:pos x="16" y="1"/>
                  </a:cxn>
                  <a:cxn ang="0">
                    <a:pos x="22" y="0"/>
                  </a:cxn>
                  <a:cxn ang="0">
                    <a:pos x="22" y="0"/>
                  </a:cxn>
                  <a:cxn ang="0">
                    <a:pos x="103" y="1"/>
                  </a:cxn>
                  <a:cxn ang="0">
                    <a:pos x="185" y="2"/>
                  </a:cxn>
                  <a:cxn ang="0">
                    <a:pos x="185" y="2"/>
                  </a:cxn>
                  <a:cxn ang="0">
                    <a:pos x="265" y="3"/>
                  </a:cxn>
                  <a:cxn ang="0">
                    <a:pos x="347" y="4"/>
                  </a:cxn>
                  <a:cxn ang="0">
                    <a:pos x="347" y="4"/>
                  </a:cxn>
                  <a:cxn ang="0">
                    <a:pos x="353" y="4"/>
                  </a:cxn>
                  <a:cxn ang="0">
                    <a:pos x="357" y="5"/>
                  </a:cxn>
                  <a:cxn ang="0">
                    <a:pos x="361" y="8"/>
                  </a:cxn>
                  <a:cxn ang="0">
                    <a:pos x="364" y="10"/>
                  </a:cxn>
                  <a:cxn ang="0">
                    <a:pos x="367" y="14"/>
                  </a:cxn>
                  <a:cxn ang="0">
                    <a:pos x="368" y="18"/>
                  </a:cxn>
                  <a:cxn ang="0">
                    <a:pos x="369" y="22"/>
                  </a:cxn>
                  <a:cxn ang="0">
                    <a:pos x="370" y="27"/>
                  </a:cxn>
                  <a:cxn ang="0">
                    <a:pos x="370" y="27"/>
                  </a:cxn>
                  <a:cxn ang="0">
                    <a:pos x="369" y="31"/>
                  </a:cxn>
                  <a:cxn ang="0">
                    <a:pos x="368" y="35"/>
                  </a:cxn>
                  <a:cxn ang="0">
                    <a:pos x="367" y="38"/>
                  </a:cxn>
                  <a:cxn ang="0">
                    <a:pos x="364" y="42"/>
                  </a:cxn>
                  <a:cxn ang="0">
                    <a:pos x="361" y="45"/>
                  </a:cxn>
                  <a:cxn ang="0">
                    <a:pos x="357" y="48"/>
                  </a:cxn>
                  <a:cxn ang="0">
                    <a:pos x="353" y="49"/>
                  </a:cxn>
                  <a:cxn ang="0">
                    <a:pos x="347" y="50"/>
                  </a:cxn>
                  <a:cxn ang="0">
                    <a:pos x="347" y="50"/>
                  </a:cxn>
                </a:cxnLst>
                <a:rect l="0" t="0" r="r" b="b"/>
                <a:pathLst>
                  <a:path w="370" h="50">
                    <a:moveTo>
                      <a:pt x="347" y="50"/>
                    </a:moveTo>
                    <a:lnTo>
                      <a:pt x="347" y="50"/>
                    </a:lnTo>
                    <a:lnTo>
                      <a:pt x="265" y="49"/>
                    </a:lnTo>
                    <a:lnTo>
                      <a:pt x="185" y="48"/>
                    </a:lnTo>
                    <a:lnTo>
                      <a:pt x="185" y="48"/>
                    </a:lnTo>
                    <a:lnTo>
                      <a:pt x="103" y="46"/>
                    </a:lnTo>
                    <a:lnTo>
                      <a:pt x="22" y="46"/>
                    </a:lnTo>
                    <a:lnTo>
                      <a:pt x="22" y="46"/>
                    </a:lnTo>
                    <a:lnTo>
                      <a:pt x="16" y="45"/>
                    </a:lnTo>
                    <a:lnTo>
                      <a:pt x="12" y="44"/>
                    </a:lnTo>
                    <a:lnTo>
                      <a:pt x="8" y="41"/>
                    </a:lnTo>
                    <a:lnTo>
                      <a:pt x="5" y="39"/>
                    </a:lnTo>
                    <a:lnTo>
                      <a:pt x="3" y="35"/>
                    </a:lnTo>
                    <a:lnTo>
                      <a:pt x="1" y="32"/>
                    </a:lnTo>
                    <a:lnTo>
                      <a:pt x="0" y="28"/>
                    </a:lnTo>
                    <a:lnTo>
                      <a:pt x="0" y="24"/>
                    </a:lnTo>
                    <a:lnTo>
                      <a:pt x="0" y="24"/>
                    </a:lnTo>
                    <a:lnTo>
                      <a:pt x="0" y="19"/>
                    </a:lnTo>
                    <a:lnTo>
                      <a:pt x="1" y="14"/>
                    </a:lnTo>
                    <a:lnTo>
                      <a:pt x="3" y="11"/>
                    </a:lnTo>
                    <a:lnTo>
                      <a:pt x="5" y="7"/>
                    </a:lnTo>
                    <a:lnTo>
                      <a:pt x="8" y="5"/>
                    </a:lnTo>
                    <a:lnTo>
                      <a:pt x="12" y="2"/>
                    </a:lnTo>
                    <a:lnTo>
                      <a:pt x="16" y="1"/>
                    </a:lnTo>
                    <a:lnTo>
                      <a:pt x="22" y="0"/>
                    </a:lnTo>
                    <a:lnTo>
                      <a:pt x="22" y="0"/>
                    </a:lnTo>
                    <a:lnTo>
                      <a:pt x="103" y="1"/>
                    </a:lnTo>
                    <a:lnTo>
                      <a:pt x="185" y="2"/>
                    </a:lnTo>
                    <a:lnTo>
                      <a:pt x="185" y="2"/>
                    </a:lnTo>
                    <a:lnTo>
                      <a:pt x="265" y="3"/>
                    </a:lnTo>
                    <a:lnTo>
                      <a:pt x="347" y="4"/>
                    </a:lnTo>
                    <a:lnTo>
                      <a:pt x="347" y="4"/>
                    </a:lnTo>
                    <a:lnTo>
                      <a:pt x="353" y="4"/>
                    </a:lnTo>
                    <a:lnTo>
                      <a:pt x="357" y="5"/>
                    </a:lnTo>
                    <a:lnTo>
                      <a:pt x="361" y="8"/>
                    </a:lnTo>
                    <a:lnTo>
                      <a:pt x="364" y="10"/>
                    </a:lnTo>
                    <a:lnTo>
                      <a:pt x="367" y="14"/>
                    </a:lnTo>
                    <a:lnTo>
                      <a:pt x="368" y="18"/>
                    </a:lnTo>
                    <a:lnTo>
                      <a:pt x="369" y="22"/>
                    </a:lnTo>
                    <a:lnTo>
                      <a:pt x="370" y="27"/>
                    </a:lnTo>
                    <a:lnTo>
                      <a:pt x="370" y="27"/>
                    </a:lnTo>
                    <a:lnTo>
                      <a:pt x="369" y="31"/>
                    </a:lnTo>
                    <a:lnTo>
                      <a:pt x="368" y="35"/>
                    </a:lnTo>
                    <a:lnTo>
                      <a:pt x="367" y="38"/>
                    </a:lnTo>
                    <a:lnTo>
                      <a:pt x="364" y="42"/>
                    </a:lnTo>
                    <a:lnTo>
                      <a:pt x="361" y="45"/>
                    </a:lnTo>
                    <a:lnTo>
                      <a:pt x="357" y="48"/>
                    </a:lnTo>
                    <a:lnTo>
                      <a:pt x="353" y="49"/>
                    </a:lnTo>
                    <a:lnTo>
                      <a:pt x="347" y="50"/>
                    </a:lnTo>
                    <a:lnTo>
                      <a:pt x="347" y="5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648"/>
              <p:cNvSpPr/>
              <p:nvPr/>
            </p:nvSpPr>
            <p:spPr bwMode="auto">
              <a:xfrm>
                <a:off x="2581276" y="4510088"/>
                <a:ext cx="82550" cy="23813"/>
              </a:xfrm>
              <a:custGeom>
                <a:avLst/>
                <a:gdLst/>
                <a:ahLst/>
                <a:cxnLst>
                  <a:cxn ang="0">
                    <a:pos x="22" y="45"/>
                  </a:cxn>
                  <a:cxn ang="0">
                    <a:pos x="22" y="45"/>
                  </a:cxn>
                  <a:cxn ang="0">
                    <a:pos x="17" y="45"/>
                  </a:cxn>
                  <a:cxn ang="0">
                    <a:pos x="13" y="43"/>
                  </a:cxn>
                  <a:cxn ang="0">
                    <a:pos x="8" y="41"/>
                  </a:cxn>
                  <a:cxn ang="0">
                    <a:pos x="5" y="38"/>
                  </a:cxn>
                  <a:cxn ang="0">
                    <a:pos x="3" y="35"/>
                  </a:cxn>
                  <a:cxn ang="0">
                    <a:pos x="1" y="31"/>
                  </a:cxn>
                  <a:cxn ang="0">
                    <a:pos x="1" y="27"/>
                  </a:cxn>
                  <a:cxn ang="0">
                    <a:pos x="0" y="23"/>
                  </a:cxn>
                  <a:cxn ang="0">
                    <a:pos x="0" y="23"/>
                  </a:cxn>
                  <a:cxn ang="0">
                    <a:pos x="1" y="18"/>
                  </a:cxn>
                  <a:cxn ang="0">
                    <a:pos x="1" y="14"/>
                  </a:cxn>
                  <a:cxn ang="0">
                    <a:pos x="3" y="10"/>
                  </a:cxn>
                  <a:cxn ang="0">
                    <a:pos x="5" y="7"/>
                  </a:cxn>
                  <a:cxn ang="0">
                    <a:pos x="8" y="4"/>
                  </a:cxn>
                  <a:cxn ang="0">
                    <a:pos x="13" y="2"/>
                  </a:cxn>
                  <a:cxn ang="0">
                    <a:pos x="17" y="1"/>
                  </a:cxn>
                  <a:cxn ang="0">
                    <a:pos x="22" y="0"/>
                  </a:cxn>
                  <a:cxn ang="0">
                    <a:pos x="132" y="0"/>
                  </a:cxn>
                  <a:cxn ang="0">
                    <a:pos x="132" y="0"/>
                  </a:cxn>
                  <a:cxn ang="0">
                    <a:pos x="139" y="1"/>
                  </a:cxn>
                  <a:cxn ang="0">
                    <a:pos x="143" y="2"/>
                  </a:cxn>
                  <a:cxn ang="0">
                    <a:pos x="147" y="4"/>
                  </a:cxn>
                  <a:cxn ang="0">
                    <a:pos x="150" y="7"/>
                  </a:cxn>
                  <a:cxn ang="0">
                    <a:pos x="152" y="10"/>
                  </a:cxn>
                  <a:cxn ang="0">
                    <a:pos x="153" y="14"/>
                  </a:cxn>
                  <a:cxn ang="0">
                    <a:pos x="154" y="18"/>
                  </a:cxn>
                  <a:cxn ang="0">
                    <a:pos x="155" y="23"/>
                  </a:cxn>
                  <a:cxn ang="0">
                    <a:pos x="155" y="23"/>
                  </a:cxn>
                  <a:cxn ang="0">
                    <a:pos x="154" y="27"/>
                  </a:cxn>
                  <a:cxn ang="0">
                    <a:pos x="153" y="31"/>
                  </a:cxn>
                  <a:cxn ang="0">
                    <a:pos x="152" y="35"/>
                  </a:cxn>
                  <a:cxn ang="0">
                    <a:pos x="150" y="38"/>
                  </a:cxn>
                  <a:cxn ang="0">
                    <a:pos x="147" y="41"/>
                  </a:cxn>
                  <a:cxn ang="0">
                    <a:pos x="143" y="43"/>
                  </a:cxn>
                  <a:cxn ang="0">
                    <a:pos x="139" y="45"/>
                  </a:cxn>
                  <a:cxn ang="0">
                    <a:pos x="132" y="45"/>
                  </a:cxn>
                  <a:cxn ang="0">
                    <a:pos x="22" y="45"/>
                  </a:cxn>
                </a:cxnLst>
                <a:rect l="0" t="0" r="r" b="b"/>
                <a:pathLst>
                  <a:path w="155" h="45">
                    <a:moveTo>
                      <a:pt x="22" y="45"/>
                    </a:moveTo>
                    <a:lnTo>
                      <a:pt x="22" y="45"/>
                    </a:lnTo>
                    <a:lnTo>
                      <a:pt x="17" y="45"/>
                    </a:lnTo>
                    <a:lnTo>
                      <a:pt x="13" y="43"/>
                    </a:lnTo>
                    <a:lnTo>
                      <a:pt x="8" y="41"/>
                    </a:lnTo>
                    <a:lnTo>
                      <a:pt x="5" y="38"/>
                    </a:lnTo>
                    <a:lnTo>
                      <a:pt x="3" y="35"/>
                    </a:lnTo>
                    <a:lnTo>
                      <a:pt x="1" y="31"/>
                    </a:lnTo>
                    <a:lnTo>
                      <a:pt x="1" y="27"/>
                    </a:lnTo>
                    <a:lnTo>
                      <a:pt x="0" y="23"/>
                    </a:lnTo>
                    <a:lnTo>
                      <a:pt x="0" y="23"/>
                    </a:lnTo>
                    <a:lnTo>
                      <a:pt x="1" y="18"/>
                    </a:lnTo>
                    <a:lnTo>
                      <a:pt x="1" y="14"/>
                    </a:lnTo>
                    <a:lnTo>
                      <a:pt x="3" y="10"/>
                    </a:lnTo>
                    <a:lnTo>
                      <a:pt x="5" y="7"/>
                    </a:lnTo>
                    <a:lnTo>
                      <a:pt x="8" y="4"/>
                    </a:lnTo>
                    <a:lnTo>
                      <a:pt x="13" y="2"/>
                    </a:lnTo>
                    <a:lnTo>
                      <a:pt x="17" y="1"/>
                    </a:lnTo>
                    <a:lnTo>
                      <a:pt x="22" y="0"/>
                    </a:lnTo>
                    <a:lnTo>
                      <a:pt x="132" y="0"/>
                    </a:lnTo>
                    <a:lnTo>
                      <a:pt x="132" y="0"/>
                    </a:lnTo>
                    <a:lnTo>
                      <a:pt x="139" y="1"/>
                    </a:lnTo>
                    <a:lnTo>
                      <a:pt x="143" y="2"/>
                    </a:lnTo>
                    <a:lnTo>
                      <a:pt x="147" y="4"/>
                    </a:lnTo>
                    <a:lnTo>
                      <a:pt x="150" y="7"/>
                    </a:lnTo>
                    <a:lnTo>
                      <a:pt x="152" y="10"/>
                    </a:lnTo>
                    <a:lnTo>
                      <a:pt x="153" y="14"/>
                    </a:lnTo>
                    <a:lnTo>
                      <a:pt x="154" y="18"/>
                    </a:lnTo>
                    <a:lnTo>
                      <a:pt x="155" y="23"/>
                    </a:lnTo>
                    <a:lnTo>
                      <a:pt x="155" y="23"/>
                    </a:lnTo>
                    <a:lnTo>
                      <a:pt x="154" y="27"/>
                    </a:lnTo>
                    <a:lnTo>
                      <a:pt x="153" y="31"/>
                    </a:lnTo>
                    <a:lnTo>
                      <a:pt x="152" y="35"/>
                    </a:lnTo>
                    <a:lnTo>
                      <a:pt x="150" y="38"/>
                    </a:lnTo>
                    <a:lnTo>
                      <a:pt x="147" y="41"/>
                    </a:lnTo>
                    <a:lnTo>
                      <a:pt x="143" y="43"/>
                    </a:lnTo>
                    <a:lnTo>
                      <a:pt x="139" y="45"/>
                    </a:lnTo>
                    <a:lnTo>
                      <a:pt x="132" y="45"/>
                    </a:lnTo>
                    <a:lnTo>
                      <a:pt x="22" y="4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649"/>
              <p:cNvSpPr/>
              <p:nvPr/>
            </p:nvSpPr>
            <p:spPr bwMode="auto">
              <a:xfrm>
                <a:off x="2578101" y="4552950"/>
                <a:ext cx="241300" cy="31750"/>
              </a:xfrm>
              <a:custGeom>
                <a:avLst/>
                <a:gdLst/>
                <a:ahLst/>
                <a:cxnLst>
                  <a:cxn ang="0">
                    <a:pos x="400" y="58"/>
                  </a:cxn>
                  <a:cxn ang="0">
                    <a:pos x="400" y="58"/>
                  </a:cxn>
                  <a:cxn ang="0">
                    <a:pos x="352" y="58"/>
                  </a:cxn>
                  <a:cxn ang="0">
                    <a:pos x="305" y="56"/>
                  </a:cxn>
                  <a:cxn ang="0">
                    <a:pos x="212" y="52"/>
                  </a:cxn>
                  <a:cxn ang="0">
                    <a:pos x="212" y="52"/>
                  </a:cxn>
                  <a:cxn ang="0">
                    <a:pos x="117" y="48"/>
                  </a:cxn>
                  <a:cxn ang="0">
                    <a:pos x="69" y="46"/>
                  </a:cxn>
                  <a:cxn ang="0">
                    <a:pos x="22" y="46"/>
                  </a:cxn>
                  <a:cxn ang="0">
                    <a:pos x="22" y="46"/>
                  </a:cxn>
                  <a:cxn ang="0">
                    <a:pos x="16" y="45"/>
                  </a:cxn>
                  <a:cxn ang="0">
                    <a:pos x="12" y="44"/>
                  </a:cxn>
                  <a:cxn ang="0">
                    <a:pos x="8" y="42"/>
                  </a:cxn>
                  <a:cxn ang="0">
                    <a:pos x="5" y="39"/>
                  </a:cxn>
                  <a:cxn ang="0">
                    <a:pos x="3" y="36"/>
                  </a:cxn>
                  <a:cxn ang="0">
                    <a:pos x="1" y="31"/>
                  </a:cxn>
                  <a:cxn ang="0">
                    <a:pos x="0" y="27"/>
                  </a:cxn>
                  <a:cxn ang="0">
                    <a:pos x="0" y="23"/>
                  </a:cxn>
                  <a:cxn ang="0">
                    <a:pos x="0" y="23"/>
                  </a:cxn>
                  <a:cxn ang="0">
                    <a:pos x="0" y="19"/>
                  </a:cxn>
                  <a:cxn ang="0">
                    <a:pos x="1" y="15"/>
                  </a:cxn>
                  <a:cxn ang="0">
                    <a:pos x="3" y="11"/>
                  </a:cxn>
                  <a:cxn ang="0">
                    <a:pos x="5" y="8"/>
                  </a:cxn>
                  <a:cxn ang="0">
                    <a:pos x="8" y="5"/>
                  </a:cxn>
                  <a:cxn ang="0">
                    <a:pos x="12" y="3"/>
                  </a:cxn>
                  <a:cxn ang="0">
                    <a:pos x="16" y="0"/>
                  </a:cxn>
                  <a:cxn ang="0">
                    <a:pos x="22" y="0"/>
                  </a:cxn>
                  <a:cxn ang="0">
                    <a:pos x="22" y="0"/>
                  </a:cxn>
                  <a:cxn ang="0">
                    <a:pos x="69" y="0"/>
                  </a:cxn>
                  <a:cxn ang="0">
                    <a:pos x="117" y="3"/>
                  </a:cxn>
                  <a:cxn ang="0">
                    <a:pos x="211" y="7"/>
                  </a:cxn>
                  <a:cxn ang="0">
                    <a:pos x="211" y="7"/>
                  </a:cxn>
                  <a:cxn ang="0">
                    <a:pos x="305" y="11"/>
                  </a:cxn>
                  <a:cxn ang="0">
                    <a:pos x="352" y="13"/>
                  </a:cxn>
                  <a:cxn ang="0">
                    <a:pos x="400" y="13"/>
                  </a:cxn>
                  <a:cxn ang="0">
                    <a:pos x="400" y="13"/>
                  </a:cxn>
                  <a:cxn ang="0">
                    <a:pos x="433" y="13"/>
                  </a:cxn>
                  <a:cxn ang="0">
                    <a:pos x="433" y="13"/>
                  </a:cxn>
                  <a:cxn ang="0">
                    <a:pos x="433" y="13"/>
                  </a:cxn>
                  <a:cxn ang="0">
                    <a:pos x="438" y="13"/>
                  </a:cxn>
                  <a:cxn ang="0">
                    <a:pos x="443" y="15"/>
                  </a:cxn>
                  <a:cxn ang="0">
                    <a:pos x="446" y="17"/>
                  </a:cxn>
                  <a:cxn ang="0">
                    <a:pos x="449" y="20"/>
                  </a:cxn>
                  <a:cxn ang="0">
                    <a:pos x="451" y="23"/>
                  </a:cxn>
                  <a:cxn ang="0">
                    <a:pos x="453" y="26"/>
                  </a:cxn>
                  <a:cxn ang="0">
                    <a:pos x="454" y="30"/>
                  </a:cxn>
                  <a:cxn ang="0">
                    <a:pos x="454" y="35"/>
                  </a:cxn>
                  <a:cxn ang="0">
                    <a:pos x="454" y="35"/>
                  </a:cxn>
                  <a:cxn ang="0">
                    <a:pos x="454" y="39"/>
                  </a:cxn>
                  <a:cxn ang="0">
                    <a:pos x="453" y="43"/>
                  </a:cxn>
                  <a:cxn ang="0">
                    <a:pos x="451" y="47"/>
                  </a:cxn>
                  <a:cxn ang="0">
                    <a:pos x="449" y="51"/>
                  </a:cxn>
                  <a:cxn ang="0">
                    <a:pos x="446" y="54"/>
                  </a:cxn>
                  <a:cxn ang="0">
                    <a:pos x="442" y="56"/>
                  </a:cxn>
                  <a:cxn ang="0">
                    <a:pos x="438" y="57"/>
                  </a:cxn>
                  <a:cxn ang="0">
                    <a:pos x="433" y="58"/>
                  </a:cxn>
                  <a:cxn ang="0">
                    <a:pos x="433" y="58"/>
                  </a:cxn>
                  <a:cxn ang="0">
                    <a:pos x="400" y="58"/>
                  </a:cxn>
                  <a:cxn ang="0">
                    <a:pos x="400" y="58"/>
                  </a:cxn>
                </a:cxnLst>
                <a:rect l="0" t="0" r="r" b="b"/>
                <a:pathLst>
                  <a:path w="454" h="58">
                    <a:moveTo>
                      <a:pt x="400" y="58"/>
                    </a:moveTo>
                    <a:lnTo>
                      <a:pt x="400" y="58"/>
                    </a:lnTo>
                    <a:lnTo>
                      <a:pt x="352" y="58"/>
                    </a:lnTo>
                    <a:lnTo>
                      <a:pt x="305" y="56"/>
                    </a:lnTo>
                    <a:lnTo>
                      <a:pt x="212" y="52"/>
                    </a:lnTo>
                    <a:lnTo>
                      <a:pt x="212" y="52"/>
                    </a:lnTo>
                    <a:lnTo>
                      <a:pt x="117" y="48"/>
                    </a:lnTo>
                    <a:lnTo>
                      <a:pt x="69" y="46"/>
                    </a:lnTo>
                    <a:lnTo>
                      <a:pt x="22" y="46"/>
                    </a:lnTo>
                    <a:lnTo>
                      <a:pt x="22" y="46"/>
                    </a:lnTo>
                    <a:lnTo>
                      <a:pt x="16" y="45"/>
                    </a:lnTo>
                    <a:lnTo>
                      <a:pt x="12" y="44"/>
                    </a:lnTo>
                    <a:lnTo>
                      <a:pt x="8" y="42"/>
                    </a:lnTo>
                    <a:lnTo>
                      <a:pt x="5" y="39"/>
                    </a:lnTo>
                    <a:lnTo>
                      <a:pt x="3" y="36"/>
                    </a:lnTo>
                    <a:lnTo>
                      <a:pt x="1" y="31"/>
                    </a:lnTo>
                    <a:lnTo>
                      <a:pt x="0" y="27"/>
                    </a:lnTo>
                    <a:lnTo>
                      <a:pt x="0" y="23"/>
                    </a:lnTo>
                    <a:lnTo>
                      <a:pt x="0" y="23"/>
                    </a:lnTo>
                    <a:lnTo>
                      <a:pt x="0" y="19"/>
                    </a:lnTo>
                    <a:lnTo>
                      <a:pt x="1" y="15"/>
                    </a:lnTo>
                    <a:lnTo>
                      <a:pt x="3" y="11"/>
                    </a:lnTo>
                    <a:lnTo>
                      <a:pt x="5" y="8"/>
                    </a:lnTo>
                    <a:lnTo>
                      <a:pt x="8" y="5"/>
                    </a:lnTo>
                    <a:lnTo>
                      <a:pt x="12" y="3"/>
                    </a:lnTo>
                    <a:lnTo>
                      <a:pt x="16" y="0"/>
                    </a:lnTo>
                    <a:lnTo>
                      <a:pt x="22" y="0"/>
                    </a:lnTo>
                    <a:lnTo>
                      <a:pt x="22" y="0"/>
                    </a:lnTo>
                    <a:lnTo>
                      <a:pt x="69" y="0"/>
                    </a:lnTo>
                    <a:lnTo>
                      <a:pt x="117" y="3"/>
                    </a:lnTo>
                    <a:lnTo>
                      <a:pt x="211" y="7"/>
                    </a:lnTo>
                    <a:lnTo>
                      <a:pt x="211" y="7"/>
                    </a:lnTo>
                    <a:lnTo>
                      <a:pt x="305" y="11"/>
                    </a:lnTo>
                    <a:lnTo>
                      <a:pt x="352" y="13"/>
                    </a:lnTo>
                    <a:lnTo>
                      <a:pt x="400" y="13"/>
                    </a:lnTo>
                    <a:lnTo>
                      <a:pt x="400" y="13"/>
                    </a:lnTo>
                    <a:lnTo>
                      <a:pt x="433" y="13"/>
                    </a:lnTo>
                    <a:lnTo>
                      <a:pt x="433" y="13"/>
                    </a:lnTo>
                    <a:lnTo>
                      <a:pt x="433" y="13"/>
                    </a:lnTo>
                    <a:lnTo>
                      <a:pt x="438" y="13"/>
                    </a:lnTo>
                    <a:lnTo>
                      <a:pt x="443" y="15"/>
                    </a:lnTo>
                    <a:lnTo>
                      <a:pt x="446" y="17"/>
                    </a:lnTo>
                    <a:lnTo>
                      <a:pt x="449" y="20"/>
                    </a:lnTo>
                    <a:lnTo>
                      <a:pt x="451" y="23"/>
                    </a:lnTo>
                    <a:lnTo>
                      <a:pt x="453" y="26"/>
                    </a:lnTo>
                    <a:lnTo>
                      <a:pt x="454" y="30"/>
                    </a:lnTo>
                    <a:lnTo>
                      <a:pt x="454" y="35"/>
                    </a:lnTo>
                    <a:lnTo>
                      <a:pt x="454" y="35"/>
                    </a:lnTo>
                    <a:lnTo>
                      <a:pt x="454" y="39"/>
                    </a:lnTo>
                    <a:lnTo>
                      <a:pt x="453" y="43"/>
                    </a:lnTo>
                    <a:lnTo>
                      <a:pt x="451" y="47"/>
                    </a:lnTo>
                    <a:lnTo>
                      <a:pt x="449" y="51"/>
                    </a:lnTo>
                    <a:lnTo>
                      <a:pt x="446" y="54"/>
                    </a:lnTo>
                    <a:lnTo>
                      <a:pt x="442" y="56"/>
                    </a:lnTo>
                    <a:lnTo>
                      <a:pt x="438" y="57"/>
                    </a:lnTo>
                    <a:lnTo>
                      <a:pt x="433" y="58"/>
                    </a:lnTo>
                    <a:lnTo>
                      <a:pt x="433" y="58"/>
                    </a:lnTo>
                    <a:lnTo>
                      <a:pt x="400" y="58"/>
                    </a:lnTo>
                    <a:lnTo>
                      <a:pt x="400"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650"/>
              <p:cNvSpPr/>
              <p:nvPr/>
            </p:nvSpPr>
            <p:spPr bwMode="auto">
              <a:xfrm>
                <a:off x="2163763" y="4130675"/>
                <a:ext cx="603250" cy="517525"/>
              </a:xfrm>
              <a:custGeom>
                <a:avLst/>
                <a:gdLst/>
                <a:ahLst/>
                <a:cxnLst>
                  <a:cxn ang="0">
                    <a:pos x="152" y="976"/>
                  </a:cxn>
                  <a:cxn ang="0">
                    <a:pos x="69" y="957"/>
                  </a:cxn>
                  <a:cxn ang="0">
                    <a:pos x="35" y="924"/>
                  </a:cxn>
                  <a:cxn ang="0">
                    <a:pos x="9" y="878"/>
                  </a:cxn>
                  <a:cxn ang="0">
                    <a:pos x="0" y="852"/>
                  </a:cxn>
                  <a:cxn ang="0">
                    <a:pos x="1" y="746"/>
                  </a:cxn>
                  <a:cxn ang="0">
                    <a:pos x="4" y="564"/>
                  </a:cxn>
                  <a:cxn ang="0">
                    <a:pos x="2" y="463"/>
                  </a:cxn>
                  <a:cxn ang="0">
                    <a:pos x="5" y="378"/>
                  </a:cxn>
                  <a:cxn ang="0">
                    <a:pos x="2" y="261"/>
                  </a:cxn>
                  <a:cxn ang="0">
                    <a:pos x="14" y="150"/>
                  </a:cxn>
                  <a:cxn ang="0">
                    <a:pos x="18" y="135"/>
                  </a:cxn>
                  <a:cxn ang="0">
                    <a:pos x="32" y="65"/>
                  </a:cxn>
                  <a:cxn ang="0">
                    <a:pos x="66" y="26"/>
                  </a:cxn>
                  <a:cxn ang="0">
                    <a:pos x="137" y="2"/>
                  </a:cxn>
                  <a:cxn ang="0">
                    <a:pos x="197" y="0"/>
                  </a:cxn>
                  <a:cxn ang="0">
                    <a:pos x="288" y="7"/>
                  </a:cxn>
                  <a:cxn ang="0">
                    <a:pos x="338" y="6"/>
                  </a:cxn>
                  <a:cxn ang="0">
                    <a:pos x="433" y="12"/>
                  </a:cxn>
                  <a:cxn ang="0">
                    <a:pos x="535" y="9"/>
                  </a:cxn>
                  <a:cxn ang="0">
                    <a:pos x="789" y="13"/>
                  </a:cxn>
                  <a:cxn ang="0">
                    <a:pos x="993" y="15"/>
                  </a:cxn>
                  <a:cxn ang="0">
                    <a:pos x="1078" y="33"/>
                  </a:cxn>
                  <a:cxn ang="0">
                    <a:pos x="1120" y="71"/>
                  </a:cxn>
                  <a:cxn ang="0">
                    <a:pos x="1139" y="149"/>
                  </a:cxn>
                  <a:cxn ang="0">
                    <a:pos x="1128" y="219"/>
                  </a:cxn>
                  <a:cxn ang="0">
                    <a:pos x="1111" y="230"/>
                  </a:cxn>
                  <a:cxn ang="0">
                    <a:pos x="1088" y="212"/>
                  </a:cxn>
                  <a:cxn ang="0">
                    <a:pos x="1092" y="184"/>
                  </a:cxn>
                  <a:cxn ang="0">
                    <a:pos x="1090" y="133"/>
                  </a:cxn>
                  <a:cxn ang="0">
                    <a:pos x="1069" y="80"/>
                  </a:cxn>
                  <a:cxn ang="0">
                    <a:pos x="1039" y="67"/>
                  </a:cxn>
                  <a:cxn ang="0">
                    <a:pos x="914" y="61"/>
                  </a:cxn>
                  <a:cxn ang="0">
                    <a:pos x="786" y="62"/>
                  </a:cxn>
                  <a:cxn ang="0">
                    <a:pos x="689" y="63"/>
                  </a:cxn>
                  <a:cxn ang="0">
                    <a:pos x="566" y="56"/>
                  </a:cxn>
                  <a:cxn ang="0">
                    <a:pos x="289" y="53"/>
                  </a:cxn>
                  <a:cxn ang="0">
                    <a:pos x="154" y="46"/>
                  </a:cxn>
                  <a:cxn ang="0">
                    <a:pos x="89" y="64"/>
                  </a:cxn>
                  <a:cxn ang="0">
                    <a:pos x="70" y="94"/>
                  </a:cxn>
                  <a:cxn ang="0">
                    <a:pos x="64" y="141"/>
                  </a:cxn>
                  <a:cxn ang="0">
                    <a:pos x="60" y="164"/>
                  </a:cxn>
                  <a:cxn ang="0">
                    <a:pos x="50" y="264"/>
                  </a:cxn>
                  <a:cxn ang="0">
                    <a:pos x="51" y="414"/>
                  </a:cxn>
                  <a:cxn ang="0">
                    <a:pos x="49" y="513"/>
                  </a:cxn>
                  <a:cxn ang="0">
                    <a:pos x="51" y="674"/>
                  </a:cxn>
                  <a:cxn ang="0">
                    <a:pos x="47" y="807"/>
                  </a:cxn>
                  <a:cxn ang="0">
                    <a:pos x="49" y="851"/>
                  </a:cxn>
                  <a:cxn ang="0">
                    <a:pos x="57" y="880"/>
                  </a:cxn>
                  <a:cxn ang="0">
                    <a:pos x="88" y="915"/>
                  </a:cxn>
                  <a:cxn ang="0">
                    <a:pos x="142" y="931"/>
                  </a:cxn>
                  <a:cxn ang="0">
                    <a:pos x="201" y="930"/>
                  </a:cxn>
                  <a:cxn ang="0">
                    <a:pos x="280" y="933"/>
                  </a:cxn>
                  <a:cxn ang="0">
                    <a:pos x="301" y="947"/>
                  </a:cxn>
                  <a:cxn ang="0">
                    <a:pos x="300" y="968"/>
                  </a:cxn>
                  <a:cxn ang="0">
                    <a:pos x="280" y="978"/>
                  </a:cxn>
                </a:cxnLst>
                <a:rect l="0" t="0" r="r" b="b"/>
                <a:pathLst>
                  <a:path w="1139" h="978">
                    <a:moveTo>
                      <a:pt x="280" y="978"/>
                    </a:moveTo>
                    <a:lnTo>
                      <a:pt x="280" y="978"/>
                    </a:lnTo>
                    <a:lnTo>
                      <a:pt x="218" y="978"/>
                    </a:lnTo>
                    <a:lnTo>
                      <a:pt x="156" y="977"/>
                    </a:lnTo>
                    <a:lnTo>
                      <a:pt x="152" y="976"/>
                    </a:lnTo>
                    <a:lnTo>
                      <a:pt x="152" y="976"/>
                    </a:lnTo>
                    <a:lnTo>
                      <a:pt x="139" y="976"/>
                    </a:lnTo>
                    <a:lnTo>
                      <a:pt x="125" y="975"/>
                    </a:lnTo>
                    <a:lnTo>
                      <a:pt x="112" y="973"/>
                    </a:lnTo>
                    <a:lnTo>
                      <a:pt x="97" y="970"/>
                    </a:lnTo>
                    <a:lnTo>
                      <a:pt x="83" y="965"/>
                    </a:lnTo>
                    <a:lnTo>
                      <a:pt x="69" y="957"/>
                    </a:lnTo>
                    <a:lnTo>
                      <a:pt x="63" y="953"/>
                    </a:lnTo>
                    <a:lnTo>
                      <a:pt x="57" y="949"/>
                    </a:lnTo>
                    <a:lnTo>
                      <a:pt x="52" y="944"/>
                    </a:lnTo>
                    <a:lnTo>
                      <a:pt x="47" y="938"/>
                    </a:lnTo>
                    <a:lnTo>
                      <a:pt x="47" y="938"/>
                    </a:lnTo>
                    <a:lnTo>
                      <a:pt x="35" y="924"/>
                    </a:lnTo>
                    <a:lnTo>
                      <a:pt x="26" y="912"/>
                    </a:lnTo>
                    <a:lnTo>
                      <a:pt x="19" y="899"/>
                    </a:lnTo>
                    <a:lnTo>
                      <a:pt x="11" y="885"/>
                    </a:lnTo>
                    <a:lnTo>
                      <a:pt x="11" y="885"/>
                    </a:lnTo>
                    <a:lnTo>
                      <a:pt x="9" y="878"/>
                    </a:lnTo>
                    <a:lnTo>
                      <a:pt x="9" y="878"/>
                    </a:lnTo>
                    <a:lnTo>
                      <a:pt x="7" y="875"/>
                    </a:lnTo>
                    <a:lnTo>
                      <a:pt x="4" y="870"/>
                    </a:lnTo>
                    <a:lnTo>
                      <a:pt x="4" y="870"/>
                    </a:lnTo>
                    <a:lnTo>
                      <a:pt x="3" y="866"/>
                    </a:lnTo>
                    <a:lnTo>
                      <a:pt x="1" y="861"/>
                    </a:lnTo>
                    <a:lnTo>
                      <a:pt x="0" y="852"/>
                    </a:lnTo>
                    <a:lnTo>
                      <a:pt x="0" y="843"/>
                    </a:lnTo>
                    <a:lnTo>
                      <a:pt x="1" y="832"/>
                    </a:lnTo>
                    <a:lnTo>
                      <a:pt x="1" y="832"/>
                    </a:lnTo>
                    <a:lnTo>
                      <a:pt x="1" y="818"/>
                    </a:lnTo>
                    <a:lnTo>
                      <a:pt x="1" y="746"/>
                    </a:lnTo>
                    <a:lnTo>
                      <a:pt x="1" y="746"/>
                    </a:lnTo>
                    <a:lnTo>
                      <a:pt x="2" y="700"/>
                    </a:lnTo>
                    <a:lnTo>
                      <a:pt x="3" y="655"/>
                    </a:lnTo>
                    <a:lnTo>
                      <a:pt x="3" y="655"/>
                    </a:lnTo>
                    <a:lnTo>
                      <a:pt x="4" y="609"/>
                    </a:lnTo>
                    <a:lnTo>
                      <a:pt x="4" y="564"/>
                    </a:lnTo>
                    <a:lnTo>
                      <a:pt x="4" y="564"/>
                    </a:lnTo>
                    <a:lnTo>
                      <a:pt x="4" y="538"/>
                    </a:lnTo>
                    <a:lnTo>
                      <a:pt x="3" y="512"/>
                    </a:lnTo>
                    <a:lnTo>
                      <a:pt x="3" y="512"/>
                    </a:lnTo>
                    <a:lnTo>
                      <a:pt x="1" y="481"/>
                    </a:lnTo>
                    <a:lnTo>
                      <a:pt x="1" y="481"/>
                    </a:lnTo>
                    <a:lnTo>
                      <a:pt x="2" y="463"/>
                    </a:lnTo>
                    <a:lnTo>
                      <a:pt x="3" y="445"/>
                    </a:lnTo>
                    <a:lnTo>
                      <a:pt x="3" y="445"/>
                    </a:lnTo>
                    <a:lnTo>
                      <a:pt x="5" y="430"/>
                    </a:lnTo>
                    <a:lnTo>
                      <a:pt x="6" y="414"/>
                    </a:lnTo>
                    <a:lnTo>
                      <a:pt x="6" y="414"/>
                    </a:lnTo>
                    <a:lnTo>
                      <a:pt x="5" y="378"/>
                    </a:lnTo>
                    <a:lnTo>
                      <a:pt x="4" y="342"/>
                    </a:lnTo>
                    <a:lnTo>
                      <a:pt x="4" y="342"/>
                    </a:lnTo>
                    <a:lnTo>
                      <a:pt x="2" y="309"/>
                    </a:lnTo>
                    <a:lnTo>
                      <a:pt x="1" y="276"/>
                    </a:lnTo>
                    <a:lnTo>
                      <a:pt x="1" y="276"/>
                    </a:lnTo>
                    <a:lnTo>
                      <a:pt x="2" y="261"/>
                    </a:lnTo>
                    <a:lnTo>
                      <a:pt x="3" y="246"/>
                    </a:lnTo>
                    <a:lnTo>
                      <a:pt x="7" y="216"/>
                    </a:lnTo>
                    <a:lnTo>
                      <a:pt x="7" y="216"/>
                    </a:lnTo>
                    <a:lnTo>
                      <a:pt x="12" y="184"/>
                    </a:lnTo>
                    <a:lnTo>
                      <a:pt x="13" y="166"/>
                    </a:lnTo>
                    <a:lnTo>
                      <a:pt x="14" y="150"/>
                    </a:lnTo>
                    <a:lnTo>
                      <a:pt x="14" y="150"/>
                    </a:lnTo>
                    <a:lnTo>
                      <a:pt x="14" y="144"/>
                    </a:lnTo>
                    <a:lnTo>
                      <a:pt x="17" y="138"/>
                    </a:lnTo>
                    <a:lnTo>
                      <a:pt x="18" y="136"/>
                    </a:lnTo>
                    <a:lnTo>
                      <a:pt x="18" y="135"/>
                    </a:lnTo>
                    <a:lnTo>
                      <a:pt x="18" y="135"/>
                    </a:lnTo>
                    <a:lnTo>
                      <a:pt x="18" y="123"/>
                    </a:lnTo>
                    <a:lnTo>
                      <a:pt x="19" y="111"/>
                    </a:lnTo>
                    <a:lnTo>
                      <a:pt x="21" y="99"/>
                    </a:lnTo>
                    <a:lnTo>
                      <a:pt x="24" y="87"/>
                    </a:lnTo>
                    <a:lnTo>
                      <a:pt x="28" y="75"/>
                    </a:lnTo>
                    <a:lnTo>
                      <a:pt x="32" y="65"/>
                    </a:lnTo>
                    <a:lnTo>
                      <a:pt x="38" y="55"/>
                    </a:lnTo>
                    <a:lnTo>
                      <a:pt x="45" y="45"/>
                    </a:lnTo>
                    <a:lnTo>
                      <a:pt x="45" y="45"/>
                    </a:lnTo>
                    <a:lnTo>
                      <a:pt x="52" y="38"/>
                    </a:lnTo>
                    <a:lnTo>
                      <a:pt x="59" y="31"/>
                    </a:lnTo>
                    <a:lnTo>
                      <a:pt x="66" y="26"/>
                    </a:lnTo>
                    <a:lnTo>
                      <a:pt x="73" y="21"/>
                    </a:lnTo>
                    <a:lnTo>
                      <a:pt x="81" y="16"/>
                    </a:lnTo>
                    <a:lnTo>
                      <a:pt x="88" y="12"/>
                    </a:lnTo>
                    <a:lnTo>
                      <a:pt x="103" y="7"/>
                    </a:lnTo>
                    <a:lnTo>
                      <a:pt x="120" y="4"/>
                    </a:lnTo>
                    <a:lnTo>
                      <a:pt x="137" y="2"/>
                    </a:lnTo>
                    <a:lnTo>
                      <a:pt x="156" y="1"/>
                    </a:lnTo>
                    <a:lnTo>
                      <a:pt x="175" y="1"/>
                    </a:lnTo>
                    <a:lnTo>
                      <a:pt x="175" y="1"/>
                    </a:lnTo>
                    <a:lnTo>
                      <a:pt x="192" y="1"/>
                    </a:lnTo>
                    <a:lnTo>
                      <a:pt x="192" y="1"/>
                    </a:lnTo>
                    <a:lnTo>
                      <a:pt x="197" y="0"/>
                    </a:lnTo>
                    <a:lnTo>
                      <a:pt x="197" y="0"/>
                    </a:lnTo>
                    <a:lnTo>
                      <a:pt x="220" y="1"/>
                    </a:lnTo>
                    <a:lnTo>
                      <a:pt x="243" y="3"/>
                    </a:lnTo>
                    <a:lnTo>
                      <a:pt x="243" y="3"/>
                    </a:lnTo>
                    <a:lnTo>
                      <a:pt x="265" y="6"/>
                    </a:lnTo>
                    <a:lnTo>
                      <a:pt x="288" y="7"/>
                    </a:lnTo>
                    <a:lnTo>
                      <a:pt x="290" y="7"/>
                    </a:lnTo>
                    <a:lnTo>
                      <a:pt x="290" y="7"/>
                    </a:lnTo>
                    <a:lnTo>
                      <a:pt x="314" y="6"/>
                    </a:lnTo>
                    <a:lnTo>
                      <a:pt x="314" y="6"/>
                    </a:lnTo>
                    <a:lnTo>
                      <a:pt x="338" y="6"/>
                    </a:lnTo>
                    <a:lnTo>
                      <a:pt x="338" y="6"/>
                    </a:lnTo>
                    <a:lnTo>
                      <a:pt x="354" y="6"/>
                    </a:lnTo>
                    <a:lnTo>
                      <a:pt x="369" y="8"/>
                    </a:lnTo>
                    <a:lnTo>
                      <a:pt x="369" y="8"/>
                    </a:lnTo>
                    <a:lnTo>
                      <a:pt x="383" y="9"/>
                    </a:lnTo>
                    <a:lnTo>
                      <a:pt x="399" y="11"/>
                    </a:lnTo>
                    <a:lnTo>
                      <a:pt x="433" y="12"/>
                    </a:lnTo>
                    <a:lnTo>
                      <a:pt x="433" y="12"/>
                    </a:lnTo>
                    <a:lnTo>
                      <a:pt x="459" y="11"/>
                    </a:lnTo>
                    <a:lnTo>
                      <a:pt x="484" y="10"/>
                    </a:lnTo>
                    <a:lnTo>
                      <a:pt x="484" y="10"/>
                    </a:lnTo>
                    <a:lnTo>
                      <a:pt x="535" y="9"/>
                    </a:lnTo>
                    <a:lnTo>
                      <a:pt x="535" y="9"/>
                    </a:lnTo>
                    <a:lnTo>
                      <a:pt x="566" y="10"/>
                    </a:lnTo>
                    <a:lnTo>
                      <a:pt x="566" y="10"/>
                    </a:lnTo>
                    <a:lnTo>
                      <a:pt x="633" y="13"/>
                    </a:lnTo>
                    <a:lnTo>
                      <a:pt x="712" y="14"/>
                    </a:lnTo>
                    <a:lnTo>
                      <a:pt x="712" y="14"/>
                    </a:lnTo>
                    <a:lnTo>
                      <a:pt x="789" y="13"/>
                    </a:lnTo>
                    <a:lnTo>
                      <a:pt x="789" y="13"/>
                    </a:lnTo>
                    <a:lnTo>
                      <a:pt x="867" y="13"/>
                    </a:lnTo>
                    <a:lnTo>
                      <a:pt x="867" y="13"/>
                    </a:lnTo>
                    <a:lnTo>
                      <a:pt x="935" y="13"/>
                    </a:lnTo>
                    <a:lnTo>
                      <a:pt x="993" y="15"/>
                    </a:lnTo>
                    <a:lnTo>
                      <a:pt x="993" y="15"/>
                    </a:lnTo>
                    <a:lnTo>
                      <a:pt x="1013" y="17"/>
                    </a:lnTo>
                    <a:lnTo>
                      <a:pt x="1033" y="20"/>
                    </a:lnTo>
                    <a:lnTo>
                      <a:pt x="1052" y="24"/>
                    </a:lnTo>
                    <a:lnTo>
                      <a:pt x="1061" y="27"/>
                    </a:lnTo>
                    <a:lnTo>
                      <a:pt x="1070" y="30"/>
                    </a:lnTo>
                    <a:lnTo>
                      <a:pt x="1078" y="33"/>
                    </a:lnTo>
                    <a:lnTo>
                      <a:pt x="1087" y="38"/>
                    </a:lnTo>
                    <a:lnTo>
                      <a:pt x="1094" y="43"/>
                    </a:lnTo>
                    <a:lnTo>
                      <a:pt x="1101" y="48"/>
                    </a:lnTo>
                    <a:lnTo>
                      <a:pt x="1108" y="56"/>
                    </a:lnTo>
                    <a:lnTo>
                      <a:pt x="1115" y="63"/>
                    </a:lnTo>
                    <a:lnTo>
                      <a:pt x="1120" y="71"/>
                    </a:lnTo>
                    <a:lnTo>
                      <a:pt x="1125" y="80"/>
                    </a:lnTo>
                    <a:lnTo>
                      <a:pt x="1125" y="80"/>
                    </a:lnTo>
                    <a:lnTo>
                      <a:pt x="1130" y="95"/>
                    </a:lnTo>
                    <a:lnTo>
                      <a:pt x="1134" y="111"/>
                    </a:lnTo>
                    <a:lnTo>
                      <a:pt x="1137" y="130"/>
                    </a:lnTo>
                    <a:lnTo>
                      <a:pt x="1139" y="149"/>
                    </a:lnTo>
                    <a:lnTo>
                      <a:pt x="1139" y="167"/>
                    </a:lnTo>
                    <a:lnTo>
                      <a:pt x="1137" y="186"/>
                    </a:lnTo>
                    <a:lnTo>
                      <a:pt x="1133" y="203"/>
                    </a:lnTo>
                    <a:lnTo>
                      <a:pt x="1131" y="211"/>
                    </a:lnTo>
                    <a:lnTo>
                      <a:pt x="1128" y="219"/>
                    </a:lnTo>
                    <a:lnTo>
                      <a:pt x="1128" y="219"/>
                    </a:lnTo>
                    <a:lnTo>
                      <a:pt x="1124" y="224"/>
                    </a:lnTo>
                    <a:lnTo>
                      <a:pt x="1120" y="228"/>
                    </a:lnTo>
                    <a:lnTo>
                      <a:pt x="1116" y="229"/>
                    </a:lnTo>
                    <a:lnTo>
                      <a:pt x="1111" y="230"/>
                    </a:lnTo>
                    <a:lnTo>
                      <a:pt x="1111" y="230"/>
                    </a:lnTo>
                    <a:lnTo>
                      <a:pt x="1111" y="230"/>
                    </a:lnTo>
                    <a:lnTo>
                      <a:pt x="1105" y="229"/>
                    </a:lnTo>
                    <a:lnTo>
                      <a:pt x="1099" y="226"/>
                    </a:lnTo>
                    <a:lnTo>
                      <a:pt x="1094" y="222"/>
                    </a:lnTo>
                    <a:lnTo>
                      <a:pt x="1090" y="218"/>
                    </a:lnTo>
                    <a:lnTo>
                      <a:pt x="1090" y="218"/>
                    </a:lnTo>
                    <a:lnTo>
                      <a:pt x="1088" y="212"/>
                    </a:lnTo>
                    <a:lnTo>
                      <a:pt x="1087" y="207"/>
                    </a:lnTo>
                    <a:lnTo>
                      <a:pt x="1087" y="200"/>
                    </a:lnTo>
                    <a:lnTo>
                      <a:pt x="1089" y="195"/>
                    </a:lnTo>
                    <a:lnTo>
                      <a:pt x="1089" y="195"/>
                    </a:lnTo>
                    <a:lnTo>
                      <a:pt x="1091" y="190"/>
                    </a:lnTo>
                    <a:lnTo>
                      <a:pt x="1092" y="184"/>
                    </a:lnTo>
                    <a:lnTo>
                      <a:pt x="1093" y="172"/>
                    </a:lnTo>
                    <a:lnTo>
                      <a:pt x="1092" y="159"/>
                    </a:lnTo>
                    <a:lnTo>
                      <a:pt x="1091" y="147"/>
                    </a:lnTo>
                    <a:lnTo>
                      <a:pt x="1091" y="147"/>
                    </a:lnTo>
                    <a:lnTo>
                      <a:pt x="1090" y="133"/>
                    </a:lnTo>
                    <a:lnTo>
                      <a:pt x="1090" y="133"/>
                    </a:lnTo>
                    <a:lnTo>
                      <a:pt x="1089" y="123"/>
                    </a:lnTo>
                    <a:lnTo>
                      <a:pt x="1087" y="113"/>
                    </a:lnTo>
                    <a:lnTo>
                      <a:pt x="1084" y="102"/>
                    </a:lnTo>
                    <a:lnTo>
                      <a:pt x="1079" y="93"/>
                    </a:lnTo>
                    <a:lnTo>
                      <a:pt x="1073" y="85"/>
                    </a:lnTo>
                    <a:lnTo>
                      <a:pt x="1069" y="80"/>
                    </a:lnTo>
                    <a:lnTo>
                      <a:pt x="1064" y="77"/>
                    </a:lnTo>
                    <a:lnTo>
                      <a:pt x="1059" y="74"/>
                    </a:lnTo>
                    <a:lnTo>
                      <a:pt x="1053" y="71"/>
                    </a:lnTo>
                    <a:lnTo>
                      <a:pt x="1046" y="69"/>
                    </a:lnTo>
                    <a:lnTo>
                      <a:pt x="1039" y="67"/>
                    </a:lnTo>
                    <a:lnTo>
                      <a:pt x="1039" y="67"/>
                    </a:lnTo>
                    <a:lnTo>
                      <a:pt x="1022" y="64"/>
                    </a:lnTo>
                    <a:lnTo>
                      <a:pt x="1002" y="62"/>
                    </a:lnTo>
                    <a:lnTo>
                      <a:pt x="981" y="61"/>
                    </a:lnTo>
                    <a:lnTo>
                      <a:pt x="959" y="60"/>
                    </a:lnTo>
                    <a:lnTo>
                      <a:pt x="959" y="60"/>
                    </a:lnTo>
                    <a:lnTo>
                      <a:pt x="914" y="61"/>
                    </a:lnTo>
                    <a:lnTo>
                      <a:pt x="914" y="61"/>
                    </a:lnTo>
                    <a:lnTo>
                      <a:pt x="872" y="62"/>
                    </a:lnTo>
                    <a:lnTo>
                      <a:pt x="872" y="62"/>
                    </a:lnTo>
                    <a:lnTo>
                      <a:pt x="829" y="62"/>
                    </a:lnTo>
                    <a:lnTo>
                      <a:pt x="829" y="62"/>
                    </a:lnTo>
                    <a:lnTo>
                      <a:pt x="786" y="62"/>
                    </a:lnTo>
                    <a:lnTo>
                      <a:pt x="786" y="62"/>
                    </a:lnTo>
                    <a:lnTo>
                      <a:pt x="741" y="62"/>
                    </a:lnTo>
                    <a:lnTo>
                      <a:pt x="701" y="63"/>
                    </a:lnTo>
                    <a:lnTo>
                      <a:pt x="701" y="63"/>
                    </a:lnTo>
                    <a:lnTo>
                      <a:pt x="689" y="63"/>
                    </a:lnTo>
                    <a:lnTo>
                      <a:pt x="689" y="63"/>
                    </a:lnTo>
                    <a:lnTo>
                      <a:pt x="656" y="62"/>
                    </a:lnTo>
                    <a:lnTo>
                      <a:pt x="623" y="60"/>
                    </a:lnTo>
                    <a:lnTo>
                      <a:pt x="623" y="60"/>
                    </a:lnTo>
                    <a:lnTo>
                      <a:pt x="595" y="57"/>
                    </a:lnTo>
                    <a:lnTo>
                      <a:pt x="566" y="56"/>
                    </a:lnTo>
                    <a:lnTo>
                      <a:pt x="566" y="56"/>
                    </a:lnTo>
                    <a:lnTo>
                      <a:pt x="500" y="55"/>
                    </a:lnTo>
                    <a:lnTo>
                      <a:pt x="435" y="55"/>
                    </a:lnTo>
                    <a:lnTo>
                      <a:pt x="435" y="55"/>
                    </a:lnTo>
                    <a:lnTo>
                      <a:pt x="362" y="54"/>
                    </a:lnTo>
                    <a:lnTo>
                      <a:pt x="289" y="53"/>
                    </a:lnTo>
                    <a:lnTo>
                      <a:pt x="289" y="53"/>
                    </a:lnTo>
                    <a:lnTo>
                      <a:pt x="259" y="51"/>
                    </a:lnTo>
                    <a:lnTo>
                      <a:pt x="230" y="50"/>
                    </a:lnTo>
                    <a:lnTo>
                      <a:pt x="230" y="50"/>
                    </a:lnTo>
                    <a:lnTo>
                      <a:pt x="192" y="47"/>
                    </a:lnTo>
                    <a:lnTo>
                      <a:pt x="154" y="46"/>
                    </a:lnTo>
                    <a:lnTo>
                      <a:pt x="154" y="46"/>
                    </a:lnTo>
                    <a:lnTo>
                      <a:pt x="143" y="46"/>
                    </a:lnTo>
                    <a:lnTo>
                      <a:pt x="131" y="47"/>
                    </a:lnTo>
                    <a:lnTo>
                      <a:pt x="120" y="50"/>
                    </a:lnTo>
                    <a:lnTo>
                      <a:pt x="108" y="53"/>
                    </a:lnTo>
                    <a:lnTo>
                      <a:pt x="98" y="57"/>
                    </a:lnTo>
                    <a:lnTo>
                      <a:pt x="89" y="64"/>
                    </a:lnTo>
                    <a:lnTo>
                      <a:pt x="85" y="68"/>
                    </a:lnTo>
                    <a:lnTo>
                      <a:pt x="81" y="73"/>
                    </a:lnTo>
                    <a:lnTo>
                      <a:pt x="76" y="78"/>
                    </a:lnTo>
                    <a:lnTo>
                      <a:pt x="73" y="84"/>
                    </a:lnTo>
                    <a:lnTo>
                      <a:pt x="73" y="84"/>
                    </a:lnTo>
                    <a:lnTo>
                      <a:pt x="70" y="94"/>
                    </a:lnTo>
                    <a:lnTo>
                      <a:pt x="65" y="110"/>
                    </a:lnTo>
                    <a:lnTo>
                      <a:pt x="62" y="126"/>
                    </a:lnTo>
                    <a:lnTo>
                      <a:pt x="62" y="133"/>
                    </a:lnTo>
                    <a:lnTo>
                      <a:pt x="63" y="137"/>
                    </a:lnTo>
                    <a:lnTo>
                      <a:pt x="63" y="137"/>
                    </a:lnTo>
                    <a:lnTo>
                      <a:pt x="64" y="141"/>
                    </a:lnTo>
                    <a:lnTo>
                      <a:pt x="64" y="146"/>
                    </a:lnTo>
                    <a:lnTo>
                      <a:pt x="64" y="152"/>
                    </a:lnTo>
                    <a:lnTo>
                      <a:pt x="63" y="157"/>
                    </a:lnTo>
                    <a:lnTo>
                      <a:pt x="60" y="161"/>
                    </a:lnTo>
                    <a:lnTo>
                      <a:pt x="60" y="162"/>
                    </a:lnTo>
                    <a:lnTo>
                      <a:pt x="60" y="164"/>
                    </a:lnTo>
                    <a:lnTo>
                      <a:pt x="60" y="164"/>
                    </a:lnTo>
                    <a:lnTo>
                      <a:pt x="58" y="189"/>
                    </a:lnTo>
                    <a:lnTo>
                      <a:pt x="55" y="213"/>
                    </a:lnTo>
                    <a:lnTo>
                      <a:pt x="55" y="213"/>
                    </a:lnTo>
                    <a:lnTo>
                      <a:pt x="52" y="239"/>
                    </a:lnTo>
                    <a:lnTo>
                      <a:pt x="50" y="264"/>
                    </a:lnTo>
                    <a:lnTo>
                      <a:pt x="50" y="264"/>
                    </a:lnTo>
                    <a:lnTo>
                      <a:pt x="50" y="295"/>
                    </a:lnTo>
                    <a:lnTo>
                      <a:pt x="50" y="325"/>
                    </a:lnTo>
                    <a:lnTo>
                      <a:pt x="51" y="385"/>
                    </a:lnTo>
                    <a:lnTo>
                      <a:pt x="51" y="385"/>
                    </a:lnTo>
                    <a:lnTo>
                      <a:pt x="51" y="414"/>
                    </a:lnTo>
                    <a:lnTo>
                      <a:pt x="50" y="443"/>
                    </a:lnTo>
                    <a:lnTo>
                      <a:pt x="50" y="443"/>
                    </a:lnTo>
                    <a:lnTo>
                      <a:pt x="48" y="478"/>
                    </a:lnTo>
                    <a:lnTo>
                      <a:pt x="48" y="496"/>
                    </a:lnTo>
                    <a:lnTo>
                      <a:pt x="49" y="513"/>
                    </a:lnTo>
                    <a:lnTo>
                      <a:pt x="49" y="513"/>
                    </a:lnTo>
                    <a:lnTo>
                      <a:pt x="50" y="543"/>
                    </a:lnTo>
                    <a:lnTo>
                      <a:pt x="51" y="572"/>
                    </a:lnTo>
                    <a:lnTo>
                      <a:pt x="51" y="631"/>
                    </a:lnTo>
                    <a:lnTo>
                      <a:pt x="51" y="631"/>
                    </a:lnTo>
                    <a:lnTo>
                      <a:pt x="51" y="674"/>
                    </a:lnTo>
                    <a:lnTo>
                      <a:pt x="51" y="674"/>
                    </a:lnTo>
                    <a:lnTo>
                      <a:pt x="50" y="707"/>
                    </a:lnTo>
                    <a:lnTo>
                      <a:pt x="49" y="741"/>
                    </a:lnTo>
                    <a:lnTo>
                      <a:pt x="49" y="741"/>
                    </a:lnTo>
                    <a:lnTo>
                      <a:pt x="48" y="774"/>
                    </a:lnTo>
                    <a:lnTo>
                      <a:pt x="47" y="807"/>
                    </a:lnTo>
                    <a:lnTo>
                      <a:pt x="47" y="807"/>
                    </a:lnTo>
                    <a:lnTo>
                      <a:pt x="47" y="822"/>
                    </a:lnTo>
                    <a:lnTo>
                      <a:pt x="47" y="822"/>
                    </a:lnTo>
                    <a:lnTo>
                      <a:pt x="45" y="839"/>
                    </a:lnTo>
                    <a:lnTo>
                      <a:pt x="47" y="845"/>
                    </a:lnTo>
                    <a:lnTo>
                      <a:pt x="49" y="851"/>
                    </a:lnTo>
                    <a:lnTo>
                      <a:pt x="49" y="851"/>
                    </a:lnTo>
                    <a:lnTo>
                      <a:pt x="52" y="857"/>
                    </a:lnTo>
                    <a:lnTo>
                      <a:pt x="54" y="862"/>
                    </a:lnTo>
                    <a:lnTo>
                      <a:pt x="56" y="869"/>
                    </a:lnTo>
                    <a:lnTo>
                      <a:pt x="56" y="874"/>
                    </a:lnTo>
                    <a:lnTo>
                      <a:pt x="56" y="874"/>
                    </a:lnTo>
                    <a:lnTo>
                      <a:pt x="57" y="880"/>
                    </a:lnTo>
                    <a:lnTo>
                      <a:pt x="59" y="886"/>
                    </a:lnTo>
                    <a:lnTo>
                      <a:pt x="62" y="891"/>
                    </a:lnTo>
                    <a:lnTo>
                      <a:pt x="66" y="897"/>
                    </a:lnTo>
                    <a:lnTo>
                      <a:pt x="71" y="902"/>
                    </a:lnTo>
                    <a:lnTo>
                      <a:pt x="76" y="907"/>
                    </a:lnTo>
                    <a:lnTo>
                      <a:pt x="88" y="915"/>
                    </a:lnTo>
                    <a:lnTo>
                      <a:pt x="101" y="921"/>
                    </a:lnTo>
                    <a:lnTo>
                      <a:pt x="114" y="926"/>
                    </a:lnTo>
                    <a:lnTo>
                      <a:pt x="126" y="930"/>
                    </a:lnTo>
                    <a:lnTo>
                      <a:pt x="135" y="931"/>
                    </a:lnTo>
                    <a:lnTo>
                      <a:pt x="135" y="931"/>
                    </a:lnTo>
                    <a:lnTo>
                      <a:pt x="142" y="931"/>
                    </a:lnTo>
                    <a:lnTo>
                      <a:pt x="142" y="931"/>
                    </a:lnTo>
                    <a:lnTo>
                      <a:pt x="166" y="931"/>
                    </a:lnTo>
                    <a:lnTo>
                      <a:pt x="166" y="931"/>
                    </a:lnTo>
                    <a:lnTo>
                      <a:pt x="190" y="930"/>
                    </a:lnTo>
                    <a:lnTo>
                      <a:pt x="190" y="930"/>
                    </a:lnTo>
                    <a:lnTo>
                      <a:pt x="201" y="930"/>
                    </a:lnTo>
                    <a:lnTo>
                      <a:pt x="201" y="930"/>
                    </a:lnTo>
                    <a:lnTo>
                      <a:pt x="227" y="931"/>
                    </a:lnTo>
                    <a:lnTo>
                      <a:pt x="227" y="931"/>
                    </a:lnTo>
                    <a:lnTo>
                      <a:pt x="253" y="933"/>
                    </a:lnTo>
                    <a:lnTo>
                      <a:pt x="280" y="933"/>
                    </a:lnTo>
                    <a:lnTo>
                      <a:pt x="280" y="933"/>
                    </a:lnTo>
                    <a:lnTo>
                      <a:pt x="285" y="934"/>
                    </a:lnTo>
                    <a:lnTo>
                      <a:pt x="290" y="935"/>
                    </a:lnTo>
                    <a:lnTo>
                      <a:pt x="293" y="937"/>
                    </a:lnTo>
                    <a:lnTo>
                      <a:pt x="296" y="940"/>
                    </a:lnTo>
                    <a:lnTo>
                      <a:pt x="300" y="943"/>
                    </a:lnTo>
                    <a:lnTo>
                      <a:pt x="301" y="947"/>
                    </a:lnTo>
                    <a:lnTo>
                      <a:pt x="302" y="951"/>
                    </a:lnTo>
                    <a:lnTo>
                      <a:pt x="302" y="955"/>
                    </a:lnTo>
                    <a:lnTo>
                      <a:pt x="302" y="955"/>
                    </a:lnTo>
                    <a:lnTo>
                      <a:pt x="302" y="960"/>
                    </a:lnTo>
                    <a:lnTo>
                      <a:pt x="301" y="964"/>
                    </a:lnTo>
                    <a:lnTo>
                      <a:pt x="300" y="968"/>
                    </a:lnTo>
                    <a:lnTo>
                      <a:pt x="296" y="971"/>
                    </a:lnTo>
                    <a:lnTo>
                      <a:pt x="293" y="974"/>
                    </a:lnTo>
                    <a:lnTo>
                      <a:pt x="290" y="976"/>
                    </a:lnTo>
                    <a:lnTo>
                      <a:pt x="285" y="978"/>
                    </a:lnTo>
                    <a:lnTo>
                      <a:pt x="280" y="978"/>
                    </a:lnTo>
                    <a:lnTo>
                      <a:pt x="280" y="97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86" name="组合 185"/>
            <p:cNvGrpSpPr/>
            <p:nvPr/>
          </p:nvGrpSpPr>
          <p:grpSpPr>
            <a:xfrm>
              <a:off x="2677193" y="4089244"/>
              <a:ext cx="3012184" cy="1339041"/>
              <a:chOff x="1279158" y="2558135"/>
              <a:chExt cx="3012184" cy="1339041"/>
            </a:xfrm>
          </p:grpSpPr>
          <p:sp>
            <p:nvSpPr>
              <p:cNvPr id="187" name="矩形 186"/>
              <p:cNvSpPr/>
              <p:nvPr/>
            </p:nvSpPr>
            <p:spPr>
              <a:xfrm>
                <a:off x="1279158" y="3140046"/>
                <a:ext cx="30121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88" name="矩形 187"/>
              <p:cNvSpPr/>
              <p:nvPr/>
            </p:nvSpPr>
            <p:spPr>
              <a:xfrm>
                <a:off x="1279158" y="2558135"/>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grpSp>
        <p:nvGrpSpPr>
          <p:cNvPr id="196" name="组合 195"/>
          <p:cNvGrpSpPr/>
          <p:nvPr/>
        </p:nvGrpSpPr>
        <p:grpSpPr>
          <a:xfrm>
            <a:off x="6533111" y="1980663"/>
            <a:ext cx="4145913" cy="1339041"/>
            <a:chOff x="6533111" y="1980663"/>
            <a:chExt cx="4145913" cy="1339041"/>
          </a:xfrm>
        </p:grpSpPr>
        <p:sp>
          <p:nvSpPr>
            <p:cNvPr id="9" name="椭圆 31"/>
            <p:cNvSpPr/>
            <p:nvPr/>
          </p:nvSpPr>
          <p:spPr>
            <a:xfrm>
              <a:off x="6533111" y="2045970"/>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0" name="任意多边形 9"/>
            <p:cNvSpPr/>
            <p:nvPr/>
          </p:nvSpPr>
          <p:spPr>
            <a:xfrm>
              <a:off x="7775684" y="2517031"/>
              <a:ext cx="2690695" cy="1595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139" name="组合 138"/>
            <p:cNvGrpSpPr/>
            <p:nvPr/>
          </p:nvGrpSpPr>
          <p:grpSpPr>
            <a:xfrm>
              <a:off x="6780286" y="2350326"/>
              <a:ext cx="500309" cy="506236"/>
              <a:chOff x="4194175" y="1193800"/>
              <a:chExt cx="669926" cy="677863"/>
            </a:xfrm>
            <a:solidFill>
              <a:schemeClr val="accent3"/>
            </a:solidFill>
          </p:grpSpPr>
          <p:sp>
            <p:nvSpPr>
              <p:cNvPr id="140"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89" name="组合 188"/>
            <p:cNvGrpSpPr/>
            <p:nvPr/>
          </p:nvGrpSpPr>
          <p:grpSpPr>
            <a:xfrm>
              <a:off x="7666840" y="1980663"/>
              <a:ext cx="3012184" cy="1339041"/>
              <a:chOff x="1279158" y="2558135"/>
              <a:chExt cx="3012184" cy="1339041"/>
            </a:xfrm>
          </p:grpSpPr>
          <p:sp>
            <p:nvSpPr>
              <p:cNvPr id="190" name="矩形 189"/>
              <p:cNvSpPr/>
              <p:nvPr/>
            </p:nvSpPr>
            <p:spPr>
              <a:xfrm>
                <a:off x="1279158" y="3140046"/>
                <a:ext cx="30121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91" name="矩形 190"/>
              <p:cNvSpPr/>
              <p:nvPr/>
            </p:nvSpPr>
            <p:spPr>
              <a:xfrm>
                <a:off x="1279158" y="2558135"/>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grpSp>
        <p:nvGrpSpPr>
          <p:cNvPr id="198" name="组合 197"/>
          <p:cNvGrpSpPr/>
          <p:nvPr/>
        </p:nvGrpSpPr>
        <p:grpSpPr>
          <a:xfrm>
            <a:off x="6533111" y="4089244"/>
            <a:ext cx="4145913" cy="1339041"/>
            <a:chOff x="6533111" y="4089244"/>
            <a:chExt cx="4145913" cy="1339041"/>
          </a:xfrm>
        </p:grpSpPr>
        <p:sp>
          <p:nvSpPr>
            <p:cNvPr id="12" name="椭圆 31"/>
            <p:cNvSpPr/>
            <p:nvPr/>
          </p:nvSpPr>
          <p:spPr>
            <a:xfrm>
              <a:off x="6533111" y="4160520"/>
              <a:ext cx="994660" cy="12029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3" name="任意多边形 12"/>
            <p:cNvSpPr/>
            <p:nvPr/>
          </p:nvSpPr>
          <p:spPr>
            <a:xfrm>
              <a:off x="7775684" y="4631581"/>
              <a:ext cx="2690695" cy="1595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grpSp>
          <p:nvGrpSpPr>
            <p:cNvPr id="14" name="组合 13"/>
            <p:cNvGrpSpPr/>
            <p:nvPr/>
          </p:nvGrpSpPr>
          <p:grpSpPr>
            <a:xfrm>
              <a:off x="6837194" y="4522519"/>
              <a:ext cx="454071" cy="478967"/>
              <a:chOff x="4197350" y="2182813"/>
              <a:chExt cx="608013" cy="641350"/>
            </a:xfrm>
            <a:solidFill>
              <a:schemeClr val="accent4"/>
            </a:solidFill>
          </p:grpSpPr>
          <p:sp>
            <p:nvSpPr>
              <p:cNvPr id="1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92" name="组合 191"/>
            <p:cNvGrpSpPr/>
            <p:nvPr/>
          </p:nvGrpSpPr>
          <p:grpSpPr>
            <a:xfrm>
              <a:off x="7666840" y="4089244"/>
              <a:ext cx="3012184" cy="1339041"/>
              <a:chOff x="1279158" y="2558135"/>
              <a:chExt cx="3012184" cy="1339041"/>
            </a:xfrm>
          </p:grpSpPr>
          <p:sp>
            <p:nvSpPr>
              <p:cNvPr id="193" name="矩形 192"/>
              <p:cNvSpPr/>
              <p:nvPr/>
            </p:nvSpPr>
            <p:spPr>
              <a:xfrm>
                <a:off x="1279158" y="3140046"/>
                <a:ext cx="301218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94" name="矩形 193"/>
              <p:cNvSpPr/>
              <p:nvPr/>
            </p:nvSpPr>
            <p:spPr>
              <a:xfrm>
                <a:off x="1279158" y="2558135"/>
                <a:ext cx="2241974" cy="51610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grpSp>
      </p:grpSp>
    </p:spTree>
    <p:extLst>
      <p:ext uri="{BB962C8B-B14F-4D97-AF65-F5344CB8AC3E}">
        <p14:creationId xmlns:p14="http://schemas.microsoft.com/office/powerpoint/2010/main" val="4089870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p:tgtEl>
                                          <p:spTgt spid="178"/>
                                        </p:tgtEl>
                                        <p:attrNameLst>
                                          <p:attrName>ppt_x</p:attrName>
                                        </p:attrNameLst>
                                      </p:cBhvr>
                                      <p:tavLst>
                                        <p:tav tm="0">
                                          <p:val>
                                            <p:strVal val="#ppt_x-#ppt_w*1.125000"/>
                                          </p:val>
                                        </p:tav>
                                        <p:tav tm="100000">
                                          <p:val>
                                            <p:strVal val="#ppt_x"/>
                                          </p:val>
                                        </p:tav>
                                      </p:tavLst>
                                    </p:anim>
                                    <p:animEffect transition="in" filter="wipe(right)">
                                      <p:cBhvr>
                                        <p:cTn id="8" dur="500"/>
                                        <p:tgtEl>
                                          <p:spTgt spid="17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95"/>
                                        </p:tgtEl>
                                        <p:attrNameLst>
                                          <p:attrName>style.visibility</p:attrName>
                                        </p:attrNameLst>
                                      </p:cBhvr>
                                      <p:to>
                                        <p:strVal val="visible"/>
                                      </p:to>
                                    </p:set>
                                    <p:anim calcmode="lin" valueType="num">
                                      <p:cBhvr additive="base">
                                        <p:cTn id="12" dur="500"/>
                                        <p:tgtEl>
                                          <p:spTgt spid="195"/>
                                        </p:tgtEl>
                                        <p:attrNameLst>
                                          <p:attrName>ppt_x</p:attrName>
                                        </p:attrNameLst>
                                      </p:cBhvr>
                                      <p:tavLst>
                                        <p:tav tm="0">
                                          <p:val>
                                            <p:strVal val="#ppt_x-#ppt_w*1.125000"/>
                                          </p:val>
                                        </p:tav>
                                        <p:tav tm="100000">
                                          <p:val>
                                            <p:strVal val="#ppt_x"/>
                                          </p:val>
                                        </p:tav>
                                      </p:tavLst>
                                    </p:anim>
                                    <p:animEffect transition="in" filter="wipe(right)">
                                      <p:cBhvr>
                                        <p:cTn id="13" dur="500"/>
                                        <p:tgtEl>
                                          <p:spTgt spid="19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6"/>
                                        </p:tgtEl>
                                        <p:attrNameLst>
                                          <p:attrName>style.visibility</p:attrName>
                                        </p:attrNameLst>
                                      </p:cBhvr>
                                      <p:to>
                                        <p:strVal val="visible"/>
                                      </p:to>
                                    </p:set>
                                    <p:anim calcmode="lin" valueType="num">
                                      <p:cBhvr additive="base">
                                        <p:cTn id="17" dur="500"/>
                                        <p:tgtEl>
                                          <p:spTgt spid="196"/>
                                        </p:tgtEl>
                                        <p:attrNameLst>
                                          <p:attrName>ppt_x</p:attrName>
                                        </p:attrNameLst>
                                      </p:cBhvr>
                                      <p:tavLst>
                                        <p:tav tm="0">
                                          <p:val>
                                            <p:strVal val="#ppt_x-#ppt_w*1.125000"/>
                                          </p:val>
                                        </p:tav>
                                        <p:tav tm="100000">
                                          <p:val>
                                            <p:strVal val="#ppt_x"/>
                                          </p:val>
                                        </p:tav>
                                      </p:tavLst>
                                    </p:anim>
                                    <p:animEffect transition="in" filter="wipe(right)">
                                      <p:cBhvr>
                                        <p:cTn id="18" dur="500"/>
                                        <p:tgtEl>
                                          <p:spTgt spid="19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97"/>
                                        </p:tgtEl>
                                        <p:attrNameLst>
                                          <p:attrName>style.visibility</p:attrName>
                                        </p:attrNameLst>
                                      </p:cBhvr>
                                      <p:to>
                                        <p:strVal val="visible"/>
                                      </p:to>
                                    </p:set>
                                    <p:anim calcmode="lin" valueType="num">
                                      <p:cBhvr additive="base">
                                        <p:cTn id="22" dur="500"/>
                                        <p:tgtEl>
                                          <p:spTgt spid="197"/>
                                        </p:tgtEl>
                                        <p:attrNameLst>
                                          <p:attrName>ppt_x</p:attrName>
                                        </p:attrNameLst>
                                      </p:cBhvr>
                                      <p:tavLst>
                                        <p:tav tm="0">
                                          <p:val>
                                            <p:strVal val="#ppt_x-#ppt_w*1.125000"/>
                                          </p:val>
                                        </p:tav>
                                        <p:tav tm="100000">
                                          <p:val>
                                            <p:strVal val="#ppt_x"/>
                                          </p:val>
                                        </p:tav>
                                      </p:tavLst>
                                    </p:anim>
                                    <p:animEffect transition="in" filter="wipe(right)">
                                      <p:cBhvr>
                                        <p:cTn id="23" dur="500"/>
                                        <p:tgtEl>
                                          <p:spTgt spid="197"/>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98"/>
                                        </p:tgtEl>
                                        <p:attrNameLst>
                                          <p:attrName>style.visibility</p:attrName>
                                        </p:attrNameLst>
                                      </p:cBhvr>
                                      <p:to>
                                        <p:strVal val="visible"/>
                                      </p:to>
                                    </p:set>
                                    <p:anim calcmode="lin" valueType="num">
                                      <p:cBhvr additive="base">
                                        <p:cTn id="27" dur="500"/>
                                        <p:tgtEl>
                                          <p:spTgt spid="198"/>
                                        </p:tgtEl>
                                        <p:attrNameLst>
                                          <p:attrName>ppt_x</p:attrName>
                                        </p:attrNameLst>
                                      </p:cBhvr>
                                      <p:tavLst>
                                        <p:tav tm="0">
                                          <p:val>
                                            <p:strVal val="#ppt_x-#ppt_w*1.125000"/>
                                          </p:val>
                                        </p:tav>
                                        <p:tav tm="100000">
                                          <p:val>
                                            <p:strVal val="#ppt_x"/>
                                          </p:val>
                                        </p:tav>
                                      </p:tavLst>
                                    </p:anim>
                                    <p:animEffect transition="in" filter="wipe(right)">
                                      <p:cBhvr>
                                        <p:cTn id="2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994820" y="610692"/>
            <a:ext cx="5886671" cy="625183"/>
            <a:chOff x="994820" y="496392"/>
            <a:chExt cx="5886671" cy="625183"/>
          </a:xfrm>
        </p:grpSpPr>
        <p:grpSp>
          <p:nvGrpSpPr>
            <p:cNvPr id="50" name="组合 49"/>
            <p:cNvGrpSpPr/>
            <p:nvPr/>
          </p:nvGrpSpPr>
          <p:grpSpPr>
            <a:xfrm>
              <a:off x="994820" y="626210"/>
              <a:ext cx="588667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grpSp>
        <p:nvGrpSpPr>
          <p:cNvPr id="64" name="组合 63"/>
          <p:cNvGrpSpPr/>
          <p:nvPr/>
        </p:nvGrpSpPr>
        <p:grpSpPr>
          <a:xfrm>
            <a:off x="956720" y="2235669"/>
            <a:ext cx="10449468" cy="683264"/>
            <a:chOff x="956720" y="2235669"/>
            <a:chExt cx="10449468" cy="683264"/>
          </a:xfrm>
        </p:grpSpPr>
        <p:sp>
          <p:nvSpPr>
            <p:cNvPr id="5" name="Freeform 5"/>
            <p:cNvSpPr>
              <a:spLocks/>
            </p:cNvSpPr>
            <p:nvPr/>
          </p:nvSpPr>
          <p:spPr bwMode="auto">
            <a:xfrm>
              <a:off x="3035935"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5"/>
            <p:cNvSpPr>
              <a:spLocks/>
            </p:cNvSpPr>
            <p:nvPr/>
          </p:nvSpPr>
          <p:spPr bwMode="auto">
            <a:xfrm>
              <a:off x="3762216"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5"/>
            <p:cNvSpPr>
              <a:spLocks/>
            </p:cNvSpPr>
            <p:nvPr/>
          </p:nvSpPr>
          <p:spPr bwMode="auto">
            <a:xfrm>
              <a:off x="4488497"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5"/>
            <p:cNvSpPr>
              <a:spLocks/>
            </p:cNvSpPr>
            <p:nvPr/>
          </p:nvSpPr>
          <p:spPr bwMode="auto">
            <a:xfrm>
              <a:off x="5214778"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5"/>
            <p:cNvSpPr>
              <a:spLocks/>
            </p:cNvSpPr>
            <p:nvPr/>
          </p:nvSpPr>
          <p:spPr bwMode="auto">
            <a:xfrm>
              <a:off x="5941059"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5"/>
            <p:cNvSpPr>
              <a:spLocks/>
            </p:cNvSpPr>
            <p:nvPr/>
          </p:nvSpPr>
          <p:spPr bwMode="auto">
            <a:xfrm>
              <a:off x="6667340"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
            <p:cNvSpPr>
              <a:spLocks/>
            </p:cNvSpPr>
            <p:nvPr/>
          </p:nvSpPr>
          <p:spPr bwMode="auto">
            <a:xfrm>
              <a:off x="7393621"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
            <p:cNvSpPr>
              <a:spLocks/>
            </p:cNvSpPr>
            <p:nvPr/>
          </p:nvSpPr>
          <p:spPr bwMode="auto">
            <a:xfrm>
              <a:off x="8119902"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
            <p:cNvSpPr>
              <a:spLocks/>
            </p:cNvSpPr>
            <p:nvPr/>
          </p:nvSpPr>
          <p:spPr bwMode="auto">
            <a:xfrm>
              <a:off x="8846183" y="2308859"/>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矩形 55"/>
            <p:cNvSpPr/>
            <p:nvPr/>
          </p:nvSpPr>
          <p:spPr>
            <a:xfrm>
              <a:off x="956720" y="2235669"/>
              <a:ext cx="193001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sp>
          <p:nvSpPr>
            <p:cNvPr id="60" name="矩形 59"/>
            <p:cNvSpPr/>
            <p:nvPr/>
          </p:nvSpPr>
          <p:spPr>
            <a:xfrm>
              <a:off x="9476178" y="2235669"/>
              <a:ext cx="1930010" cy="683264"/>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accent1"/>
                  </a:solidFill>
                  <a:latin typeface="汉仪喵魂体W" panose="00020600040101010101" pitchFamily="18" charset="-122"/>
                  <a:ea typeface="汉仪喵魂体W" panose="00020600040101010101" pitchFamily="18" charset="-122"/>
                </a:rPr>
                <a:t>90%</a:t>
              </a:r>
              <a:endParaRPr lang="zh-CN" altLang="en-US" sz="3200" b="1" dirty="0">
                <a:solidFill>
                  <a:schemeClr val="accent1"/>
                </a:solidFill>
                <a:latin typeface="汉仪喵魂体W" panose="00020600040101010101" pitchFamily="18" charset="-122"/>
                <a:ea typeface="汉仪喵魂体W" panose="00020600040101010101" pitchFamily="18" charset="-122"/>
              </a:endParaRPr>
            </a:p>
          </p:txBody>
        </p:sp>
      </p:grpSp>
      <p:grpSp>
        <p:nvGrpSpPr>
          <p:cNvPr id="65" name="组合 64"/>
          <p:cNvGrpSpPr/>
          <p:nvPr/>
        </p:nvGrpSpPr>
        <p:grpSpPr>
          <a:xfrm>
            <a:off x="956720" y="3028735"/>
            <a:ext cx="8267871" cy="683264"/>
            <a:chOff x="956720" y="3028735"/>
            <a:chExt cx="8267871" cy="683264"/>
          </a:xfrm>
        </p:grpSpPr>
        <p:sp>
          <p:nvSpPr>
            <p:cNvPr id="17" name="Freeform 5"/>
            <p:cNvSpPr>
              <a:spLocks/>
            </p:cNvSpPr>
            <p:nvPr/>
          </p:nvSpPr>
          <p:spPr bwMode="auto">
            <a:xfrm>
              <a:off x="3035935" y="3133830"/>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3762216" y="3133830"/>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
            <p:cNvSpPr>
              <a:spLocks/>
            </p:cNvSpPr>
            <p:nvPr/>
          </p:nvSpPr>
          <p:spPr bwMode="auto">
            <a:xfrm>
              <a:off x="4488497" y="3133830"/>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5"/>
            <p:cNvSpPr>
              <a:spLocks/>
            </p:cNvSpPr>
            <p:nvPr/>
          </p:nvSpPr>
          <p:spPr bwMode="auto">
            <a:xfrm>
              <a:off x="5214778" y="3133830"/>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
            <p:cNvSpPr>
              <a:spLocks/>
            </p:cNvSpPr>
            <p:nvPr/>
          </p:nvSpPr>
          <p:spPr bwMode="auto">
            <a:xfrm>
              <a:off x="5941059" y="3133830"/>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
            <p:cNvSpPr>
              <a:spLocks/>
            </p:cNvSpPr>
            <p:nvPr/>
          </p:nvSpPr>
          <p:spPr bwMode="auto">
            <a:xfrm>
              <a:off x="6667340" y="3133830"/>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矩形 56"/>
            <p:cNvSpPr/>
            <p:nvPr/>
          </p:nvSpPr>
          <p:spPr>
            <a:xfrm>
              <a:off x="956720" y="3112315"/>
              <a:ext cx="193001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sp>
          <p:nvSpPr>
            <p:cNvPr id="61" name="矩形 60"/>
            <p:cNvSpPr/>
            <p:nvPr/>
          </p:nvSpPr>
          <p:spPr>
            <a:xfrm>
              <a:off x="7294581" y="3028735"/>
              <a:ext cx="1930010" cy="683264"/>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accent2"/>
                  </a:solidFill>
                  <a:latin typeface="汉仪喵魂体W" panose="00020600040101010101" pitchFamily="18" charset="-122"/>
                  <a:ea typeface="汉仪喵魂体W" panose="00020600040101010101" pitchFamily="18" charset="-122"/>
                </a:rPr>
                <a:t>60%</a:t>
              </a:r>
              <a:endParaRPr lang="zh-CN" altLang="en-US" sz="3200" b="1" dirty="0">
                <a:solidFill>
                  <a:schemeClr val="accent2"/>
                </a:solidFill>
                <a:latin typeface="汉仪喵魂体W" panose="00020600040101010101" pitchFamily="18" charset="-122"/>
                <a:ea typeface="汉仪喵魂体W" panose="00020600040101010101" pitchFamily="18" charset="-122"/>
              </a:endParaRPr>
            </a:p>
          </p:txBody>
        </p:sp>
      </p:grpSp>
      <p:grpSp>
        <p:nvGrpSpPr>
          <p:cNvPr id="66" name="组合 65"/>
          <p:cNvGrpSpPr/>
          <p:nvPr/>
        </p:nvGrpSpPr>
        <p:grpSpPr>
          <a:xfrm>
            <a:off x="956720" y="3879530"/>
            <a:ext cx="9742855" cy="683264"/>
            <a:chOff x="956720" y="3879530"/>
            <a:chExt cx="9742855" cy="683264"/>
          </a:xfrm>
        </p:grpSpPr>
        <p:sp>
          <p:nvSpPr>
            <p:cNvPr id="28" name="Freeform 5"/>
            <p:cNvSpPr>
              <a:spLocks/>
            </p:cNvSpPr>
            <p:nvPr/>
          </p:nvSpPr>
          <p:spPr bwMode="auto">
            <a:xfrm>
              <a:off x="3035935"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
            <p:cNvSpPr>
              <a:spLocks/>
            </p:cNvSpPr>
            <p:nvPr/>
          </p:nvSpPr>
          <p:spPr bwMode="auto">
            <a:xfrm>
              <a:off x="3762216"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
            <p:cNvSpPr>
              <a:spLocks/>
            </p:cNvSpPr>
            <p:nvPr/>
          </p:nvSpPr>
          <p:spPr bwMode="auto">
            <a:xfrm>
              <a:off x="4488497"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
            <p:cNvSpPr>
              <a:spLocks/>
            </p:cNvSpPr>
            <p:nvPr/>
          </p:nvSpPr>
          <p:spPr bwMode="auto">
            <a:xfrm>
              <a:off x="5214778"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
            <p:cNvSpPr>
              <a:spLocks/>
            </p:cNvSpPr>
            <p:nvPr/>
          </p:nvSpPr>
          <p:spPr bwMode="auto">
            <a:xfrm>
              <a:off x="5941059"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
            <p:cNvSpPr>
              <a:spLocks/>
            </p:cNvSpPr>
            <p:nvPr/>
          </p:nvSpPr>
          <p:spPr bwMode="auto">
            <a:xfrm>
              <a:off x="6667340"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
            <p:cNvSpPr>
              <a:spLocks/>
            </p:cNvSpPr>
            <p:nvPr/>
          </p:nvSpPr>
          <p:spPr bwMode="auto">
            <a:xfrm>
              <a:off x="7393621"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
            <p:cNvSpPr>
              <a:spLocks/>
            </p:cNvSpPr>
            <p:nvPr/>
          </p:nvSpPr>
          <p:spPr bwMode="auto">
            <a:xfrm>
              <a:off x="8119902" y="3958801"/>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矩形 57"/>
            <p:cNvSpPr/>
            <p:nvPr/>
          </p:nvSpPr>
          <p:spPr>
            <a:xfrm>
              <a:off x="956720" y="3938267"/>
              <a:ext cx="193001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sp>
          <p:nvSpPr>
            <p:cNvPr id="62" name="矩形 61"/>
            <p:cNvSpPr/>
            <p:nvPr/>
          </p:nvSpPr>
          <p:spPr>
            <a:xfrm>
              <a:off x="8769565" y="3879530"/>
              <a:ext cx="1930010" cy="683264"/>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accent3"/>
                  </a:solidFill>
                  <a:latin typeface="汉仪喵魂体W" panose="00020600040101010101" pitchFamily="18" charset="-122"/>
                  <a:ea typeface="汉仪喵魂体W" panose="00020600040101010101" pitchFamily="18" charset="-122"/>
                </a:rPr>
                <a:t>80%</a:t>
              </a:r>
              <a:endParaRPr lang="zh-CN" altLang="en-US" sz="3200" b="1" dirty="0">
                <a:solidFill>
                  <a:schemeClr val="accent3"/>
                </a:solidFill>
                <a:latin typeface="汉仪喵魂体W" panose="00020600040101010101" pitchFamily="18" charset="-122"/>
                <a:ea typeface="汉仪喵魂体W" panose="00020600040101010101" pitchFamily="18" charset="-122"/>
              </a:endParaRPr>
            </a:p>
          </p:txBody>
        </p:sp>
      </p:grpSp>
      <p:grpSp>
        <p:nvGrpSpPr>
          <p:cNvPr id="67" name="组合 66"/>
          <p:cNvGrpSpPr/>
          <p:nvPr/>
        </p:nvGrpSpPr>
        <p:grpSpPr>
          <a:xfrm>
            <a:off x="956720" y="4720272"/>
            <a:ext cx="7546984" cy="683264"/>
            <a:chOff x="956720" y="4720272"/>
            <a:chExt cx="7546984" cy="683264"/>
          </a:xfrm>
        </p:grpSpPr>
        <p:sp>
          <p:nvSpPr>
            <p:cNvPr id="39" name="Freeform 5"/>
            <p:cNvSpPr>
              <a:spLocks/>
            </p:cNvSpPr>
            <p:nvPr/>
          </p:nvSpPr>
          <p:spPr bwMode="auto">
            <a:xfrm>
              <a:off x="3035935" y="4783773"/>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5"/>
            <p:cNvSpPr>
              <a:spLocks/>
            </p:cNvSpPr>
            <p:nvPr/>
          </p:nvSpPr>
          <p:spPr bwMode="auto">
            <a:xfrm>
              <a:off x="3762216" y="4783773"/>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5"/>
            <p:cNvSpPr>
              <a:spLocks/>
            </p:cNvSpPr>
            <p:nvPr/>
          </p:nvSpPr>
          <p:spPr bwMode="auto">
            <a:xfrm>
              <a:off x="4488497" y="4783773"/>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5"/>
            <p:cNvSpPr>
              <a:spLocks/>
            </p:cNvSpPr>
            <p:nvPr/>
          </p:nvSpPr>
          <p:spPr bwMode="auto">
            <a:xfrm>
              <a:off x="5214778" y="4783773"/>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5"/>
            <p:cNvSpPr>
              <a:spLocks/>
            </p:cNvSpPr>
            <p:nvPr/>
          </p:nvSpPr>
          <p:spPr bwMode="auto">
            <a:xfrm>
              <a:off x="5941059" y="4783773"/>
              <a:ext cx="512941" cy="473075"/>
            </a:xfrm>
            <a:custGeom>
              <a:avLst/>
              <a:gdLst>
                <a:gd name="T0" fmla="*/ 114 w 183"/>
                <a:gd name="T1" fmla="*/ 5 h 169"/>
                <a:gd name="T2" fmla="*/ 2 w 183"/>
                <a:gd name="T3" fmla="*/ 128 h 169"/>
                <a:gd name="T4" fmla="*/ 11 w 183"/>
                <a:gd name="T5" fmla="*/ 135 h 169"/>
                <a:gd name="T6" fmla="*/ 175 w 183"/>
                <a:gd name="T7" fmla="*/ 99 h 169"/>
                <a:gd name="T8" fmla="*/ 178 w 183"/>
                <a:gd name="T9" fmla="*/ 87 h 169"/>
                <a:gd name="T10" fmla="*/ 19 w 183"/>
                <a:gd name="T11" fmla="*/ 19 h 169"/>
                <a:gd name="T12" fmla="*/ 12 w 183"/>
                <a:gd name="T13" fmla="*/ 28 h 169"/>
                <a:gd name="T14" fmla="*/ 107 w 183"/>
                <a:gd name="T15" fmla="*/ 165 h 169"/>
                <a:gd name="T16" fmla="*/ 117 w 183"/>
                <a:gd name="T17" fmla="*/ 163 h 169"/>
                <a:gd name="T18" fmla="*/ 125 w 183"/>
                <a:gd name="T19" fmla="*/ 9 h 169"/>
                <a:gd name="T20" fmla="*/ 113 w 183"/>
                <a:gd name="T21" fmla="*/ 9 h 169"/>
                <a:gd name="T22" fmla="*/ 106 w 183"/>
                <a:gd name="T23" fmla="*/ 160 h 169"/>
                <a:gd name="T24" fmla="*/ 116 w 183"/>
                <a:gd name="T25" fmla="*/ 157 h 169"/>
                <a:gd name="T26" fmla="*/ 23 w 183"/>
                <a:gd name="T27" fmla="*/ 21 h 169"/>
                <a:gd name="T28" fmla="*/ 16 w 183"/>
                <a:gd name="T29" fmla="*/ 30 h 169"/>
                <a:gd name="T30" fmla="*/ 172 w 183"/>
                <a:gd name="T31" fmla="*/ 98 h 169"/>
                <a:gd name="T32" fmla="*/ 175 w 183"/>
                <a:gd name="T33" fmla="*/ 87 h 169"/>
                <a:gd name="T34" fmla="*/ 5 w 183"/>
                <a:gd name="T35" fmla="*/ 124 h 169"/>
                <a:gd name="T36" fmla="*/ 14 w 183"/>
                <a:gd name="T37" fmla="*/ 131 h 169"/>
                <a:gd name="T38" fmla="*/ 123 w 183"/>
                <a:gd name="T39" fmla="*/ 13 h 169"/>
                <a:gd name="T40" fmla="*/ 114 w 183"/>
                <a:gd name="T41" fmla="*/ 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69">
                  <a:moveTo>
                    <a:pt x="114" y="5"/>
                  </a:moveTo>
                  <a:cubicBezTo>
                    <a:pt x="73" y="40"/>
                    <a:pt x="23" y="76"/>
                    <a:pt x="2" y="128"/>
                  </a:cubicBezTo>
                  <a:cubicBezTo>
                    <a:pt x="0" y="133"/>
                    <a:pt x="7" y="137"/>
                    <a:pt x="11" y="135"/>
                  </a:cubicBezTo>
                  <a:cubicBezTo>
                    <a:pt x="61" y="108"/>
                    <a:pt x="119" y="99"/>
                    <a:pt x="175" y="99"/>
                  </a:cubicBezTo>
                  <a:cubicBezTo>
                    <a:pt x="181" y="99"/>
                    <a:pt x="183" y="91"/>
                    <a:pt x="178" y="87"/>
                  </a:cubicBezTo>
                  <a:cubicBezTo>
                    <a:pt x="131" y="55"/>
                    <a:pt x="75" y="32"/>
                    <a:pt x="19" y="19"/>
                  </a:cubicBezTo>
                  <a:cubicBezTo>
                    <a:pt x="14" y="18"/>
                    <a:pt x="9" y="23"/>
                    <a:pt x="12" y="28"/>
                  </a:cubicBezTo>
                  <a:cubicBezTo>
                    <a:pt x="44" y="73"/>
                    <a:pt x="68" y="125"/>
                    <a:pt x="107" y="165"/>
                  </a:cubicBezTo>
                  <a:cubicBezTo>
                    <a:pt x="110" y="169"/>
                    <a:pt x="116" y="167"/>
                    <a:pt x="117" y="163"/>
                  </a:cubicBezTo>
                  <a:cubicBezTo>
                    <a:pt x="129" y="113"/>
                    <a:pt x="125" y="60"/>
                    <a:pt x="125" y="9"/>
                  </a:cubicBezTo>
                  <a:cubicBezTo>
                    <a:pt x="125" y="1"/>
                    <a:pt x="113" y="1"/>
                    <a:pt x="113" y="9"/>
                  </a:cubicBezTo>
                  <a:cubicBezTo>
                    <a:pt x="113" y="59"/>
                    <a:pt x="117" y="111"/>
                    <a:pt x="106" y="160"/>
                  </a:cubicBezTo>
                  <a:cubicBezTo>
                    <a:pt x="109" y="159"/>
                    <a:pt x="112" y="158"/>
                    <a:pt x="116" y="157"/>
                  </a:cubicBezTo>
                  <a:cubicBezTo>
                    <a:pt x="78" y="117"/>
                    <a:pt x="54" y="66"/>
                    <a:pt x="23" y="21"/>
                  </a:cubicBezTo>
                  <a:cubicBezTo>
                    <a:pt x="20" y="24"/>
                    <a:pt x="18" y="27"/>
                    <a:pt x="16" y="30"/>
                  </a:cubicBezTo>
                  <a:cubicBezTo>
                    <a:pt x="71" y="43"/>
                    <a:pt x="126" y="65"/>
                    <a:pt x="172" y="98"/>
                  </a:cubicBezTo>
                  <a:cubicBezTo>
                    <a:pt x="173" y="94"/>
                    <a:pt x="174" y="90"/>
                    <a:pt x="175" y="87"/>
                  </a:cubicBezTo>
                  <a:cubicBezTo>
                    <a:pt x="117" y="87"/>
                    <a:pt x="57" y="97"/>
                    <a:pt x="5" y="124"/>
                  </a:cubicBezTo>
                  <a:cubicBezTo>
                    <a:pt x="8" y="127"/>
                    <a:pt x="11" y="129"/>
                    <a:pt x="14" y="131"/>
                  </a:cubicBezTo>
                  <a:cubicBezTo>
                    <a:pt x="34" y="82"/>
                    <a:pt x="83" y="46"/>
                    <a:pt x="123" y="13"/>
                  </a:cubicBezTo>
                  <a:cubicBezTo>
                    <a:pt x="129" y="8"/>
                    <a:pt x="120" y="0"/>
                    <a:pt x="114" y="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矩形 58"/>
            <p:cNvSpPr/>
            <p:nvPr/>
          </p:nvSpPr>
          <p:spPr>
            <a:xfrm>
              <a:off x="956720" y="4764219"/>
              <a:ext cx="193001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chemeClr val="bg1"/>
                  </a:solidFill>
                  <a:latin typeface="汉仪喵魂体W" panose="00020600040101010101" pitchFamily="18" charset="-122"/>
                  <a:ea typeface="汉仪喵魂体W" panose="00020600040101010101" pitchFamily="18" charset="-122"/>
                </a:rPr>
                <a:t>标题文字添加</a:t>
              </a:r>
            </a:p>
          </p:txBody>
        </p:sp>
        <p:sp>
          <p:nvSpPr>
            <p:cNvPr id="63" name="矩形 62"/>
            <p:cNvSpPr/>
            <p:nvPr/>
          </p:nvSpPr>
          <p:spPr>
            <a:xfrm>
              <a:off x="6573694" y="4720272"/>
              <a:ext cx="1930010" cy="683264"/>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accent4"/>
                  </a:solidFill>
                  <a:latin typeface="汉仪喵魂体W" panose="00020600040101010101" pitchFamily="18" charset="-122"/>
                  <a:ea typeface="汉仪喵魂体W" panose="00020600040101010101" pitchFamily="18" charset="-122"/>
                </a:rPr>
                <a:t>50%</a:t>
              </a:r>
              <a:endParaRPr lang="zh-CN" altLang="en-US" sz="3200" b="1" dirty="0">
                <a:solidFill>
                  <a:schemeClr val="accent4"/>
                </a:solidFill>
                <a:latin typeface="汉仪喵魂体W" panose="00020600040101010101" pitchFamily="18" charset="-122"/>
                <a:ea typeface="汉仪喵魂体W" panose="00020600040101010101" pitchFamily="18" charset="-122"/>
              </a:endParaRPr>
            </a:p>
          </p:txBody>
        </p:sp>
      </p:grpSp>
    </p:spTree>
    <p:extLst>
      <p:ext uri="{BB962C8B-B14F-4D97-AF65-F5344CB8AC3E}">
        <p14:creationId xmlns:p14="http://schemas.microsoft.com/office/powerpoint/2010/main" val="3507564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ppt_x</p:attrName>
                                        </p:attrNameLst>
                                      </p:cBhvr>
                                      <p:tavLst>
                                        <p:tav tm="0">
                                          <p:val>
                                            <p:strVal val="#ppt_x-#ppt_w*1.125000"/>
                                          </p:val>
                                        </p:tav>
                                        <p:tav tm="100000">
                                          <p:val>
                                            <p:strVal val="#ppt_x"/>
                                          </p:val>
                                        </p:tav>
                                      </p:tavLst>
                                    </p:anim>
                                    <p:animEffect transition="in" filter="wipe(right)">
                                      <p:cBhvr>
                                        <p:cTn id="8" dur="500"/>
                                        <p:tgtEl>
                                          <p:spTgt spid="49"/>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left)">
                                      <p:cBhvr>
                                        <p:cTn id="2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216570" y="2282614"/>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994820" y="610692"/>
            <a:ext cx="5886671" cy="625183"/>
            <a:chOff x="994820" y="496392"/>
            <a:chExt cx="5886671" cy="625183"/>
          </a:xfrm>
        </p:grpSpPr>
        <p:grpSp>
          <p:nvGrpSpPr>
            <p:cNvPr id="8" name="组合 7"/>
            <p:cNvGrpSpPr/>
            <p:nvPr/>
          </p:nvGrpSpPr>
          <p:grpSpPr>
            <a:xfrm>
              <a:off x="994820" y="626210"/>
              <a:ext cx="5886671" cy="495365"/>
              <a:chOff x="3532280" y="5381090"/>
              <a:chExt cx="5886671" cy="495365"/>
            </a:xfrm>
          </p:grpSpPr>
          <p:sp>
            <p:nvSpPr>
              <p:cNvPr id="10"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任意多边形 10"/>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sp>
        <p:nvSpPr>
          <p:cNvPr id="13" name="矩形 12"/>
          <p:cNvSpPr/>
          <p:nvPr/>
        </p:nvSpPr>
        <p:spPr>
          <a:xfrm>
            <a:off x="1064924" y="3983918"/>
            <a:ext cx="2303292"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grpSp>
        <p:nvGrpSpPr>
          <p:cNvPr id="21" name="组合 20"/>
          <p:cNvGrpSpPr/>
          <p:nvPr/>
        </p:nvGrpSpPr>
        <p:grpSpPr>
          <a:xfrm>
            <a:off x="1392127" y="2444785"/>
            <a:ext cx="1295400" cy="1341438"/>
            <a:chOff x="1392127" y="2444785"/>
            <a:chExt cx="1295400" cy="1341438"/>
          </a:xfrm>
        </p:grpSpPr>
        <p:sp>
          <p:nvSpPr>
            <p:cNvPr id="2" name="Freeform 5"/>
            <p:cNvSpPr>
              <a:spLocks noEditPoints="1"/>
            </p:cNvSpPr>
            <p:nvPr/>
          </p:nvSpPr>
          <p:spPr bwMode="auto">
            <a:xfrm rot="169628">
              <a:off x="1392127" y="244478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1496996" y="2844843"/>
              <a:ext cx="1085662" cy="707886"/>
            </a:xfrm>
            <a:prstGeom prst="rect">
              <a:avLst/>
            </a:prstGeom>
          </p:spPr>
          <p:txBody>
            <a:bodyPr wrap="square">
              <a:spAutoFit/>
              <a:scene3d>
                <a:camera prst="orthographicFront"/>
                <a:lightRig rig="threePt" dir="t"/>
              </a:scene3d>
              <a:sp3d contourW="12700"/>
            </a:bodyPr>
            <a:lstStyle/>
            <a:p>
              <a:pPr algn="ctr"/>
              <a:r>
                <a:rPr lang="zh-CN" altLang="en-US" sz="2000" b="1" dirty="0">
                  <a:solidFill>
                    <a:schemeClr val="bg1"/>
                  </a:solidFill>
                  <a:latin typeface="汉仪喵魂体W" panose="00020600040101010101" pitchFamily="18" charset="-122"/>
                  <a:ea typeface="汉仪喵魂体W" panose="00020600040101010101" pitchFamily="18" charset="-122"/>
                </a:rPr>
                <a:t>文字</a:t>
              </a:r>
              <a:endParaRPr lang="en-US" altLang="zh-CN" sz="2000" b="1" dirty="0">
                <a:solidFill>
                  <a:schemeClr val="bg1"/>
                </a:solidFill>
                <a:latin typeface="汉仪喵魂体W" panose="00020600040101010101" pitchFamily="18" charset="-122"/>
                <a:ea typeface="汉仪喵魂体W" panose="00020600040101010101" pitchFamily="18" charset="-122"/>
              </a:endParaRPr>
            </a:p>
            <a:p>
              <a:pPr algn="ctr"/>
              <a:r>
                <a:rPr lang="zh-CN" altLang="en-US" sz="2000" b="1" dirty="0">
                  <a:solidFill>
                    <a:schemeClr val="bg1"/>
                  </a:solidFill>
                  <a:latin typeface="汉仪喵魂体W" panose="00020600040101010101" pitchFamily="18" charset="-122"/>
                  <a:ea typeface="汉仪喵魂体W" panose="00020600040101010101" pitchFamily="18" charset="-122"/>
                </a:rPr>
                <a:t>添加</a:t>
              </a:r>
            </a:p>
          </p:txBody>
        </p:sp>
      </p:grpSp>
      <p:grpSp>
        <p:nvGrpSpPr>
          <p:cNvPr id="22" name="组合 21"/>
          <p:cNvGrpSpPr/>
          <p:nvPr/>
        </p:nvGrpSpPr>
        <p:grpSpPr>
          <a:xfrm>
            <a:off x="3969316" y="3146634"/>
            <a:ext cx="1295400" cy="1341438"/>
            <a:chOff x="3969316" y="3146634"/>
            <a:chExt cx="1295400" cy="1341438"/>
          </a:xfrm>
        </p:grpSpPr>
        <p:sp>
          <p:nvSpPr>
            <p:cNvPr id="3" name="Freeform 5"/>
            <p:cNvSpPr>
              <a:spLocks noEditPoints="1"/>
            </p:cNvSpPr>
            <p:nvPr/>
          </p:nvSpPr>
          <p:spPr bwMode="auto">
            <a:xfrm rot="169628">
              <a:off x="3969316" y="3146634"/>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5" name="矩形 14"/>
            <p:cNvSpPr/>
            <p:nvPr/>
          </p:nvSpPr>
          <p:spPr>
            <a:xfrm>
              <a:off x="4074185" y="3559350"/>
              <a:ext cx="1085662" cy="707886"/>
            </a:xfrm>
            <a:prstGeom prst="rect">
              <a:avLst/>
            </a:prstGeom>
          </p:spPr>
          <p:txBody>
            <a:bodyPr wrap="square">
              <a:spAutoFit/>
              <a:scene3d>
                <a:camera prst="orthographicFront"/>
                <a:lightRig rig="threePt" dir="t"/>
              </a:scene3d>
              <a:sp3d contourW="12700"/>
            </a:bodyPr>
            <a:lstStyle/>
            <a:p>
              <a:pPr algn="ctr"/>
              <a:r>
                <a:rPr lang="zh-CN" altLang="en-US" sz="2000" b="1" dirty="0">
                  <a:solidFill>
                    <a:schemeClr val="bg1"/>
                  </a:solidFill>
                  <a:latin typeface="汉仪喵魂体W" panose="00020600040101010101" pitchFamily="18" charset="-122"/>
                  <a:ea typeface="汉仪喵魂体W" panose="00020600040101010101" pitchFamily="18" charset="-122"/>
                </a:rPr>
                <a:t>文字</a:t>
              </a:r>
              <a:endParaRPr lang="en-US" altLang="zh-CN" sz="2000" b="1" dirty="0">
                <a:solidFill>
                  <a:schemeClr val="bg1"/>
                </a:solidFill>
                <a:latin typeface="汉仪喵魂体W" panose="00020600040101010101" pitchFamily="18" charset="-122"/>
                <a:ea typeface="汉仪喵魂体W" panose="00020600040101010101" pitchFamily="18" charset="-122"/>
              </a:endParaRPr>
            </a:p>
            <a:p>
              <a:pPr algn="ctr"/>
              <a:r>
                <a:rPr lang="zh-CN" altLang="en-US" sz="2000" b="1" dirty="0">
                  <a:solidFill>
                    <a:schemeClr val="bg1"/>
                  </a:solidFill>
                  <a:latin typeface="汉仪喵魂体W" panose="00020600040101010101" pitchFamily="18" charset="-122"/>
                  <a:ea typeface="汉仪喵魂体W" panose="00020600040101010101" pitchFamily="18" charset="-122"/>
                </a:rPr>
                <a:t>添加</a:t>
              </a:r>
            </a:p>
          </p:txBody>
        </p:sp>
      </p:grpSp>
      <p:grpSp>
        <p:nvGrpSpPr>
          <p:cNvPr id="23" name="组合 22"/>
          <p:cNvGrpSpPr/>
          <p:nvPr/>
        </p:nvGrpSpPr>
        <p:grpSpPr>
          <a:xfrm>
            <a:off x="6489500" y="2687845"/>
            <a:ext cx="1295400" cy="1341438"/>
            <a:chOff x="6489500" y="2687845"/>
            <a:chExt cx="1295400" cy="1341438"/>
          </a:xfrm>
        </p:grpSpPr>
        <p:sp>
          <p:nvSpPr>
            <p:cNvPr id="4" name="Freeform 5"/>
            <p:cNvSpPr>
              <a:spLocks noEditPoints="1"/>
            </p:cNvSpPr>
            <p:nvPr/>
          </p:nvSpPr>
          <p:spPr bwMode="auto">
            <a:xfrm rot="169628">
              <a:off x="6489500" y="2687845"/>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6594369" y="3115503"/>
              <a:ext cx="1085662" cy="707886"/>
            </a:xfrm>
            <a:prstGeom prst="rect">
              <a:avLst/>
            </a:prstGeom>
          </p:spPr>
          <p:txBody>
            <a:bodyPr wrap="square">
              <a:spAutoFit/>
              <a:scene3d>
                <a:camera prst="orthographicFront"/>
                <a:lightRig rig="threePt" dir="t"/>
              </a:scene3d>
              <a:sp3d contourW="12700"/>
            </a:bodyPr>
            <a:lstStyle/>
            <a:p>
              <a:pPr algn="ctr"/>
              <a:r>
                <a:rPr lang="zh-CN" altLang="en-US" sz="2000" b="1" dirty="0">
                  <a:solidFill>
                    <a:schemeClr val="bg1"/>
                  </a:solidFill>
                  <a:latin typeface="汉仪喵魂体W" panose="00020600040101010101" pitchFamily="18" charset="-122"/>
                  <a:ea typeface="汉仪喵魂体W" panose="00020600040101010101" pitchFamily="18" charset="-122"/>
                </a:rPr>
                <a:t>文字</a:t>
              </a:r>
              <a:endParaRPr lang="en-US" altLang="zh-CN" sz="2000" b="1" dirty="0">
                <a:solidFill>
                  <a:schemeClr val="bg1"/>
                </a:solidFill>
                <a:latin typeface="汉仪喵魂体W" panose="00020600040101010101" pitchFamily="18" charset="-122"/>
                <a:ea typeface="汉仪喵魂体W" panose="00020600040101010101" pitchFamily="18" charset="-122"/>
              </a:endParaRPr>
            </a:p>
            <a:p>
              <a:pPr algn="ctr"/>
              <a:r>
                <a:rPr lang="zh-CN" altLang="en-US" sz="2000" b="1" dirty="0">
                  <a:solidFill>
                    <a:schemeClr val="bg1"/>
                  </a:solidFill>
                  <a:latin typeface="汉仪喵魂体W" panose="00020600040101010101" pitchFamily="18" charset="-122"/>
                  <a:ea typeface="汉仪喵魂体W" panose="00020600040101010101" pitchFamily="18" charset="-122"/>
                </a:rPr>
                <a:t>添加</a:t>
              </a:r>
            </a:p>
          </p:txBody>
        </p:sp>
      </p:grpSp>
      <p:grpSp>
        <p:nvGrpSpPr>
          <p:cNvPr id="24" name="组合 23"/>
          <p:cNvGrpSpPr/>
          <p:nvPr/>
        </p:nvGrpSpPr>
        <p:grpSpPr>
          <a:xfrm>
            <a:off x="9066690" y="2277871"/>
            <a:ext cx="1295400" cy="1341438"/>
            <a:chOff x="9066690" y="2277871"/>
            <a:chExt cx="1295400" cy="1341438"/>
          </a:xfrm>
        </p:grpSpPr>
        <p:sp>
          <p:nvSpPr>
            <p:cNvPr id="5" name="Freeform 5"/>
            <p:cNvSpPr>
              <a:spLocks noEditPoints="1"/>
            </p:cNvSpPr>
            <p:nvPr/>
          </p:nvSpPr>
          <p:spPr bwMode="auto">
            <a:xfrm rot="169628">
              <a:off x="9066690" y="2277871"/>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7" name="矩形 16"/>
            <p:cNvSpPr/>
            <p:nvPr/>
          </p:nvSpPr>
          <p:spPr>
            <a:xfrm>
              <a:off x="9171559" y="2733554"/>
              <a:ext cx="1085662" cy="707886"/>
            </a:xfrm>
            <a:prstGeom prst="rect">
              <a:avLst/>
            </a:prstGeom>
          </p:spPr>
          <p:txBody>
            <a:bodyPr wrap="square">
              <a:spAutoFit/>
              <a:scene3d>
                <a:camera prst="orthographicFront"/>
                <a:lightRig rig="threePt" dir="t"/>
              </a:scene3d>
              <a:sp3d contourW="12700"/>
            </a:bodyPr>
            <a:lstStyle/>
            <a:p>
              <a:pPr algn="ctr"/>
              <a:r>
                <a:rPr lang="zh-CN" altLang="en-US" sz="2000" b="1" dirty="0">
                  <a:solidFill>
                    <a:schemeClr val="bg1"/>
                  </a:solidFill>
                  <a:latin typeface="汉仪喵魂体W" panose="00020600040101010101" pitchFamily="18" charset="-122"/>
                  <a:ea typeface="汉仪喵魂体W" panose="00020600040101010101" pitchFamily="18" charset="-122"/>
                </a:rPr>
                <a:t>文字</a:t>
              </a:r>
              <a:endParaRPr lang="en-US" altLang="zh-CN" sz="2000" b="1" dirty="0">
                <a:solidFill>
                  <a:schemeClr val="bg1"/>
                </a:solidFill>
                <a:latin typeface="汉仪喵魂体W" panose="00020600040101010101" pitchFamily="18" charset="-122"/>
                <a:ea typeface="汉仪喵魂体W" panose="00020600040101010101" pitchFamily="18" charset="-122"/>
              </a:endParaRPr>
            </a:p>
            <a:p>
              <a:pPr algn="ctr"/>
              <a:r>
                <a:rPr lang="zh-CN" altLang="en-US" sz="2000" b="1" dirty="0">
                  <a:solidFill>
                    <a:schemeClr val="bg1"/>
                  </a:solidFill>
                  <a:latin typeface="汉仪喵魂体W" panose="00020600040101010101" pitchFamily="18" charset="-122"/>
                  <a:ea typeface="汉仪喵魂体W" panose="00020600040101010101" pitchFamily="18" charset="-122"/>
                </a:rPr>
                <a:t>添加</a:t>
              </a:r>
            </a:p>
          </p:txBody>
        </p:sp>
      </p:grpSp>
      <p:sp>
        <p:nvSpPr>
          <p:cNvPr id="18" name="矩形 17"/>
          <p:cNvSpPr/>
          <p:nvPr/>
        </p:nvSpPr>
        <p:spPr>
          <a:xfrm>
            <a:off x="3506858" y="4663905"/>
            <a:ext cx="2303292"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19" name="矩形 18"/>
          <p:cNvSpPr/>
          <p:nvPr/>
        </p:nvSpPr>
        <p:spPr>
          <a:xfrm>
            <a:off x="6088097" y="4231234"/>
            <a:ext cx="2303292"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
        <p:nvSpPr>
          <p:cNvPr id="20" name="矩形 19"/>
          <p:cNvSpPr/>
          <p:nvPr/>
        </p:nvSpPr>
        <p:spPr>
          <a:xfrm>
            <a:off x="8807978" y="3845380"/>
            <a:ext cx="2303292" cy="10895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dirty="0">
                <a:solidFill>
                  <a:schemeClr val="bg1"/>
                </a:solidFill>
                <a:latin typeface="汉仪喵魂体W" panose="00020600040101010101" pitchFamily="18" charset="-122"/>
                <a:ea typeface="汉仪喵魂体W" panose="00020600040101010101" pitchFamily="18" charset="-122"/>
              </a:rPr>
              <a:t>用户可以在投影仪或者计算机上进行演示也可以将演示文稿打印出来</a:t>
            </a:r>
          </a:p>
        </p:txBody>
      </p:sp>
    </p:spTree>
    <p:extLst>
      <p:ext uri="{BB962C8B-B14F-4D97-AF65-F5344CB8AC3E}">
        <p14:creationId xmlns:p14="http://schemas.microsoft.com/office/powerpoint/2010/main" val="2550145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14"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350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randombar(horizont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椭圆 31"/>
          <p:cNvSpPr/>
          <p:nvPr/>
        </p:nvSpPr>
        <p:spPr>
          <a:xfrm>
            <a:off x="1566278" y="2137410"/>
            <a:ext cx="2354212" cy="333749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31"/>
          <p:cNvSpPr/>
          <p:nvPr/>
        </p:nvSpPr>
        <p:spPr>
          <a:xfrm>
            <a:off x="4926698" y="2137410"/>
            <a:ext cx="2354212" cy="333749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31"/>
          <p:cNvSpPr/>
          <p:nvPr/>
        </p:nvSpPr>
        <p:spPr>
          <a:xfrm>
            <a:off x="8287118" y="2137410"/>
            <a:ext cx="2354212" cy="333749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0" name="组合 19"/>
          <p:cNvGrpSpPr/>
          <p:nvPr/>
        </p:nvGrpSpPr>
        <p:grpSpPr>
          <a:xfrm>
            <a:off x="994820" y="610692"/>
            <a:ext cx="5886671" cy="625183"/>
            <a:chOff x="994820" y="496392"/>
            <a:chExt cx="5886671" cy="625183"/>
          </a:xfrm>
        </p:grpSpPr>
        <p:grpSp>
          <p:nvGrpSpPr>
            <p:cNvPr id="21" name="组合 20"/>
            <p:cNvGrpSpPr/>
            <p:nvPr/>
          </p:nvGrpSpPr>
          <p:grpSpPr>
            <a:xfrm>
              <a:off x="994820" y="626210"/>
              <a:ext cx="5886671" cy="495365"/>
              <a:chOff x="3532280" y="5381090"/>
              <a:chExt cx="5886671" cy="495365"/>
            </a:xfrm>
          </p:grpSpPr>
          <p:sp>
            <p:nvSpPr>
              <p:cNvPr id="26"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7" name="任意多边形 26"/>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595870" y="496392"/>
              <a:ext cx="3470822" cy="584775"/>
            </a:xfrm>
            <a:prstGeom prst="rect">
              <a:avLst/>
            </a:prstGeom>
            <a:noFill/>
          </p:spPr>
          <p:txBody>
            <a:bodyPr wrap="none" rtlCol="0">
              <a:spAutoFit/>
            </a:bodyPr>
            <a:lstStyle/>
            <a:p>
              <a:r>
                <a:rPr lang="zh-CN" altLang="en-US" sz="3200" dirty="0">
                  <a:solidFill>
                    <a:schemeClr val="bg1"/>
                  </a:solidFill>
                  <a:latin typeface="汉仪喵魂体W" panose="00020600040101010101" pitchFamily="18" charset="-122"/>
                  <a:ea typeface="汉仪喵魂体W" panose="00020600040101010101" pitchFamily="18" charset="-122"/>
                </a:rPr>
                <a:t>标题文字内容添加此处</a:t>
              </a:r>
            </a:p>
          </p:txBody>
        </p:sp>
      </p:grpSp>
      <p:pic>
        <p:nvPicPr>
          <p:cNvPr id="12" name="图片占位符 11"/>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806124" y="2471722"/>
            <a:ext cx="1874520" cy="2635282"/>
          </a:xfrm>
        </p:spPr>
      </p:pic>
      <p:pic>
        <p:nvPicPr>
          <p:cNvPr id="31" name="图片占位符 30"/>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5167798" y="2469198"/>
            <a:ext cx="1872012" cy="2640330"/>
          </a:xfrm>
        </p:spPr>
      </p:pic>
      <p:pic>
        <p:nvPicPr>
          <p:cNvPr id="32" name="图片占位符 31"/>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8528218" y="2469198"/>
            <a:ext cx="1872012" cy="2640330"/>
          </a:xfrm>
        </p:spPr>
      </p:pic>
    </p:spTree>
    <p:custDataLst>
      <p:tags r:id="rId1"/>
    </p:custDataLst>
    <p:extLst>
      <p:ext uri="{BB962C8B-B14F-4D97-AF65-F5344CB8AC3E}">
        <p14:creationId xmlns:p14="http://schemas.microsoft.com/office/powerpoint/2010/main" val="328207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21"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2)">
                                      <p:cBhvr>
                                        <p:cTn id="12" dur="2000"/>
                                        <p:tgtEl>
                                          <p:spTgt spid="15"/>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2)">
                                      <p:cBhvr>
                                        <p:cTn id="15" dur="2000"/>
                                        <p:tgtEl>
                                          <p:spTgt spid="16"/>
                                        </p:tgtEl>
                                      </p:cBhvr>
                                    </p:animEffect>
                                  </p:childTnLst>
                                </p:cTn>
                              </p:par>
                              <p:par>
                                <p:cTn id="16" presetID="21"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2)">
                                      <p:cBhvr>
                                        <p:cTn id="18" dur="2000"/>
                                        <p:tgtEl>
                                          <p:spTgt spid="17"/>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ChangeAspect="1"/>
          </p:cNvGrpSpPr>
          <p:nvPr/>
        </p:nvGrpSpPr>
        <p:grpSpPr bwMode="auto">
          <a:xfrm>
            <a:off x="5267320" y="1587064"/>
            <a:ext cx="1657360" cy="1899846"/>
            <a:chOff x="6092" y="2755"/>
            <a:chExt cx="704" cy="807"/>
          </a:xfrm>
          <a:solidFill>
            <a:schemeClr val="accent2"/>
          </a:solidFill>
        </p:grpSpPr>
        <p:sp>
          <p:nvSpPr>
            <p:cNvPr id="4"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文本框 12"/>
          <p:cNvSpPr txBox="1"/>
          <p:nvPr/>
        </p:nvSpPr>
        <p:spPr>
          <a:xfrm>
            <a:off x="3881832" y="3658474"/>
            <a:ext cx="4448655" cy="646331"/>
          </a:xfrm>
          <a:prstGeom prst="rect">
            <a:avLst/>
          </a:prstGeom>
          <a:noFill/>
        </p:spPr>
        <p:txBody>
          <a:bodyPr wrap="none" rtlCol="0">
            <a:spAutoFit/>
          </a:bodyPr>
          <a:lstStyle/>
          <a:p>
            <a:pPr algn="ctr"/>
            <a:r>
              <a:rPr lang="en-US" altLang="zh-CN" sz="3600" dirty="0">
                <a:solidFill>
                  <a:schemeClr val="bg1"/>
                </a:solidFill>
                <a:latin typeface="汉仪喵魂体W" panose="00020600040101010101" pitchFamily="18" charset="-122"/>
                <a:ea typeface="汉仪喵魂体W" panose="00020600040101010101" pitchFamily="18" charset="-122"/>
              </a:rPr>
              <a:t>02.</a:t>
            </a:r>
            <a:r>
              <a:rPr lang="zh-CN" altLang="en-US" sz="3600" dirty="0">
                <a:solidFill>
                  <a:schemeClr val="bg1"/>
                </a:solidFill>
                <a:latin typeface="汉仪喵魂体W" panose="00020600040101010101" pitchFamily="18" charset="-122"/>
                <a:ea typeface="汉仪喵魂体W" panose="00020600040101010101" pitchFamily="18" charset="-122"/>
              </a:rPr>
              <a:t>标题文字内容添加此处</a:t>
            </a:r>
          </a:p>
        </p:txBody>
      </p:sp>
      <p:sp>
        <p:nvSpPr>
          <p:cNvPr id="14" name="文本框 13"/>
          <p:cNvSpPr txBox="1"/>
          <p:nvPr/>
        </p:nvSpPr>
        <p:spPr>
          <a:xfrm>
            <a:off x="3601668" y="4380784"/>
            <a:ext cx="4988664" cy="47833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mj-ea"/>
                <a:ea typeface="+mj-ea"/>
              </a:rPr>
              <a:t>The user can demonstrate on a projector or computer, or print the presentation and make it into a film to be used in a wider field</a:t>
            </a:r>
          </a:p>
        </p:txBody>
      </p:sp>
    </p:spTree>
    <p:extLst>
      <p:ext uri="{BB962C8B-B14F-4D97-AF65-F5344CB8AC3E}">
        <p14:creationId xmlns:p14="http://schemas.microsoft.com/office/powerpoint/2010/main" val="2139247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
  <p:tag name="MH" val="20170704213636"/>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704213722"/>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45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70704214503"/>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704214819"/>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04214819"/>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704214819"/>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TYPE" val="SubTitle"/>
  <p:tag name="MH_ORDER" val="4"/>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110</TotalTime>
  <Words>2095</Words>
  <PresentationFormat>Màn hình rộng</PresentationFormat>
  <Paragraphs>169</Paragraphs>
  <Slides>26</Slides>
  <Notes>25</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26</vt:i4>
      </vt:variant>
    </vt:vector>
  </HeadingPairs>
  <TitlesOfParts>
    <vt:vector size="35" baseType="lpstr">
      <vt:lpstr>等线</vt:lpstr>
      <vt:lpstr>微软雅黑</vt:lpstr>
      <vt:lpstr>方正静蕾简体</vt:lpstr>
      <vt:lpstr>汉仪喵魂体W</vt:lpstr>
      <vt:lpstr>Arial</vt:lpstr>
      <vt:lpstr>Calibri</vt:lpstr>
      <vt:lpstr>Calibri Light</vt:lpstr>
      <vt:lpstr>包图主题2</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2017-07-04T12:34:02Z</dcterms:created>
  <dcterms:modified xsi:type="dcterms:W3CDTF">2023-09-16T09:03:06Z</dcterms:modified>
</cp:coreProperties>
</file>