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35987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 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676405" y="1082039"/>
              <a:ext cx="319745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8534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đọc 4: PHÉP MÀU TRÊN SA MẠC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8" y="4114800"/>
            <a:ext cx="58026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Thủy sản: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vật nuôi và cây trồng ở d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ưới nước như cá tôm, rau câu….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FEF0F-5DB4-4C71-9772-C76C0A4380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8"/>
          <a:stretch/>
        </p:blipFill>
        <p:spPr>
          <a:xfrm>
            <a:off x="6995318" y="1752600"/>
            <a:ext cx="8486371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9745</TotalTime>
  <Words>41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1092</cp:revision>
  <dcterms:created xsi:type="dcterms:W3CDTF">2008-09-09T22:52:10Z</dcterms:created>
  <dcterms:modified xsi:type="dcterms:W3CDTF">2022-08-02T09:20:24Z</dcterms:modified>
</cp:coreProperties>
</file>