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Arial Narrow"/>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h2VcrHd/UtpCGBgxPB+N5G7V+p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46DED9-CE81-49DE-B93C-CA91008B05F3}">
  <a:tblStyle styleId="{9246DED9-CE81-49DE-B93C-CA91008B05F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a:tcStyle>
        <a:fill>
          <a:solidFill>
            <a:srgbClr val="F8D6CC"/>
          </a:solidFill>
        </a:fill>
      </a:tcStyle>
    </a:band1H>
    <a:band2H>
      <a:tcTxStyle/>
    </a:band2H>
    <a:band1V>
      <a:tcTxStyle/>
      <a:tcStyle>
        <a:fill>
          <a:solidFill>
            <a:srgbClr val="F8D6CC"/>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ArialNarrow-bold.fntdata"/><Relationship Id="rId14" Type="http://schemas.openxmlformats.org/officeDocument/2006/relationships/slide" Target="slides/slide9.xml"/><Relationship Id="rId36" Type="http://schemas.openxmlformats.org/officeDocument/2006/relationships/font" Target="fonts/ArialNarrow-regular.fntdata"/><Relationship Id="rId17" Type="http://schemas.openxmlformats.org/officeDocument/2006/relationships/slide" Target="slides/slide12.xml"/><Relationship Id="rId39" Type="http://schemas.openxmlformats.org/officeDocument/2006/relationships/font" Target="fonts/ArialNarrow-boldItalic.fntdata"/><Relationship Id="rId16" Type="http://schemas.openxmlformats.org/officeDocument/2006/relationships/slide" Target="slides/slide11.xml"/><Relationship Id="rId38" Type="http://schemas.openxmlformats.org/officeDocument/2006/relationships/font" Target="fonts/ArialNarrow-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83" name="Shape 83"/>
        <p:cNvGrpSpPr/>
        <p:nvPr/>
      </p:nvGrpSpPr>
      <p:grpSpPr>
        <a:xfrm>
          <a:off x="0" y="0"/>
          <a:ext cx="0" cy="0"/>
          <a:chOff x="0" y="0"/>
          <a:chExt cx="0" cy="0"/>
        </a:xfrm>
      </p:grpSpPr>
      <p:pic>
        <p:nvPicPr>
          <p:cNvPr id="84" name="Google Shape;84;p1"/>
          <p:cNvPicPr preferRelativeResize="0"/>
          <p:nvPr>
            <p:ph idx="1" type="body"/>
          </p:nvPr>
        </p:nvPicPr>
        <p:blipFill rotWithShape="1">
          <a:blip r:embed="rId3">
            <a:alphaModFix/>
          </a:blip>
          <a:srcRect b="0" l="0" r="0" t="0"/>
          <a:stretch/>
        </p:blipFill>
        <p:spPr>
          <a:xfrm>
            <a:off x="143886" y="331055"/>
            <a:ext cx="6648994" cy="6021977"/>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82368" y="331055"/>
            <a:ext cx="6772030" cy="6021976"/>
          </a:xfrm>
          <a:prstGeom prst="rect">
            <a:avLst/>
          </a:prstGeom>
          <a:noFill/>
          <a:ln>
            <a:noFill/>
          </a:ln>
        </p:spPr>
      </p:pic>
      <p:sp>
        <p:nvSpPr>
          <p:cNvPr id="86" name="Google Shape;86;p1"/>
          <p:cNvSpPr txBox="1"/>
          <p:nvPr/>
        </p:nvSpPr>
        <p:spPr>
          <a:xfrm>
            <a:off x="1269241" y="6353032"/>
            <a:ext cx="360300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dk1"/>
                </a:solidFill>
                <a:latin typeface="Calibri"/>
                <a:ea typeface="Calibri"/>
                <a:cs typeface="Calibri"/>
                <a:sym typeface="Calibri"/>
              </a:rPr>
              <a:t>IBM SIMON </a:t>
            </a:r>
            <a:endParaRPr b="1" i="0" sz="2000" u="none" cap="none" strike="noStrike">
              <a:solidFill>
                <a:schemeClr val="dk1"/>
              </a:solidFill>
              <a:latin typeface="Calibri"/>
              <a:ea typeface="Calibri"/>
              <a:cs typeface="Calibri"/>
              <a:sym typeface="Calibri"/>
            </a:endParaRPr>
          </a:p>
        </p:txBody>
      </p:sp>
      <p:sp>
        <p:nvSpPr>
          <p:cNvPr id="87" name="Google Shape;87;p1"/>
          <p:cNvSpPr txBox="1"/>
          <p:nvPr/>
        </p:nvSpPr>
        <p:spPr>
          <a:xfrm>
            <a:off x="7391237" y="3036647"/>
            <a:ext cx="4503761" cy="23698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u="none" cap="none" strike="noStrike">
                <a:solidFill>
                  <a:schemeClr val="dk1"/>
                </a:solidFill>
                <a:latin typeface="Calibri"/>
                <a:ea typeface="Calibri"/>
                <a:cs typeface="Calibri"/>
                <a:sym typeface="Calibri"/>
              </a:rPr>
              <a:t>19</a:t>
            </a:r>
            <a:r>
              <a:rPr b="1" i="1" lang="en-US" sz="3600" u="none" cap="none" strike="noStrike">
                <a:solidFill>
                  <a:schemeClr val="dk1"/>
                </a:solidFill>
                <a:latin typeface="Calibri"/>
                <a:ea typeface="Calibri"/>
                <a:cs typeface="Calibri"/>
                <a:sym typeface="Calibri"/>
              </a:rPr>
              <a:t>93</a:t>
            </a:r>
            <a:r>
              <a:rPr b="0" i="0" lang="en-US" sz="3600" u="none" cap="none" strike="noStrike">
                <a:solidFill>
                  <a:schemeClr val="dk1"/>
                </a:solidFill>
                <a:latin typeface="Calibri"/>
                <a:ea typeface="Calibri"/>
                <a:cs typeface="Calibri"/>
                <a:sym typeface="Calibri"/>
              </a:rPr>
              <a:t>, chiếc điện thoại thông minh đầu tiên trong lịch sử nhân loại</a:t>
            </a:r>
            <a:endParaRPr/>
          </a:p>
          <a:p>
            <a:pPr indent="0" lvl="0" marL="0" marR="0" rtl="0" algn="ctr">
              <a:spcBef>
                <a:spcPts val="0"/>
              </a:spcBef>
              <a:spcAft>
                <a:spcPts val="0"/>
              </a:spcAft>
              <a:buNone/>
            </a:pPr>
            <a:r>
              <a:rPr b="1" i="0" lang="en-US" sz="3600" u="none" cap="none" strike="noStrike">
                <a:solidFill>
                  <a:srgbClr val="C00000"/>
                </a:solidFill>
                <a:latin typeface="Calibri"/>
                <a:ea typeface="Calibri"/>
                <a:cs typeface="Calibri"/>
                <a:sym typeface="Calibri"/>
              </a:rPr>
              <a:t>RA ĐỜI </a:t>
            </a:r>
            <a:endParaRPr b="1" i="0" sz="3600" u="none" cap="none" strike="noStrike">
              <a:solidFill>
                <a:srgbClr val="C00000"/>
              </a:solidFill>
              <a:latin typeface="Calibri"/>
              <a:ea typeface="Calibri"/>
              <a:cs typeface="Calibri"/>
              <a:sym typeface="Calibri"/>
            </a:endParaRPr>
          </a:p>
        </p:txBody>
      </p:sp>
      <p:sp>
        <p:nvSpPr>
          <p:cNvPr id="88" name="Google Shape;88;p1"/>
          <p:cNvSpPr txBox="1"/>
          <p:nvPr/>
        </p:nvSpPr>
        <p:spPr>
          <a:xfrm>
            <a:off x="7391237" y="1959429"/>
            <a:ext cx="449596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u="none" cap="none" strike="noStrike">
                <a:solidFill>
                  <a:srgbClr val="C00000"/>
                </a:solidFill>
                <a:latin typeface="Arial"/>
                <a:ea typeface="Arial"/>
                <a:cs typeface="Arial"/>
                <a:sym typeface="Arial"/>
              </a:rPr>
              <a:t>“CUỘC CÁCH MẠNG DI ĐỘNG”</a:t>
            </a:r>
            <a:endParaRPr b="1" i="1" sz="32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p:tgtEl>
                                          <p:spTgt spid="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
                                        </p:tgtEl>
                                      </p:cBhvr>
                                    </p:animEffect>
                                    <p:set>
                                      <p:cBhvr>
                                        <p:cTn dur="1" fill="hold">
                                          <p:stCondLst>
                                            <p:cond delay="500"/>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85"/>
                                        </p:tgtEl>
                                      </p:cBhvr>
                                    </p:animEffect>
                                    <p:set>
                                      <p:cBhvr>
                                        <p:cTn dur="1" fill="hold">
                                          <p:stCondLst>
                                            <p:cond delay="2000"/>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
                                            <p:txEl>
                                              <p:pRg end="0" st="0"/>
                                            </p:txEl>
                                          </p:spTgt>
                                        </p:tgtEl>
                                      </p:cBhvr>
                                    </p:animEffect>
                                    <p:set>
                                      <p:cBhvr>
                                        <p:cTn dur="1" fill="hold">
                                          <p:stCondLst>
                                            <p:cond delay="500"/>
                                          </p:stCondLst>
                                        </p:cTn>
                                        <p:tgtEl>
                                          <p:spTgt spid="86">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p:tgtEl>
                                          <p:spTgt spid="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p:tgtEl>
                                          <p:spTgt spid="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516" name="Shape 516"/>
        <p:cNvGrpSpPr/>
        <p:nvPr/>
      </p:nvGrpSpPr>
      <p:grpSpPr>
        <a:xfrm>
          <a:off x="0" y="0"/>
          <a:ext cx="0" cy="0"/>
          <a:chOff x="0" y="0"/>
          <a:chExt cx="0" cy="0"/>
        </a:xfrm>
      </p:grpSpPr>
      <p:sp>
        <p:nvSpPr>
          <p:cNvPr id="517" name="Google Shape;517;p10"/>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518" name="Google Shape;518;p10"/>
          <p:cNvSpPr txBox="1"/>
          <p:nvPr>
            <p:ph idx="1" type="body"/>
          </p:nvPr>
        </p:nvSpPr>
        <p:spPr>
          <a:xfrm>
            <a:off x="442913" y="857250"/>
            <a:ext cx="11358562" cy="56149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b="1" lang="en-US" sz="3600">
                <a:latin typeface="Arial"/>
                <a:ea typeface="Arial"/>
                <a:cs typeface="Arial"/>
                <a:sym typeface="Arial"/>
              </a:rPr>
              <a:t>II. Cách xây dựng lập luận</a:t>
            </a:r>
            <a:endParaRPr/>
          </a:p>
          <a:p>
            <a:pPr indent="-742950" lvl="0" marL="742950" rtl="0" algn="l">
              <a:lnSpc>
                <a:spcPct val="90000"/>
              </a:lnSpc>
              <a:spcBef>
                <a:spcPts val="1000"/>
              </a:spcBef>
              <a:spcAft>
                <a:spcPts val="0"/>
              </a:spcAft>
              <a:buClr>
                <a:schemeClr val="dk1"/>
              </a:buClr>
              <a:buSzPts val="3600"/>
              <a:buAutoNum type="arabicPeriod"/>
            </a:pPr>
            <a:r>
              <a:rPr b="1" lang="en-US" sz="3600">
                <a:latin typeface="Arial"/>
                <a:ea typeface="Arial"/>
                <a:cs typeface="Arial"/>
                <a:sym typeface="Arial"/>
              </a:rPr>
              <a:t>Xác định luận điểm </a:t>
            </a:r>
            <a:endParaRPr/>
          </a:p>
          <a:p>
            <a:pPr indent="0" lvl="0" marL="0" rtl="0" algn="l">
              <a:lnSpc>
                <a:spcPct val="90000"/>
              </a:lnSpc>
              <a:spcBef>
                <a:spcPts val="1000"/>
              </a:spcBef>
              <a:spcAft>
                <a:spcPts val="0"/>
              </a:spcAft>
              <a:buClr>
                <a:schemeClr val="dk1"/>
              </a:buClr>
              <a:buSzPts val="4000"/>
              <a:buNone/>
            </a:pPr>
            <a:r>
              <a:rPr b="1" lang="en-US" sz="40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4000"/>
              <a:buNone/>
            </a:pPr>
            <a:r>
              <a:rPr b="1" lang="en-US" sz="4000">
                <a:latin typeface="Arial"/>
                <a:ea typeface="Arial"/>
                <a:cs typeface="Arial"/>
                <a:sym typeface="Arial"/>
              </a:rPr>
              <a:t>    </a:t>
            </a:r>
            <a:endParaRPr b="1" sz="4000">
              <a:latin typeface="Arial"/>
              <a:ea typeface="Arial"/>
              <a:cs typeface="Arial"/>
              <a:sym typeface="Arial"/>
            </a:endParaRPr>
          </a:p>
        </p:txBody>
      </p:sp>
      <p:grpSp>
        <p:nvGrpSpPr>
          <p:cNvPr id="519" name="Google Shape;519;p10"/>
          <p:cNvGrpSpPr/>
          <p:nvPr/>
        </p:nvGrpSpPr>
        <p:grpSpPr>
          <a:xfrm>
            <a:off x="2882226" y="2181246"/>
            <a:ext cx="6032259" cy="4181431"/>
            <a:chOff x="2439313" y="109558"/>
            <a:chExt cx="6032259" cy="4181431"/>
          </a:xfrm>
        </p:grpSpPr>
        <p:sp>
          <p:nvSpPr>
            <p:cNvPr id="520" name="Google Shape;520;p10"/>
            <p:cNvSpPr/>
            <p:nvPr/>
          </p:nvSpPr>
          <p:spPr>
            <a:xfrm>
              <a:off x="4100514" y="1832519"/>
              <a:ext cx="2709862" cy="1320164"/>
            </a:xfrm>
            <a:prstGeom prst="ellipse">
              <a:avLst/>
            </a:prstGeom>
            <a:solidFill>
              <a:srgbClr val="FFC000"/>
            </a:solidFill>
            <a:ln cap="flat" cmpd="sng" w="12700">
              <a:solidFill>
                <a:srgbClr val="C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0"/>
            <p:cNvSpPr txBox="1"/>
            <p:nvPr/>
          </p:nvSpPr>
          <p:spPr>
            <a:xfrm>
              <a:off x="4497364" y="2025853"/>
              <a:ext cx="1916162" cy="933496"/>
            </a:xfrm>
            <a:prstGeom prst="rect">
              <a:avLst/>
            </a:prstGeom>
            <a:noFill/>
            <a:ln>
              <a:noFill/>
            </a:ln>
          </p:spPr>
          <p:txBody>
            <a:bodyPr anchorCtr="0" anchor="ctr" bIns="88900" lIns="88900" spcFirstLastPara="1" rIns="88900" wrap="square" tIns="88900">
              <a:noAutofit/>
            </a:bodyPr>
            <a:lstStyle/>
            <a:p>
              <a:pPr indent="0" lvl="0" marL="0" marR="0" rtl="0" algn="ctr">
                <a:lnSpc>
                  <a:spcPct val="90000"/>
                </a:lnSpc>
                <a:spcBef>
                  <a:spcPts val="0"/>
                </a:spcBef>
                <a:spcAft>
                  <a:spcPts val="0"/>
                </a:spcAft>
                <a:buNone/>
              </a:pPr>
              <a:r>
                <a:rPr b="1" lang="en-US" sz="3500">
                  <a:solidFill>
                    <a:schemeClr val="dk1"/>
                  </a:solidFill>
                  <a:latin typeface="Calibri"/>
                  <a:ea typeface="Calibri"/>
                  <a:cs typeface="Calibri"/>
                  <a:sym typeface="Calibri"/>
                </a:rPr>
                <a:t>Ý kiến</a:t>
              </a:r>
              <a:endParaRPr b="1" sz="3500">
                <a:solidFill>
                  <a:schemeClr val="dk1"/>
                </a:solidFill>
                <a:latin typeface="Calibri"/>
                <a:ea typeface="Calibri"/>
                <a:cs typeface="Calibri"/>
                <a:sym typeface="Calibri"/>
              </a:endParaRPr>
            </a:p>
          </p:txBody>
        </p:sp>
        <p:sp>
          <p:nvSpPr>
            <p:cNvPr id="522" name="Google Shape;522;p10"/>
            <p:cNvSpPr/>
            <p:nvPr/>
          </p:nvSpPr>
          <p:spPr>
            <a:xfrm rot="-5497307">
              <a:off x="5267151" y="1667648"/>
              <a:ext cx="329874" cy="0"/>
            </a:xfrm>
            <a:custGeom>
              <a:rect b="b" l="l" r="r" t="t"/>
              <a:pathLst>
                <a:path extrusionOk="0" h="120000" w="120000">
                  <a:moveTo>
                    <a:pt x="0" y="0"/>
                  </a:moveTo>
                  <a:lnTo>
                    <a:pt x="120000" y="0"/>
                  </a:lnTo>
                </a:path>
              </a:pathLst>
            </a:custGeom>
            <a:noFill/>
            <a:ln cap="flat" cmpd="sng" w="12700">
              <a:solidFill>
                <a:srgbClr val="487AA8"/>
              </a:solidFill>
              <a:prstDash val="solid"/>
              <a:miter lim="800000"/>
              <a:headEnd len="sm" w="sm" type="none"/>
              <a:tailEnd len="sm" w="sm" type="none"/>
            </a:ln>
          </p:spPr>
        </p:sp>
        <p:sp>
          <p:nvSpPr>
            <p:cNvPr id="523" name="Google Shape;523;p10"/>
            <p:cNvSpPr/>
            <p:nvPr/>
          </p:nvSpPr>
          <p:spPr>
            <a:xfrm>
              <a:off x="3857628" y="109558"/>
              <a:ext cx="3100138" cy="1393218"/>
            </a:xfrm>
            <a:prstGeom prst="ellipse">
              <a:avLst/>
            </a:prstGeom>
            <a:solidFill>
              <a:srgbClr val="FF0000"/>
            </a:solidFill>
            <a:ln cap="flat" cmpd="sng" w="12700">
              <a:solidFill>
                <a:srgbClr val="0C0C0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0"/>
            <p:cNvSpPr txBox="1"/>
            <p:nvPr/>
          </p:nvSpPr>
          <p:spPr>
            <a:xfrm>
              <a:off x="4311633" y="313590"/>
              <a:ext cx="2192128" cy="985154"/>
            </a:xfrm>
            <a:prstGeom prst="rect">
              <a:avLst/>
            </a:prstGeom>
            <a:noFill/>
            <a:ln>
              <a:noFill/>
            </a:ln>
          </p:spPr>
          <p:txBody>
            <a:bodyPr anchorCtr="0" anchor="ctr" bIns="88900" lIns="88900" spcFirstLastPara="1" rIns="88900" wrap="square" tIns="88900">
              <a:noAutofit/>
            </a:bodyPr>
            <a:lstStyle/>
            <a:p>
              <a:pPr indent="0" lvl="0" marL="0" marR="0" rtl="0" algn="ctr">
                <a:lnSpc>
                  <a:spcPct val="90000"/>
                </a:lnSpc>
                <a:spcBef>
                  <a:spcPts val="0"/>
                </a:spcBef>
                <a:spcAft>
                  <a:spcPts val="0"/>
                </a:spcAft>
                <a:buNone/>
              </a:pPr>
              <a:r>
                <a:rPr b="1" lang="en-US" sz="3500">
                  <a:solidFill>
                    <a:schemeClr val="dk1"/>
                  </a:solidFill>
                  <a:latin typeface="Calibri"/>
                  <a:ea typeface="Calibri"/>
                  <a:cs typeface="Calibri"/>
                  <a:sym typeface="Calibri"/>
                </a:rPr>
                <a:t>Luận điểm</a:t>
              </a:r>
              <a:endParaRPr b="1" sz="3500">
                <a:solidFill>
                  <a:schemeClr val="dk1"/>
                </a:solidFill>
                <a:latin typeface="Calibri"/>
                <a:ea typeface="Calibri"/>
                <a:cs typeface="Calibri"/>
                <a:sym typeface="Calibri"/>
              </a:endParaRPr>
            </a:p>
          </p:txBody>
        </p:sp>
        <p:sp>
          <p:nvSpPr>
            <p:cNvPr id="525" name="Google Shape;525;p10"/>
            <p:cNvSpPr/>
            <p:nvPr/>
          </p:nvSpPr>
          <p:spPr>
            <a:xfrm rot="2306090">
              <a:off x="6242989" y="3279582"/>
              <a:ext cx="408278" cy="0"/>
            </a:xfrm>
            <a:custGeom>
              <a:rect b="b" l="l" r="r" t="t"/>
              <a:pathLst>
                <a:path extrusionOk="0" h="120000" w="120000">
                  <a:moveTo>
                    <a:pt x="0" y="0"/>
                  </a:moveTo>
                  <a:lnTo>
                    <a:pt x="120000" y="0"/>
                  </a:lnTo>
                </a:path>
              </a:pathLst>
            </a:custGeom>
            <a:noFill/>
            <a:ln cap="flat" cmpd="sng" w="12700">
              <a:solidFill>
                <a:srgbClr val="487AA8"/>
              </a:solidFill>
              <a:prstDash val="solid"/>
              <a:miter lim="800000"/>
              <a:headEnd len="sm" w="sm" type="none"/>
              <a:tailEnd len="sm" w="sm" type="none"/>
            </a:ln>
          </p:spPr>
        </p:sp>
        <p:sp>
          <p:nvSpPr>
            <p:cNvPr id="526" name="Google Shape;526;p10"/>
            <p:cNvSpPr/>
            <p:nvPr/>
          </p:nvSpPr>
          <p:spPr>
            <a:xfrm>
              <a:off x="5857075" y="3406479"/>
              <a:ext cx="2614497" cy="884510"/>
            </a:xfrm>
            <a:prstGeom prst="roundRect">
              <a:avLst>
                <a:gd fmla="val 16667" name="adj"/>
              </a:avLst>
            </a:prstGeom>
            <a:solidFill>
              <a:srgbClr val="D8D8D8"/>
            </a:solidFill>
            <a:ln cap="flat" cmpd="sng" w="12700">
              <a:solidFill>
                <a:srgbClr val="C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0"/>
            <p:cNvSpPr txBox="1"/>
            <p:nvPr/>
          </p:nvSpPr>
          <p:spPr>
            <a:xfrm>
              <a:off x="5900253" y="3449657"/>
              <a:ext cx="2528141" cy="798154"/>
            </a:xfrm>
            <a:prstGeom prst="rect">
              <a:avLst/>
            </a:prstGeom>
            <a:noFill/>
            <a:ln>
              <a:noFill/>
            </a:ln>
          </p:spPr>
          <p:txBody>
            <a:bodyPr anchorCtr="0" anchor="ctr" bIns="88900" lIns="88900" spcFirstLastPara="1" rIns="88900" wrap="square" tIns="88900">
              <a:noAutofit/>
            </a:bodyPr>
            <a:lstStyle/>
            <a:p>
              <a:pPr indent="0" lvl="0" marL="0" marR="0" rtl="0" algn="ctr">
                <a:lnSpc>
                  <a:spcPct val="90000"/>
                </a:lnSpc>
                <a:spcBef>
                  <a:spcPts val="0"/>
                </a:spcBef>
                <a:spcAft>
                  <a:spcPts val="0"/>
                </a:spcAft>
                <a:buNone/>
              </a:pPr>
              <a:r>
                <a:rPr lang="en-US" sz="3500">
                  <a:solidFill>
                    <a:schemeClr val="dk1"/>
                  </a:solidFill>
                  <a:latin typeface="Calibri"/>
                  <a:ea typeface="Calibri"/>
                  <a:cs typeface="Calibri"/>
                  <a:sym typeface="Calibri"/>
                </a:rPr>
                <a:t>Quan điểm </a:t>
              </a:r>
              <a:endParaRPr sz="3500">
                <a:solidFill>
                  <a:schemeClr val="dk1"/>
                </a:solidFill>
                <a:latin typeface="Calibri"/>
                <a:ea typeface="Calibri"/>
                <a:cs typeface="Calibri"/>
                <a:sym typeface="Calibri"/>
              </a:endParaRPr>
            </a:p>
          </p:txBody>
        </p:sp>
        <p:sp>
          <p:nvSpPr>
            <p:cNvPr id="528" name="Google Shape;528;p10"/>
            <p:cNvSpPr/>
            <p:nvPr/>
          </p:nvSpPr>
          <p:spPr>
            <a:xfrm rot="8584331">
              <a:off x="4197133" y="3279582"/>
              <a:ext cx="422423" cy="0"/>
            </a:xfrm>
            <a:custGeom>
              <a:rect b="b" l="l" r="r" t="t"/>
              <a:pathLst>
                <a:path extrusionOk="0" h="120000" w="120000">
                  <a:moveTo>
                    <a:pt x="0" y="0"/>
                  </a:moveTo>
                  <a:lnTo>
                    <a:pt x="120000" y="0"/>
                  </a:lnTo>
                </a:path>
              </a:pathLst>
            </a:custGeom>
            <a:noFill/>
            <a:ln cap="flat" cmpd="sng" w="12700">
              <a:solidFill>
                <a:srgbClr val="487AA8"/>
              </a:solidFill>
              <a:prstDash val="solid"/>
              <a:miter lim="800000"/>
              <a:headEnd len="sm" w="sm" type="none"/>
              <a:tailEnd len="sm" w="sm" type="none"/>
            </a:ln>
          </p:spPr>
        </p:sp>
        <p:sp>
          <p:nvSpPr>
            <p:cNvPr id="529" name="Google Shape;529;p10"/>
            <p:cNvSpPr/>
            <p:nvPr/>
          </p:nvSpPr>
          <p:spPr>
            <a:xfrm>
              <a:off x="2439313" y="3406479"/>
              <a:ext cx="2423514" cy="884510"/>
            </a:xfrm>
            <a:prstGeom prst="roundRect">
              <a:avLst>
                <a:gd fmla="val 16667" name="adj"/>
              </a:avLst>
            </a:prstGeom>
            <a:solidFill>
              <a:srgbClr val="D0CECE"/>
            </a:solidFill>
            <a:ln cap="flat" cmpd="sng" w="12700">
              <a:solidFill>
                <a:srgbClr val="C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0"/>
            <p:cNvSpPr txBox="1"/>
            <p:nvPr/>
          </p:nvSpPr>
          <p:spPr>
            <a:xfrm>
              <a:off x="2482491" y="3449657"/>
              <a:ext cx="2337158" cy="798154"/>
            </a:xfrm>
            <a:prstGeom prst="rect">
              <a:avLst/>
            </a:prstGeom>
            <a:noFill/>
            <a:ln>
              <a:noFill/>
            </a:ln>
          </p:spPr>
          <p:txBody>
            <a:bodyPr anchorCtr="0" anchor="ctr" bIns="88900" lIns="88900" spcFirstLastPara="1" rIns="88900" wrap="square" tIns="88900">
              <a:noAutofit/>
            </a:bodyPr>
            <a:lstStyle/>
            <a:p>
              <a:pPr indent="0" lvl="0" marL="0" marR="0" rtl="0" algn="ctr">
                <a:lnSpc>
                  <a:spcPct val="90000"/>
                </a:lnSpc>
                <a:spcBef>
                  <a:spcPts val="0"/>
                </a:spcBef>
                <a:spcAft>
                  <a:spcPts val="0"/>
                </a:spcAft>
                <a:buNone/>
              </a:pPr>
              <a:r>
                <a:rPr lang="en-US" sz="3500">
                  <a:solidFill>
                    <a:schemeClr val="dk1"/>
                  </a:solidFill>
                  <a:latin typeface="Calibri"/>
                  <a:ea typeface="Calibri"/>
                  <a:cs typeface="Calibri"/>
                  <a:sym typeface="Calibri"/>
                </a:rPr>
                <a:t>Tư tưởng</a:t>
              </a:r>
              <a:endParaRPr sz="3500">
                <a:solidFill>
                  <a:schemeClr val="dk1"/>
                </a:solidFill>
                <a:latin typeface="Calibri"/>
                <a:ea typeface="Calibri"/>
                <a:cs typeface="Calibri"/>
                <a:sym typeface="Calibri"/>
              </a:endParaRPr>
            </a:p>
          </p:txBody>
        </p:sp>
      </p:grpSp>
      <p:sp>
        <p:nvSpPr>
          <p:cNvPr id="531" name="Google Shape;531;p10"/>
          <p:cNvSpPr/>
          <p:nvPr/>
        </p:nvSpPr>
        <p:spPr>
          <a:xfrm>
            <a:off x="10131281" y="2295730"/>
            <a:ext cx="8058000" cy="2486100"/>
          </a:xfrm>
          <a:prstGeom prst="cloudCallout">
            <a:avLst>
              <a:gd fmla="val -20833" name="adj1"/>
              <a:gd fmla="val 62500" name="adj2"/>
            </a:avLst>
          </a:prstGeom>
          <a:solidFill>
            <a:srgbClr val="BBD6EE"/>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Arial"/>
                <a:ea typeface="Arial"/>
                <a:cs typeface="Arial"/>
                <a:sym typeface="Arial"/>
              </a:rPr>
              <a:t>Luận điểm là gì?</a:t>
            </a:r>
            <a:endParaRPr b="1" sz="4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31"/>
                                        </p:tgtEl>
                                      </p:cBhvr>
                                    </p:animEffect>
                                    <p:set>
                                      <p:cBhvr>
                                        <p:cTn dur="1" fill="hold">
                                          <p:stCondLst>
                                            <p:cond delay="500"/>
                                          </p:stCondLst>
                                        </p:cTn>
                                        <p:tgtEl>
                                          <p:spTgt spid="53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535" name="Shape 535"/>
        <p:cNvGrpSpPr/>
        <p:nvPr/>
      </p:nvGrpSpPr>
      <p:grpSpPr>
        <a:xfrm>
          <a:off x="0" y="0"/>
          <a:ext cx="0" cy="0"/>
          <a:chOff x="0" y="0"/>
          <a:chExt cx="0" cy="0"/>
        </a:xfrm>
      </p:grpSpPr>
      <p:sp>
        <p:nvSpPr>
          <p:cNvPr id="536" name="Google Shape;536;p11"/>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537" name="Google Shape;537;p11"/>
          <p:cNvSpPr txBox="1"/>
          <p:nvPr>
            <p:ph idx="1" type="body"/>
          </p:nvPr>
        </p:nvSpPr>
        <p:spPr>
          <a:xfrm>
            <a:off x="0" y="857250"/>
            <a:ext cx="11801475" cy="56864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latin typeface="Arial"/>
                <a:ea typeface="Arial"/>
                <a:cs typeface="Arial"/>
                <a:sym typeface="Arial"/>
              </a:rPr>
              <a:t>II. Cách xây dựng lập luận</a:t>
            </a:r>
            <a:endParaRPr/>
          </a:p>
          <a:p>
            <a:pPr indent="-742950" lvl="0" marL="742950" rtl="0" algn="l">
              <a:lnSpc>
                <a:spcPct val="90000"/>
              </a:lnSpc>
              <a:spcBef>
                <a:spcPts val="1000"/>
              </a:spcBef>
              <a:spcAft>
                <a:spcPts val="0"/>
              </a:spcAft>
              <a:buClr>
                <a:schemeClr val="dk1"/>
              </a:buClr>
              <a:buSzPts val="2800"/>
              <a:buAutoNum type="arabicPeriod"/>
            </a:pPr>
            <a:r>
              <a:rPr b="1" lang="en-US">
                <a:latin typeface="Arial"/>
                <a:ea typeface="Arial"/>
                <a:cs typeface="Arial"/>
                <a:sym typeface="Arial"/>
              </a:rPr>
              <a:t>Xác định luận điểm </a:t>
            </a:r>
            <a:endParaRPr/>
          </a:p>
          <a:p>
            <a:pPr indent="0" lvl="0" marL="0" rtl="0" algn="l">
              <a:lnSpc>
                <a:spcPct val="90000"/>
              </a:lnSpc>
              <a:spcBef>
                <a:spcPts val="1000"/>
              </a:spcBef>
              <a:spcAft>
                <a:spcPts val="0"/>
              </a:spcAft>
              <a:buClr>
                <a:schemeClr val="dk1"/>
              </a:buClr>
              <a:buSzPts val="4000"/>
              <a:buNone/>
            </a:pPr>
            <a:r>
              <a:rPr b="1" lang="en-US" sz="40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4000"/>
              <a:buNone/>
            </a:pPr>
            <a:r>
              <a:rPr b="1" lang="en-US" sz="4000">
                <a:latin typeface="Arial"/>
                <a:ea typeface="Arial"/>
                <a:cs typeface="Arial"/>
                <a:sym typeface="Arial"/>
              </a:rPr>
              <a:t>    </a:t>
            </a:r>
            <a:endParaRPr b="1" sz="4000">
              <a:latin typeface="Arial"/>
              <a:ea typeface="Arial"/>
              <a:cs typeface="Arial"/>
              <a:sym typeface="Arial"/>
            </a:endParaRPr>
          </a:p>
        </p:txBody>
      </p:sp>
      <p:sp>
        <p:nvSpPr>
          <p:cNvPr id="538" name="Google Shape;538;p11"/>
          <p:cNvSpPr txBox="1"/>
          <p:nvPr/>
        </p:nvSpPr>
        <p:spPr>
          <a:xfrm>
            <a:off x="228600" y="2063573"/>
            <a:ext cx="6086475" cy="3600986"/>
          </a:xfrm>
          <a:prstGeom prst="rect">
            <a:avLst/>
          </a:prstGeom>
          <a:solidFill>
            <a:srgbClr val="F2F2F2"/>
          </a:solid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Noto Sans Symbols"/>
              <a:buChar char="❖"/>
            </a:pPr>
            <a:r>
              <a:rPr b="1" i="1" lang="en-US" sz="2400">
                <a:solidFill>
                  <a:schemeClr val="dk1"/>
                </a:solidFill>
                <a:latin typeface="Arial"/>
                <a:ea typeface="Arial"/>
                <a:cs typeface="Arial"/>
                <a:sym typeface="Arial"/>
              </a:rPr>
              <a:t>Đọc văn bản “ </a:t>
            </a:r>
            <a:r>
              <a:rPr b="1" i="1" lang="en-US" sz="2400">
                <a:solidFill>
                  <a:srgbClr val="C00000"/>
                </a:solidFill>
                <a:latin typeface="Arial"/>
                <a:ea typeface="Arial"/>
                <a:cs typeface="Arial"/>
                <a:sym typeface="Arial"/>
              </a:rPr>
              <a:t>Chữ ta</a:t>
            </a:r>
            <a:r>
              <a:rPr b="1" i="1" lang="en-US" sz="2400">
                <a:solidFill>
                  <a:schemeClr val="dk1"/>
                </a:solidFill>
                <a:latin typeface="Arial"/>
                <a:ea typeface="Arial"/>
                <a:cs typeface="Arial"/>
                <a:sym typeface="Arial"/>
              </a:rPr>
              <a:t>” ( SGK, T110)  và trả lời các câu hỏi :</a:t>
            </a:r>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 Bài văn nghị luận trên bàn về vấn đề gì? </a:t>
            </a:r>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 Bài văn có bao nhiêu luận điểm ?</a:t>
            </a:r>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 Nêu các luận điểm có trong bài văn?</a:t>
            </a:r>
            <a:endParaRPr/>
          </a:p>
          <a:p>
            <a:pPr indent="-342900" lvl="0" marL="3429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 Quan điểm của tác giả về vấn đề đó </a:t>
            </a:r>
            <a:endParaRPr/>
          </a:p>
          <a:p>
            <a:pPr indent="0" lvl="0" marL="0" marR="0" rtl="0" algn="l">
              <a:lnSpc>
                <a:spcPct val="150000"/>
              </a:lnSpc>
              <a:spcBef>
                <a:spcPts val="0"/>
              </a:spcBef>
              <a:spcAft>
                <a:spcPts val="0"/>
              </a:spcAft>
              <a:buNone/>
            </a:pPr>
            <a:r>
              <a:rPr lang="en-US" sz="2400">
                <a:solidFill>
                  <a:schemeClr val="dk1"/>
                </a:solidFill>
                <a:latin typeface="Arial"/>
                <a:ea typeface="Arial"/>
                <a:cs typeface="Arial"/>
                <a:sym typeface="Arial"/>
              </a:rPr>
              <a:t>     như thế nào ? </a:t>
            </a:r>
            <a:r>
              <a:rPr lang="en-US"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p:txBody>
      </p:sp>
      <p:sp>
        <p:nvSpPr>
          <p:cNvPr id="539" name="Google Shape;539;p11"/>
          <p:cNvSpPr/>
          <p:nvPr/>
        </p:nvSpPr>
        <p:spPr>
          <a:xfrm>
            <a:off x="6672263" y="857250"/>
            <a:ext cx="5357812" cy="5757862"/>
          </a:xfrm>
          <a:prstGeom prst="roundRect">
            <a:avLst>
              <a:gd fmla="val 16667" name="adj"/>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chemeClr val="dk1"/>
                </a:solidFill>
                <a:latin typeface="Arial"/>
                <a:ea typeface="Arial"/>
                <a:cs typeface="Arial"/>
                <a:sym typeface="Arial"/>
              </a:rPr>
              <a:t>1.Vấn đề</a:t>
            </a:r>
            <a:r>
              <a:rPr lang="en-US" sz="2000">
                <a:solidFill>
                  <a:schemeClr val="dk1"/>
                </a:solidFill>
                <a:latin typeface="Arial"/>
                <a:ea typeface="Arial"/>
                <a:cs typeface="Arial"/>
                <a:sym typeface="Arial"/>
              </a:rPr>
              <a:t>: </a:t>
            </a:r>
            <a:r>
              <a:rPr i="1" lang="en-US" sz="2000">
                <a:solidFill>
                  <a:schemeClr val="dk1"/>
                </a:solidFill>
                <a:latin typeface="Arial"/>
                <a:ea typeface="Arial"/>
                <a:cs typeface="Arial"/>
                <a:sym typeface="Arial"/>
              </a:rPr>
              <a:t>Việc lạm dụng </a:t>
            </a:r>
            <a:endParaRPr/>
          </a:p>
          <a:p>
            <a:pPr indent="0" lvl="0" marL="0" marR="0" rtl="0" algn="l">
              <a:lnSpc>
                <a:spcPct val="150000"/>
              </a:lnSpc>
              <a:spcBef>
                <a:spcPts val="0"/>
              </a:spcBef>
              <a:spcAft>
                <a:spcPts val="0"/>
              </a:spcAft>
              <a:buNone/>
            </a:pPr>
            <a:r>
              <a:rPr i="1" lang="en-US" sz="2000">
                <a:solidFill>
                  <a:schemeClr val="dk1"/>
                </a:solidFill>
                <a:latin typeface="Arial"/>
                <a:ea typeface="Arial"/>
                <a:cs typeface="Arial"/>
                <a:sym typeface="Arial"/>
              </a:rPr>
              <a:t>   tiếng nước ngoài ở nước ta. </a:t>
            </a:r>
            <a:endParaRPr/>
          </a:p>
          <a:p>
            <a:pPr indent="0" lvl="0" marL="0" marR="0" rtl="0" algn="l">
              <a:lnSpc>
                <a:spcPct val="150000"/>
              </a:lnSpc>
              <a:spcBef>
                <a:spcPts val="0"/>
              </a:spcBef>
              <a:spcAft>
                <a:spcPts val="0"/>
              </a:spcAft>
              <a:buNone/>
            </a:pPr>
            <a:r>
              <a:rPr b="1" lang="en-US" sz="2000">
                <a:solidFill>
                  <a:schemeClr val="dk1"/>
                </a:solidFill>
                <a:latin typeface="Arial"/>
                <a:ea typeface="Arial"/>
                <a:cs typeface="Arial"/>
                <a:sym typeface="Arial"/>
              </a:rPr>
              <a:t>2.Bài văn có </a:t>
            </a:r>
            <a:r>
              <a:rPr b="1" lang="en-US" sz="2000">
                <a:solidFill>
                  <a:srgbClr val="C00000"/>
                </a:solidFill>
                <a:latin typeface="Arial"/>
                <a:ea typeface="Arial"/>
                <a:cs typeface="Arial"/>
                <a:sym typeface="Arial"/>
              </a:rPr>
              <a:t>2</a:t>
            </a:r>
            <a:r>
              <a:rPr b="1" lang="en-US" sz="2000">
                <a:solidFill>
                  <a:schemeClr val="dk1"/>
                </a:solidFill>
                <a:latin typeface="Arial"/>
                <a:ea typeface="Arial"/>
                <a:cs typeface="Arial"/>
                <a:sym typeface="Arial"/>
              </a:rPr>
              <a:t> luận điểm lớn </a:t>
            </a:r>
            <a:r>
              <a:rPr lang="en-US" sz="2000">
                <a:solidFill>
                  <a:schemeClr val="dk1"/>
                </a:solidFill>
                <a:latin typeface="Arial"/>
                <a:ea typeface="Arial"/>
                <a:cs typeface="Arial"/>
                <a:sym typeface="Arial"/>
              </a:rPr>
              <a:t>:</a:t>
            </a:r>
            <a:endParaRPr/>
          </a:p>
          <a:p>
            <a:pPr indent="-342900" lvl="0" marL="342900" marR="0" rtl="0" algn="l">
              <a:lnSpc>
                <a:spcPct val="15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   </a:t>
            </a:r>
            <a:r>
              <a:rPr i="1" lang="en-US" sz="2000">
                <a:solidFill>
                  <a:schemeClr val="dk1"/>
                </a:solidFill>
                <a:latin typeface="Arial"/>
                <a:ea typeface="Arial"/>
                <a:cs typeface="Arial"/>
                <a:sym typeface="Arial"/>
              </a:rPr>
              <a:t>Tiếng nước ngoài (tiếng Anh) đang lấn át tiếng Việt trong các bảng quảng cáo ở nước ta.</a:t>
            </a:r>
            <a:endParaRPr/>
          </a:p>
          <a:p>
            <a:pPr indent="-342900" lvl="0" marL="342900" marR="0" rtl="0" algn="l">
              <a:lnSpc>
                <a:spcPct val="150000"/>
              </a:lnSpc>
              <a:spcBef>
                <a:spcPts val="0"/>
              </a:spcBef>
              <a:spcAft>
                <a:spcPts val="0"/>
              </a:spcAft>
              <a:buClr>
                <a:schemeClr val="dk1"/>
              </a:buClr>
              <a:buSzPts val="2000"/>
              <a:buFont typeface="Noto Sans Symbols"/>
              <a:buChar char="✔"/>
            </a:pPr>
            <a:r>
              <a:rPr i="1" lang="en-US" sz="2000">
                <a:solidFill>
                  <a:schemeClr val="dk1"/>
                </a:solidFill>
                <a:latin typeface="Arial"/>
                <a:ea typeface="Arial"/>
                <a:cs typeface="Arial"/>
                <a:sym typeface="Arial"/>
              </a:rPr>
              <a:t>   Một số trường hợp tiếng nước ngoài được đưa vào báo chí không cần thiết,gây thiệt thòi cho người đọc.</a:t>
            </a:r>
            <a:endParaRPr/>
          </a:p>
          <a:p>
            <a:pPr indent="0" lvl="0" marL="0" marR="0" rtl="0" algn="l">
              <a:lnSpc>
                <a:spcPct val="150000"/>
              </a:lnSpc>
              <a:spcBef>
                <a:spcPts val="0"/>
              </a:spcBef>
              <a:spcAft>
                <a:spcPts val="0"/>
              </a:spcAft>
              <a:buNone/>
            </a:pPr>
            <a:r>
              <a:rPr b="1" lang="en-US" sz="2000">
                <a:solidFill>
                  <a:schemeClr val="dk1"/>
                </a:solidFill>
                <a:latin typeface="Arial"/>
                <a:ea typeface="Arial"/>
                <a:cs typeface="Arial"/>
                <a:sym typeface="Arial"/>
              </a:rPr>
              <a:t>3.Quan điểm </a:t>
            </a:r>
            <a:r>
              <a:rPr lang="en-US" sz="2000">
                <a:solidFill>
                  <a:schemeClr val="dk1"/>
                </a:solidFill>
                <a:latin typeface="Arial"/>
                <a:ea typeface="Arial"/>
                <a:cs typeface="Arial"/>
                <a:sym typeface="Arial"/>
              </a:rPr>
              <a:t>: </a:t>
            </a:r>
            <a:r>
              <a:rPr i="1" lang="en-US" sz="2000">
                <a:solidFill>
                  <a:schemeClr val="dk1"/>
                </a:solidFill>
                <a:latin typeface="Arial"/>
                <a:ea typeface="Arial"/>
                <a:cs typeface="Arial"/>
                <a:sym typeface="Arial"/>
              </a:rPr>
              <a:t>Phê phán, tự trọng</a:t>
            </a:r>
            <a:endParaRPr/>
          </a:p>
          <a:p>
            <a:pPr indent="0" lvl="0" marL="0" marR="0" rtl="0" algn="l">
              <a:lnSpc>
                <a:spcPct val="150000"/>
              </a:lnSpc>
              <a:spcBef>
                <a:spcPts val="0"/>
              </a:spcBef>
              <a:spcAft>
                <a:spcPts val="0"/>
              </a:spcAft>
              <a:buNone/>
            </a:pPr>
            <a:r>
              <a:rPr lang="en-US" sz="2000">
                <a:solidFill>
                  <a:schemeClr val="dk1"/>
                </a:solidFill>
                <a:latin typeface="Arial"/>
                <a:ea typeface="Arial"/>
                <a:cs typeface="Arial"/>
                <a:sym typeface="Arial"/>
              </a:rPr>
              <a:t> </a:t>
            </a:r>
            <a:r>
              <a:rPr lang="en-US" sz="2000">
                <a:solidFill>
                  <a:schemeClr val="lt1"/>
                </a:solidFill>
                <a:latin typeface="Arial"/>
                <a:ea typeface="Arial"/>
                <a:cs typeface="Arial"/>
                <a:sym typeface="Arial"/>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0" st="0"/>
                                            </p:txEl>
                                          </p:spTgt>
                                        </p:tgtEl>
                                        <p:attrNameLst>
                                          <p:attrName>style.visibility</p:attrName>
                                        </p:attrNameLst>
                                      </p:cBhvr>
                                      <p:to>
                                        <p:strVal val="visible"/>
                                      </p:to>
                                    </p:set>
                                    <p:animEffect filter="fade" transition="in">
                                      <p:cBhvr>
                                        <p:cTn dur="500"/>
                                        <p:tgtEl>
                                          <p:spTgt spid="5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1" st="1"/>
                                            </p:txEl>
                                          </p:spTgt>
                                        </p:tgtEl>
                                        <p:attrNameLst>
                                          <p:attrName>style.visibility</p:attrName>
                                        </p:attrNameLst>
                                      </p:cBhvr>
                                      <p:to>
                                        <p:strVal val="visible"/>
                                      </p:to>
                                    </p:set>
                                    <p:animEffect filter="fade" transition="in">
                                      <p:cBhvr>
                                        <p:cTn dur="500"/>
                                        <p:tgtEl>
                                          <p:spTgt spid="5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2" st="2"/>
                                            </p:txEl>
                                          </p:spTgt>
                                        </p:tgtEl>
                                        <p:attrNameLst>
                                          <p:attrName>style.visibility</p:attrName>
                                        </p:attrNameLst>
                                      </p:cBhvr>
                                      <p:to>
                                        <p:strVal val="visible"/>
                                      </p:to>
                                    </p:set>
                                    <p:animEffect filter="fade" transition="in">
                                      <p:cBhvr>
                                        <p:cTn dur="500"/>
                                        <p:tgtEl>
                                          <p:spTgt spid="5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3" st="3"/>
                                            </p:txEl>
                                          </p:spTgt>
                                        </p:tgtEl>
                                        <p:attrNameLst>
                                          <p:attrName>style.visibility</p:attrName>
                                        </p:attrNameLst>
                                      </p:cBhvr>
                                      <p:to>
                                        <p:strVal val="visible"/>
                                      </p:to>
                                    </p:set>
                                    <p:animEffect filter="fade" transition="in">
                                      <p:cBhvr>
                                        <p:cTn dur="500"/>
                                        <p:tgtEl>
                                          <p:spTgt spid="5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4" st="4"/>
                                            </p:txEl>
                                          </p:spTgt>
                                        </p:tgtEl>
                                        <p:attrNameLst>
                                          <p:attrName>style.visibility</p:attrName>
                                        </p:attrNameLst>
                                      </p:cBhvr>
                                      <p:to>
                                        <p:strVal val="visible"/>
                                      </p:to>
                                    </p:set>
                                    <p:animEffect filter="fade" transition="in">
                                      <p:cBhvr>
                                        <p:cTn dur="500"/>
                                        <p:tgtEl>
                                          <p:spTgt spid="5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5" st="5"/>
                                            </p:txEl>
                                          </p:spTgt>
                                        </p:tgtEl>
                                        <p:attrNameLst>
                                          <p:attrName>style.visibility</p:attrName>
                                        </p:attrNameLst>
                                      </p:cBhvr>
                                      <p:to>
                                        <p:strVal val="visible"/>
                                      </p:to>
                                    </p:set>
                                    <p:animEffect filter="fade" transition="in">
                                      <p:cBhvr>
                                        <p:cTn dur="500"/>
                                        <p:tgtEl>
                                          <p:spTgt spid="53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6" st="6"/>
                                            </p:txEl>
                                          </p:spTgt>
                                        </p:tgtEl>
                                        <p:attrNameLst>
                                          <p:attrName>style.visibility</p:attrName>
                                        </p:attrNameLst>
                                      </p:cBhvr>
                                      <p:to>
                                        <p:strVal val="visible"/>
                                      </p:to>
                                    </p:set>
                                    <p:animEffect filter="fade" transition="in">
                                      <p:cBhvr>
                                        <p:cTn dur="500"/>
                                        <p:tgtEl>
                                          <p:spTgt spid="53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xEl>
                                              <p:pRg end="7" st="7"/>
                                            </p:txEl>
                                          </p:spTgt>
                                        </p:tgtEl>
                                        <p:attrNameLst>
                                          <p:attrName>style.visibility</p:attrName>
                                        </p:attrNameLst>
                                      </p:cBhvr>
                                      <p:to>
                                        <p:strVal val="visible"/>
                                      </p:to>
                                    </p:set>
                                    <p:animEffect filter="fade" transition="in">
                                      <p:cBhvr>
                                        <p:cTn dur="500"/>
                                        <p:tgtEl>
                                          <p:spTgt spid="53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543" name="Shape 543"/>
        <p:cNvGrpSpPr/>
        <p:nvPr/>
      </p:nvGrpSpPr>
      <p:grpSpPr>
        <a:xfrm>
          <a:off x="0" y="0"/>
          <a:ext cx="0" cy="0"/>
          <a:chOff x="0" y="0"/>
          <a:chExt cx="0" cy="0"/>
        </a:xfrm>
      </p:grpSpPr>
      <p:sp>
        <p:nvSpPr>
          <p:cNvPr id="544" name="Google Shape;544;p12"/>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545" name="Google Shape;545;p12"/>
          <p:cNvSpPr txBox="1"/>
          <p:nvPr>
            <p:ph idx="1" type="body"/>
          </p:nvPr>
        </p:nvSpPr>
        <p:spPr>
          <a:xfrm>
            <a:off x="0" y="857250"/>
            <a:ext cx="11801475" cy="56864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latin typeface="Arial"/>
                <a:ea typeface="Arial"/>
                <a:cs typeface="Arial"/>
                <a:sym typeface="Arial"/>
              </a:rPr>
              <a:t>II. Cách xây dựng lập luận</a:t>
            </a:r>
            <a:endParaRPr/>
          </a:p>
          <a:p>
            <a:pPr indent="-742950" lvl="0" marL="742950" rtl="0" algn="l">
              <a:lnSpc>
                <a:spcPct val="90000"/>
              </a:lnSpc>
              <a:spcBef>
                <a:spcPts val="1000"/>
              </a:spcBef>
              <a:spcAft>
                <a:spcPts val="0"/>
              </a:spcAft>
              <a:buClr>
                <a:schemeClr val="dk1"/>
              </a:buClr>
              <a:buSzPts val="2800"/>
              <a:buAutoNum type="arabicPeriod"/>
            </a:pPr>
            <a:r>
              <a:rPr b="1" lang="en-US">
                <a:latin typeface="Arial"/>
                <a:ea typeface="Arial"/>
                <a:cs typeface="Arial"/>
                <a:sym typeface="Arial"/>
              </a:rPr>
              <a:t>Xác định luận điểm </a:t>
            </a:r>
            <a:endParaRPr/>
          </a:p>
          <a:p>
            <a:pPr indent="-228600" lvl="0" marL="228600" rtl="0" algn="l">
              <a:lnSpc>
                <a:spcPct val="90000"/>
              </a:lnSpc>
              <a:spcBef>
                <a:spcPts val="1000"/>
              </a:spcBef>
              <a:spcAft>
                <a:spcPts val="0"/>
              </a:spcAft>
              <a:buClr>
                <a:schemeClr val="dk1"/>
              </a:buClr>
              <a:buSzPts val="2800"/>
              <a:buFont typeface="Noto Sans Symbols"/>
              <a:buChar char="✔"/>
            </a:pPr>
            <a:r>
              <a:rPr b="1" lang="en-US">
                <a:latin typeface="Arial"/>
                <a:ea typeface="Arial"/>
                <a:cs typeface="Arial"/>
                <a:sym typeface="Arial"/>
              </a:rPr>
              <a:t>     </a:t>
            </a:r>
            <a:r>
              <a:rPr b="1" lang="en-US" sz="4000">
                <a:latin typeface="Arial"/>
                <a:ea typeface="Arial"/>
                <a:cs typeface="Arial"/>
                <a:sym typeface="Arial"/>
              </a:rPr>
              <a:t>Vai trò </a:t>
            </a:r>
            <a:endParaRPr/>
          </a:p>
          <a:p>
            <a:pPr indent="0" lvl="0" marL="0" rtl="0" algn="l">
              <a:lnSpc>
                <a:spcPct val="90000"/>
              </a:lnSpc>
              <a:spcBef>
                <a:spcPts val="1000"/>
              </a:spcBef>
              <a:spcAft>
                <a:spcPts val="0"/>
              </a:spcAft>
              <a:buClr>
                <a:schemeClr val="dk1"/>
              </a:buClr>
              <a:buSzPts val="4000"/>
              <a:buNone/>
            </a:pPr>
            <a:r>
              <a:t/>
            </a:r>
            <a:endParaRPr b="1" sz="4000">
              <a:latin typeface="Arial"/>
              <a:ea typeface="Arial"/>
              <a:cs typeface="Arial"/>
              <a:sym typeface="Arial"/>
            </a:endParaRPr>
          </a:p>
          <a:p>
            <a:pPr indent="0" lvl="0" marL="0" rtl="0" algn="l">
              <a:lnSpc>
                <a:spcPct val="90000"/>
              </a:lnSpc>
              <a:spcBef>
                <a:spcPts val="1000"/>
              </a:spcBef>
              <a:spcAft>
                <a:spcPts val="0"/>
              </a:spcAft>
              <a:buClr>
                <a:schemeClr val="dk1"/>
              </a:buClr>
              <a:buSzPts val="4000"/>
              <a:buNone/>
            </a:pPr>
            <a:r>
              <a:t/>
            </a:r>
            <a:endParaRPr b="1" sz="4000">
              <a:latin typeface="Arial"/>
              <a:ea typeface="Arial"/>
              <a:cs typeface="Arial"/>
              <a:sym typeface="Arial"/>
            </a:endParaRPr>
          </a:p>
          <a:p>
            <a:pPr indent="-228600" lvl="0" marL="228600" rtl="0" algn="l">
              <a:lnSpc>
                <a:spcPct val="90000"/>
              </a:lnSpc>
              <a:spcBef>
                <a:spcPts val="1000"/>
              </a:spcBef>
              <a:spcAft>
                <a:spcPts val="0"/>
              </a:spcAft>
              <a:buClr>
                <a:schemeClr val="dk1"/>
              </a:buClr>
              <a:buSzPts val="3600"/>
              <a:buFont typeface="Noto Sans Symbols"/>
              <a:buChar char="✔"/>
            </a:pPr>
            <a:r>
              <a:rPr b="1" lang="en-US" sz="3600">
                <a:latin typeface="Arial"/>
                <a:ea typeface="Arial"/>
                <a:cs typeface="Arial"/>
                <a:sym typeface="Arial"/>
              </a:rPr>
              <a:t>Luận điểm rõ ràng, rành mạch </a:t>
            </a:r>
            <a:endParaRPr b="1" sz="3600">
              <a:latin typeface="Arial"/>
              <a:ea typeface="Arial"/>
              <a:cs typeface="Arial"/>
              <a:sym typeface="Arial"/>
            </a:endParaRPr>
          </a:p>
        </p:txBody>
      </p:sp>
      <p:sp>
        <p:nvSpPr>
          <p:cNvPr id="546" name="Google Shape;546;p12"/>
          <p:cNvSpPr/>
          <p:nvPr/>
        </p:nvSpPr>
        <p:spPr>
          <a:xfrm>
            <a:off x="355687" y="2534195"/>
            <a:ext cx="3122023" cy="1332411"/>
          </a:xfrm>
          <a:prstGeom prst="roundRect">
            <a:avLst>
              <a:gd fmla="val 16667" name="adj"/>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QUAN TRỌNG </a:t>
            </a:r>
            <a:endParaRPr b="1" sz="2800">
              <a:solidFill>
                <a:srgbClr val="C00000"/>
              </a:solidFill>
              <a:latin typeface="Arial"/>
              <a:ea typeface="Arial"/>
              <a:cs typeface="Arial"/>
              <a:sym typeface="Arial"/>
            </a:endParaRPr>
          </a:p>
        </p:txBody>
      </p:sp>
      <p:sp>
        <p:nvSpPr>
          <p:cNvPr id="547" name="Google Shape;547;p12"/>
          <p:cNvSpPr/>
          <p:nvPr/>
        </p:nvSpPr>
        <p:spPr>
          <a:xfrm>
            <a:off x="3683725" y="2795451"/>
            <a:ext cx="1123406" cy="731520"/>
          </a:xfrm>
          <a:prstGeom prst="rightArrow">
            <a:avLst>
              <a:gd fmla="val 50000" name="adj1"/>
              <a:gd fmla="val 50000" name="adj2"/>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12"/>
          <p:cNvSpPr/>
          <p:nvPr/>
        </p:nvSpPr>
        <p:spPr>
          <a:xfrm>
            <a:off x="4950823" y="2534195"/>
            <a:ext cx="5891348" cy="1332411"/>
          </a:xfrm>
          <a:prstGeom prst="flowChartAlternateProcess">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Triển khai vấn đề </a:t>
            </a:r>
            <a:r>
              <a:rPr b="1" i="1" lang="en-US" sz="2000">
                <a:solidFill>
                  <a:srgbClr val="C00000"/>
                </a:solidFill>
                <a:latin typeface="Arial"/>
                <a:ea typeface="Arial"/>
                <a:cs typeface="Arial"/>
                <a:sym typeface="Arial"/>
              </a:rPr>
              <a:t>khoa học, đầy đủ, mạch lạc</a:t>
            </a:r>
            <a:endParaRPr b="1" i="1" sz="2000">
              <a:solidFill>
                <a:srgbClr val="C00000"/>
              </a:solidFill>
              <a:latin typeface="Arial"/>
              <a:ea typeface="Arial"/>
              <a:cs typeface="Arial"/>
              <a:sym typeface="Arial"/>
            </a:endParaRPr>
          </a:p>
        </p:txBody>
      </p:sp>
      <p:sp>
        <p:nvSpPr>
          <p:cNvPr id="549" name="Google Shape;549;p12"/>
          <p:cNvSpPr/>
          <p:nvPr/>
        </p:nvSpPr>
        <p:spPr>
          <a:xfrm>
            <a:off x="1673289" y="5132784"/>
            <a:ext cx="8845500" cy="1725300"/>
          </a:xfrm>
          <a:prstGeom prst="wedgeEllipseCallout">
            <a:avLst>
              <a:gd fmla="val -20833" name="adj1"/>
              <a:gd fmla="val 62500" name="adj2"/>
            </a:avLst>
          </a:prstGeom>
          <a:solidFill>
            <a:srgbClr val="BBD6EE"/>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 Luận điểm có vai trò như thế nào </a:t>
            </a:r>
            <a:endParaRPr/>
          </a:p>
          <a:p>
            <a:pPr indent="0" lvl="0" marL="0" marR="0" rtl="0" algn="ctr">
              <a:spcBef>
                <a:spcPts val="0"/>
              </a:spcBef>
              <a:spcAft>
                <a:spcPts val="0"/>
              </a:spcAft>
              <a:buNone/>
            </a:pPr>
            <a:r>
              <a:rPr b="1" lang="en-US" sz="2400">
                <a:solidFill>
                  <a:schemeClr val="dk1"/>
                </a:solidFill>
                <a:latin typeface="Arial"/>
                <a:ea typeface="Arial"/>
                <a:cs typeface="Arial"/>
                <a:sym typeface="Arial"/>
              </a:rPr>
              <a:t>trong một lập luận? </a:t>
            </a:r>
            <a:endParaRPr b="1"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49"/>
                                        </p:tgtEl>
                                      </p:cBhvr>
                                    </p:animEffect>
                                    <p:set>
                                      <p:cBhvr>
                                        <p:cTn dur="1" fill="hold">
                                          <p:stCondLst>
                                            <p:cond delay="500"/>
                                          </p:stCondLst>
                                        </p:cTn>
                                        <p:tgtEl>
                                          <p:spTgt spid="5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553" name="Shape 553"/>
        <p:cNvGrpSpPr/>
        <p:nvPr/>
      </p:nvGrpSpPr>
      <p:grpSpPr>
        <a:xfrm>
          <a:off x="0" y="0"/>
          <a:ext cx="0" cy="0"/>
          <a:chOff x="0" y="0"/>
          <a:chExt cx="0" cy="0"/>
        </a:xfrm>
      </p:grpSpPr>
      <p:sp>
        <p:nvSpPr>
          <p:cNvPr id="554" name="Google Shape;554;p13"/>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555" name="Google Shape;555;p13"/>
          <p:cNvSpPr txBox="1"/>
          <p:nvPr>
            <p:ph idx="1" type="body"/>
          </p:nvPr>
        </p:nvSpPr>
        <p:spPr>
          <a:xfrm>
            <a:off x="0" y="857250"/>
            <a:ext cx="11801475" cy="6000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latin typeface="Arial"/>
                <a:ea typeface="Arial"/>
                <a:cs typeface="Arial"/>
                <a:sym typeface="Arial"/>
              </a:rPr>
              <a:t>II. Cách xây dựng lập luận</a:t>
            </a:r>
            <a:endParaRPr/>
          </a:p>
          <a:p>
            <a:pPr indent="0" lvl="0" marL="0" rtl="0" algn="l">
              <a:lnSpc>
                <a:spcPct val="90000"/>
              </a:lnSpc>
              <a:spcBef>
                <a:spcPts val="1000"/>
              </a:spcBef>
              <a:spcAft>
                <a:spcPts val="0"/>
              </a:spcAft>
              <a:buClr>
                <a:schemeClr val="dk1"/>
              </a:buClr>
              <a:buSzPts val="2800"/>
              <a:buNone/>
            </a:pPr>
            <a:r>
              <a:rPr b="1" lang="en-US">
                <a:latin typeface="Arial"/>
                <a:ea typeface="Arial"/>
                <a:cs typeface="Arial"/>
                <a:sym typeface="Arial"/>
              </a:rPr>
              <a:t>2. Xác định luận cứ</a:t>
            </a:r>
            <a:endParaRPr/>
          </a:p>
          <a:p>
            <a:pPr indent="0" lvl="0" marL="0" rtl="0" algn="l">
              <a:lnSpc>
                <a:spcPct val="90000"/>
              </a:lnSpc>
              <a:spcBef>
                <a:spcPts val="1000"/>
              </a:spcBef>
              <a:spcAft>
                <a:spcPts val="0"/>
              </a:spcAft>
              <a:buClr>
                <a:schemeClr val="dk1"/>
              </a:buClr>
              <a:buSzPts val="4000"/>
              <a:buNone/>
            </a:pPr>
            <a:r>
              <a:rPr b="1" lang="en-US" sz="40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4000"/>
              <a:buNone/>
            </a:pPr>
            <a:r>
              <a:t/>
            </a:r>
            <a:endParaRPr b="1" sz="4000">
              <a:latin typeface="Arial"/>
              <a:ea typeface="Arial"/>
              <a:cs typeface="Arial"/>
              <a:sym typeface="Arial"/>
            </a:endParaRPr>
          </a:p>
          <a:p>
            <a:pPr indent="0" lvl="0" marL="0" rtl="0" algn="l">
              <a:lnSpc>
                <a:spcPct val="90000"/>
              </a:lnSpc>
              <a:spcBef>
                <a:spcPts val="1000"/>
              </a:spcBef>
              <a:spcAft>
                <a:spcPts val="0"/>
              </a:spcAft>
              <a:buClr>
                <a:schemeClr val="dk1"/>
              </a:buClr>
              <a:buSzPts val="4000"/>
              <a:buNone/>
            </a:pPr>
            <a:r>
              <a:t/>
            </a:r>
            <a:endParaRPr b="1" sz="4000">
              <a:latin typeface="Arial"/>
              <a:ea typeface="Arial"/>
              <a:cs typeface="Arial"/>
              <a:sym typeface="Arial"/>
            </a:endParaRPr>
          </a:p>
          <a:p>
            <a:pPr indent="0" lvl="0" marL="0" rtl="0" algn="l">
              <a:lnSpc>
                <a:spcPct val="90000"/>
              </a:lnSpc>
              <a:spcBef>
                <a:spcPts val="1000"/>
              </a:spcBef>
              <a:spcAft>
                <a:spcPts val="0"/>
              </a:spcAft>
              <a:buClr>
                <a:schemeClr val="dk1"/>
              </a:buClr>
              <a:buSzPts val="3600"/>
              <a:buNone/>
            </a:pPr>
            <a:r>
              <a:rPr b="1" lang="en-US" sz="3600">
                <a:latin typeface="Arial"/>
                <a:ea typeface="Arial"/>
                <a:cs typeface="Arial"/>
                <a:sym typeface="Arial"/>
              </a:rPr>
              <a:t> </a:t>
            </a:r>
            <a:endParaRPr b="1" sz="3600">
              <a:latin typeface="Arial"/>
              <a:ea typeface="Arial"/>
              <a:cs typeface="Arial"/>
              <a:sym typeface="Arial"/>
            </a:endParaRPr>
          </a:p>
        </p:txBody>
      </p:sp>
      <p:sp>
        <p:nvSpPr>
          <p:cNvPr id="556" name="Google Shape;556;p13"/>
          <p:cNvSpPr/>
          <p:nvPr/>
        </p:nvSpPr>
        <p:spPr>
          <a:xfrm>
            <a:off x="1026367" y="2034074"/>
            <a:ext cx="2817845" cy="2108718"/>
          </a:xfrm>
          <a:prstGeom prst="ellipse">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LUẬN CỨ</a:t>
            </a:r>
            <a:endParaRPr b="1" sz="2800">
              <a:solidFill>
                <a:srgbClr val="C00000"/>
              </a:solidFill>
              <a:latin typeface="Arial"/>
              <a:ea typeface="Arial"/>
              <a:cs typeface="Arial"/>
              <a:sym typeface="Arial"/>
            </a:endParaRPr>
          </a:p>
        </p:txBody>
      </p:sp>
      <p:sp>
        <p:nvSpPr>
          <p:cNvPr id="557" name="Google Shape;557;p13"/>
          <p:cNvSpPr/>
          <p:nvPr/>
        </p:nvSpPr>
        <p:spPr>
          <a:xfrm>
            <a:off x="3974841" y="2799184"/>
            <a:ext cx="1063690" cy="559836"/>
          </a:xfrm>
          <a:prstGeom prst="rightArrow">
            <a:avLst>
              <a:gd fmla="val 50000" name="adj1"/>
              <a:gd fmla="val 50000" name="adj2"/>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13"/>
          <p:cNvSpPr/>
          <p:nvPr/>
        </p:nvSpPr>
        <p:spPr>
          <a:xfrm>
            <a:off x="5169160" y="2076937"/>
            <a:ext cx="6501686" cy="1828799"/>
          </a:xfrm>
          <a:prstGeom prst="roundRect">
            <a:avLst>
              <a:gd fmla="val 16667" name="adj"/>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800">
                <a:solidFill>
                  <a:schemeClr val="dk1"/>
                </a:solidFill>
                <a:latin typeface="Arial"/>
                <a:ea typeface="Arial"/>
                <a:cs typeface="Arial"/>
                <a:sym typeface="Arial"/>
              </a:rPr>
              <a:t>Lí lẽ, dẫn chứng đưa ra làm cơ sở </a:t>
            </a:r>
            <a:endParaRPr/>
          </a:p>
          <a:p>
            <a:pPr indent="0" lvl="0" marL="0" marR="0" rtl="0" algn="ctr">
              <a:spcBef>
                <a:spcPts val="0"/>
              </a:spcBef>
              <a:spcAft>
                <a:spcPts val="0"/>
              </a:spcAft>
              <a:buNone/>
            </a:pPr>
            <a:r>
              <a:rPr i="1" lang="en-US" sz="2800">
                <a:solidFill>
                  <a:schemeClr val="dk1"/>
                </a:solidFill>
                <a:latin typeface="Arial"/>
                <a:ea typeface="Arial"/>
                <a:cs typeface="Arial"/>
                <a:sym typeface="Arial"/>
              </a:rPr>
              <a:t>cho luận điểm </a:t>
            </a:r>
            <a:endParaRPr i="1" sz="2800">
              <a:solidFill>
                <a:schemeClr val="dk1"/>
              </a:solidFill>
              <a:latin typeface="Arial"/>
              <a:ea typeface="Arial"/>
              <a:cs typeface="Arial"/>
              <a:sym typeface="Arial"/>
            </a:endParaRPr>
          </a:p>
        </p:txBody>
      </p:sp>
      <p:sp>
        <p:nvSpPr>
          <p:cNvPr id="559" name="Google Shape;559;p13"/>
          <p:cNvSpPr/>
          <p:nvPr/>
        </p:nvSpPr>
        <p:spPr>
          <a:xfrm>
            <a:off x="2709669" y="4883862"/>
            <a:ext cx="6382200" cy="2145900"/>
          </a:xfrm>
          <a:prstGeom prst="cloudCallout">
            <a:avLst>
              <a:gd fmla="val -20833" name="adj1"/>
              <a:gd fmla="val 62500" name="adj2"/>
            </a:avLst>
          </a:prstGeom>
          <a:solidFill>
            <a:srgbClr val="BBD6EE"/>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dk1"/>
                </a:solidFill>
                <a:latin typeface="Arial"/>
                <a:ea typeface="Arial"/>
                <a:cs typeface="Arial"/>
                <a:sym typeface="Arial"/>
              </a:rPr>
              <a:t>Luận cứ là gì ?</a:t>
            </a:r>
            <a:endParaRPr b="1" sz="3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59"/>
                                        </p:tgtEl>
                                      </p:cBhvr>
                                    </p:animEffect>
                                    <p:set>
                                      <p:cBhvr>
                                        <p:cTn dur="1" fill="hold">
                                          <p:stCondLst>
                                            <p:cond delay="500"/>
                                          </p:stCondLst>
                                        </p:cTn>
                                        <p:tgtEl>
                                          <p:spTgt spid="5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563" name="Shape 563"/>
        <p:cNvGrpSpPr/>
        <p:nvPr/>
      </p:nvGrpSpPr>
      <p:grpSpPr>
        <a:xfrm>
          <a:off x="0" y="0"/>
          <a:ext cx="0" cy="0"/>
          <a:chOff x="0" y="0"/>
          <a:chExt cx="0" cy="0"/>
        </a:xfrm>
      </p:grpSpPr>
      <p:sp>
        <p:nvSpPr>
          <p:cNvPr id="564" name="Google Shape;564;p14"/>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565" name="Google Shape;565;p14"/>
          <p:cNvSpPr txBox="1"/>
          <p:nvPr>
            <p:ph idx="1" type="body"/>
          </p:nvPr>
        </p:nvSpPr>
        <p:spPr>
          <a:xfrm>
            <a:off x="0" y="857250"/>
            <a:ext cx="11801475" cy="6000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latin typeface="Arial"/>
                <a:ea typeface="Arial"/>
                <a:cs typeface="Arial"/>
                <a:sym typeface="Arial"/>
              </a:rPr>
              <a:t>II. Cách xây dựng lập luận</a:t>
            </a:r>
            <a:endParaRPr/>
          </a:p>
          <a:p>
            <a:pPr indent="0" lvl="0" marL="0" rtl="0" algn="l">
              <a:lnSpc>
                <a:spcPct val="90000"/>
              </a:lnSpc>
              <a:spcBef>
                <a:spcPts val="1000"/>
              </a:spcBef>
              <a:spcAft>
                <a:spcPts val="0"/>
              </a:spcAft>
              <a:buClr>
                <a:schemeClr val="dk1"/>
              </a:buClr>
              <a:buSzPts val="2800"/>
              <a:buNone/>
            </a:pPr>
            <a:r>
              <a:rPr b="1" lang="en-US">
                <a:latin typeface="Arial"/>
                <a:ea typeface="Arial"/>
                <a:cs typeface="Arial"/>
                <a:sym typeface="Arial"/>
              </a:rPr>
              <a:t>2. Xác định luận cứ</a:t>
            </a:r>
            <a:endParaRPr b="1" sz="4000">
              <a:latin typeface="Arial"/>
              <a:ea typeface="Arial"/>
              <a:cs typeface="Arial"/>
              <a:sym typeface="Arial"/>
            </a:endParaRPr>
          </a:p>
          <a:p>
            <a:pPr indent="0" lvl="0" marL="0" rtl="0" algn="l">
              <a:lnSpc>
                <a:spcPct val="90000"/>
              </a:lnSpc>
              <a:spcBef>
                <a:spcPts val="1000"/>
              </a:spcBef>
              <a:spcAft>
                <a:spcPts val="0"/>
              </a:spcAft>
              <a:buClr>
                <a:schemeClr val="dk1"/>
              </a:buClr>
              <a:buSzPts val="4000"/>
              <a:buNone/>
            </a:pPr>
            <a:r>
              <a:t/>
            </a:r>
            <a:endParaRPr b="1" sz="4000">
              <a:latin typeface="Arial"/>
              <a:ea typeface="Arial"/>
              <a:cs typeface="Arial"/>
              <a:sym typeface="Arial"/>
            </a:endParaRPr>
          </a:p>
          <a:p>
            <a:pPr indent="0" lvl="0" marL="0" rtl="0" algn="l">
              <a:lnSpc>
                <a:spcPct val="90000"/>
              </a:lnSpc>
              <a:spcBef>
                <a:spcPts val="1000"/>
              </a:spcBef>
              <a:spcAft>
                <a:spcPts val="0"/>
              </a:spcAft>
              <a:buClr>
                <a:schemeClr val="dk1"/>
              </a:buClr>
              <a:buSzPts val="4000"/>
              <a:buNone/>
            </a:pPr>
            <a:r>
              <a:t/>
            </a:r>
            <a:endParaRPr b="1" sz="4000">
              <a:latin typeface="Arial"/>
              <a:ea typeface="Arial"/>
              <a:cs typeface="Arial"/>
              <a:sym typeface="Arial"/>
            </a:endParaRPr>
          </a:p>
          <a:p>
            <a:pPr indent="0" lvl="0" marL="0" rtl="0" algn="l">
              <a:lnSpc>
                <a:spcPct val="90000"/>
              </a:lnSpc>
              <a:spcBef>
                <a:spcPts val="1000"/>
              </a:spcBef>
              <a:spcAft>
                <a:spcPts val="0"/>
              </a:spcAft>
              <a:buClr>
                <a:schemeClr val="dk1"/>
              </a:buClr>
              <a:buSzPts val="3600"/>
              <a:buNone/>
            </a:pPr>
            <a:r>
              <a:rPr b="1" lang="en-US" sz="3600">
                <a:latin typeface="Arial"/>
                <a:ea typeface="Arial"/>
                <a:cs typeface="Arial"/>
                <a:sym typeface="Arial"/>
              </a:rPr>
              <a:t> </a:t>
            </a:r>
            <a:endParaRPr b="1" sz="3600">
              <a:latin typeface="Arial"/>
              <a:ea typeface="Arial"/>
              <a:cs typeface="Arial"/>
              <a:sym typeface="Arial"/>
            </a:endParaRPr>
          </a:p>
        </p:txBody>
      </p:sp>
      <p:sp>
        <p:nvSpPr>
          <p:cNvPr id="566" name="Google Shape;566;p14"/>
          <p:cNvSpPr/>
          <p:nvPr/>
        </p:nvSpPr>
        <p:spPr>
          <a:xfrm>
            <a:off x="285750" y="1814513"/>
            <a:ext cx="11658600" cy="4929187"/>
          </a:xfrm>
          <a:prstGeom prst="roundRect">
            <a:avLst>
              <a:gd fmla="val 16667" name="adj"/>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Đọc văn bản “Chữ ta” (T110,SGK), em hãy tìm các luận cứ ( lí lẽ, dẫn chứng) để chứng minh cho các luận điểm trong văn bản và hoàn thành phiếu học tập sau:</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Đ</a:t>
            </a:r>
            <a:endParaRPr sz="1800">
              <a:solidFill>
                <a:schemeClr val="lt1"/>
              </a:solidFill>
              <a:latin typeface="Calibri"/>
              <a:ea typeface="Calibri"/>
              <a:cs typeface="Calibri"/>
              <a:sym typeface="Calibri"/>
            </a:endParaRPr>
          </a:p>
        </p:txBody>
      </p:sp>
      <p:graphicFrame>
        <p:nvGraphicFramePr>
          <p:cNvPr id="567" name="Google Shape;567;p14"/>
          <p:cNvGraphicFramePr/>
          <p:nvPr/>
        </p:nvGraphicFramePr>
        <p:xfrm>
          <a:off x="1100136" y="3414712"/>
          <a:ext cx="3000000" cy="3000000"/>
        </p:xfrm>
        <a:graphic>
          <a:graphicData uri="http://schemas.openxmlformats.org/drawingml/2006/table">
            <a:tbl>
              <a:tblPr bandRow="1" firstRow="1">
                <a:noFill/>
                <a:tableStyleId>{9246DED9-CE81-49DE-B93C-CA91008B05F3}</a:tableStyleId>
              </a:tblPr>
              <a:tblGrid>
                <a:gridCol w="4922050"/>
                <a:gridCol w="4922050"/>
              </a:tblGrid>
              <a:tr h="542175">
                <a:tc>
                  <a:txBody>
                    <a:bodyPr/>
                    <a:lstStyle/>
                    <a:p>
                      <a:pPr indent="0" lvl="0" marL="0" marR="0" rtl="0" algn="ctr">
                        <a:spcBef>
                          <a:spcPts val="0"/>
                        </a:spcBef>
                        <a:spcAft>
                          <a:spcPts val="0"/>
                        </a:spcAft>
                        <a:buNone/>
                      </a:pPr>
                      <a:r>
                        <a:rPr lang="en-US" sz="2400" u="none" cap="none" strike="noStrike">
                          <a:latin typeface="Arial"/>
                          <a:ea typeface="Arial"/>
                          <a:cs typeface="Arial"/>
                          <a:sym typeface="Arial"/>
                        </a:rPr>
                        <a:t>Luận điểm</a:t>
                      </a:r>
                      <a:endParaRPr sz="24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latin typeface="Arial"/>
                          <a:ea typeface="Arial"/>
                          <a:cs typeface="Arial"/>
                          <a:sym typeface="Arial"/>
                        </a:rPr>
                        <a:t>Luận cứ</a:t>
                      </a:r>
                      <a:endParaRPr sz="2400" u="none" cap="none" strike="noStrike">
                        <a:latin typeface="Arial"/>
                        <a:ea typeface="Arial"/>
                        <a:cs typeface="Arial"/>
                        <a:sym typeface="Arial"/>
                      </a:endParaRPr>
                    </a:p>
                  </a:txBody>
                  <a:tcPr marT="45725" marB="45725" marR="91450" marL="91450"/>
                </a:tc>
              </a:tr>
              <a:tr h="1336900">
                <a:tc>
                  <a:txBody>
                    <a:bodyPr/>
                    <a:lstStyle/>
                    <a:p>
                      <a:pPr indent="0" lvl="0" marL="0" marR="0" rtl="0" algn="l">
                        <a:spcBef>
                          <a:spcPts val="0"/>
                        </a:spcBef>
                        <a:spcAft>
                          <a:spcPts val="0"/>
                        </a:spcAft>
                        <a:buNone/>
                      </a:pPr>
                      <a:r>
                        <a:rPr b="1" lang="en-US" sz="1800" u="none" cap="none" strike="noStrike"/>
                        <a:t>1. </a:t>
                      </a:r>
                      <a:r>
                        <a:rPr b="1" i="1" lang="en-US" sz="1800" u="none" cap="none" strike="noStrike">
                          <a:solidFill>
                            <a:schemeClr val="dk1"/>
                          </a:solidFill>
                          <a:latin typeface="Arial"/>
                          <a:ea typeface="Arial"/>
                          <a:cs typeface="Arial"/>
                          <a:sym typeface="Arial"/>
                        </a:rPr>
                        <a:t>Tiếng nước ngoài (tiếng Anh) đang lấn át tiếng Việt trong các bảng quảng cáo </a:t>
                      </a:r>
                      <a:endParaRPr/>
                    </a:p>
                    <a:p>
                      <a:pPr indent="0" lvl="0" marL="0" marR="0" rtl="0" algn="l">
                        <a:spcBef>
                          <a:spcPts val="0"/>
                        </a:spcBef>
                        <a:spcAft>
                          <a:spcPts val="0"/>
                        </a:spcAft>
                        <a:buNone/>
                      </a:pPr>
                      <a:r>
                        <a:rPr b="1" i="1" lang="en-US" sz="1800">
                          <a:solidFill>
                            <a:schemeClr val="dk1"/>
                          </a:solidFill>
                          <a:latin typeface="Arial"/>
                          <a:ea typeface="Arial"/>
                          <a:cs typeface="Arial"/>
                          <a:sym typeface="Arial"/>
                        </a:rPr>
                        <a:t>ở nước ta.</a:t>
                      </a:r>
                      <a:endParaRPr b="1"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336900">
                <a:tc>
                  <a:txBody>
                    <a:bodyPr/>
                    <a:lstStyle/>
                    <a:p>
                      <a:pPr indent="0" lvl="0" marL="0" marR="0" rtl="0" algn="l">
                        <a:spcBef>
                          <a:spcPts val="0"/>
                        </a:spcBef>
                        <a:spcAft>
                          <a:spcPts val="0"/>
                        </a:spcAft>
                        <a:buNone/>
                      </a:pPr>
                      <a:r>
                        <a:rPr b="1" lang="en-US" sz="1800"/>
                        <a:t>2. </a:t>
                      </a:r>
                      <a:r>
                        <a:rPr b="1" i="1" lang="en-US" sz="1800">
                          <a:solidFill>
                            <a:schemeClr val="dk1"/>
                          </a:solidFill>
                          <a:latin typeface="Arial"/>
                          <a:ea typeface="Arial"/>
                          <a:cs typeface="Arial"/>
                          <a:sym typeface="Arial"/>
                        </a:rPr>
                        <a:t>Một số trường hợp tiếng nước ngoài được đưa vào báo chí không cần thiết, </a:t>
                      </a:r>
                      <a:endParaRPr/>
                    </a:p>
                    <a:p>
                      <a:pPr indent="0" lvl="0" marL="0" marR="0" rtl="0" algn="l">
                        <a:spcBef>
                          <a:spcPts val="0"/>
                        </a:spcBef>
                        <a:spcAft>
                          <a:spcPts val="0"/>
                        </a:spcAft>
                        <a:buNone/>
                      </a:pPr>
                      <a:r>
                        <a:rPr b="1" i="1" lang="en-US" sz="1800">
                          <a:solidFill>
                            <a:schemeClr val="dk1"/>
                          </a:solidFill>
                          <a:latin typeface="Arial"/>
                          <a:ea typeface="Arial"/>
                          <a:cs typeface="Arial"/>
                          <a:sym typeface="Arial"/>
                        </a:rPr>
                        <a:t>gây thiệt thòi cho người đọc.</a:t>
                      </a:r>
                      <a:endParaRPr b="1"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571" name="Shape 571"/>
        <p:cNvGrpSpPr/>
        <p:nvPr/>
      </p:nvGrpSpPr>
      <p:grpSpPr>
        <a:xfrm>
          <a:off x="0" y="0"/>
          <a:ext cx="0" cy="0"/>
          <a:chOff x="0" y="0"/>
          <a:chExt cx="0" cy="0"/>
        </a:xfrm>
      </p:grpSpPr>
      <p:sp>
        <p:nvSpPr>
          <p:cNvPr id="572" name="Google Shape;572;p15"/>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573" name="Google Shape;573;p15"/>
          <p:cNvSpPr txBox="1"/>
          <p:nvPr>
            <p:ph idx="1" type="body"/>
          </p:nvPr>
        </p:nvSpPr>
        <p:spPr>
          <a:xfrm>
            <a:off x="0" y="857250"/>
            <a:ext cx="11801475" cy="6000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latin typeface="Arial"/>
                <a:ea typeface="Arial"/>
                <a:cs typeface="Arial"/>
                <a:sym typeface="Arial"/>
              </a:rPr>
              <a:t>II. Cách xây dựng lập luận</a:t>
            </a:r>
            <a:endParaRPr/>
          </a:p>
          <a:p>
            <a:pPr indent="0" lvl="0" marL="0" rtl="0" algn="l">
              <a:lnSpc>
                <a:spcPct val="90000"/>
              </a:lnSpc>
              <a:spcBef>
                <a:spcPts val="1000"/>
              </a:spcBef>
              <a:spcAft>
                <a:spcPts val="0"/>
              </a:spcAft>
              <a:buClr>
                <a:schemeClr val="dk1"/>
              </a:buClr>
              <a:buSzPts val="2800"/>
              <a:buNone/>
            </a:pPr>
            <a:r>
              <a:rPr b="1" lang="en-US">
                <a:latin typeface="Arial"/>
                <a:ea typeface="Arial"/>
                <a:cs typeface="Arial"/>
                <a:sym typeface="Arial"/>
              </a:rPr>
              <a:t>2. Xác định luận cứ</a:t>
            </a:r>
            <a:endParaRPr b="1" sz="4000">
              <a:latin typeface="Arial"/>
              <a:ea typeface="Arial"/>
              <a:cs typeface="Arial"/>
              <a:sym typeface="Arial"/>
            </a:endParaRPr>
          </a:p>
          <a:p>
            <a:pPr indent="0" lvl="0" marL="0" rtl="0" algn="l">
              <a:lnSpc>
                <a:spcPct val="90000"/>
              </a:lnSpc>
              <a:spcBef>
                <a:spcPts val="1000"/>
              </a:spcBef>
              <a:spcAft>
                <a:spcPts val="0"/>
              </a:spcAft>
              <a:buClr>
                <a:schemeClr val="dk1"/>
              </a:buClr>
              <a:buSzPts val="4000"/>
              <a:buNone/>
            </a:pPr>
            <a:r>
              <a:t/>
            </a:r>
            <a:endParaRPr b="1" sz="4000">
              <a:latin typeface="Arial"/>
              <a:ea typeface="Arial"/>
              <a:cs typeface="Arial"/>
              <a:sym typeface="Arial"/>
            </a:endParaRPr>
          </a:p>
          <a:p>
            <a:pPr indent="0" lvl="0" marL="0" rtl="0" algn="l">
              <a:lnSpc>
                <a:spcPct val="90000"/>
              </a:lnSpc>
              <a:spcBef>
                <a:spcPts val="1000"/>
              </a:spcBef>
              <a:spcAft>
                <a:spcPts val="0"/>
              </a:spcAft>
              <a:buClr>
                <a:schemeClr val="dk1"/>
              </a:buClr>
              <a:buSzPts val="4000"/>
              <a:buNone/>
            </a:pPr>
            <a:r>
              <a:t/>
            </a:r>
            <a:endParaRPr b="1" sz="4000">
              <a:latin typeface="Arial"/>
              <a:ea typeface="Arial"/>
              <a:cs typeface="Arial"/>
              <a:sym typeface="Arial"/>
            </a:endParaRPr>
          </a:p>
          <a:p>
            <a:pPr indent="0" lvl="0" marL="0" rtl="0" algn="l">
              <a:lnSpc>
                <a:spcPct val="90000"/>
              </a:lnSpc>
              <a:spcBef>
                <a:spcPts val="1000"/>
              </a:spcBef>
              <a:spcAft>
                <a:spcPts val="0"/>
              </a:spcAft>
              <a:buClr>
                <a:schemeClr val="dk1"/>
              </a:buClr>
              <a:buSzPts val="3600"/>
              <a:buNone/>
            </a:pPr>
            <a:r>
              <a:rPr b="1" lang="en-US" sz="3600">
                <a:latin typeface="Arial"/>
                <a:ea typeface="Arial"/>
                <a:cs typeface="Arial"/>
                <a:sym typeface="Arial"/>
              </a:rPr>
              <a:t> </a:t>
            </a:r>
            <a:endParaRPr b="1" sz="3600">
              <a:latin typeface="Arial"/>
              <a:ea typeface="Arial"/>
              <a:cs typeface="Arial"/>
              <a:sym typeface="Arial"/>
            </a:endParaRPr>
          </a:p>
        </p:txBody>
      </p:sp>
      <p:graphicFrame>
        <p:nvGraphicFramePr>
          <p:cNvPr id="574" name="Google Shape;574;p15"/>
          <p:cNvGraphicFramePr/>
          <p:nvPr/>
        </p:nvGraphicFramePr>
        <p:xfrm>
          <a:off x="171449" y="1782077"/>
          <a:ext cx="3000000" cy="3000000"/>
        </p:xfrm>
        <a:graphic>
          <a:graphicData uri="http://schemas.openxmlformats.org/drawingml/2006/table">
            <a:tbl>
              <a:tblPr bandRow="1" firstRow="1">
                <a:noFill/>
                <a:tableStyleId>{9246DED9-CE81-49DE-B93C-CA91008B05F3}</a:tableStyleId>
              </a:tblPr>
              <a:tblGrid>
                <a:gridCol w="5466400"/>
                <a:gridCol w="6163625"/>
              </a:tblGrid>
              <a:tr h="846100">
                <a:tc>
                  <a:txBody>
                    <a:bodyPr/>
                    <a:lstStyle/>
                    <a:p>
                      <a:pPr indent="0" lvl="0" marL="0" marR="0" rtl="0" algn="ctr">
                        <a:spcBef>
                          <a:spcPts val="0"/>
                        </a:spcBef>
                        <a:spcAft>
                          <a:spcPts val="0"/>
                        </a:spcAft>
                        <a:buNone/>
                      </a:pPr>
                      <a:r>
                        <a:rPr lang="en-US" sz="2400">
                          <a:latin typeface="Arial"/>
                          <a:ea typeface="Arial"/>
                          <a:cs typeface="Arial"/>
                          <a:sym typeface="Arial"/>
                        </a:rPr>
                        <a:t>Luận</a:t>
                      </a:r>
                      <a:r>
                        <a:rPr lang="en-US" sz="2400">
                          <a:latin typeface="Arial"/>
                          <a:ea typeface="Arial"/>
                          <a:cs typeface="Arial"/>
                          <a:sym typeface="Arial"/>
                        </a:rPr>
                        <a:t> điểm</a:t>
                      </a:r>
                      <a:endParaRPr sz="24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a:latin typeface="Arial"/>
                          <a:ea typeface="Arial"/>
                          <a:cs typeface="Arial"/>
                          <a:sym typeface="Arial"/>
                        </a:rPr>
                        <a:t>Luận</a:t>
                      </a:r>
                      <a:r>
                        <a:rPr lang="en-US" sz="2400">
                          <a:latin typeface="Arial"/>
                          <a:ea typeface="Arial"/>
                          <a:cs typeface="Arial"/>
                          <a:sym typeface="Arial"/>
                        </a:rPr>
                        <a:t> cứ</a:t>
                      </a:r>
                      <a:endParaRPr sz="2400">
                        <a:latin typeface="Arial"/>
                        <a:ea typeface="Arial"/>
                        <a:cs typeface="Arial"/>
                        <a:sym typeface="Arial"/>
                      </a:endParaRPr>
                    </a:p>
                  </a:txBody>
                  <a:tcPr marT="45725" marB="45725" marR="91450" marL="91450"/>
                </a:tc>
              </a:tr>
              <a:tr h="2565650">
                <a:tc>
                  <a:txBody>
                    <a:bodyPr/>
                    <a:lstStyle/>
                    <a:p>
                      <a:pPr indent="0" lvl="0" marL="0" marR="0" rtl="0" algn="l">
                        <a:spcBef>
                          <a:spcPts val="0"/>
                        </a:spcBef>
                        <a:spcAft>
                          <a:spcPts val="0"/>
                        </a:spcAft>
                        <a:buNone/>
                      </a:pPr>
                      <a:r>
                        <a:rPr b="1" lang="en-US" sz="1800"/>
                        <a:t>1. </a:t>
                      </a:r>
                      <a:r>
                        <a:rPr b="1" i="1" lang="en-US" sz="1800">
                          <a:solidFill>
                            <a:schemeClr val="dk1"/>
                          </a:solidFill>
                          <a:latin typeface="Arial"/>
                          <a:ea typeface="Arial"/>
                          <a:cs typeface="Arial"/>
                          <a:sym typeface="Arial"/>
                        </a:rPr>
                        <a:t>Tiếng nước ngoài (tiếng Anh) đang lấn át tiếng Việt trong các bảng quảng cáo ở nước ta.</a:t>
                      </a:r>
                      <a:endParaRPr b="1" sz="1800"/>
                    </a:p>
                  </a:txBody>
                  <a:tcPr marT="45725" marB="45725" marR="91450" marL="91450"/>
                </a:tc>
                <a:tc>
                  <a:txBody>
                    <a:bodyPr/>
                    <a:lstStyle/>
                    <a:p>
                      <a:pPr indent="-285750" lvl="0" marL="285750" marR="0" rtl="0" algn="l">
                        <a:lnSpc>
                          <a:spcPct val="150000"/>
                        </a:lnSpc>
                        <a:spcBef>
                          <a:spcPts val="0"/>
                        </a:spcBef>
                        <a:spcAft>
                          <a:spcPts val="0"/>
                        </a:spcAft>
                        <a:buClr>
                          <a:schemeClr val="dk1"/>
                        </a:buClr>
                        <a:buSzPts val="2000"/>
                        <a:buFont typeface="Arial"/>
                        <a:buChar char="-"/>
                      </a:pPr>
                      <a:r>
                        <a:rPr lang="en-US" sz="2000">
                          <a:latin typeface="Arial"/>
                          <a:ea typeface="Arial"/>
                          <a:cs typeface="Arial"/>
                          <a:sym typeface="Arial"/>
                        </a:rPr>
                        <a:t>Ở</a:t>
                      </a:r>
                      <a:r>
                        <a:rPr lang="en-US" sz="2000">
                          <a:latin typeface="Arial"/>
                          <a:ea typeface="Arial"/>
                          <a:cs typeface="Arial"/>
                          <a:sym typeface="Arial"/>
                        </a:rPr>
                        <a:t> Hàn Quốc, tiếng Anh viết nhỏ đặt dưới </a:t>
                      </a:r>
                      <a:endParaRPr/>
                    </a:p>
                    <a:p>
                      <a:pPr indent="0" lvl="0" marL="0" marR="0" rtl="0" algn="l">
                        <a:lnSpc>
                          <a:spcPct val="150000"/>
                        </a:lnSpc>
                        <a:spcBef>
                          <a:spcPts val="0"/>
                        </a:spcBef>
                        <a:spcAft>
                          <a:spcPts val="0"/>
                        </a:spcAft>
                        <a:buClr>
                          <a:schemeClr val="dk1"/>
                        </a:buClr>
                        <a:buSzPts val="2000"/>
                        <a:buFont typeface="Arial"/>
                        <a:buNone/>
                      </a:pPr>
                      <a:r>
                        <a:rPr lang="en-US" sz="2000">
                          <a:latin typeface="Arial"/>
                          <a:ea typeface="Arial"/>
                          <a:cs typeface="Arial"/>
                          <a:sym typeface="Arial"/>
                        </a:rPr>
                        <a:t>    chữ Triều Tiên.</a:t>
                      </a:r>
                      <a:endParaRPr/>
                    </a:p>
                    <a:p>
                      <a:pPr indent="-285750" lvl="0" marL="285750" marR="0" rtl="0" algn="l">
                        <a:lnSpc>
                          <a:spcPct val="150000"/>
                        </a:lnSpc>
                        <a:spcBef>
                          <a:spcPts val="0"/>
                        </a:spcBef>
                        <a:spcAft>
                          <a:spcPts val="0"/>
                        </a:spcAft>
                        <a:buClr>
                          <a:schemeClr val="dk1"/>
                        </a:buClr>
                        <a:buSzPts val="2000"/>
                        <a:buFont typeface="Arial"/>
                        <a:buChar char="-"/>
                      </a:pPr>
                      <a:r>
                        <a:rPr lang="en-US" sz="2000">
                          <a:latin typeface="Arial"/>
                          <a:ea typeface="Arial"/>
                          <a:cs typeface="Arial"/>
                          <a:sym typeface="Arial"/>
                        </a:rPr>
                        <a:t>Trong khi đó, ở ta nhìn vào đâu cũng chỉ thấy tiếng Anh. Chữ tiếng Anh lớn hơn </a:t>
                      </a:r>
                      <a:endParaRPr/>
                    </a:p>
                    <a:p>
                      <a:pPr indent="0" lvl="0" marL="0" marR="0" rtl="0" algn="l">
                        <a:lnSpc>
                          <a:spcPct val="150000"/>
                        </a:lnSpc>
                        <a:spcBef>
                          <a:spcPts val="0"/>
                        </a:spcBef>
                        <a:spcAft>
                          <a:spcPts val="0"/>
                        </a:spcAft>
                        <a:buClr>
                          <a:schemeClr val="dk1"/>
                        </a:buClr>
                        <a:buSzPts val="2000"/>
                        <a:buFont typeface="Arial"/>
                        <a:buNone/>
                      </a:pPr>
                      <a:r>
                        <a:rPr lang="en-US" sz="2000">
                          <a:latin typeface="Arial"/>
                          <a:ea typeface="Arial"/>
                          <a:cs typeface="Arial"/>
                          <a:sym typeface="Arial"/>
                        </a:rPr>
                        <a:t>    chữ tiếng Việt </a:t>
                      </a:r>
                      <a:r>
                        <a:rPr lang="en-US" sz="1800"/>
                        <a:t>.</a:t>
                      </a:r>
                      <a:endParaRPr sz="1800"/>
                    </a:p>
                  </a:txBody>
                  <a:tcPr marT="45725" marB="45725" marR="91450" marL="91450"/>
                </a:tc>
              </a:tr>
              <a:tr h="1435550">
                <a:tc>
                  <a:txBody>
                    <a:bodyPr/>
                    <a:lstStyle/>
                    <a:p>
                      <a:pPr indent="0" lvl="0" marL="0" marR="0" rtl="0" algn="l">
                        <a:spcBef>
                          <a:spcPts val="0"/>
                        </a:spcBef>
                        <a:spcAft>
                          <a:spcPts val="0"/>
                        </a:spcAft>
                        <a:buNone/>
                      </a:pPr>
                      <a:r>
                        <a:rPr b="1" lang="en-US" sz="1800"/>
                        <a:t>2. </a:t>
                      </a:r>
                      <a:r>
                        <a:rPr b="1" i="1" lang="en-US" sz="1800">
                          <a:solidFill>
                            <a:schemeClr val="dk1"/>
                          </a:solidFill>
                          <a:latin typeface="Arial"/>
                          <a:ea typeface="Arial"/>
                          <a:cs typeface="Arial"/>
                          <a:sym typeface="Arial"/>
                        </a:rPr>
                        <a:t>Một số trường hợp tiếng nước ngoài được đưa vào báo chí không cần thiết, gây thiệt thòi cho người đọc.</a:t>
                      </a:r>
                      <a:endParaRPr b="1" sz="1800"/>
                    </a:p>
                  </a:txBody>
                  <a:tcPr marT="45725" marB="45725" marR="91450" marL="91450"/>
                </a:tc>
                <a:tc>
                  <a:txBody>
                    <a:bodyPr/>
                    <a:lstStyle/>
                    <a:p>
                      <a:pPr indent="-285750" lvl="0" marL="285750" marR="0" rtl="0" algn="l">
                        <a:spcBef>
                          <a:spcPts val="0"/>
                        </a:spcBef>
                        <a:spcAft>
                          <a:spcPts val="0"/>
                        </a:spcAft>
                        <a:buClr>
                          <a:schemeClr val="dk1"/>
                        </a:buClr>
                        <a:buSzPts val="2000"/>
                        <a:buFont typeface="Arial"/>
                        <a:buChar char="-"/>
                      </a:pPr>
                      <a:r>
                        <a:rPr lang="en-US" sz="2000">
                          <a:latin typeface="Arial"/>
                          <a:ea typeface="Arial"/>
                          <a:cs typeface="Arial"/>
                          <a:sym typeface="Arial"/>
                        </a:rPr>
                        <a:t>Ở</a:t>
                      </a:r>
                      <a:r>
                        <a:rPr lang="en-US" sz="2000">
                          <a:latin typeface="Arial"/>
                          <a:ea typeface="Arial"/>
                          <a:cs typeface="Arial"/>
                          <a:sym typeface="Arial"/>
                        </a:rPr>
                        <a:t> Hàn Quốc, báo chí không có tiếng nước ngoài.</a:t>
                      </a:r>
                      <a:endParaRPr/>
                    </a:p>
                    <a:p>
                      <a:pPr indent="-285750" lvl="0" marL="285750" marR="0" rtl="0" algn="l">
                        <a:spcBef>
                          <a:spcPts val="0"/>
                        </a:spcBef>
                        <a:spcAft>
                          <a:spcPts val="0"/>
                        </a:spcAft>
                        <a:buClr>
                          <a:schemeClr val="dk1"/>
                        </a:buClr>
                        <a:buSzPts val="2000"/>
                        <a:buFont typeface="Arial"/>
                        <a:buChar char="-"/>
                      </a:pPr>
                      <a:r>
                        <a:rPr lang="en-US" sz="2000">
                          <a:latin typeface="Arial"/>
                          <a:ea typeface="Arial"/>
                          <a:cs typeface="Arial"/>
                          <a:sym typeface="Arial"/>
                        </a:rPr>
                        <a:t>Ở Việt Nam, nhiều tờ báo sử dụng tiếng Anh </a:t>
                      </a:r>
                      <a:endParaRPr/>
                    </a:p>
                    <a:p>
                      <a:pPr indent="0" lvl="0" marL="0" marR="0" rtl="0" algn="l">
                        <a:spcBef>
                          <a:spcPts val="0"/>
                        </a:spcBef>
                        <a:spcAft>
                          <a:spcPts val="0"/>
                        </a:spcAft>
                        <a:buClr>
                          <a:schemeClr val="dk1"/>
                        </a:buClr>
                        <a:buSzPts val="2000"/>
                        <a:buFont typeface="Arial"/>
                        <a:buNone/>
                      </a:pPr>
                      <a:r>
                        <a:rPr lang="en-US" sz="2000">
                          <a:latin typeface="Arial"/>
                          <a:ea typeface="Arial"/>
                          <a:cs typeface="Arial"/>
                          <a:sym typeface="Arial"/>
                        </a:rPr>
                        <a:t>    để tóm tắt một số bài chính.</a:t>
                      </a:r>
                      <a:endParaRPr/>
                    </a:p>
                    <a:p>
                      <a:pPr indent="-285750" lvl="0" marL="285750" marR="0" rtl="0" algn="l">
                        <a:spcBef>
                          <a:spcPts val="0"/>
                        </a:spcBef>
                        <a:spcAft>
                          <a:spcPts val="0"/>
                        </a:spcAft>
                        <a:buClr>
                          <a:schemeClr val="dk1"/>
                        </a:buClr>
                        <a:buSzPts val="2000"/>
                        <a:buFont typeface="Arial"/>
                        <a:buChar char="-"/>
                      </a:pPr>
                      <a:r>
                        <a:rPr lang="en-US" sz="2000">
                          <a:latin typeface="Arial"/>
                          <a:ea typeface="Arial"/>
                          <a:cs typeface="Arial"/>
                          <a:sym typeface="Arial"/>
                        </a:rPr>
                        <a:t>Không cung cấp đủ thông tin cho người đọc</a:t>
                      </a:r>
                      <a:endParaRPr sz="2000">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578" name="Shape 578"/>
        <p:cNvGrpSpPr/>
        <p:nvPr/>
      </p:nvGrpSpPr>
      <p:grpSpPr>
        <a:xfrm>
          <a:off x="0" y="0"/>
          <a:ext cx="0" cy="0"/>
          <a:chOff x="0" y="0"/>
          <a:chExt cx="0" cy="0"/>
        </a:xfrm>
      </p:grpSpPr>
      <p:sp>
        <p:nvSpPr>
          <p:cNvPr id="579" name="Google Shape;579;p16"/>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580" name="Google Shape;580;p16"/>
          <p:cNvSpPr txBox="1"/>
          <p:nvPr>
            <p:ph idx="1" type="body"/>
          </p:nvPr>
        </p:nvSpPr>
        <p:spPr>
          <a:xfrm>
            <a:off x="0" y="857250"/>
            <a:ext cx="11801475" cy="6000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latin typeface="Arial"/>
                <a:ea typeface="Arial"/>
                <a:cs typeface="Arial"/>
                <a:sym typeface="Arial"/>
              </a:rPr>
              <a:t>II. Cách xây dựng lập luận</a:t>
            </a:r>
            <a:endParaRPr/>
          </a:p>
          <a:p>
            <a:pPr indent="0" lvl="0" marL="0" rtl="0" algn="l">
              <a:lnSpc>
                <a:spcPct val="90000"/>
              </a:lnSpc>
              <a:spcBef>
                <a:spcPts val="1000"/>
              </a:spcBef>
              <a:spcAft>
                <a:spcPts val="0"/>
              </a:spcAft>
              <a:buClr>
                <a:schemeClr val="dk1"/>
              </a:buClr>
              <a:buSzPts val="2800"/>
              <a:buNone/>
            </a:pPr>
            <a:r>
              <a:rPr b="1" lang="en-US">
                <a:latin typeface="Arial"/>
                <a:ea typeface="Arial"/>
                <a:cs typeface="Arial"/>
                <a:sym typeface="Arial"/>
              </a:rPr>
              <a:t>2. Xác định luận cứ</a:t>
            </a:r>
            <a:endParaRPr/>
          </a:p>
          <a:p>
            <a:pPr indent="-254000" lvl="0" marL="228600" rtl="0" algn="l">
              <a:lnSpc>
                <a:spcPct val="90000"/>
              </a:lnSpc>
              <a:spcBef>
                <a:spcPts val="1000"/>
              </a:spcBef>
              <a:spcAft>
                <a:spcPts val="0"/>
              </a:spcAft>
              <a:buClr>
                <a:schemeClr val="dk1"/>
              </a:buClr>
              <a:buSzPts val="4000"/>
              <a:buFont typeface="Noto Sans Symbols"/>
              <a:buChar char="✔"/>
            </a:pPr>
            <a:r>
              <a:rPr b="1" lang="en-US" sz="4000">
                <a:latin typeface="Arial"/>
                <a:ea typeface="Arial"/>
                <a:cs typeface="Arial"/>
                <a:sym typeface="Arial"/>
              </a:rPr>
              <a:t> Vai trò</a:t>
            </a:r>
            <a:endParaRPr/>
          </a:p>
          <a:p>
            <a:pPr indent="0" lvl="0" marL="0" rtl="0" algn="ctr">
              <a:lnSpc>
                <a:spcPct val="90000"/>
              </a:lnSpc>
              <a:spcBef>
                <a:spcPts val="1000"/>
              </a:spcBef>
              <a:spcAft>
                <a:spcPts val="0"/>
              </a:spcAft>
              <a:buClr>
                <a:schemeClr val="dk1"/>
              </a:buClr>
              <a:buSzPts val="4000"/>
              <a:buNone/>
            </a:pPr>
            <a:r>
              <a:rPr b="1" lang="en-US" sz="4000">
                <a:latin typeface="Arial"/>
                <a:ea typeface="Arial"/>
                <a:cs typeface="Arial"/>
                <a:sym typeface="Arial"/>
              </a:rPr>
              <a:t> </a:t>
            </a:r>
            <a:r>
              <a:rPr b="1" i="1" lang="en-US" sz="4000">
                <a:solidFill>
                  <a:srgbClr val="C00000"/>
                </a:solidFill>
                <a:latin typeface="Arial"/>
                <a:ea typeface="Arial"/>
                <a:cs typeface="Arial"/>
                <a:sym typeface="Arial"/>
              </a:rPr>
              <a:t>Làm sáng tỏ luận điểm</a:t>
            </a:r>
            <a:endParaRPr/>
          </a:p>
          <a:p>
            <a:pPr indent="0" lvl="0" marL="0" rtl="0" algn="l">
              <a:lnSpc>
                <a:spcPct val="90000"/>
              </a:lnSpc>
              <a:spcBef>
                <a:spcPts val="1000"/>
              </a:spcBef>
              <a:spcAft>
                <a:spcPts val="0"/>
              </a:spcAft>
              <a:buClr>
                <a:schemeClr val="dk1"/>
              </a:buClr>
              <a:buSzPts val="4000"/>
              <a:buNone/>
            </a:pPr>
            <a:r>
              <a:t/>
            </a:r>
            <a:endParaRPr b="1" sz="4000">
              <a:latin typeface="Arial"/>
              <a:ea typeface="Arial"/>
              <a:cs typeface="Arial"/>
              <a:sym typeface="Arial"/>
            </a:endParaRPr>
          </a:p>
          <a:p>
            <a:pPr indent="-254000" lvl="0" marL="228600" rtl="0" algn="l">
              <a:lnSpc>
                <a:spcPct val="90000"/>
              </a:lnSpc>
              <a:spcBef>
                <a:spcPts val="1000"/>
              </a:spcBef>
              <a:spcAft>
                <a:spcPts val="0"/>
              </a:spcAft>
              <a:buClr>
                <a:schemeClr val="dk1"/>
              </a:buClr>
              <a:buSzPts val="4000"/>
              <a:buFont typeface="Noto Sans Symbols"/>
              <a:buChar char="✔"/>
            </a:pPr>
            <a:r>
              <a:rPr b="1" lang="en-US" sz="4000">
                <a:latin typeface="Arial"/>
                <a:ea typeface="Arial"/>
                <a:cs typeface="Arial"/>
                <a:sym typeface="Arial"/>
              </a:rPr>
              <a:t> Tìm các luận cứ thuyết phục</a:t>
            </a:r>
            <a:endParaRPr/>
          </a:p>
          <a:p>
            <a:pPr indent="0" lvl="0" marL="0" rtl="0" algn="l">
              <a:lnSpc>
                <a:spcPct val="90000"/>
              </a:lnSpc>
              <a:spcBef>
                <a:spcPts val="1000"/>
              </a:spcBef>
              <a:spcAft>
                <a:spcPts val="0"/>
              </a:spcAft>
              <a:buClr>
                <a:schemeClr val="dk1"/>
              </a:buClr>
              <a:buSzPts val="4000"/>
              <a:buNone/>
            </a:pPr>
            <a:r>
              <a:t/>
            </a:r>
            <a:endParaRPr b="1" sz="4000">
              <a:latin typeface="Arial"/>
              <a:ea typeface="Arial"/>
              <a:cs typeface="Arial"/>
              <a:sym typeface="Arial"/>
            </a:endParaRPr>
          </a:p>
          <a:p>
            <a:pPr indent="0" lvl="0" marL="0" rtl="0" algn="l">
              <a:lnSpc>
                <a:spcPct val="90000"/>
              </a:lnSpc>
              <a:spcBef>
                <a:spcPts val="1000"/>
              </a:spcBef>
              <a:spcAft>
                <a:spcPts val="0"/>
              </a:spcAft>
              <a:buClr>
                <a:schemeClr val="dk1"/>
              </a:buClr>
              <a:buSzPts val="3600"/>
              <a:buNone/>
            </a:pPr>
            <a:r>
              <a:rPr b="1" lang="en-US" sz="3600">
                <a:latin typeface="Arial"/>
                <a:ea typeface="Arial"/>
                <a:cs typeface="Arial"/>
                <a:sym typeface="Arial"/>
              </a:rPr>
              <a:t> </a:t>
            </a:r>
            <a:endParaRPr b="1" sz="3600">
              <a:latin typeface="Arial"/>
              <a:ea typeface="Arial"/>
              <a:cs typeface="Arial"/>
              <a:sym typeface="Arial"/>
            </a:endParaRPr>
          </a:p>
        </p:txBody>
      </p:sp>
      <p:sp>
        <p:nvSpPr>
          <p:cNvPr id="581" name="Google Shape;581;p16"/>
          <p:cNvSpPr/>
          <p:nvPr/>
        </p:nvSpPr>
        <p:spPr>
          <a:xfrm>
            <a:off x="1854451" y="4976949"/>
            <a:ext cx="9013500" cy="1881000"/>
          </a:xfrm>
          <a:prstGeom prst="cloudCallout">
            <a:avLst>
              <a:gd fmla="val -20833" name="adj1"/>
              <a:gd fmla="val 62500" name="adj2"/>
            </a:avLst>
          </a:prstGeom>
          <a:solidFill>
            <a:srgbClr val="BBD6EE"/>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Em hãy cho biết vai trò </a:t>
            </a:r>
            <a:endParaRPr/>
          </a:p>
          <a:p>
            <a:pPr indent="0" lvl="0" marL="0" marR="0" rtl="0" algn="ctr">
              <a:spcBef>
                <a:spcPts val="0"/>
              </a:spcBef>
              <a:spcAft>
                <a:spcPts val="0"/>
              </a:spcAft>
              <a:buNone/>
            </a:pPr>
            <a:r>
              <a:rPr b="1" lang="en-US" sz="2800">
                <a:solidFill>
                  <a:schemeClr val="dk1"/>
                </a:solidFill>
                <a:latin typeface="Arial"/>
                <a:ea typeface="Arial"/>
                <a:cs typeface="Arial"/>
                <a:sym typeface="Arial"/>
              </a:rPr>
              <a:t>của luận cứ trong một lập luận ?</a:t>
            </a:r>
            <a:endParaRPr b="1"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1"/>
                                        </p:tgtEl>
                                      </p:cBhvr>
                                    </p:animEffect>
                                    <p:set>
                                      <p:cBhvr>
                                        <p:cTn dur="1" fill="hold">
                                          <p:stCondLst>
                                            <p:cond delay="500"/>
                                          </p:stCondLst>
                                        </p:cTn>
                                        <p:tgtEl>
                                          <p:spTgt spid="5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585" name="Shape 585"/>
        <p:cNvGrpSpPr/>
        <p:nvPr/>
      </p:nvGrpSpPr>
      <p:grpSpPr>
        <a:xfrm>
          <a:off x="0" y="0"/>
          <a:ext cx="0" cy="0"/>
          <a:chOff x="0" y="0"/>
          <a:chExt cx="0" cy="0"/>
        </a:xfrm>
      </p:grpSpPr>
      <p:sp>
        <p:nvSpPr>
          <p:cNvPr id="586" name="Google Shape;586;p17"/>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587" name="Google Shape;587;p17"/>
          <p:cNvSpPr txBox="1"/>
          <p:nvPr>
            <p:ph idx="1" type="body"/>
          </p:nvPr>
        </p:nvSpPr>
        <p:spPr>
          <a:xfrm>
            <a:off x="0" y="857250"/>
            <a:ext cx="11801475" cy="6000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latin typeface="Arial"/>
                <a:ea typeface="Arial"/>
                <a:cs typeface="Arial"/>
                <a:sym typeface="Arial"/>
              </a:rPr>
              <a:t>II. Cách xây dựng lập luận</a:t>
            </a:r>
            <a:endParaRPr/>
          </a:p>
          <a:p>
            <a:pPr indent="0" lvl="0" marL="0" rtl="0" algn="l">
              <a:lnSpc>
                <a:spcPct val="90000"/>
              </a:lnSpc>
              <a:spcBef>
                <a:spcPts val="1000"/>
              </a:spcBef>
              <a:spcAft>
                <a:spcPts val="0"/>
              </a:spcAft>
              <a:buClr>
                <a:schemeClr val="dk1"/>
              </a:buClr>
              <a:buSzPts val="2800"/>
              <a:buNone/>
            </a:pPr>
            <a:r>
              <a:rPr b="1" lang="en-US">
                <a:latin typeface="Arial"/>
                <a:ea typeface="Arial"/>
                <a:cs typeface="Arial"/>
                <a:sym typeface="Arial"/>
              </a:rPr>
              <a:t>3. Lựa chọn phương pháp lập luận</a:t>
            </a:r>
            <a:endParaRPr/>
          </a:p>
          <a:p>
            <a:pPr indent="-228600" lvl="0" marL="228600" rtl="0" algn="l">
              <a:lnSpc>
                <a:spcPct val="100000"/>
              </a:lnSpc>
              <a:spcBef>
                <a:spcPts val="1000"/>
              </a:spcBef>
              <a:spcAft>
                <a:spcPts val="0"/>
              </a:spcAft>
              <a:buClr>
                <a:schemeClr val="dk1"/>
              </a:buClr>
              <a:buSzPts val="2800"/>
              <a:buFont typeface="Noto Sans Symbols"/>
              <a:buChar char="✔"/>
            </a:pPr>
            <a:r>
              <a:rPr b="1" lang="en-US">
                <a:latin typeface="Arial"/>
                <a:ea typeface="Arial"/>
                <a:cs typeface="Arial"/>
                <a:sym typeface="Arial"/>
              </a:rPr>
              <a:t>        </a:t>
            </a:r>
            <a:r>
              <a:rPr b="1" lang="en-US" sz="3600">
                <a:solidFill>
                  <a:srgbClr val="C00000"/>
                </a:solidFill>
                <a:latin typeface="Arial"/>
                <a:ea typeface="Arial"/>
                <a:cs typeface="Arial"/>
                <a:sym typeface="Arial"/>
              </a:rPr>
              <a:t>PPLL</a:t>
            </a:r>
            <a:r>
              <a:rPr lang="en-US" sz="3600">
                <a:solidFill>
                  <a:srgbClr val="C00000"/>
                </a:solidFill>
                <a:latin typeface="Arial"/>
                <a:ea typeface="Arial"/>
                <a:cs typeface="Arial"/>
                <a:sym typeface="Arial"/>
              </a:rPr>
              <a:t>:</a:t>
            </a:r>
            <a:r>
              <a:rPr lang="en-US" sz="3600">
                <a:latin typeface="Arial"/>
                <a:ea typeface="Arial"/>
                <a:cs typeface="Arial"/>
                <a:sym typeface="Arial"/>
              </a:rPr>
              <a:t> </a:t>
            </a:r>
            <a:r>
              <a:rPr i="1" lang="en-US">
                <a:latin typeface="Arial"/>
                <a:ea typeface="Arial"/>
                <a:cs typeface="Arial"/>
                <a:sym typeface="Arial"/>
              </a:rPr>
              <a:t>cách thức lựa chọn , sắp xếp các luận điểm, luận cứ</a:t>
            </a:r>
            <a:endParaRPr/>
          </a:p>
          <a:p>
            <a:pPr indent="-228600" lvl="0" marL="228600" rtl="0" algn="ctr">
              <a:lnSpc>
                <a:spcPct val="100000"/>
              </a:lnSpc>
              <a:spcBef>
                <a:spcPts val="1000"/>
              </a:spcBef>
              <a:spcAft>
                <a:spcPts val="0"/>
              </a:spcAft>
              <a:buClr>
                <a:schemeClr val="dk1"/>
              </a:buClr>
              <a:buSzPts val="2800"/>
              <a:buFont typeface="Noto Sans Symbols"/>
              <a:buChar char="⇒"/>
            </a:pPr>
            <a:r>
              <a:rPr lang="en-US">
                <a:latin typeface="Arial"/>
                <a:ea typeface="Arial"/>
                <a:cs typeface="Arial"/>
                <a:sym typeface="Arial"/>
              </a:rPr>
              <a:t> </a:t>
            </a:r>
            <a:r>
              <a:rPr b="1" lang="en-US">
                <a:latin typeface="Arial"/>
                <a:ea typeface="Arial"/>
                <a:cs typeface="Arial"/>
                <a:sym typeface="Arial"/>
              </a:rPr>
              <a:t>Lập luận chặt chẽ, phù hợp </a:t>
            </a:r>
            <a:r>
              <a:rPr lang="en-US">
                <a:latin typeface="Arial"/>
                <a:ea typeface="Arial"/>
                <a:cs typeface="Arial"/>
                <a:sym typeface="Arial"/>
              </a:rPr>
              <a:t>.</a:t>
            </a:r>
            <a:endParaRPr/>
          </a:p>
          <a:p>
            <a:pPr indent="0" lvl="0" marL="0" rtl="0" algn="l">
              <a:lnSpc>
                <a:spcPct val="100000"/>
              </a:lnSpc>
              <a:spcBef>
                <a:spcPts val="1000"/>
              </a:spcBef>
              <a:spcAft>
                <a:spcPts val="0"/>
              </a:spcAft>
              <a:buClr>
                <a:srgbClr val="C00000"/>
              </a:buClr>
              <a:buSzPts val="2800"/>
              <a:buNone/>
            </a:pPr>
            <a:r>
              <a:rPr b="1" lang="en-US">
                <a:solidFill>
                  <a:srgbClr val="C00000"/>
                </a:solidFill>
                <a:latin typeface="Arial"/>
                <a:ea typeface="Arial"/>
                <a:cs typeface="Arial"/>
                <a:sym typeface="Arial"/>
              </a:rPr>
              <a:t>          </a:t>
            </a:r>
            <a:endParaRPr/>
          </a:p>
          <a:p>
            <a:pPr indent="-228600" lvl="0" marL="228600" rtl="0" algn="l">
              <a:lnSpc>
                <a:spcPct val="100000"/>
              </a:lnSpc>
              <a:spcBef>
                <a:spcPts val="1000"/>
              </a:spcBef>
              <a:spcAft>
                <a:spcPts val="0"/>
              </a:spcAft>
              <a:buClr>
                <a:srgbClr val="C00000"/>
              </a:buClr>
              <a:buSzPts val="2800"/>
              <a:buFont typeface="Noto Sans Symbols"/>
              <a:buChar char="✔"/>
            </a:pPr>
            <a:r>
              <a:rPr b="1" lang="en-US">
                <a:solidFill>
                  <a:srgbClr val="C00000"/>
                </a:solidFill>
                <a:latin typeface="Arial"/>
                <a:ea typeface="Arial"/>
                <a:cs typeface="Arial"/>
                <a:sym typeface="Arial"/>
              </a:rPr>
              <a:t>       </a:t>
            </a:r>
            <a:r>
              <a:rPr b="1" lang="en-US" sz="3600">
                <a:solidFill>
                  <a:srgbClr val="C00000"/>
                </a:solidFill>
                <a:latin typeface="Arial"/>
                <a:ea typeface="Arial"/>
                <a:cs typeface="Arial"/>
                <a:sym typeface="Arial"/>
              </a:rPr>
              <a:t>Vận dụng các PPLL hợp lí </a:t>
            </a:r>
            <a:endParaRPr/>
          </a:p>
          <a:p>
            <a:pPr indent="0" lvl="0" marL="0" rtl="0" algn="l">
              <a:lnSpc>
                <a:spcPct val="100000"/>
              </a:lnSpc>
              <a:spcBef>
                <a:spcPts val="1000"/>
              </a:spcBef>
              <a:spcAft>
                <a:spcPts val="0"/>
              </a:spcAft>
              <a:buClr>
                <a:schemeClr val="dk1"/>
              </a:buClr>
              <a:buSzPts val="4000"/>
              <a:buNone/>
            </a:pPr>
            <a:r>
              <a:rPr b="1" lang="en-US" sz="4000">
                <a:latin typeface="Arial"/>
                <a:ea typeface="Arial"/>
                <a:cs typeface="Arial"/>
                <a:sym typeface="Arial"/>
              </a:rPr>
              <a:t>   </a:t>
            </a:r>
            <a:r>
              <a:rPr lang="en-US" sz="24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3600"/>
              <a:buNone/>
            </a:pPr>
            <a:r>
              <a:rPr lang="en-US" sz="3600">
                <a:latin typeface="Arial"/>
                <a:ea typeface="Arial"/>
                <a:cs typeface="Arial"/>
                <a:sym typeface="Arial"/>
              </a:rPr>
              <a:t> </a:t>
            </a:r>
            <a:endParaRPr sz="3600">
              <a:latin typeface="Arial"/>
              <a:ea typeface="Arial"/>
              <a:cs typeface="Arial"/>
              <a:sym typeface="Arial"/>
            </a:endParaRPr>
          </a:p>
        </p:txBody>
      </p:sp>
      <p:sp>
        <p:nvSpPr>
          <p:cNvPr id="588" name="Google Shape;588;p17"/>
          <p:cNvSpPr/>
          <p:nvPr/>
        </p:nvSpPr>
        <p:spPr>
          <a:xfrm>
            <a:off x="6200196" y="4516246"/>
            <a:ext cx="5601300" cy="1915500"/>
          </a:xfrm>
          <a:prstGeom prst="wedgeEllipseCallout">
            <a:avLst>
              <a:gd fmla="val -20833" name="adj1"/>
              <a:gd fmla="val 62500" name="adj2"/>
            </a:avLst>
          </a:prstGeom>
          <a:solidFill>
            <a:srgbClr val="BBD6E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Em hãy cho biết phương pháp lập luận </a:t>
            </a:r>
            <a:endParaRPr/>
          </a:p>
          <a:p>
            <a:pPr indent="0" lvl="0" marL="0" marR="0" rtl="0" algn="ctr">
              <a:spcBef>
                <a:spcPts val="0"/>
              </a:spcBef>
              <a:spcAft>
                <a:spcPts val="0"/>
              </a:spcAft>
              <a:buNone/>
            </a:pPr>
            <a:r>
              <a:rPr b="1" lang="en-US" sz="2800">
                <a:solidFill>
                  <a:schemeClr val="dk1"/>
                </a:solidFill>
                <a:latin typeface="Arial"/>
                <a:ea typeface="Arial"/>
                <a:cs typeface="Arial"/>
                <a:sym typeface="Arial"/>
              </a:rPr>
              <a:t>là gì ?</a:t>
            </a:r>
            <a:endParaRPr b="1"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8"/>
                                        </p:tgtEl>
                                      </p:cBhvr>
                                    </p:animEffect>
                                    <p:set>
                                      <p:cBhvr>
                                        <p:cTn dur="1" fill="hold">
                                          <p:stCondLst>
                                            <p:cond delay="500"/>
                                          </p:stCondLst>
                                        </p:cTn>
                                        <p:tgtEl>
                                          <p:spTgt spid="5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592" name="Shape 592"/>
        <p:cNvGrpSpPr/>
        <p:nvPr/>
      </p:nvGrpSpPr>
      <p:grpSpPr>
        <a:xfrm>
          <a:off x="0" y="0"/>
          <a:ext cx="0" cy="0"/>
          <a:chOff x="0" y="0"/>
          <a:chExt cx="0" cy="0"/>
        </a:xfrm>
      </p:grpSpPr>
      <p:sp>
        <p:nvSpPr>
          <p:cNvPr id="593" name="Google Shape;593;p18"/>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594" name="Google Shape;594;p18"/>
          <p:cNvSpPr txBox="1"/>
          <p:nvPr>
            <p:ph idx="1" type="body"/>
          </p:nvPr>
        </p:nvSpPr>
        <p:spPr>
          <a:xfrm>
            <a:off x="0" y="857250"/>
            <a:ext cx="11801475" cy="6000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latin typeface="Arial"/>
                <a:ea typeface="Arial"/>
                <a:cs typeface="Arial"/>
                <a:sym typeface="Arial"/>
              </a:rPr>
              <a:t>II. Cách xây dựng lập luận</a:t>
            </a:r>
            <a:endParaRPr/>
          </a:p>
          <a:p>
            <a:pPr indent="0" lvl="0" marL="0" rtl="0" algn="l">
              <a:lnSpc>
                <a:spcPct val="90000"/>
              </a:lnSpc>
              <a:spcBef>
                <a:spcPts val="1000"/>
              </a:spcBef>
              <a:spcAft>
                <a:spcPts val="0"/>
              </a:spcAft>
              <a:buClr>
                <a:schemeClr val="dk1"/>
              </a:buClr>
              <a:buSzPts val="2800"/>
              <a:buNone/>
            </a:pPr>
            <a:r>
              <a:rPr b="1" lang="en-US">
                <a:latin typeface="Arial"/>
                <a:ea typeface="Arial"/>
                <a:cs typeface="Arial"/>
                <a:sym typeface="Arial"/>
              </a:rPr>
              <a:t>3. Lựa chọn phương pháp lập luận</a:t>
            </a:r>
            <a:endParaRPr/>
          </a:p>
          <a:p>
            <a:pPr indent="0" lvl="0" marL="0" rtl="0" algn="l">
              <a:lnSpc>
                <a:spcPct val="90000"/>
              </a:lnSpc>
              <a:spcBef>
                <a:spcPts val="1000"/>
              </a:spcBef>
              <a:spcAft>
                <a:spcPts val="0"/>
              </a:spcAft>
              <a:buClr>
                <a:schemeClr val="dk1"/>
              </a:buClr>
              <a:buSzPts val="4000"/>
              <a:buNone/>
            </a:pPr>
            <a:r>
              <a:rPr b="1" lang="en-US" sz="4000">
                <a:latin typeface="Arial"/>
                <a:ea typeface="Arial"/>
                <a:cs typeface="Arial"/>
                <a:sym typeface="Arial"/>
              </a:rPr>
              <a:t>   </a:t>
            </a:r>
            <a:r>
              <a:rPr lang="en-US" sz="2400">
                <a:latin typeface="Arial"/>
                <a:ea typeface="Arial"/>
                <a:cs typeface="Arial"/>
                <a:sym typeface="Arial"/>
              </a:rPr>
              <a:t>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3600"/>
              <a:buNone/>
            </a:pPr>
            <a:r>
              <a:rPr lang="en-US" sz="3600">
                <a:latin typeface="Arial"/>
                <a:ea typeface="Arial"/>
                <a:cs typeface="Arial"/>
                <a:sym typeface="Arial"/>
              </a:rPr>
              <a:t> </a:t>
            </a:r>
            <a:endParaRPr sz="3600">
              <a:latin typeface="Arial"/>
              <a:ea typeface="Arial"/>
              <a:cs typeface="Arial"/>
              <a:sym typeface="Arial"/>
            </a:endParaRPr>
          </a:p>
        </p:txBody>
      </p:sp>
      <p:sp>
        <p:nvSpPr>
          <p:cNvPr id="595" name="Google Shape;595;p18"/>
          <p:cNvSpPr/>
          <p:nvPr/>
        </p:nvSpPr>
        <p:spPr>
          <a:xfrm>
            <a:off x="2236763" y="2067951"/>
            <a:ext cx="7174523" cy="3896751"/>
          </a:xfrm>
          <a:prstGeom prst="horizontalScroll">
            <a:avLst>
              <a:gd fmla="val 12500" name="adj"/>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2800">
                <a:solidFill>
                  <a:schemeClr val="dk1"/>
                </a:solidFill>
                <a:latin typeface="Arial"/>
                <a:ea typeface="Arial"/>
                <a:cs typeface="Arial"/>
                <a:sym typeface="Arial"/>
              </a:rPr>
              <a:t>Em hãy kể tên các phương pháp lập luận thường được sử dụng trong </a:t>
            </a:r>
            <a:endParaRPr/>
          </a:p>
          <a:p>
            <a:pPr indent="0" lvl="0" marL="0" marR="0" rtl="0" algn="ctr">
              <a:spcBef>
                <a:spcPts val="0"/>
              </a:spcBef>
              <a:spcAft>
                <a:spcPts val="0"/>
              </a:spcAft>
              <a:buNone/>
            </a:pPr>
            <a:r>
              <a:rPr b="1" i="1" lang="en-US" sz="2800">
                <a:solidFill>
                  <a:schemeClr val="dk1"/>
                </a:solidFill>
                <a:latin typeface="Arial"/>
                <a:ea typeface="Arial"/>
                <a:cs typeface="Arial"/>
                <a:sym typeface="Arial"/>
              </a:rPr>
              <a:t>văn bản nghị luận ?   </a:t>
            </a:r>
            <a:endParaRPr b="1" i="1"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599" name="Shape 599"/>
        <p:cNvGrpSpPr/>
        <p:nvPr/>
      </p:nvGrpSpPr>
      <p:grpSpPr>
        <a:xfrm>
          <a:off x="0" y="0"/>
          <a:ext cx="0" cy="0"/>
          <a:chOff x="0" y="0"/>
          <a:chExt cx="0" cy="0"/>
        </a:xfrm>
      </p:grpSpPr>
      <p:sp>
        <p:nvSpPr>
          <p:cNvPr id="600" name="Google Shape;600;p19"/>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601" name="Google Shape;601;p19"/>
          <p:cNvSpPr txBox="1"/>
          <p:nvPr>
            <p:ph idx="1" type="body"/>
          </p:nvPr>
        </p:nvSpPr>
        <p:spPr>
          <a:xfrm>
            <a:off x="0" y="857250"/>
            <a:ext cx="11801475" cy="6000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latin typeface="Arial"/>
                <a:ea typeface="Arial"/>
                <a:cs typeface="Arial"/>
                <a:sym typeface="Arial"/>
              </a:rPr>
              <a:t>II. Cách xây dựng lập luận</a:t>
            </a:r>
            <a:endParaRPr/>
          </a:p>
          <a:p>
            <a:pPr indent="0" lvl="0" marL="0" rtl="0" algn="l">
              <a:lnSpc>
                <a:spcPct val="90000"/>
              </a:lnSpc>
              <a:spcBef>
                <a:spcPts val="1000"/>
              </a:spcBef>
              <a:spcAft>
                <a:spcPts val="0"/>
              </a:spcAft>
              <a:buClr>
                <a:schemeClr val="dk1"/>
              </a:buClr>
              <a:buSzPts val="2800"/>
              <a:buNone/>
            </a:pPr>
            <a:r>
              <a:rPr b="1" lang="en-US">
                <a:latin typeface="Arial"/>
                <a:ea typeface="Arial"/>
                <a:cs typeface="Arial"/>
                <a:sym typeface="Arial"/>
              </a:rPr>
              <a:t>3. Lựa chọn phương pháp lập luận</a:t>
            </a:r>
            <a:endParaRPr/>
          </a:p>
          <a:p>
            <a:pPr indent="0" lvl="0" marL="0" rtl="0" algn="l">
              <a:lnSpc>
                <a:spcPct val="90000"/>
              </a:lnSpc>
              <a:spcBef>
                <a:spcPts val="1000"/>
              </a:spcBef>
              <a:spcAft>
                <a:spcPts val="0"/>
              </a:spcAft>
              <a:buClr>
                <a:schemeClr val="dk1"/>
              </a:buClr>
              <a:buSzPts val="4000"/>
              <a:buNone/>
            </a:pPr>
            <a:r>
              <a:rPr b="1" lang="en-US" sz="4000">
                <a:latin typeface="Arial"/>
                <a:ea typeface="Arial"/>
                <a:cs typeface="Arial"/>
                <a:sym typeface="Arial"/>
              </a:rPr>
              <a:t>   </a:t>
            </a:r>
            <a:r>
              <a:rPr b="1" lang="en-US" sz="2400">
                <a:latin typeface="Arial"/>
                <a:ea typeface="Arial"/>
                <a:cs typeface="Arial"/>
                <a:sym typeface="Arial"/>
              </a:rPr>
              <a:t>Đọc lại hai ngữ liệu </a:t>
            </a:r>
            <a:r>
              <a:rPr lang="en-US" sz="2400">
                <a:latin typeface="Arial"/>
                <a:ea typeface="Arial"/>
                <a:cs typeface="Arial"/>
                <a:sym typeface="Arial"/>
              </a:rPr>
              <a:t>: Đoạn trích trong </a:t>
            </a:r>
            <a:r>
              <a:rPr b="1" i="1" lang="en-US" sz="2400">
                <a:latin typeface="Arial"/>
                <a:ea typeface="Arial"/>
                <a:cs typeface="Arial"/>
                <a:sym typeface="Arial"/>
              </a:rPr>
              <a:t>bài diễn thuyết </a:t>
            </a:r>
            <a:r>
              <a:rPr lang="en-US" sz="2400">
                <a:latin typeface="Arial"/>
                <a:ea typeface="Arial"/>
                <a:cs typeface="Arial"/>
                <a:sym typeface="Arial"/>
              </a:rPr>
              <a:t>của cô bé 12 tuổi </a:t>
            </a:r>
            <a:endParaRPr/>
          </a:p>
          <a:p>
            <a:pPr indent="0" lvl="0" marL="0" rtl="0" algn="l">
              <a:lnSpc>
                <a:spcPct val="90000"/>
              </a:lnSpc>
              <a:spcBef>
                <a:spcPts val="1000"/>
              </a:spcBef>
              <a:spcAft>
                <a:spcPts val="0"/>
              </a:spcAft>
              <a:buClr>
                <a:schemeClr val="dk1"/>
              </a:buClr>
              <a:buSzPts val="2400"/>
              <a:buNone/>
            </a:pPr>
            <a:r>
              <a:rPr lang="en-US" sz="2400">
                <a:latin typeface="Arial"/>
                <a:ea typeface="Arial"/>
                <a:cs typeface="Arial"/>
                <a:sym typeface="Arial"/>
              </a:rPr>
              <a:t>Severn Cullis Suzuki và văn bản “</a:t>
            </a:r>
            <a:r>
              <a:rPr b="1" i="1" lang="en-US" sz="2400">
                <a:latin typeface="Arial"/>
                <a:ea typeface="Arial"/>
                <a:cs typeface="Arial"/>
                <a:sym typeface="Arial"/>
              </a:rPr>
              <a:t>Chữ ta</a:t>
            </a:r>
            <a:r>
              <a:rPr lang="en-US" sz="2400">
                <a:latin typeface="Arial"/>
                <a:ea typeface="Arial"/>
                <a:cs typeface="Arial"/>
                <a:sym typeface="Arial"/>
              </a:rPr>
              <a:t>” (T110,SGK), trả lời câu hỏi:</a:t>
            </a:r>
            <a:endParaRPr/>
          </a:p>
          <a:p>
            <a:pPr indent="0" lvl="0" marL="0" rtl="0" algn="l">
              <a:lnSpc>
                <a:spcPct val="90000"/>
              </a:lnSpc>
              <a:spcBef>
                <a:spcPts val="1000"/>
              </a:spcBef>
              <a:spcAft>
                <a:spcPts val="0"/>
              </a:spcAft>
              <a:buClr>
                <a:schemeClr val="dk1"/>
              </a:buClr>
              <a:buSzPts val="2400"/>
              <a:buNone/>
            </a:pPr>
            <a:r>
              <a:rPr lang="en-US" sz="24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2400"/>
              <a:buNone/>
            </a:pPr>
            <a:r>
              <a:rPr lang="en-US" sz="2400">
                <a:latin typeface="Arial"/>
                <a:ea typeface="Arial"/>
                <a:cs typeface="Arial"/>
                <a:sym typeface="Arial"/>
              </a:rPr>
              <a:t>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3600"/>
              <a:buNone/>
            </a:pPr>
            <a:r>
              <a:rPr lang="en-US" sz="3600">
                <a:latin typeface="Arial"/>
                <a:ea typeface="Arial"/>
                <a:cs typeface="Arial"/>
                <a:sym typeface="Arial"/>
              </a:rPr>
              <a:t> </a:t>
            </a:r>
            <a:endParaRPr sz="3600">
              <a:latin typeface="Arial"/>
              <a:ea typeface="Arial"/>
              <a:cs typeface="Arial"/>
              <a:sym typeface="Arial"/>
            </a:endParaRPr>
          </a:p>
        </p:txBody>
      </p:sp>
      <p:sp>
        <p:nvSpPr>
          <p:cNvPr id="602" name="Google Shape;602;p19"/>
          <p:cNvSpPr/>
          <p:nvPr/>
        </p:nvSpPr>
        <p:spPr>
          <a:xfrm>
            <a:off x="838200" y="3291841"/>
            <a:ext cx="9810205" cy="2834640"/>
          </a:xfrm>
          <a:prstGeom prst="roundRect">
            <a:avLst>
              <a:gd fmla="val 16667" name="adj"/>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Xác định </a:t>
            </a:r>
            <a:r>
              <a:rPr b="1" i="1" lang="en-US" sz="3200">
                <a:solidFill>
                  <a:srgbClr val="C00000"/>
                </a:solidFill>
                <a:latin typeface="Arial"/>
                <a:ea typeface="Arial"/>
                <a:cs typeface="Arial"/>
                <a:sym typeface="Arial"/>
              </a:rPr>
              <a:t>phương pháp lập luận </a:t>
            </a:r>
            <a:r>
              <a:rPr b="1" lang="en-US" sz="3200">
                <a:solidFill>
                  <a:schemeClr val="dk1"/>
                </a:solidFill>
                <a:latin typeface="Arial"/>
                <a:ea typeface="Arial"/>
                <a:cs typeface="Arial"/>
                <a:sym typeface="Arial"/>
              </a:rPr>
              <a:t>được sử dụng trong hai ngữ liệu trên ? </a:t>
            </a:r>
            <a:endParaRPr b="1" sz="32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xEl>
                                              <p:pRg end="0" st="0"/>
                                            </p:txEl>
                                          </p:spTgt>
                                        </p:tgtEl>
                                        <p:attrNameLst>
                                          <p:attrName>style.visibility</p:attrName>
                                        </p:attrNameLst>
                                      </p:cBhvr>
                                      <p:to>
                                        <p:strVal val="visible"/>
                                      </p:to>
                                    </p:set>
                                    <p:animEffect filter="fade" transition="in">
                                      <p:cBhvr>
                                        <p:cTn dur="500"/>
                                        <p:tgtEl>
                                          <p:spTgt spid="60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92" name="Shape 92"/>
        <p:cNvGrpSpPr/>
        <p:nvPr/>
      </p:nvGrpSpPr>
      <p:grpSpPr>
        <a:xfrm>
          <a:off x="0" y="0"/>
          <a:ext cx="0" cy="0"/>
          <a:chOff x="0" y="0"/>
          <a:chExt cx="0" cy="0"/>
        </a:xfrm>
      </p:grpSpPr>
      <p:sp>
        <p:nvSpPr>
          <p:cNvPr id="93" name="Google Shape;93;p2"/>
          <p:cNvSpPr txBox="1"/>
          <p:nvPr>
            <p:ph type="title"/>
          </p:nvPr>
        </p:nvSpPr>
        <p:spPr>
          <a:xfrm>
            <a:off x="928688" y="365125"/>
            <a:ext cx="10425112"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Có </a:t>
            </a:r>
            <a:r>
              <a:rPr b="1" lang="en-US">
                <a:solidFill>
                  <a:srgbClr val="C00000"/>
                </a:solidFill>
                <a:latin typeface="Calibri"/>
                <a:ea typeface="Calibri"/>
                <a:cs typeface="Calibri"/>
                <a:sym typeface="Calibri"/>
              </a:rPr>
              <a:t>NÊN</a:t>
            </a:r>
            <a:r>
              <a:rPr lang="en-US">
                <a:latin typeface="Calibri"/>
                <a:ea typeface="Calibri"/>
                <a:cs typeface="Calibri"/>
                <a:sym typeface="Calibri"/>
              </a:rPr>
              <a:t> hay </a:t>
            </a:r>
            <a:r>
              <a:rPr b="1" lang="en-US">
                <a:solidFill>
                  <a:srgbClr val="C00000"/>
                </a:solidFill>
                <a:latin typeface="Calibri"/>
                <a:ea typeface="Calibri"/>
                <a:cs typeface="Calibri"/>
                <a:sym typeface="Calibri"/>
              </a:rPr>
              <a:t>KHÔNG</a:t>
            </a:r>
            <a:r>
              <a:rPr lang="en-US">
                <a:latin typeface="Calibri"/>
                <a:ea typeface="Calibri"/>
                <a:cs typeface="Calibri"/>
                <a:sym typeface="Calibri"/>
              </a:rPr>
              <a:t> việc sử dụng điện thoại thông minh(</a:t>
            </a:r>
            <a:r>
              <a:rPr b="1" i="1" lang="en-US">
                <a:latin typeface="Calibri"/>
                <a:ea typeface="Calibri"/>
                <a:cs typeface="Calibri"/>
                <a:sym typeface="Calibri"/>
              </a:rPr>
              <a:t>Smartphone</a:t>
            </a:r>
            <a:r>
              <a:rPr lang="en-US">
                <a:latin typeface="Calibri"/>
                <a:ea typeface="Calibri"/>
                <a:cs typeface="Calibri"/>
                <a:sym typeface="Calibri"/>
              </a:rPr>
              <a:t>) trong cuộc sống?</a:t>
            </a:r>
            <a:endParaRPr>
              <a:latin typeface="Calibri"/>
              <a:ea typeface="Calibri"/>
              <a:cs typeface="Calibri"/>
              <a:sym typeface="Calibri"/>
            </a:endParaRPr>
          </a:p>
        </p:txBody>
      </p:sp>
      <p:pic>
        <p:nvPicPr>
          <p:cNvPr id="94" name="Google Shape;94;p2"/>
          <p:cNvPicPr preferRelativeResize="0"/>
          <p:nvPr>
            <p:ph idx="1" type="body"/>
          </p:nvPr>
        </p:nvPicPr>
        <p:blipFill rotWithShape="1">
          <a:blip r:embed="rId3">
            <a:alphaModFix/>
          </a:blip>
          <a:srcRect b="0" l="0" r="0" t="0"/>
          <a:stretch/>
        </p:blipFill>
        <p:spPr>
          <a:xfrm>
            <a:off x="295422" y="2058194"/>
            <a:ext cx="5724378" cy="3886200"/>
          </a:xfrm>
          <a:prstGeom prst="rect">
            <a:avLst/>
          </a:prstGeom>
          <a:noFill/>
          <a:ln>
            <a:noFill/>
          </a:ln>
        </p:spPr>
      </p:pic>
      <p:pic>
        <p:nvPicPr>
          <p:cNvPr id="95" name="Google Shape;95;p2"/>
          <p:cNvPicPr preferRelativeResize="0"/>
          <p:nvPr>
            <p:ph idx="2" type="body"/>
          </p:nvPr>
        </p:nvPicPr>
        <p:blipFill rotWithShape="1">
          <a:blip r:embed="rId4">
            <a:alphaModFix/>
          </a:blip>
          <a:srcRect b="0" l="0" r="0" t="0"/>
          <a:stretch/>
        </p:blipFill>
        <p:spPr>
          <a:xfrm>
            <a:off x="6172200" y="2058194"/>
            <a:ext cx="5616526" cy="388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606" name="Shape 606"/>
        <p:cNvGrpSpPr/>
        <p:nvPr/>
      </p:nvGrpSpPr>
      <p:grpSpPr>
        <a:xfrm>
          <a:off x="0" y="0"/>
          <a:ext cx="0" cy="0"/>
          <a:chOff x="0" y="0"/>
          <a:chExt cx="0" cy="0"/>
        </a:xfrm>
      </p:grpSpPr>
      <p:sp>
        <p:nvSpPr>
          <p:cNvPr id="607" name="Google Shape;607;p20"/>
          <p:cNvSpPr txBox="1"/>
          <p:nvPr>
            <p:ph type="title"/>
          </p:nvPr>
        </p:nvSpPr>
        <p:spPr>
          <a:xfrm>
            <a:off x="114301" y="255478"/>
            <a:ext cx="7636668" cy="5643563"/>
          </a:xfrm>
          <a:prstGeom prst="rect">
            <a:avLst/>
          </a:prstGeom>
          <a:solidFill>
            <a:srgbClr val="F2F2F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30"/>
              <a:buFont typeface="Arial"/>
              <a:buNone/>
            </a:pPr>
            <a:r>
              <a:rPr lang="en-US" sz="2430">
                <a:latin typeface="Arial"/>
                <a:ea typeface="Arial"/>
                <a:cs typeface="Arial"/>
                <a:sym typeface="Arial"/>
              </a:rPr>
              <a:t>“ </a:t>
            </a:r>
            <a:br>
              <a:rPr lang="en-US" sz="2430">
                <a:latin typeface="Arial"/>
                <a:ea typeface="Arial"/>
                <a:cs typeface="Arial"/>
                <a:sym typeface="Arial"/>
              </a:rPr>
            </a:br>
            <a:br>
              <a:rPr lang="en-US" sz="2430">
                <a:latin typeface="Arial"/>
                <a:ea typeface="Arial"/>
                <a:cs typeface="Arial"/>
                <a:sym typeface="Arial"/>
              </a:rPr>
            </a:br>
            <a:br>
              <a:rPr lang="en-US" sz="2430">
                <a:latin typeface="Arial"/>
                <a:ea typeface="Arial"/>
                <a:cs typeface="Arial"/>
                <a:sym typeface="Arial"/>
              </a:rPr>
            </a:br>
            <a:r>
              <a:rPr lang="en-US" sz="2430">
                <a:latin typeface="Arial"/>
                <a:ea typeface="Arial"/>
                <a:cs typeface="Arial"/>
                <a:sym typeface="Arial"/>
              </a:rPr>
              <a:t>“</a:t>
            </a:r>
            <a:r>
              <a:rPr i="1" lang="en-US" sz="2160">
                <a:latin typeface="Arial"/>
                <a:ea typeface="Arial"/>
                <a:cs typeface="Arial"/>
                <a:sym typeface="Arial"/>
              </a:rPr>
              <a:t>Tôi đến đây lên tiếng cho các thế hệ mai sau,lên tiếng cho trẻ em chết đói trên khắp thế giới mà tiếng khóc cầu cứu không ai nghe thấy ,lên tiếng cho muôn vàn động vật đang chết dần trên Trái đất này vì chẳng còn nơi sinh sống. </a:t>
            </a:r>
            <a:br>
              <a:rPr i="1" lang="en-US" sz="2160">
                <a:latin typeface="Arial"/>
                <a:ea typeface="Arial"/>
                <a:cs typeface="Arial"/>
                <a:sym typeface="Arial"/>
              </a:rPr>
            </a:br>
            <a:r>
              <a:rPr i="1" lang="en-US" sz="2160">
                <a:latin typeface="Arial"/>
                <a:ea typeface="Arial"/>
                <a:cs typeface="Arial"/>
                <a:sym typeface="Arial"/>
              </a:rPr>
              <a:t>Giờ tôi sợ phải bước đi dưới ánh mặt trời vì những lỗ thủng trên tầng Ozon . Tôi sợ phải hít thở vì không biết không khí đang chứa những chất nào. Tôi vẫn thường đi câu các cùng ba ở Vancouver, quê hương tôi cho đến vài năm trước, khi tôi biết lũ cá đang đầy bệnh tật. Ngày ngày chúng ta đều nghe tin về việc các loài động thực vật đang dần tuyệt chủng rồi biến mất mãi mãi. Tôi đã luôn mơ về những đàn thú hoang dã, đông đúc,về những cánh rừng rậm và rừng mưa nhiệt đới đầy các loài chim và bướm. Nhưng giờ tôi lại tự hỏi,liệu con cái chúng tôi có còn cơ hội thấy chúng nữa không?Hồi bằng tuổi tôi,các vị có phải lo lắng về những điều này không?Mọi chuyện đang diễn ra rành rành trước mắt, nhưng các vị lại hành động như thể chúng ta vẫn còn thừa thời gian và các biện pháp hữu hiệu.”</a:t>
            </a:r>
            <a:br>
              <a:rPr i="1" lang="en-US" sz="2160"/>
            </a:br>
            <a:r>
              <a:rPr i="1" lang="en-US" sz="3959"/>
              <a:t> </a:t>
            </a:r>
            <a:br>
              <a:rPr lang="en-US" sz="3959"/>
            </a:br>
            <a:endParaRPr sz="3959"/>
          </a:p>
        </p:txBody>
      </p:sp>
      <p:sp>
        <p:nvSpPr>
          <p:cNvPr id="608" name="Google Shape;608;p20"/>
          <p:cNvSpPr txBox="1"/>
          <p:nvPr/>
        </p:nvSpPr>
        <p:spPr>
          <a:xfrm>
            <a:off x="2000250" y="6222206"/>
            <a:ext cx="54149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20"/>
          <p:cNvSpPr txBox="1"/>
          <p:nvPr/>
        </p:nvSpPr>
        <p:spPr>
          <a:xfrm>
            <a:off x="378620" y="6083706"/>
            <a:ext cx="737234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Trích </a:t>
            </a:r>
            <a:r>
              <a:rPr b="1" i="1" lang="en-US" sz="1800">
                <a:solidFill>
                  <a:schemeClr val="dk1"/>
                </a:solidFill>
                <a:latin typeface="Calibri"/>
                <a:ea typeface="Calibri"/>
                <a:cs typeface="Calibri"/>
                <a:sym typeface="Calibri"/>
              </a:rPr>
              <a:t>Bài diễn thuyết tại Hội nghị Thượng đỉnh Trái đất </a:t>
            </a:r>
            <a:r>
              <a:rPr lang="en-US" sz="1800">
                <a:solidFill>
                  <a:schemeClr val="dk1"/>
                </a:solidFill>
                <a:latin typeface="Calibri"/>
                <a:ea typeface="Calibri"/>
                <a:cs typeface="Calibri"/>
                <a:sym typeface="Calibri"/>
              </a:rPr>
              <a:t>năm 2012 </a:t>
            </a:r>
            <a:r>
              <a:rPr b="1" i="1" lang="en-US" sz="1800">
                <a:solidFill>
                  <a:schemeClr val="dk1"/>
                </a:solidFill>
                <a:latin typeface="Calibri"/>
                <a:ea typeface="Calibri"/>
                <a:cs typeface="Calibri"/>
                <a:sym typeface="Calibri"/>
              </a:rPr>
              <a:t>Severn Cullis Suzuki </a:t>
            </a:r>
            <a:r>
              <a:rPr i="1" lang="en-US" sz="1800">
                <a:solidFill>
                  <a:schemeClr val="dk1"/>
                </a:solidFill>
                <a:latin typeface="Calibri"/>
                <a:ea typeface="Calibri"/>
                <a:cs typeface="Calibri"/>
                <a:sym typeface="Calibri"/>
              </a:rPr>
              <a:t>)</a:t>
            </a:r>
            <a:endParaRPr i="1" sz="1800">
              <a:solidFill>
                <a:schemeClr val="dk1"/>
              </a:solidFill>
              <a:latin typeface="Calibri"/>
              <a:ea typeface="Calibri"/>
              <a:cs typeface="Calibri"/>
              <a:sym typeface="Calibri"/>
            </a:endParaRPr>
          </a:p>
        </p:txBody>
      </p:sp>
      <p:sp>
        <p:nvSpPr>
          <p:cNvPr id="610" name="Google Shape;610;p20"/>
          <p:cNvSpPr/>
          <p:nvPr/>
        </p:nvSpPr>
        <p:spPr>
          <a:xfrm>
            <a:off x="7750969" y="2978331"/>
            <a:ext cx="1340780" cy="1175658"/>
          </a:xfrm>
          <a:prstGeom prst="rightArrow">
            <a:avLst>
              <a:gd fmla="val 50000" name="adj1"/>
              <a:gd fmla="val 50000" name="adj2"/>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0"/>
          <p:cNvSpPr txBox="1"/>
          <p:nvPr/>
        </p:nvSpPr>
        <p:spPr>
          <a:xfrm>
            <a:off x="9222377" y="3077259"/>
            <a:ext cx="284770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Calibri"/>
                <a:ea typeface="Calibri"/>
                <a:cs typeface="Calibri"/>
                <a:sym typeface="Calibri"/>
              </a:rPr>
              <a:t>PHƯƠNG PHÁP</a:t>
            </a:r>
            <a:endParaRPr/>
          </a:p>
          <a:p>
            <a:pPr indent="0" lvl="0" marL="0" marR="0" rtl="0" algn="ctr">
              <a:spcBef>
                <a:spcPts val="0"/>
              </a:spcBef>
              <a:spcAft>
                <a:spcPts val="0"/>
              </a:spcAft>
              <a:buNone/>
            </a:pPr>
            <a:r>
              <a:rPr b="1" lang="en-US" sz="2400">
                <a:solidFill>
                  <a:srgbClr val="C00000"/>
                </a:solidFill>
                <a:latin typeface="Calibri"/>
                <a:ea typeface="Calibri"/>
                <a:cs typeface="Calibri"/>
                <a:sym typeface="Calibri"/>
              </a:rPr>
              <a:t> DIỄN DỊCH</a:t>
            </a:r>
            <a:endParaRPr b="1" sz="2400">
              <a:solidFill>
                <a:srgbClr val="C00000"/>
              </a:solidFill>
              <a:latin typeface="Calibri"/>
              <a:ea typeface="Calibri"/>
              <a:cs typeface="Calibri"/>
              <a:sym typeface="Calibri"/>
            </a:endParaRPr>
          </a:p>
        </p:txBody>
      </p:sp>
      <p:sp>
        <p:nvSpPr>
          <p:cNvPr id="612" name="Google Shape;612;p20"/>
          <p:cNvSpPr/>
          <p:nvPr/>
        </p:nvSpPr>
        <p:spPr>
          <a:xfrm>
            <a:off x="114301" y="255478"/>
            <a:ext cx="7636667" cy="128645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a:t>
            </a:r>
            <a:r>
              <a:rPr i="1" lang="en-US" sz="2200">
                <a:solidFill>
                  <a:srgbClr val="FF0000"/>
                </a:solidFill>
                <a:latin typeface="Arial"/>
                <a:ea typeface="Arial"/>
                <a:cs typeface="Arial"/>
                <a:sym typeface="Arial"/>
              </a:rPr>
              <a:t>Tôi đến đây lên tiếng cho các thế hệ mai sau,lên tiếng cho trẻ em chết đói trên khắp thế giới mà tiếng khóc cầu cứu không ai nghe thấy ,lên tiếng cho muôn vàn động vật đang chết dần trên Trái đất này vì chẳng còn nơi sinh sống.</a:t>
            </a:r>
            <a:endParaRPr sz="18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616" name="Shape 616"/>
        <p:cNvGrpSpPr/>
        <p:nvPr/>
      </p:nvGrpSpPr>
      <p:grpSpPr>
        <a:xfrm>
          <a:off x="0" y="0"/>
          <a:ext cx="0" cy="0"/>
          <a:chOff x="0" y="0"/>
          <a:chExt cx="0" cy="0"/>
        </a:xfrm>
      </p:grpSpPr>
      <p:sp>
        <p:nvSpPr>
          <p:cNvPr id="617" name="Google Shape;617;p21"/>
          <p:cNvSpPr txBox="1"/>
          <p:nvPr>
            <p:ph type="title"/>
          </p:nvPr>
        </p:nvSpPr>
        <p:spPr>
          <a:xfrm>
            <a:off x="10043327" y="2336800"/>
            <a:ext cx="2148673" cy="272868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3200"/>
              <a:buFont typeface="Calibri"/>
              <a:buNone/>
            </a:pPr>
            <a:r>
              <a:rPr b="1" lang="en-US" sz="3200">
                <a:solidFill>
                  <a:srgbClr val="C00000"/>
                </a:solidFill>
              </a:rPr>
              <a:t>PP </a:t>
            </a:r>
            <a:br>
              <a:rPr b="1" lang="en-US" sz="3200">
                <a:solidFill>
                  <a:srgbClr val="C00000"/>
                </a:solidFill>
              </a:rPr>
            </a:br>
            <a:r>
              <a:rPr b="1" lang="en-US" sz="3200">
                <a:solidFill>
                  <a:srgbClr val="C00000"/>
                </a:solidFill>
              </a:rPr>
              <a:t>QUY NẠP</a:t>
            </a:r>
            <a:endParaRPr b="1" sz="3200">
              <a:solidFill>
                <a:srgbClr val="C00000"/>
              </a:solidFill>
            </a:endParaRPr>
          </a:p>
        </p:txBody>
      </p:sp>
      <p:sp>
        <p:nvSpPr>
          <p:cNvPr id="618" name="Google Shape;618;p21"/>
          <p:cNvSpPr txBox="1"/>
          <p:nvPr>
            <p:ph idx="1" type="body"/>
          </p:nvPr>
        </p:nvSpPr>
        <p:spPr>
          <a:xfrm>
            <a:off x="0" y="166244"/>
            <a:ext cx="9396214" cy="6322424"/>
          </a:xfrm>
          <a:prstGeom prst="rect">
            <a:avLst/>
          </a:prstGeom>
          <a:solidFill>
            <a:srgbClr val="F2F2F2"/>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590"/>
              <a:buNone/>
            </a:pPr>
            <a:r>
              <a:rPr lang="en-US" sz="2590"/>
              <a:t>  </a:t>
            </a:r>
            <a:r>
              <a:rPr i="1" lang="en-US" sz="1942"/>
              <a:t>Vừa ở Xơ-un (Hàn Quốc) về nước, đi công tác ở cùng một thành phố, thấy cần phải viết ngay một điều.</a:t>
            </a:r>
            <a:endParaRPr/>
          </a:p>
          <a:p>
            <a:pPr indent="0" lvl="0" marL="0" rtl="0" algn="l">
              <a:lnSpc>
                <a:spcPct val="90000"/>
              </a:lnSpc>
              <a:spcBef>
                <a:spcPts val="1000"/>
              </a:spcBef>
              <a:spcAft>
                <a:spcPts val="0"/>
              </a:spcAft>
              <a:buClr>
                <a:schemeClr val="dk1"/>
              </a:buClr>
              <a:buSzPts val="1942"/>
              <a:buNone/>
            </a:pPr>
            <a:r>
              <a:rPr i="1" lang="en-US" sz="1942"/>
              <a:t>  Ai cũng biết Hàn Quốc phát triển kinh tế khá nhanh, vào loại “con rồng nhỏ”, có quan hệ khá chặt chẽ với các nước phương Tây, một nền kinh tế thị trường nhộn nhịp, có quan hệ quốc tế rổng ãi. Khắp nơi đều có quảng cáo nhưng không bao giờ quảng cáo thương mại được đặt ở những công sở, hội trường lớn, danh lam thắng cảnh. Chữ nước ngoài, chủ yếu là tiếng Anh, nếu có viết nhỏ đặt dưới chữ Triều Tiên to hơn ở phía trên. Đi đâu, nhìn đâu cũng thấy nổi bật những bảng hiệu chữ Triều Tiên. Trong khi đó thì ở một vài thành phố của ta nhìn vào đâu cũng thấy tiếng Anh, có bảng hiệu của các cơ sở của ta hẳn hoi mà chữ nước ngoài lại còn lớn hơn cả chữ Việt, có lúc ngỡ ngàng tưởng mình lạc sang một nước khác. </a:t>
            </a:r>
            <a:endParaRPr/>
          </a:p>
          <a:p>
            <a:pPr indent="0" lvl="0" marL="0" rtl="0" algn="l">
              <a:lnSpc>
                <a:spcPct val="90000"/>
              </a:lnSpc>
              <a:spcBef>
                <a:spcPts val="1000"/>
              </a:spcBef>
              <a:spcAft>
                <a:spcPts val="0"/>
              </a:spcAft>
              <a:buClr>
                <a:schemeClr val="dk1"/>
              </a:buClr>
              <a:buSzPts val="1942"/>
              <a:buNone/>
            </a:pPr>
            <a:r>
              <a:rPr i="1" lang="en-US" sz="1942"/>
              <a:t>  Báo chí ở Hàn Quốc khá nhiều. Tôi không biết chữ Triều Tiên nhưng cũng xem qua khá nhiều tờ báo . Có một số tờ báo,tạp chí, số báo xuất bản bằng tiếng nước ngoài, in rất đẹp. Nhưng các tờ báo phát hành trong nước đều không có mấy trang viết bằng tiếng nước ngoài, trừ một số tạp chí khoa học, trừ một số tạp chí khoa học, ngoại thương có in ở trang cuối mục lục bằng tiếng nước ngoài để người đọc nước ngoài nhờ dịch những bài cần đọc. Trong khi đó ở nước ta, khá nhiều báo , kể cả một số tờ báo của các ngành ở nước ta có cái “mốt” là tóm tắt một số bài chính bằng tiếng nước ngoài ở trang cuối, xem ra để cho “oai” trong khi đó người đọc trong nước lại bị thiệt mất mấy trang thông tin.</a:t>
            </a:r>
            <a:endParaRPr/>
          </a:p>
          <a:p>
            <a:pPr indent="0" lvl="0" marL="0" rtl="0" algn="l">
              <a:lnSpc>
                <a:spcPct val="90000"/>
              </a:lnSpc>
              <a:spcBef>
                <a:spcPts val="1000"/>
              </a:spcBef>
              <a:spcAft>
                <a:spcPts val="0"/>
              </a:spcAft>
              <a:buClr>
                <a:schemeClr val="dk1"/>
              </a:buClr>
              <a:buSzPts val="1942"/>
              <a:buNone/>
            </a:pPr>
            <a:r>
              <a:rPr i="1" lang="en-US" sz="1942"/>
              <a:t>  Phải chăng, đó cũng là thái độ tự trọng của một quốc gia khi mở cửa với bên ngoài, mà ta nên suy ngẫm.  </a:t>
            </a:r>
            <a:endParaRPr i="1" sz="1942"/>
          </a:p>
        </p:txBody>
      </p:sp>
      <p:sp>
        <p:nvSpPr>
          <p:cNvPr id="619" name="Google Shape;619;p21"/>
          <p:cNvSpPr txBox="1"/>
          <p:nvPr/>
        </p:nvSpPr>
        <p:spPr>
          <a:xfrm>
            <a:off x="4698107" y="6444779"/>
            <a:ext cx="43107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r>
              <a:rPr b="1" i="1" lang="en-US" sz="1800">
                <a:solidFill>
                  <a:schemeClr val="dk1"/>
                </a:solidFill>
                <a:latin typeface="Calibri"/>
                <a:ea typeface="Calibri"/>
                <a:cs typeface="Calibri"/>
                <a:sym typeface="Calibri"/>
              </a:rPr>
              <a:t>Chữ ta, Hữu Thọ, Bản lĩnh Việt Nam</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620" name="Google Shape;620;p21"/>
          <p:cNvSpPr/>
          <p:nvPr/>
        </p:nvSpPr>
        <p:spPr>
          <a:xfrm>
            <a:off x="9396214" y="3327456"/>
            <a:ext cx="647113" cy="520504"/>
          </a:xfrm>
          <a:prstGeom prst="rightArrow">
            <a:avLst>
              <a:gd fmla="val 50000" name="adj1"/>
              <a:gd fmla="val 50000" name="adj2"/>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1" name="Google Shape;621;p21"/>
          <p:cNvSpPr/>
          <p:nvPr/>
        </p:nvSpPr>
        <p:spPr>
          <a:xfrm>
            <a:off x="0" y="5809129"/>
            <a:ext cx="9396214" cy="67953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i="1" lang="en-US" sz="1900">
                <a:solidFill>
                  <a:srgbClr val="FF0000"/>
                </a:solidFill>
                <a:latin typeface="Calibri"/>
                <a:ea typeface="Calibri"/>
                <a:cs typeface="Calibri"/>
                <a:sym typeface="Calibri"/>
              </a:rPr>
              <a:t>Phải chăng, đó cũng là thái độ tự trọng của một quốc gia khi mở cửa với bên ngoài, mà ta nên suy ngẫm.  </a:t>
            </a:r>
            <a:endParaRPr i="1" sz="19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xEl>
                                              <p:pRg end="0" st="0"/>
                                            </p:txEl>
                                          </p:spTgt>
                                        </p:tgtEl>
                                        <p:attrNameLst>
                                          <p:attrName>style.visibility</p:attrName>
                                        </p:attrNameLst>
                                      </p:cBhvr>
                                      <p:to>
                                        <p:strVal val="visible"/>
                                      </p:to>
                                    </p:set>
                                    <p:animEffect filter="fade" transition="in">
                                      <p:cBhvr>
                                        <p:cTn dur="500"/>
                                        <p:tgtEl>
                                          <p:spTgt spid="6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xEl>
                                              <p:pRg end="1" st="1"/>
                                            </p:txEl>
                                          </p:spTgt>
                                        </p:tgtEl>
                                        <p:attrNameLst>
                                          <p:attrName>style.visibility</p:attrName>
                                        </p:attrNameLst>
                                      </p:cBhvr>
                                      <p:to>
                                        <p:strVal val="visible"/>
                                      </p:to>
                                    </p:set>
                                    <p:animEffect filter="fade" transition="in">
                                      <p:cBhvr>
                                        <p:cTn dur="500"/>
                                        <p:tgtEl>
                                          <p:spTgt spid="6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xEl>
                                              <p:pRg end="2" st="2"/>
                                            </p:txEl>
                                          </p:spTgt>
                                        </p:tgtEl>
                                        <p:attrNameLst>
                                          <p:attrName>style.visibility</p:attrName>
                                        </p:attrNameLst>
                                      </p:cBhvr>
                                      <p:to>
                                        <p:strVal val="visible"/>
                                      </p:to>
                                    </p:set>
                                    <p:animEffect filter="fade" transition="in">
                                      <p:cBhvr>
                                        <p:cTn dur="500"/>
                                        <p:tgtEl>
                                          <p:spTgt spid="6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xEl>
                                              <p:pRg end="3" st="3"/>
                                            </p:txEl>
                                          </p:spTgt>
                                        </p:tgtEl>
                                        <p:attrNameLst>
                                          <p:attrName>style.visibility</p:attrName>
                                        </p:attrNameLst>
                                      </p:cBhvr>
                                      <p:to>
                                        <p:strVal val="visible"/>
                                      </p:to>
                                    </p:set>
                                    <p:animEffect filter="fade" transition="in">
                                      <p:cBhvr>
                                        <p:cTn dur="500"/>
                                        <p:tgtEl>
                                          <p:spTgt spid="6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625" name="Shape 625"/>
        <p:cNvGrpSpPr/>
        <p:nvPr/>
      </p:nvGrpSpPr>
      <p:grpSpPr>
        <a:xfrm>
          <a:off x="0" y="0"/>
          <a:ext cx="0" cy="0"/>
          <a:chOff x="0" y="0"/>
          <a:chExt cx="0" cy="0"/>
        </a:xfrm>
      </p:grpSpPr>
      <p:sp>
        <p:nvSpPr>
          <p:cNvPr id="626" name="Google Shape;626;p22"/>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627" name="Google Shape;627;p22"/>
          <p:cNvSpPr txBox="1"/>
          <p:nvPr>
            <p:ph idx="1" type="body"/>
          </p:nvPr>
        </p:nvSpPr>
        <p:spPr>
          <a:xfrm>
            <a:off x="195262" y="857250"/>
            <a:ext cx="11801475" cy="6000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latin typeface="Arial"/>
                <a:ea typeface="Arial"/>
                <a:cs typeface="Arial"/>
                <a:sym typeface="Arial"/>
              </a:rPr>
              <a:t>II. Cách xây dựng lập luận</a:t>
            </a:r>
            <a:endParaRPr/>
          </a:p>
          <a:p>
            <a:pPr indent="0" lvl="0" marL="0" rtl="0" algn="l">
              <a:lnSpc>
                <a:spcPct val="90000"/>
              </a:lnSpc>
              <a:spcBef>
                <a:spcPts val="1000"/>
              </a:spcBef>
              <a:spcAft>
                <a:spcPts val="0"/>
              </a:spcAft>
              <a:buClr>
                <a:schemeClr val="dk1"/>
              </a:buClr>
              <a:buSzPts val="2800"/>
              <a:buNone/>
            </a:pPr>
            <a:r>
              <a:rPr b="1" lang="en-US">
                <a:latin typeface="Arial"/>
                <a:ea typeface="Arial"/>
                <a:cs typeface="Arial"/>
                <a:sym typeface="Arial"/>
              </a:rPr>
              <a:t>3. Lựa chọn phương pháp lập luận</a:t>
            </a:r>
            <a:endParaRPr/>
          </a:p>
          <a:p>
            <a:pPr indent="0" lvl="0" marL="0" rtl="0" algn="l">
              <a:lnSpc>
                <a:spcPct val="90000"/>
              </a:lnSpc>
              <a:spcBef>
                <a:spcPts val="1000"/>
              </a:spcBef>
              <a:spcAft>
                <a:spcPts val="0"/>
              </a:spcAft>
              <a:buClr>
                <a:schemeClr val="dk1"/>
              </a:buClr>
              <a:buSzPts val="4000"/>
              <a:buNone/>
            </a:pPr>
            <a:r>
              <a:rPr b="1" lang="en-US" sz="4000">
                <a:latin typeface="Arial"/>
                <a:ea typeface="Arial"/>
                <a:cs typeface="Arial"/>
                <a:sym typeface="Arial"/>
              </a:rPr>
              <a:t>   </a:t>
            </a:r>
            <a:r>
              <a:rPr lang="en-US" sz="24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2400"/>
              <a:buNone/>
            </a:pPr>
            <a:r>
              <a:rPr lang="en-US" sz="2400">
                <a:latin typeface="Arial"/>
                <a:ea typeface="Arial"/>
                <a:cs typeface="Arial"/>
                <a:sym typeface="Arial"/>
              </a:rPr>
              <a:t>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3600"/>
              <a:buNone/>
            </a:pPr>
            <a:r>
              <a:rPr lang="en-US" sz="3600">
                <a:latin typeface="Arial"/>
                <a:ea typeface="Arial"/>
                <a:cs typeface="Arial"/>
                <a:sym typeface="Arial"/>
              </a:rPr>
              <a:t> </a:t>
            </a:r>
            <a:endParaRPr sz="3600">
              <a:latin typeface="Arial"/>
              <a:ea typeface="Arial"/>
              <a:cs typeface="Arial"/>
              <a:sym typeface="Arial"/>
            </a:endParaRPr>
          </a:p>
        </p:txBody>
      </p:sp>
      <p:sp>
        <p:nvSpPr>
          <p:cNvPr id="628" name="Google Shape;628;p22"/>
          <p:cNvSpPr/>
          <p:nvPr/>
        </p:nvSpPr>
        <p:spPr>
          <a:xfrm>
            <a:off x="390526" y="2757715"/>
            <a:ext cx="10963274" cy="2656114"/>
          </a:xfrm>
          <a:prstGeom prst="wave">
            <a:avLst>
              <a:gd fmla="val 12500" name="adj1"/>
              <a:gd fmla="val 0" name="adj2"/>
            </a:avLst>
          </a:prstGeom>
          <a:solidFill>
            <a:srgbClr val="FEE599"/>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 </a:t>
            </a:r>
            <a:r>
              <a:rPr b="1" lang="en-US" sz="3600">
                <a:solidFill>
                  <a:schemeClr val="dk1"/>
                </a:solidFill>
                <a:latin typeface="Calibri"/>
                <a:ea typeface="Calibri"/>
                <a:cs typeface="Calibri"/>
                <a:sym typeface="Calibri"/>
              </a:rPr>
              <a:t>“ Đội mũ bảo hiểm khi đi xe máy là không cần thiết”.</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632" name="Shape 632"/>
        <p:cNvGrpSpPr/>
        <p:nvPr/>
      </p:nvGrpSpPr>
      <p:grpSpPr>
        <a:xfrm>
          <a:off x="0" y="0"/>
          <a:ext cx="0" cy="0"/>
          <a:chOff x="0" y="0"/>
          <a:chExt cx="0" cy="0"/>
        </a:xfrm>
      </p:grpSpPr>
      <p:sp>
        <p:nvSpPr>
          <p:cNvPr id="633" name="Google Shape;633;p23"/>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634" name="Google Shape;634;p23"/>
          <p:cNvSpPr txBox="1"/>
          <p:nvPr>
            <p:ph idx="1" type="body"/>
          </p:nvPr>
        </p:nvSpPr>
        <p:spPr>
          <a:xfrm>
            <a:off x="0" y="857250"/>
            <a:ext cx="11801475" cy="6000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latin typeface="Arial"/>
                <a:ea typeface="Arial"/>
                <a:cs typeface="Arial"/>
                <a:sym typeface="Arial"/>
              </a:rPr>
              <a:t>II. Cách xây dựng lập luận</a:t>
            </a:r>
            <a:endParaRPr/>
          </a:p>
          <a:p>
            <a:pPr indent="0" lvl="0" marL="0" rtl="0" algn="l">
              <a:lnSpc>
                <a:spcPct val="90000"/>
              </a:lnSpc>
              <a:spcBef>
                <a:spcPts val="1000"/>
              </a:spcBef>
              <a:spcAft>
                <a:spcPts val="0"/>
              </a:spcAft>
              <a:buClr>
                <a:schemeClr val="dk1"/>
              </a:buClr>
              <a:buSzPts val="2800"/>
              <a:buNone/>
            </a:pPr>
            <a:r>
              <a:rPr b="1" lang="en-US">
                <a:latin typeface="Arial"/>
                <a:ea typeface="Arial"/>
                <a:cs typeface="Arial"/>
                <a:sym typeface="Arial"/>
              </a:rPr>
              <a:t>3. Lựa chọn phương pháp lập luận</a:t>
            </a:r>
            <a:endParaRPr/>
          </a:p>
          <a:p>
            <a:pPr indent="0" lvl="0" marL="0" rtl="0" algn="l">
              <a:lnSpc>
                <a:spcPct val="90000"/>
              </a:lnSpc>
              <a:spcBef>
                <a:spcPts val="1000"/>
              </a:spcBef>
              <a:spcAft>
                <a:spcPts val="0"/>
              </a:spcAft>
              <a:buClr>
                <a:schemeClr val="dk1"/>
              </a:buClr>
              <a:buSzPts val="4000"/>
              <a:buNone/>
            </a:pPr>
            <a:r>
              <a:rPr b="1" lang="en-US" sz="4000">
                <a:latin typeface="Arial"/>
                <a:ea typeface="Arial"/>
                <a:cs typeface="Arial"/>
                <a:sym typeface="Arial"/>
              </a:rPr>
              <a:t>   </a:t>
            </a:r>
            <a:r>
              <a:rPr lang="en-US" sz="24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2400"/>
              <a:buNone/>
            </a:pPr>
            <a:r>
              <a:rPr lang="en-US" sz="2400">
                <a:latin typeface="Arial"/>
                <a:ea typeface="Arial"/>
                <a:cs typeface="Arial"/>
                <a:sym typeface="Arial"/>
              </a:rPr>
              <a:t>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3600"/>
              <a:buNone/>
            </a:pPr>
            <a:r>
              <a:rPr lang="en-US" sz="3600">
                <a:latin typeface="Arial"/>
                <a:ea typeface="Arial"/>
                <a:cs typeface="Arial"/>
                <a:sym typeface="Arial"/>
              </a:rPr>
              <a:t> </a:t>
            </a:r>
            <a:endParaRPr sz="3600">
              <a:latin typeface="Arial"/>
              <a:ea typeface="Arial"/>
              <a:cs typeface="Arial"/>
              <a:sym typeface="Arial"/>
            </a:endParaRPr>
          </a:p>
        </p:txBody>
      </p:sp>
      <p:sp>
        <p:nvSpPr>
          <p:cNvPr id="635" name="Google Shape;635;p23"/>
          <p:cNvSpPr/>
          <p:nvPr/>
        </p:nvSpPr>
        <p:spPr>
          <a:xfrm>
            <a:off x="838201" y="3108960"/>
            <a:ext cx="3597321" cy="2039815"/>
          </a:xfrm>
          <a:prstGeom prst="ellipse">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Phương pháp </a:t>
            </a:r>
            <a:endParaRPr/>
          </a:p>
          <a:p>
            <a:pPr indent="0" lvl="0" marL="0" marR="0" rtl="0" algn="ctr">
              <a:spcBef>
                <a:spcPts val="0"/>
              </a:spcBef>
              <a:spcAft>
                <a:spcPts val="0"/>
              </a:spcAft>
              <a:buNone/>
            </a:pPr>
            <a:r>
              <a:rPr b="1" lang="en-US" sz="2800">
                <a:solidFill>
                  <a:schemeClr val="dk1"/>
                </a:solidFill>
                <a:latin typeface="Arial"/>
                <a:ea typeface="Arial"/>
                <a:cs typeface="Arial"/>
                <a:sym typeface="Arial"/>
              </a:rPr>
              <a:t>nêu phản đề </a:t>
            </a:r>
            <a:endParaRPr b="1" sz="2800">
              <a:solidFill>
                <a:schemeClr val="dk1"/>
              </a:solidFill>
              <a:latin typeface="Arial"/>
              <a:ea typeface="Arial"/>
              <a:cs typeface="Arial"/>
              <a:sym typeface="Arial"/>
            </a:endParaRPr>
          </a:p>
        </p:txBody>
      </p:sp>
      <p:sp>
        <p:nvSpPr>
          <p:cNvPr id="636" name="Google Shape;636;p23"/>
          <p:cNvSpPr/>
          <p:nvPr/>
        </p:nvSpPr>
        <p:spPr>
          <a:xfrm>
            <a:off x="4531057" y="3857625"/>
            <a:ext cx="1173708" cy="395785"/>
          </a:xfrm>
          <a:prstGeom prst="rightArrow">
            <a:avLst>
              <a:gd fmla="val 50000" name="adj1"/>
              <a:gd fmla="val 50000" name="adj2"/>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7" name="Google Shape;637;p23"/>
          <p:cNvSpPr/>
          <p:nvPr/>
        </p:nvSpPr>
        <p:spPr>
          <a:xfrm>
            <a:off x="5800299" y="2500605"/>
            <a:ext cx="5769659" cy="3004456"/>
          </a:xfrm>
          <a:prstGeom prst="flowChartPunchedTape">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Là </a:t>
            </a:r>
            <a:r>
              <a:rPr i="1" lang="en-US" sz="2400">
                <a:solidFill>
                  <a:srgbClr val="C00000"/>
                </a:solidFill>
                <a:latin typeface="Arial"/>
                <a:ea typeface="Arial"/>
                <a:cs typeface="Arial"/>
                <a:sym typeface="Arial"/>
              </a:rPr>
              <a:t>PP xuất phát từ </a:t>
            </a:r>
            <a:r>
              <a:rPr b="1" i="1" lang="en-US" sz="2400">
                <a:solidFill>
                  <a:srgbClr val="C00000"/>
                </a:solidFill>
                <a:latin typeface="Arial"/>
                <a:ea typeface="Arial"/>
                <a:cs typeface="Arial"/>
                <a:sym typeface="Arial"/>
              </a:rPr>
              <a:t>một kết luận </a:t>
            </a:r>
            <a:r>
              <a:rPr i="1" lang="en-US" sz="2400">
                <a:solidFill>
                  <a:srgbClr val="C00000"/>
                </a:solidFill>
                <a:latin typeface="Arial"/>
                <a:ea typeface="Arial"/>
                <a:cs typeface="Arial"/>
                <a:sym typeface="Arial"/>
              </a:rPr>
              <a:t>có sẵn (</a:t>
            </a:r>
            <a:r>
              <a:rPr b="1" i="1" lang="en-US" sz="2400">
                <a:solidFill>
                  <a:srgbClr val="C00000"/>
                </a:solidFill>
                <a:latin typeface="Arial"/>
                <a:ea typeface="Arial"/>
                <a:cs typeface="Arial"/>
                <a:sym typeface="Arial"/>
              </a:rPr>
              <a:t>sai hoặc đúng</a:t>
            </a:r>
            <a:r>
              <a:rPr i="1" lang="en-US" sz="2400">
                <a:solidFill>
                  <a:srgbClr val="C00000"/>
                </a:solidFill>
                <a:latin typeface="Arial"/>
                <a:ea typeface="Arial"/>
                <a:cs typeface="Arial"/>
                <a:sym typeface="Arial"/>
              </a:rPr>
              <a:t>) để suy ra </a:t>
            </a:r>
            <a:r>
              <a:rPr b="1" i="1" lang="en-US" sz="2400">
                <a:solidFill>
                  <a:srgbClr val="C00000"/>
                </a:solidFill>
                <a:latin typeface="Arial"/>
                <a:ea typeface="Arial"/>
                <a:cs typeface="Arial"/>
                <a:sym typeface="Arial"/>
              </a:rPr>
              <a:t>một kết luận khác</a:t>
            </a:r>
            <a:r>
              <a:rPr i="1" lang="en-US" sz="2400">
                <a:solidFill>
                  <a:srgbClr val="C00000"/>
                </a:solidFill>
                <a:latin typeface="Arial"/>
                <a:ea typeface="Arial"/>
                <a:cs typeface="Arial"/>
                <a:sym typeface="Arial"/>
              </a:rPr>
              <a:t> (sai hoặc đúng). </a:t>
            </a:r>
            <a:r>
              <a:rPr b="1" i="1" lang="en-US" sz="2400">
                <a:solidFill>
                  <a:srgbClr val="C00000"/>
                </a:solidFill>
                <a:latin typeface="Arial"/>
                <a:ea typeface="Arial"/>
                <a:cs typeface="Arial"/>
                <a:sym typeface="Arial"/>
              </a:rPr>
              <a:t>Kết luận chung </a:t>
            </a:r>
            <a:r>
              <a:rPr i="1" lang="en-US" sz="2400">
                <a:solidFill>
                  <a:srgbClr val="C00000"/>
                </a:solidFill>
                <a:latin typeface="Arial"/>
                <a:ea typeface="Arial"/>
                <a:cs typeface="Arial"/>
                <a:sym typeface="Arial"/>
              </a:rPr>
              <a:t>có thể </a:t>
            </a:r>
            <a:r>
              <a:rPr b="1" i="1" lang="en-US" sz="2400">
                <a:solidFill>
                  <a:srgbClr val="C00000"/>
                </a:solidFill>
                <a:latin typeface="Arial"/>
                <a:ea typeface="Arial"/>
                <a:cs typeface="Arial"/>
                <a:sym typeface="Arial"/>
              </a:rPr>
              <a:t>sai hoặc đúng.</a:t>
            </a:r>
            <a:r>
              <a:rPr i="1" lang="en-US" sz="2400">
                <a:solidFill>
                  <a:srgbClr val="C00000"/>
                </a:solidFill>
                <a:latin typeface="Arial"/>
                <a:ea typeface="Arial"/>
                <a:cs typeface="Arial"/>
                <a:sym typeface="Arial"/>
              </a:rPr>
              <a:t> </a:t>
            </a:r>
            <a:r>
              <a:rPr lang="en-US" sz="2400">
                <a:solidFill>
                  <a:schemeClr val="lt1"/>
                </a:solidFill>
                <a:latin typeface="Arial"/>
                <a:ea typeface="Arial"/>
                <a:cs typeface="Arial"/>
                <a:sym typeface="Arial"/>
              </a:rPr>
              <a:t>.</a:t>
            </a:r>
            <a:endParaRPr sz="2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641" name="Shape 641"/>
        <p:cNvGrpSpPr/>
        <p:nvPr/>
      </p:nvGrpSpPr>
      <p:grpSpPr>
        <a:xfrm>
          <a:off x="0" y="0"/>
          <a:ext cx="0" cy="0"/>
          <a:chOff x="0" y="0"/>
          <a:chExt cx="0" cy="0"/>
        </a:xfrm>
      </p:grpSpPr>
      <p:sp>
        <p:nvSpPr>
          <p:cNvPr id="642" name="Google Shape;642;p24"/>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643" name="Google Shape;643;p24"/>
          <p:cNvSpPr txBox="1"/>
          <p:nvPr>
            <p:ph idx="1" type="body"/>
          </p:nvPr>
        </p:nvSpPr>
        <p:spPr>
          <a:xfrm>
            <a:off x="0" y="857250"/>
            <a:ext cx="11801475" cy="6000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a:latin typeface="Arial"/>
              <a:ea typeface="Arial"/>
              <a:cs typeface="Arial"/>
              <a:sym typeface="Arial"/>
            </a:endParaRPr>
          </a:p>
          <a:p>
            <a:pPr indent="0" lvl="0" marL="0" rtl="0" algn="l">
              <a:lnSpc>
                <a:spcPct val="90000"/>
              </a:lnSpc>
              <a:spcBef>
                <a:spcPts val="1000"/>
              </a:spcBef>
              <a:spcAft>
                <a:spcPts val="0"/>
              </a:spcAft>
              <a:buClr>
                <a:schemeClr val="dk1"/>
              </a:buClr>
              <a:buSzPts val="3200"/>
              <a:buNone/>
            </a:pPr>
            <a:r>
              <a:rPr b="1" lang="en-US" sz="3200">
                <a:latin typeface="Arial"/>
                <a:ea typeface="Arial"/>
                <a:cs typeface="Arial"/>
                <a:sym typeface="Arial"/>
              </a:rPr>
              <a:t>III. Tổng kết </a:t>
            </a:r>
            <a:endParaRPr/>
          </a:p>
          <a:p>
            <a:pPr indent="0" lvl="0" marL="0" rtl="0" algn="l">
              <a:lnSpc>
                <a:spcPct val="90000"/>
              </a:lnSpc>
              <a:spcBef>
                <a:spcPts val="1000"/>
              </a:spcBef>
              <a:spcAft>
                <a:spcPts val="0"/>
              </a:spcAft>
              <a:buClr>
                <a:schemeClr val="dk1"/>
              </a:buClr>
              <a:buSzPts val="4000"/>
              <a:buNone/>
            </a:pPr>
            <a:r>
              <a:rPr b="1" lang="en-US" sz="4000">
                <a:latin typeface="Arial"/>
                <a:ea typeface="Arial"/>
                <a:cs typeface="Arial"/>
                <a:sym typeface="Arial"/>
              </a:rPr>
              <a:t>   </a:t>
            </a:r>
            <a:r>
              <a:rPr lang="en-US" sz="24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2400"/>
              <a:buNone/>
            </a:pPr>
            <a:r>
              <a:rPr lang="en-US" sz="2400">
                <a:latin typeface="Arial"/>
                <a:ea typeface="Arial"/>
                <a:cs typeface="Arial"/>
                <a:sym typeface="Arial"/>
              </a:rPr>
              <a:t>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3600"/>
              <a:buNone/>
            </a:pPr>
            <a:r>
              <a:rPr lang="en-US" sz="3600">
                <a:latin typeface="Arial"/>
                <a:ea typeface="Arial"/>
                <a:cs typeface="Arial"/>
                <a:sym typeface="Arial"/>
              </a:rPr>
              <a:t> </a:t>
            </a:r>
            <a:endParaRPr sz="3600">
              <a:latin typeface="Arial"/>
              <a:ea typeface="Arial"/>
              <a:cs typeface="Arial"/>
              <a:sym typeface="Arial"/>
            </a:endParaRPr>
          </a:p>
        </p:txBody>
      </p:sp>
      <p:sp>
        <p:nvSpPr>
          <p:cNvPr id="644" name="Google Shape;644;p24"/>
          <p:cNvSpPr/>
          <p:nvPr/>
        </p:nvSpPr>
        <p:spPr>
          <a:xfrm>
            <a:off x="1343608" y="2034073"/>
            <a:ext cx="2500604" cy="1959429"/>
          </a:xfrm>
          <a:prstGeom prst="ellipse">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LẬP LUẬN</a:t>
            </a:r>
            <a:endParaRPr b="1" sz="2800">
              <a:solidFill>
                <a:srgbClr val="C00000"/>
              </a:solidFill>
              <a:latin typeface="Arial"/>
              <a:ea typeface="Arial"/>
              <a:cs typeface="Arial"/>
              <a:sym typeface="Arial"/>
            </a:endParaRPr>
          </a:p>
        </p:txBody>
      </p:sp>
      <p:sp>
        <p:nvSpPr>
          <p:cNvPr id="645" name="Google Shape;645;p24"/>
          <p:cNvSpPr/>
          <p:nvPr/>
        </p:nvSpPr>
        <p:spPr>
          <a:xfrm>
            <a:off x="4012163" y="2817844"/>
            <a:ext cx="1175657" cy="391886"/>
          </a:xfrm>
          <a:prstGeom prst="rightArrow">
            <a:avLst>
              <a:gd fmla="val 50000" name="adj1"/>
              <a:gd fmla="val 50000" name="adj2"/>
            </a:avLst>
          </a:prstGeom>
          <a:solidFill>
            <a:srgbClr val="C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24"/>
          <p:cNvSpPr/>
          <p:nvPr/>
        </p:nvSpPr>
        <p:spPr>
          <a:xfrm>
            <a:off x="5187821" y="2034073"/>
            <a:ext cx="6781604" cy="1823552"/>
          </a:xfrm>
          <a:prstGeom prst="doubleWave">
            <a:avLst>
              <a:gd fmla="val 6250" name="adj1"/>
              <a:gd fmla="val 0" name="adj2"/>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ctr">
              <a:spcBef>
                <a:spcPts val="0"/>
              </a:spcBef>
              <a:spcAft>
                <a:spcPts val="0"/>
              </a:spcAft>
              <a:buClr>
                <a:schemeClr val="dk1"/>
              </a:buClr>
              <a:buSzPts val="2400"/>
              <a:buFont typeface="Noto Sans Symbols"/>
              <a:buChar char="✔"/>
            </a:pPr>
            <a:r>
              <a:rPr b="1" i="1" lang="en-US" sz="2400">
                <a:solidFill>
                  <a:schemeClr val="dk1"/>
                </a:solidFill>
                <a:latin typeface="Arial"/>
                <a:ea typeface="Arial"/>
                <a:cs typeface="Arial"/>
                <a:sym typeface="Arial"/>
              </a:rPr>
              <a:t>Đưa ra lí lẽ, bằng chứng nhằm dẫn dắt</a:t>
            </a:r>
            <a:endParaRPr/>
          </a:p>
          <a:p>
            <a:pPr indent="0" lvl="0" marL="0" marR="0" rtl="0" algn="ctr">
              <a:spcBef>
                <a:spcPts val="0"/>
              </a:spcBef>
              <a:spcAft>
                <a:spcPts val="0"/>
              </a:spcAft>
              <a:buNone/>
            </a:pPr>
            <a:r>
              <a:rPr b="1" i="1" lang="en-US" sz="2400">
                <a:solidFill>
                  <a:schemeClr val="dk1"/>
                </a:solidFill>
                <a:latin typeface="Arial"/>
                <a:ea typeface="Arial"/>
                <a:cs typeface="Arial"/>
                <a:sym typeface="Arial"/>
              </a:rPr>
              <a:t>người nghe (đọc) đến một kết luận </a:t>
            </a:r>
            <a:endParaRPr/>
          </a:p>
          <a:p>
            <a:pPr indent="0" lvl="0" marL="0" marR="0" rtl="0" algn="ctr">
              <a:spcBef>
                <a:spcPts val="0"/>
              </a:spcBef>
              <a:spcAft>
                <a:spcPts val="0"/>
              </a:spcAft>
              <a:buNone/>
            </a:pPr>
            <a:r>
              <a:rPr b="1" i="1" lang="en-US" sz="2400">
                <a:solidFill>
                  <a:schemeClr val="dk1"/>
                </a:solidFill>
                <a:latin typeface="Arial"/>
                <a:ea typeface="Arial"/>
                <a:cs typeface="Arial"/>
                <a:sym typeface="Arial"/>
              </a:rPr>
              <a:t>    nào đó mà người nói, viết muốn đạt tới.</a:t>
            </a:r>
            <a:endParaRPr b="1" i="1" sz="2400">
              <a:solidFill>
                <a:schemeClr val="dk1"/>
              </a:solidFill>
              <a:latin typeface="Arial"/>
              <a:ea typeface="Arial"/>
              <a:cs typeface="Arial"/>
              <a:sym typeface="Arial"/>
            </a:endParaRPr>
          </a:p>
        </p:txBody>
      </p:sp>
      <p:sp>
        <p:nvSpPr>
          <p:cNvPr id="647" name="Google Shape;647;p24"/>
          <p:cNvSpPr/>
          <p:nvPr/>
        </p:nvSpPr>
        <p:spPr>
          <a:xfrm>
            <a:off x="1343608" y="4446036"/>
            <a:ext cx="2500604" cy="195942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CÁCH </a:t>
            </a:r>
            <a:endParaRPr/>
          </a:p>
          <a:p>
            <a:pPr indent="0" lvl="0" marL="0" marR="0" rtl="0" algn="ctr">
              <a:spcBef>
                <a:spcPts val="0"/>
              </a:spcBef>
              <a:spcAft>
                <a:spcPts val="0"/>
              </a:spcAft>
              <a:buNone/>
            </a:pPr>
            <a:r>
              <a:rPr b="1" lang="en-US" sz="2800">
                <a:solidFill>
                  <a:srgbClr val="C00000"/>
                </a:solidFill>
                <a:latin typeface="Arial"/>
                <a:ea typeface="Arial"/>
                <a:cs typeface="Arial"/>
                <a:sym typeface="Arial"/>
              </a:rPr>
              <a:t>XD LL</a:t>
            </a:r>
            <a:endParaRPr b="1" sz="2800">
              <a:solidFill>
                <a:srgbClr val="C00000"/>
              </a:solidFill>
              <a:latin typeface="Arial"/>
              <a:ea typeface="Arial"/>
              <a:cs typeface="Arial"/>
              <a:sym typeface="Arial"/>
            </a:endParaRPr>
          </a:p>
        </p:txBody>
      </p:sp>
      <p:sp>
        <p:nvSpPr>
          <p:cNvPr id="648" name="Google Shape;648;p24"/>
          <p:cNvSpPr/>
          <p:nvPr/>
        </p:nvSpPr>
        <p:spPr>
          <a:xfrm>
            <a:off x="4012163" y="5244968"/>
            <a:ext cx="1175657" cy="391886"/>
          </a:xfrm>
          <a:prstGeom prst="rightArrow">
            <a:avLst>
              <a:gd fmla="val 50000" name="adj1"/>
              <a:gd fmla="val 50000" name="adj2"/>
            </a:avLst>
          </a:prstGeom>
          <a:solidFill>
            <a:srgbClr val="59595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24"/>
          <p:cNvSpPr/>
          <p:nvPr/>
        </p:nvSpPr>
        <p:spPr>
          <a:xfrm>
            <a:off x="5187820" y="4513973"/>
            <a:ext cx="6781605" cy="2092099"/>
          </a:xfrm>
          <a:prstGeom prst="doubleWave">
            <a:avLst>
              <a:gd fmla="val 6250" name="adj1"/>
              <a:gd fmla="val 0" name="adj2"/>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b="1" i="1" lang="en-US" sz="2400">
                <a:solidFill>
                  <a:schemeClr val="dk1"/>
                </a:solidFill>
                <a:latin typeface="Arial"/>
                <a:ea typeface="Arial"/>
                <a:cs typeface="Arial"/>
                <a:sym typeface="Arial"/>
              </a:rPr>
              <a:t>Xác định luận điểm chính xác, minh bạch</a:t>
            </a:r>
            <a:endParaRPr/>
          </a:p>
          <a:p>
            <a:pPr indent="-342900" lvl="0" marL="342900" marR="0" rtl="0" algn="l">
              <a:spcBef>
                <a:spcPts val="0"/>
              </a:spcBef>
              <a:spcAft>
                <a:spcPts val="0"/>
              </a:spcAft>
              <a:buClr>
                <a:schemeClr val="dk1"/>
              </a:buClr>
              <a:buSzPts val="2400"/>
              <a:buFont typeface="Noto Sans Symbols"/>
              <a:buChar char="✔"/>
            </a:pPr>
            <a:r>
              <a:rPr b="1" i="1" lang="en-US" sz="2400">
                <a:solidFill>
                  <a:schemeClr val="dk1"/>
                </a:solidFill>
                <a:latin typeface="Arial"/>
                <a:ea typeface="Arial"/>
                <a:cs typeface="Arial"/>
                <a:sym typeface="Arial"/>
              </a:rPr>
              <a:t>Tìm các luận cứ thuyết phục</a:t>
            </a:r>
            <a:endParaRPr/>
          </a:p>
          <a:p>
            <a:pPr indent="-342900" lvl="0" marL="342900" marR="0" rtl="0" algn="l">
              <a:spcBef>
                <a:spcPts val="0"/>
              </a:spcBef>
              <a:spcAft>
                <a:spcPts val="0"/>
              </a:spcAft>
              <a:buClr>
                <a:schemeClr val="dk1"/>
              </a:buClr>
              <a:buSzPts val="2400"/>
              <a:buFont typeface="Noto Sans Symbols"/>
              <a:buChar char="✔"/>
            </a:pPr>
            <a:r>
              <a:rPr b="1" i="1" lang="en-US" sz="2400">
                <a:solidFill>
                  <a:schemeClr val="dk1"/>
                </a:solidFill>
                <a:latin typeface="Arial"/>
                <a:ea typeface="Arial"/>
                <a:cs typeface="Arial"/>
                <a:sym typeface="Arial"/>
              </a:rPr>
              <a:t>Vận dụng các phương pháp lập luận hợp lí</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EFD8"/>
        </a:solidFill>
      </p:bgPr>
    </p:bg>
    <p:spTree>
      <p:nvGrpSpPr>
        <p:cNvPr id="653" name="Shape 653"/>
        <p:cNvGrpSpPr/>
        <p:nvPr/>
      </p:nvGrpSpPr>
      <p:grpSpPr>
        <a:xfrm>
          <a:off x="0" y="0"/>
          <a:ext cx="0" cy="0"/>
          <a:chOff x="0" y="0"/>
          <a:chExt cx="0" cy="0"/>
        </a:xfrm>
      </p:grpSpPr>
      <p:sp>
        <p:nvSpPr>
          <p:cNvPr id="654" name="Google Shape;654;p25"/>
          <p:cNvSpPr txBox="1"/>
          <p:nvPr>
            <p:ph type="title"/>
          </p:nvPr>
        </p:nvSpPr>
        <p:spPr>
          <a:xfrm>
            <a:off x="838200" y="365125"/>
            <a:ext cx="10515600" cy="132556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    </a:t>
            </a:r>
            <a:r>
              <a:rPr b="1" lang="en-US" sz="4800">
                <a:solidFill>
                  <a:srgbClr val="548135"/>
                </a:solidFill>
                <a:latin typeface="Arial"/>
                <a:ea typeface="Arial"/>
                <a:cs typeface="Arial"/>
                <a:sym typeface="Arial"/>
              </a:rPr>
              <a:t>Nhóm “ Hành tinh xanh” </a:t>
            </a:r>
            <a:endParaRPr b="1" sz="4800">
              <a:solidFill>
                <a:srgbClr val="548135"/>
              </a:solidFill>
              <a:latin typeface="Arial"/>
              <a:ea typeface="Arial"/>
              <a:cs typeface="Arial"/>
              <a:sym typeface="Arial"/>
            </a:endParaRPr>
          </a:p>
        </p:txBody>
      </p:sp>
      <p:pic>
        <p:nvPicPr>
          <p:cNvPr id="655" name="Google Shape;655;p25"/>
          <p:cNvPicPr preferRelativeResize="0"/>
          <p:nvPr>
            <p:ph idx="1" type="body"/>
          </p:nvPr>
        </p:nvPicPr>
        <p:blipFill rotWithShape="1">
          <a:blip r:embed="rId3">
            <a:alphaModFix/>
          </a:blip>
          <a:srcRect b="0" l="0" r="0" t="0"/>
          <a:stretch/>
        </p:blipFill>
        <p:spPr>
          <a:xfrm>
            <a:off x="1001486" y="2032001"/>
            <a:ext cx="10352313" cy="444137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EFD8"/>
        </a:solidFill>
      </p:bgPr>
    </p:bg>
    <p:spTree>
      <p:nvGrpSpPr>
        <p:cNvPr id="659" name="Shape 659"/>
        <p:cNvGrpSpPr/>
        <p:nvPr/>
      </p:nvGrpSpPr>
      <p:grpSpPr>
        <a:xfrm>
          <a:off x="0" y="0"/>
          <a:ext cx="0" cy="0"/>
          <a:chOff x="0" y="0"/>
          <a:chExt cx="0" cy="0"/>
        </a:xfrm>
      </p:grpSpPr>
      <p:sp>
        <p:nvSpPr>
          <p:cNvPr id="660" name="Google Shape;660;p26"/>
          <p:cNvSpPr txBox="1"/>
          <p:nvPr>
            <p:ph type="title"/>
          </p:nvPr>
        </p:nvSpPr>
        <p:spPr>
          <a:xfrm>
            <a:off x="838200" y="317242"/>
            <a:ext cx="10515600" cy="1138334"/>
          </a:xfrm>
          <a:prstGeom prst="rec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    </a:t>
            </a:r>
            <a:r>
              <a:rPr b="1" lang="en-US">
                <a:solidFill>
                  <a:srgbClr val="C00000"/>
                </a:solidFill>
                <a:latin typeface="Arial"/>
                <a:ea typeface="Arial"/>
                <a:cs typeface="Arial"/>
                <a:sym typeface="Arial"/>
              </a:rPr>
              <a:t>NHIỆM VỤ</a:t>
            </a:r>
            <a:endParaRPr b="1" sz="4800">
              <a:solidFill>
                <a:srgbClr val="C00000"/>
              </a:solidFill>
              <a:latin typeface="Arial"/>
              <a:ea typeface="Arial"/>
              <a:cs typeface="Arial"/>
              <a:sym typeface="Arial"/>
            </a:endParaRPr>
          </a:p>
        </p:txBody>
      </p:sp>
      <p:grpSp>
        <p:nvGrpSpPr>
          <p:cNvPr id="661" name="Google Shape;661;p26"/>
          <p:cNvGrpSpPr/>
          <p:nvPr/>
        </p:nvGrpSpPr>
        <p:grpSpPr>
          <a:xfrm>
            <a:off x="838200" y="1827682"/>
            <a:ext cx="10515598" cy="4347222"/>
            <a:chOff x="0" y="2057"/>
            <a:chExt cx="10515598" cy="4347222"/>
          </a:xfrm>
        </p:grpSpPr>
        <p:sp>
          <p:nvSpPr>
            <p:cNvPr id="662" name="Google Shape;662;p26"/>
            <p:cNvSpPr/>
            <p:nvPr/>
          </p:nvSpPr>
          <p:spPr>
            <a:xfrm rot="5400000">
              <a:off x="-236795" y="238852"/>
              <a:ext cx="1578634" cy="1105044"/>
            </a:xfrm>
            <a:prstGeom prst="chevron">
              <a:avLst>
                <a:gd fmla="val 50000" name="adj"/>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6"/>
            <p:cNvSpPr txBox="1"/>
            <p:nvPr/>
          </p:nvSpPr>
          <p:spPr>
            <a:xfrm>
              <a:off x="0" y="554579"/>
              <a:ext cx="1105044" cy="473590"/>
            </a:xfrm>
            <a:prstGeom prst="rect">
              <a:avLst/>
            </a:prstGeom>
            <a:noFill/>
            <a:ln>
              <a:noFill/>
            </a:ln>
          </p:spPr>
          <p:txBody>
            <a:bodyPr anchorCtr="0" anchor="ctr" bIns="19675" lIns="19675" spcFirstLastPara="1" rIns="19675" wrap="square" tIns="19675">
              <a:noAutofit/>
            </a:bodyPr>
            <a:lstStyle/>
            <a:p>
              <a:pPr indent="0" lvl="0" marL="0" marR="0" rtl="0" algn="ctr">
                <a:lnSpc>
                  <a:spcPct val="90000"/>
                </a:lnSpc>
                <a:spcBef>
                  <a:spcPts val="0"/>
                </a:spcBef>
                <a:spcAft>
                  <a:spcPts val="0"/>
                </a:spcAft>
                <a:buNone/>
              </a:pPr>
              <a:r>
                <a:rPr b="1" lang="en-US" sz="3100">
                  <a:solidFill>
                    <a:schemeClr val="dk1"/>
                  </a:solidFill>
                  <a:latin typeface="Calibri"/>
                  <a:ea typeface="Calibri"/>
                  <a:cs typeface="Calibri"/>
                  <a:sym typeface="Calibri"/>
                </a:rPr>
                <a:t>1</a:t>
              </a:r>
              <a:endParaRPr b="1" sz="3100">
                <a:solidFill>
                  <a:schemeClr val="dk1"/>
                </a:solidFill>
                <a:latin typeface="Calibri"/>
                <a:ea typeface="Calibri"/>
                <a:cs typeface="Calibri"/>
                <a:sym typeface="Calibri"/>
              </a:endParaRPr>
            </a:p>
          </p:txBody>
        </p:sp>
        <p:sp>
          <p:nvSpPr>
            <p:cNvPr id="664" name="Google Shape;664;p26"/>
            <p:cNvSpPr/>
            <p:nvPr/>
          </p:nvSpPr>
          <p:spPr>
            <a:xfrm rot="5400000">
              <a:off x="5297265" y="-4190163"/>
              <a:ext cx="1026112" cy="9410555"/>
            </a:xfrm>
            <a:prstGeom prst="round2SameRect">
              <a:avLst>
                <a:gd fmla="val 16667" name="adj1"/>
                <a:gd fmla="val 0" name="adj2"/>
              </a:avLst>
            </a:prstGeom>
            <a:solidFill>
              <a:schemeClr val="lt1">
                <a:alpha val="89803"/>
              </a:schemeClr>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6"/>
            <p:cNvSpPr txBox="1"/>
            <p:nvPr/>
          </p:nvSpPr>
          <p:spPr>
            <a:xfrm>
              <a:off x="1105044" y="52149"/>
              <a:ext cx="9360464" cy="925930"/>
            </a:xfrm>
            <a:prstGeom prst="rect">
              <a:avLst/>
            </a:prstGeom>
            <a:noFill/>
            <a:ln>
              <a:noFill/>
            </a:ln>
          </p:spPr>
          <p:txBody>
            <a:bodyPr anchorCtr="0" anchor="ctr" bIns="38100" lIns="426700" spcFirstLastPara="1" rIns="38100" wrap="square" tIns="38100">
              <a:noAutofit/>
            </a:bodyPr>
            <a:lstStyle/>
            <a:p>
              <a:pPr indent="-381000" lvl="1" marL="285750" marR="0" rtl="0" algn="l">
                <a:lnSpc>
                  <a:spcPct val="90000"/>
                </a:lnSpc>
                <a:spcBef>
                  <a:spcPts val="0"/>
                </a:spcBef>
                <a:spcAft>
                  <a:spcPts val="0"/>
                </a:spcAft>
                <a:buClr>
                  <a:schemeClr val="dk1"/>
                </a:buClr>
                <a:buSzPts val="6000"/>
                <a:buFont typeface="Calibri"/>
                <a:buChar char="•"/>
              </a:pPr>
              <a:r>
                <a:rPr b="0" i="0" lang="en-US" sz="6000" u="none" cap="none" strike="noStrike">
                  <a:solidFill>
                    <a:schemeClr val="dk1"/>
                  </a:solidFill>
                  <a:latin typeface="Calibri"/>
                  <a:ea typeface="Calibri"/>
                  <a:cs typeface="Calibri"/>
                  <a:sym typeface="Calibri"/>
                </a:rPr>
                <a:t>Ô nhiễm đất</a:t>
              </a:r>
              <a:endParaRPr b="0" i="0" sz="6000" u="none" cap="none" strike="noStrike">
                <a:solidFill>
                  <a:schemeClr val="dk1"/>
                </a:solidFill>
                <a:latin typeface="Calibri"/>
                <a:ea typeface="Calibri"/>
                <a:cs typeface="Calibri"/>
                <a:sym typeface="Calibri"/>
              </a:endParaRPr>
            </a:p>
          </p:txBody>
        </p:sp>
        <p:sp>
          <p:nvSpPr>
            <p:cNvPr id="666" name="Google Shape;666;p26"/>
            <p:cNvSpPr/>
            <p:nvPr/>
          </p:nvSpPr>
          <p:spPr>
            <a:xfrm rot="5400000">
              <a:off x="-236795" y="1623146"/>
              <a:ext cx="1578634" cy="1105044"/>
            </a:xfrm>
            <a:prstGeom prst="chevron">
              <a:avLst>
                <a:gd fmla="val 50000" name="adj"/>
              </a:avLst>
            </a:prstGeom>
            <a:solidFill>
              <a:schemeClr val="accent3"/>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6"/>
            <p:cNvSpPr txBox="1"/>
            <p:nvPr/>
          </p:nvSpPr>
          <p:spPr>
            <a:xfrm>
              <a:off x="0" y="1938873"/>
              <a:ext cx="1105044" cy="473590"/>
            </a:xfrm>
            <a:prstGeom prst="rect">
              <a:avLst/>
            </a:prstGeom>
            <a:noFill/>
            <a:ln>
              <a:noFill/>
            </a:ln>
          </p:spPr>
          <p:txBody>
            <a:bodyPr anchorCtr="0" anchor="ctr" bIns="19675" lIns="19675" spcFirstLastPara="1" rIns="19675" wrap="square" tIns="19675">
              <a:noAutofit/>
            </a:bodyPr>
            <a:lstStyle/>
            <a:p>
              <a:pPr indent="0" lvl="0" marL="0" marR="0" rtl="0" algn="ctr">
                <a:lnSpc>
                  <a:spcPct val="90000"/>
                </a:lnSpc>
                <a:spcBef>
                  <a:spcPts val="0"/>
                </a:spcBef>
                <a:spcAft>
                  <a:spcPts val="0"/>
                </a:spcAft>
                <a:buNone/>
              </a:pPr>
              <a:r>
                <a:rPr b="1" lang="en-US" sz="3100">
                  <a:solidFill>
                    <a:schemeClr val="dk1"/>
                  </a:solidFill>
                  <a:latin typeface="Calibri"/>
                  <a:ea typeface="Calibri"/>
                  <a:cs typeface="Calibri"/>
                  <a:sym typeface="Calibri"/>
                </a:rPr>
                <a:t>2</a:t>
              </a:r>
              <a:endParaRPr b="1" sz="3100">
                <a:solidFill>
                  <a:schemeClr val="dk1"/>
                </a:solidFill>
                <a:latin typeface="Calibri"/>
                <a:ea typeface="Calibri"/>
                <a:cs typeface="Calibri"/>
                <a:sym typeface="Calibri"/>
              </a:endParaRPr>
            </a:p>
          </p:txBody>
        </p:sp>
        <p:sp>
          <p:nvSpPr>
            <p:cNvPr id="668" name="Google Shape;668;p26"/>
            <p:cNvSpPr/>
            <p:nvPr/>
          </p:nvSpPr>
          <p:spPr>
            <a:xfrm rot="5400000">
              <a:off x="5297265" y="-2805869"/>
              <a:ext cx="1026112" cy="9410555"/>
            </a:xfrm>
            <a:prstGeom prst="round2SameRect">
              <a:avLst>
                <a:gd fmla="val 16667" name="adj1"/>
                <a:gd fmla="val 0" name="adj2"/>
              </a:avLst>
            </a:prstGeom>
            <a:solidFill>
              <a:schemeClr val="lt1">
                <a:alpha val="89803"/>
              </a:schemeClr>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6"/>
            <p:cNvSpPr txBox="1"/>
            <p:nvPr/>
          </p:nvSpPr>
          <p:spPr>
            <a:xfrm>
              <a:off x="1105044" y="1436443"/>
              <a:ext cx="9360464" cy="925930"/>
            </a:xfrm>
            <a:prstGeom prst="rect">
              <a:avLst/>
            </a:prstGeom>
            <a:noFill/>
            <a:ln>
              <a:noFill/>
            </a:ln>
          </p:spPr>
          <p:txBody>
            <a:bodyPr anchorCtr="0" anchor="ctr" bIns="38100" lIns="426700" spcFirstLastPara="1" rIns="38100" wrap="square" tIns="38100">
              <a:noAutofit/>
            </a:bodyPr>
            <a:lstStyle/>
            <a:p>
              <a:pPr indent="-381000" lvl="1" marL="285750" marR="0" rtl="0" algn="l">
                <a:lnSpc>
                  <a:spcPct val="90000"/>
                </a:lnSpc>
                <a:spcBef>
                  <a:spcPts val="0"/>
                </a:spcBef>
                <a:spcAft>
                  <a:spcPts val="0"/>
                </a:spcAft>
                <a:buClr>
                  <a:schemeClr val="dk1"/>
                </a:buClr>
                <a:buSzPts val="6000"/>
                <a:buFont typeface="Calibri"/>
                <a:buChar char="•"/>
              </a:pPr>
              <a:r>
                <a:rPr b="0" i="0" lang="en-US" sz="6000" u="none" cap="none" strike="noStrike">
                  <a:solidFill>
                    <a:schemeClr val="dk1"/>
                  </a:solidFill>
                  <a:latin typeface="Calibri"/>
                  <a:ea typeface="Calibri"/>
                  <a:cs typeface="Calibri"/>
                  <a:sym typeface="Calibri"/>
                </a:rPr>
                <a:t>Ô nhiễm nước</a:t>
              </a:r>
              <a:endParaRPr b="0" i="0" sz="6000" u="none" cap="none" strike="noStrike">
                <a:solidFill>
                  <a:schemeClr val="dk1"/>
                </a:solidFill>
                <a:latin typeface="Calibri"/>
                <a:ea typeface="Calibri"/>
                <a:cs typeface="Calibri"/>
                <a:sym typeface="Calibri"/>
              </a:endParaRPr>
            </a:p>
          </p:txBody>
        </p:sp>
        <p:sp>
          <p:nvSpPr>
            <p:cNvPr id="670" name="Google Shape;670;p26"/>
            <p:cNvSpPr/>
            <p:nvPr/>
          </p:nvSpPr>
          <p:spPr>
            <a:xfrm rot="5400000">
              <a:off x="-236795" y="3007440"/>
              <a:ext cx="1578634" cy="1105044"/>
            </a:xfrm>
            <a:prstGeom prst="chevron">
              <a:avLst>
                <a:gd fmla="val 50000" name="adj"/>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6"/>
            <p:cNvSpPr txBox="1"/>
            <p:nvPr/>
          </p:nvSpPr>
          <p:spPr>
            <a:xfrm>
              <a:off x="0" y="3323167"/>
              <a:ext cx="1105044" cy="473590"/>
            </a:xfrm>
            <a:prstGeom prst="rect">
              <a:avLst/>
            </a:prstGeom>
            <a:noFill/>
            <a:ln>
              <a:noFill/>
            </a:ln>
          </p:spPr>
          <p:txBody>
            <a:bodyPr anchorCtr="0" anchor="ctr" bIns="19675" lIns="19675" spcFirstLastPara="1" rIns="19675" wrap="square" tIns="19675">
              <a:noAutofit/>
            </a:bodyPr>
            <a:lstStyle/>
            <a:p>
              <a:pPr indent="0" lvl="0" marL="0" marR="0" rtl="0" algn="ctr">
                <a:lnSpc>
                  <a:spcPct val="90000"/>
                </a:lnSpc>
                <a:spcBef>
                  <a:spcPts val="0"/>
                </a:spcBef>
                <a:spcAft>
                  <a:spcPts val="0"/>
                </a:spcAft>
                <a:buNone/>
              </a:pPr>
              <a:r>
                <a:rPr b="1" lang="en-US" sz="3100">
                  <a:solidFill>
                    <a:schemeClr val="dk1"/>
                  </a:solidFill>
                  <a:latin typeface="Calibri"/>
                  <a:ea typeface="Calibri"/>
                  <a:cs typeface="Calibri"/>
                  <a:sym typeface="Calibri"/>
                </a:rPr>
                <a:t>3</a:t>
              </a:r>
              <a:endParaRPr b="1" sz="3100">
                <a:solidFill>
                  <a:schemeClr val="dk1"/>
                </a:solidFill>
                <a:latin typeface="Calibri"/>
                <a:ea typeface="Calibri"/>
                <a:cs typeface="Calibri"/>
                <a:sym typeface="Calibri"/>
              </a:endParaRPr>
            </a:p>
          </p:txBody>
        </p:sp>
        <p:sp>
          <p:nvSpPr>
            <p:cNvPr id="672" name="Google Shape;672;p26"/>
            <p:cNvSpPr/>
            <p:nvPr/>
          </p:nvSpPr>
          <p:spPr>
            <a:xfrm rot="5400000">
              <a:off x="5297265" y="-1421576"/>
              <a:ext cx="1026112" cy="9410555"/>
            </a:xfrm>
            <a:prstGeom prst="round2SameRect">
              <a:avLst>
                <a:gd fmla="val 16667" name="adj1"/>
                <a:gd fmla="val 0" name="adj2"/>
              </a:avLst>
            </a:prstGeom>
            <a:solidFill>
              <a:schemeClr val="lt1">
                <a:alpha val="89803"/>
              </a:schemeClr>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6"/>
            <p:cNvSpPr txBox="1"/>
            <p:nvPr/>
          </p:nvSpPr>
          <p:spPr>
            <a:xfrm>
              <a:off x="1105044" y="2820736"/>
              <a:ext cx="9360464" cy="925930"/>
            </a:xfrm>
            <a:prstGeom prst="rect">
              <a:avLst/>
            </a:prstGeom>
            <a:noFill/>
            <a:ln>
              <a:noFill/>
            </a:ln>
          </p:spPr>
          <p:txBody>
            <a:bodyPr anchorCtr="0" anchor="ctr" bIns="38100" lIns="426700" spcFirstLastPara="1" rIns="38100" wrap="square" tIns="38100">
              <a:noAutofit/>
            </a:bodyPr>
            <a:lstStyle/>
            <a:p>
              <a:pPr indent="-381000" lvl="1" marL="285750" marR="0" rtl="0" algn="l">
                <a:lnSpc>
                  <a:spcPct val="90000"/>
                </a:lnSpc>
                <a:spcBef>
                  <a:spcPts val="0"/>
                </a:spcBef>
                <a:spcAft>
                  <a:spcPts val="0"/>
                </a:spcAft>
                <a:buClr>
                  <a:schemeClr val="dk1"/>
                </a:buClr>
                <a:buSzPts val="6000"/>
                <a:buFont typeface="Calibri"/>
                <a:buChar char="•"/>
              </a:pPr>
              <a:r>
                <a:rPr b="0" i="0" lang="en-US" sz="6000" u="none" cap="none" strike="noStrike">
                  <a:solidFill>
                    <a:schemeClr val="dk1"/>
                  </a:solidFill>
                  <a:latin typeface="Calibri"/>
                  <a:ea typeface="Calibri"/>
                  <a:cs typeface="Calibri"/>
                  <a:sym typeface="Calibri"/>
                </a:rPr>
                <a:t>Ô nhiễm không khí</a:t>
              </a:r>
              <a:endParaRPr b="0" i="0" sz="6000" u="none" cap="none" strike="noStrike">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677" name="Shape 677"/>
        <p:cNvGrpSpPr/>
        <p:nvPr/>
      </p:nvGrpSpPr>
      <p:grpSpPr>
        <a:xfrm>
          <a:off x="0" y="0"/>
          <a:ext cx="0" cy="0"/>
          <a:chOff x="0" y="0"/>
          <a:chExt cx="0" cy="0"/>
        </a:xfrm>
      </p:grpSpPr>
      <p:sp>
        <p:nvSpPr>
          <p:cNvPr id="678" name="Google Shape;678;p27"/>
          <p:cNvSpPr/>
          <p:nvPr/>
        </p:nvSpPr>
        <p:spPr>
          <a:xfrm>
            <a:off x="3918857" y="418012"/>
            <a:ext cx="3735977" cy="3187337"/>
          </a:xfrm>
          <a:prstGeom prst="ellipse">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02:00</a:t>
            </a:r>
            <a:endParaRPr sz="6000">
              <a:solidFill>
                <a:schemeClr val="dk1"/>
              </a:solidFill>
              <a:latin typeface="Calibri"/>
              <a:ea typeface="Calibri"/>
              <a:cs typeface="Calibri"/>
              <a:sym typeface="Calibri"/>
            </a:endParaRPr>
          </a:p>
        </p:txBody>
      </p:sp>
      <p:sp>
        <p:nvSpPr>
          <p:cNvPr id="679" name="Google Shape;679;p27"/>
          <p:cNvSpPr/>
          <p:nvPr/>
        </p:nvSpPr>
        <p:spPr>
          <a:xfrm>
            <a:off x="3500846" y="4754880"/>
            <a:ext cx="4572000" cy="1632858"/>
          </a:xfrm>
          <a:prstGeom prst="roundRect">
            <a:avLst>
              <a:gd fmla="val 16667" name="adj"/>
            </a:avLst>
          </a:prstGeom>
          <a:solidFill>
            <a:srgbClr val="8DA9DB"/>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800">
                <a:solidFill>
                  <a:schemeClr val="dk1"/>
                </a:solidFill>
                <a:latin typeface="Calibri"/>
                <a:ea typeface="Calibri"/>
                <a:cs typeface="Calibri"/>
                <a:sym typeface="Calibri"/>
              </a:rPr>
              <a:t>start</a:t>
            </a:r>
            <a:endParaRPr sz="8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683" name="Shape 683"/>
        <p:cNvGrpSpPr/>
        <p:nvPr/>
      </p:nvGrpSpPr>
      <p:grpSpPr>
        <a:xfrm>
          <a:off x="0" y="0"/>
          <a:ext cx="0" cy="0"/>
          <a:chOff x="0" y="0"/>
          <a:chExt cx="0" cy="0"/>
        </a:xfrm>
      </p:grpSpPr>
      <p:sp>
        <p:nvSpPr>
          <p:cNvPr id="684" name="Google Shape;684;p28"/>
          <p:cNvSpPr/>
          <p:nvPr/>
        </p:nvSpPr>
        <p:spPr>
          <a:xfrm>
            <a:off x="3722913" y="4408812"/>
            <a:ext cx="4349931" cy="1665417"/>
          </a:xfrm>
          <a:prstGeom prst="roundRect">
            <a:avLst>
              <a:gd fmla="val 16667" name="adj"/>
            </a:avLst>
          </a:prstGeom>
          <a:solidFill>
            <a:srgbClr val="B3C6E7"/>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800">
                <a:solidFill>
                  <a:schemeClr val="dk1"/>
                </a:solidFill>
                <a:latin typeface="Calibri"/>
                <a:ea typeface="Calibri"/>
                <a:cs typeface="Calibri"/>
                <a:sym typeface="Calibri"/>
              </a:rPr>
              <a:t>stop</a:t>
            </a:r>
            <a:endParaRPr sz="8800">
              <a:solidFill>
                <a:schemeClr val="dk1"/>
              </a:solidFill>
              <a:latin typeface="Calibri"/>
              <a:ea typeface="Calibri"/>
              <a:cs typeface="Calibri"/>
              <a:sym typeface="Calibri"/>
            </a:endParaRPr>
          </a:p>
        </p:txBody>
      </p:sp>
      <p:sp>
        <p:nvSpPr>
          <p:cNvPr id="685" name="Google Shape;68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02:00</a:t>
            </a:r>
            <a:endParaRPr sz="6000">
              <a:solidFill>
                <a:schemeClr val="dk1"/>
              </a:solidFill>
              <a:latin typeface="Calibri"/>
              <a:ea typeface="Calibri"/>
              <a:cs typeface="Calibri"/>
              <a:sym typeface="Calibri"/>
            </a:endParaRPr>
          </a:p>
        </p:txBody>
      </p:sp>
      <p:sp>
        <p:nvSpPr>
          <p:cNvPr id="686" name="Google Shape;68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01:59</a:t>
            </a:r>
            <a:endParaRPr sz="6000">
              <a:solidFill>
                <a:schemeClr val="dk1"/>
              </a:solidFill>
              <a:latin typeface="Calibri"/>
              <a:ea typeface="Calibri"/>
              <a:cs typeface="Calibri"/>
              <a:sym typeface="Calibri"/>
            </a:endParaRPr>
          </a:p>
        </p:txBody>
      </p:sp>
      <p:sp>
        <p:nvSpPr>
          <p:cNvPr id="687" name="Google Shape;68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01:58</a:t>
            </a:r>
            <a:endParaRPr sz="6000">
              <a:solidFill>
                <a:schemeClr val="dk1"/>
              </a:solidFill>
              <a:latin typeface="Calibri"/>
              <a:ea typeface="Calibri"/>
              <a:cs typeface="Calibri"/>
              <a:sym typeface="Calibri"/>
            </a:endParaRPr>
          </a:p>
        </p:txBody>
      </p:sp>
      <p:sp>
        <p:nvSpPr>
          <p:cNvPr id="688" name="Google Shape;68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01:57</a:t>
            </a:r>
            <a:endParaRPr sz="6000">
              <a:solidFill>
                <a:schemeClr val="dk1"/>
              </a:solidFill>
              <a:latin typeface="Calibri"/>
              <a:ea typeface="Calibri"/>
              <a:cs typeface="Calibri"/>
              <a:sym typeface="Calibri"/>
            </a:endParaRPr>
          </a:p>
        </p:txBody>
      </p:sp>
      <p:sp>
        <p:nvSpPr>
          <p:cNvPr id="689" name="Google Shape;68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01:56</a:t>
            </a:r>
            <a:endParaRPr sz="6000">
              <a:solidFill>
                <a:schemeClr val="dk1"/>
              </a:solidFill>
              <a:latin typeface="Calibri"/>
              <a:ea typeface="Calibri"/>
              <a:cs typeface="Calibri"/>
              <a:sym typeface="Calibri"/>
            </a:endParaRPr>
          </a:p>
        </p:txBody>
      </p:sp>
      <p:sp>
        <p:nvSpPr>
          <p:cNvPr id="690" name="Google Shape;69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01:55</a:t>
            </a:r>
            <a:endParaRPr sz="6000">
              <a:solidFill>
                <a:schemeClr val="dk1"/>
              </a:solidFill>
              <a:latin typeface="Calibri"/>
              <a:ea typeface="Calibri"/>
              <a:cs typeface="Calibri"/>
              <a:sym typeface="Calibri"/>
            </a:endParaRPr>
          </a:p>
        </p:txBody>
      </p:sp>
      <p:sp>
        <p:nvSpPr>
          <p:cNvPr id="691" name="Google Shape;69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01:54</a:t>
            </a:r>
            <a:endParaRPr sz="6000">
              <a:solidFill>
                <a:schemeClr val="dk1"/>
              </a:solidFill>
              <a:latin typeface="Calibri"/>
              <a:ea typeface="Calibri"/>
              <a:cs typeface="Calibri"/>
              <a:sym typeface="Calibri"/>
            </a:endParaRPr>
          </a:p>
        </p:txBody>
      </p:sp>
      <p:sp>
        <p:nvSpPr>
          <p:cNvPr id="692" name="Google Shape;69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01:53</a:t>
            </a:r>
            <a:endParaRPr sz="6000">
              <a:solidFill>
                <a:schemeClr val="dk1"/>
              </a:solidFill>
              <a:latin typeface="Calibri"/>
              <a:ea typeface="Calibri"/>
              <a:cs typeface="Calibri"/>
              <a:sym typeface="Calibri"/>
            </a:endParaRPr>
          </a:p>
        </p:txBody>
      </p:sp>
      <p:sp>
        <p:nvSpPr>
          <p:cNvPr id="693" name="Google Shape;69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01:52</a:t>
            </a:r>
            <a:endParaRPr sz="6000">
              <a:solidFill>
                <a:schemeClr val="dk1"/>
              </a:solidFill>
              <a:latin typeface="Calibri"/>
              <a:ea typeface="Calibri"/>
              <a:cs typeface="Calibri"/>
              <a:sym typeface="Calibri"/>
            </a:endParaRPr>
          </a:p>
        </p:txBody>
      </p:sp>
      <p:sp>
        <p:nvSpPr>
          <p:cNvPr id="694" name="Google Shape;69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01:51</a:t>
            </a:r>
            <a:endParaRPr sz="6000">
              <a:solidFill>
                <a:schemeClr val="dk1"/>
              </a:solidFill>
              <a:latin typeface="Calibri"/>
              <a:ea typeface="Calibri"/>
              <a:cs typeface="Calibri"/>
              <a:sym typeface="Calibri"/>
            </a:endParaRPr>
          </a:p>
        </p:txBody>
      </p:sp>
      <p:sp>
        <p:nvSpPr>
          <p:cNvPr id="695" name="Google Shape;69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01:50</a:t>
            </a:r>
            <a:endParaRPr sz="6000">
              <a:solidFill>
                <a:schemeClr val="dk1"/>
              </a:solidFill>
              <a:latin typeface="Calibri"/>
              <a:ea typeface="Calibri"/>
              <a:cs typeface="Calibri"/>
              <a:sym typeface="Calibri"/>
            </a:endParaRPr>
          </a:p>
        </p:txBody>
      </p:sp>
      <p:sp>
        <p:nvSpPr>
          <p:cNvPr id="696" name="Google Shape;69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01:49</a:t>
            </a:r>
            <a:endParaRPr sz="6000">
              <a:solidFill>
                <a:schemeClr val="dk1"/>
              </a:solidFill>
              <a:latin typeface="Calibri"/>
              <a:ea typeface="Calibri"/>
              <a:cs typeface="Calibri"/>
              <a:sym typeface="Calibri"/>
            </a:endParaRPr>
          </a:p>
        </p:txBody>
      </p:sp>
      <p:sp>
        <p:nvSpPr>
          <p:cNvPr id="697" name="Google Shape;69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01:48</a:t>
            </a:r>
            <a:endParaRPr sz="6000">
              <a:solidFill>
                <a:schemeClr val="dk1"/>
              </a:solidFill>
              <a:latin typeface="Calibri"/>
              <a:ea typeface="Calibri"/>
              <a:cs typeface="Calibri"/>
              <a:sym typeface="Calibri"/>
            </a:endParaRPr>
          </a:p>
        </p:txBody>
      </p:sp>
      <p:sp>
        <p:nvSpPr>
          <p:cNvPr id="698" name="Google Shape;69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01:47</a:t>
            </a:r>
            <a:endParaRPr sz="6000">
              <a:solidFill>
                <a:schemeClr val="dk1"/>
              </a:solidFill>
              <a:latin typeface="Calibri"/>
              <a:ea typeface="Calibri"/>
              <a:cs typeface="Calibri"/>
              <a:sym typeface="Calibri"/>
            </a:endParaRPr>
          </a:p>
        </p:txBody>
      </p:sp>
      <p:sp>
        <p:nvSpPr>
          <p:cNvPr id="699" name="Google Shape;69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01:46</a:t>
            </a:r>
            <a:endParaRPr sz="6000">
              <a:solidFill>
                <a:schemeClr val="dk1"/>
              </a:solidFill>
              <a:latin typeface="Calibri"/>
              <a:ea typeface="Calibri"/>
              <a:cs typeface="Calibri"/>
              <a:sym typeface="Calibri"/>
            </a:endParaRPr>
          </a:p>
        </p:txBody>
      </p:sp>
      <p:sp>
        <p:nvSpPr>
          <p:cNvPr id="700" name="Google Shape;70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01:45</a:t>
            </a:r>
            <a:endParaRPr sz="6000">
              <a:solidFill>
                <a:schemeClr val="dk1"/>
              </a:solidFill>
              <a:latin typeface="Calibri"/>
              <a:ea typeface="Calibri"/>
              <a:cs typeface="Calibri"/>
              <a:sym typeface="Calibri"/>
            </a:endParaRPr>
          </a:p>
        </p:txBody>
      </p:sp>
      <p:sp>
        <p:nvSpPr>
          <p:cNvPr id="701" name="Google Shape;70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01:44</a:t>
            </a:r>
            <a:endParaRPr sz="6000">
              <a:solidFill>
                <a:schemeClr val="dk1"/>
              </a:solidFill>
              <a:latin typeface="Calibri"/>
              <a:ea typeface="Calibri"/>
              <a:cs typeface="Calibri"/>
              <a:sym typeface="Calibri"/>
            </a:endParaRPr>
          </a:p>
        </p:txBody>
      </p:sp>
      <p:sp>
        <p:nvSpPr>
          <p:cNvPr id="702" name="Google Shape;70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01:43</a:t>
            </a:r>
            <a:endParaRPr sz="6000">
              <a:solidFill>
                <a:schemeClr val="dk1"/>
              </a:solidFill>
              <a:latin typeface="Calibri"/>
              <a:ea typeface="Calibri"/>
              <a:cs typeface="Calibri"/>
              <a:sym typeface="Calibri"/>
            </a:endParaRPr>
          </a:p>
        </p:txBody>
      </p:sp>
      <p:sp>
        <p:nvSpPr>
          <p:cNvPr id="703" name="Google Shape;70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01:42</a:t>
            </a:r>
            <a:endParaRPr sz="6000">
              <a:solidFill>
                <a:schemeClr val="dk1"/>
              </a:solidFill>
              <a:latin typeface="Calibri"/>
              <a:ea typeface="Calibri"/>
              <a:cs typeface="Calibri"/>
              <a:sym typeface="Calibri"/>
            </a:endParaRPr>
          </a:p>
        </p:txBody>
      </p:sp>
      <p:sp>
        <p:nvSpPr>
          <p:cNvPr id="704" name="Google Shape;70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01:41</a:t>
            </a:r>
            <a:endParaRPr sz="6000">
              <a:solidFill>
                <a:schemeClr val="dk1"/>
              </a:solidFill>
              <a:latin typeface="Calibri"/>
              <a:ea typeface="Calibri"/>
              <a:cs typeface="Calibri"/>
              <a:sym typeface="Calibri"/>
            </a:endParaRPr>
          </a:p>
        </p:txBody>
      </p:sp>
      <p:sp>
        <p:nvSpPr>
          <p:cNvPr id="705" name="Google Shape;70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01:40</a:t>
            </a:r>
            <a:endParaRPr sz="6000">
              <a:solidFill>
                <a:schemeClr val="dk1"/>
              </a:solidFill>
              <a:latin typeface="Calibri"/>
              <a:ea typeface="Calibri"/>
              <a:cs typeface="Calibri"/>
              <a:sym typeface="Calibri"/>
            </a:endParaRPr>
          </a:p>
        </p:txBody>
      </p:sp>
      <p:sp>
        <p:nvSpPr>
          <p:cNvPr id="706" name="Google Shape;70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01:39</a:t>
            </a:r>
            <a:endParaRPr sz="6000">
              <a:solidFill>
                <a:schemeClr val="dk1"/>
              </a:solidFill>
              <a:latin typeface="Calibri"/>
              <a:ea typeface="Calibri"/>
              <a:cs typeface="Calibri"/>
              <a:sym typeface="Calibri"/>
            </a:endParaRPr>
          </a:p>
        </p:txBody>
      </p:sp>
      <p:sp>
        <p:nvSpPr>
          <p:cNvPr id="707" name="Google Shape;70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01:38</a:t>
            </a:r>
            <a:endParaRPr sz="6000">
              <a:solidFill>
                <a:schemeClr val="dk1"/>
              </a:solidFill>
              <a:latin typeface="Calibri"/>
              <a:ea typeface="Calibri"/>
              <a:cs typeface="Calibri"/>
              <a:sym typeface="Calibri"/>
            </a:endParaRPr>
          </a:p>
        </p:txBody>
      </p:sp>
      <p:sp>
        <p:nvSpPr>
          <p:cNvPr id="708" name="Google Shape;70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01:37</a:t>
            </a:r>
            <a:endParaRPr sz="6000">
              <a:solidFill>
                <a:schemeClr val="dk1"/>
              </a:solidFill>
              <a:latin typeface="Calibri"/>
              <a:ea typeface="Calibri"/>
              <a:cs typeface="Calibri"/>
              <a:sym typeface="Calibri"/>
            </a:endParaRPr>
          </a:p>
        </p:txBody>
      </p:sp>
      <p:sp>
        <p:nvSpPr>
          <p:cNvPr id="709" name="Google Shape;70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01:36</a:t>
            </a:r>
            <a:endParaRPr sz="6000">
              <a:solidFill>
                <a:schemeClr val="dk1"/>
              </a:solidFill>
              <a:latin typeface="Calibri"/>
              <a:ea typeface="Calibri"/>
              <a:cs typeface="Calibri"/>
              <a:sym typeface="Calibri"/>
            </a:endParaRPr>
          </a:p>
        </p:txBody>
      </p:sp>
      <p:sp>
        <p:nvSpPr>
          <p:cNvPr id="710" name="Google Shape;71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01:35</a:t>
            </a:r>
            <a:endParaRPr sz="6000">
              <a:solidFill>
                <a:schemeClr val="dk1"/>
              </a:solidFill>
              <a:latin typeface="Calibri"/>
              <a:ea typeface="Calibri"/>
              <a:cs typeface="Calibri"/>
              <a:sym typeface="Calibri"/>
            </a:endParaRPr>
          </a:p>
        </p:txBody>
      </p:sp>
      <p:sp>
        <p:nvSpPr>
          <p:cNvPr id="711" name="Google Shape;71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01:34</a:t>
            </a:r>
            <a:endParaRPr sz="6000">
              <a:solidFill>
                <a:schemeClr val="dk1"/>
              </a:solidFill>
              <a:latin typeface="Calibri"/>
              <a:ea typeface="Calibri"/>
              <a:cs typeface="Calibri"/>
              <a:sym typeface="Calibri"/>
            </a:endParaRPr>
          </a:p>
        </p:txBody>
      </p:sp>
      <p:sp>
        <p:nvSpPr>
          <p:cNvPr id="712" name="Google Shape;71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01:33</a:t>
            </a:r>
            <a:endParaRPr sz="6000">
              <a:solidFill>
                <a:schemeClr val="dk1"/>
              </a:solidFill>
              <a:latin typeface="Calibri"/>
              <a:ea typeface="Calibri"/>
              <a:cs typeface="Calibri"/>
              <a:sym typeface="Calibri"/>
            </a:endParaRPr>
          </a:p>
        </p:txBody>
      </p:sp>
      <p:sp>
        <p:nvSpPr>
          <p:cNvPr id="713" name="Google Shape;71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01:32</a:t>
            </a:r>
            <a:endParaRPr sz="6000">
              <a:solidFill>
                <a:schemeClr val="dk1"/>
              </a:solidFill>
              <a:latin typeface="Calibri"/>
              <a:ea typeface="Calibri"/>
              <a:cs typeface="Calibri"/>
              <a:sym typeface="Calibri"/>
            </a:endParaRPr>
          </a:p>
        </p:txBody>
      </p:sp>
      <p:sp>
        <p:nvSpPr>
          <p:cNvPr id="714" name="Google Shape;71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01:31</a:t>
            </a:r>
            <a:endParaRPr sz="6000">
              <a:solidFill>
                <a:schemeClr val="dk1"/>
              </a:solidFill>
              <a:latin typeface="Calibri"/>
              <a:ea typeface="Calibri"/>
              <a:cs typeface="Calibri"/>
              <a:sym typeface="Calibri"/>
            </a:endParaRPr>
          </a:p>
        </p:txBody>
      </p:sp>
      <p:sp>
        <p:nvSpPr>
          <p:cNvPr id="715" name="Google Shape;71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01:30</a:t>
            </a:r>
            <a:endParaRPr sz="6000">
              <a:solidFill>
                <a:schemeClr val="dk1"/>
              </a:solidFill>
              <a:latin typeface="Calibri"/>
              <a:ea typeface="Calibri"/>
              <a:cs typeface="Calibri"/>
              <a:sym typeface="Calibri"/>
            </a:endParaRPr>
          </a:p>
        </p:txBody>
      </p:sp>
      <p:sp>
        <p:nvSpPr>
          <p:cNvPr id="716" name="Google Shape;71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01:29</a:t>
            </a:r>
            <a:endParaRPr sz="6000">
              <a:solidFill>
                <a:schemeClr val="dk1"/>
              </a:solidFill>
              <a:latin typeface="Calibri"/>
              <a:ea typeface="Calibri"/>
              <a:cs typeface="Calibri"/>
              <a:sym typeface="Calibri"/>
            </a:endParaRPr>
          </a:p>
        </p:txBody>
      </p:sp>
      <p:sp>
        <p:nvSpPr>
          <p:cNvPr id="717" name="Google Shape;71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01:28</a:t>
            </a:r>
            <a:endParaRPr sz="6000">
              <a:solidFill>
                <a:schemeClr val="dk1"/>
              </a:solidFill>
              <a:latin typeface="Calibri"/>
              <a:ea typeface="Calibri"/>
              <a:cs typeface="Calibri"/>
              <a:sym typeface="Calibri"/>
            </a:endParaRPr>
          </a:p>
        </p:txBody>
      </p:sp>
      <p:sp>
        <p:nvSpPr>
          <p:cNvPr id="718" name="Google Shape;71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01:27</a:t>
            </a:r>
            <a:endParaRPr sz="6000">
              <a:solidFill>
                <a:schemeClr val="dk1"/>
              </a:solidFill>
              <a:latin typeface="Calibri"/>
              <a:ea typeface="Calibri"/>
              <a:cs typeface="Calibri"/>
              <a:sym typeface="Calibri"/>
            </a:endParaRPr>
          </a:p>
        </p:txBody>
      </p:sp>
      <p:sp>
        <p:nvSpPr>
          <p:cNvPr id="719" name="Google Shape;71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01:26</a:t>
            </a:r>
            <a:endParaRPr sz="6000">
              <a:solidFill>
                <a:schemeClr val="dk1"/>
              </a:solidFill>
              <a:latin typeface="Calibri"/>
              <a:ea typeface="Calibri"/>
              <a:cs typeface="Calibri"/>
              <a:sym typeface="Calibri"/>
            </a:endParaRPr>
          </a:p>
        </p:txBody>
      </p:sp>
      <p:sp>
        <p:nvSpPr>
          <p:cNvPr id="720" name="Google Shape;72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01:25</a:t>
            </a:r>
            <a:endParaRPr sz="6000">
              <a:solidFill>
                <a:schemeClr val="dk1"/>
              </a:solidFill>
              <a:latin typeface="Calibri"/>
              <a:ea typeface="Calibri"/>
              <a:cs typeface="Calibri"/>
              <a:sym typeface="Calibri"/>
            </a:endParaRPr>
          </a:p>
        </p:txBody>
      </p:sp>
      <p:sp>
        <p:nvSpPr>
          <p:cNvPr id="721" name="Google Shape;72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01:24</a:t>
            </a:r>
            <a:endParaRPr sz="6000">
              <a:solidFill>
                <a:schemeClr val="dk1"/>
              </a:solidFill>
              <a:latin typeface="Calibri"/>
              <a:ea typeface="Calibri"/>
              <a:cs typeface="Calibri"/>
              <a:sym typeface="Calibri"/>
            </a:endParaRPr>
          </a:p>
        </p:txBody>
      </p:sp>
      <p:sp>
        <p:nvSpPr>
          <p:cNvPr id="722" name="Google Shape;72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01:23</a:t>
            </a:r>
            <a:endParaRPr sz="6000">
              <a:solidFill>
                <a:schemeClr val="dk1"/>
              </a:solidFill>
              <a:latin typeface="Calibri"/>
              <a:ea typeface="Calibri"/>
              <a:cs typeface="Calibri"/>
              <a:sym typeface="Calibri"/>
            </a:endParaRPr>
          </a:p>
        </p:txBody>
      </p:sp>
      <p:sp>
        <p:nvSpPr>
          <p:cNvPr id="723" name="Google Shape;72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01:22</a:t>
            </a:r>
            <a:endParaRPr sz="6000">
              <a:solidFill>
                <a:schemeClr val="dk1"/>
              </a:solidFill>
              <a:latin typeface="Calibri"/>
              <a:ea typeface="Calibri"/>
              <a:cs typeface="Calibri"/>
              <a:sym typeface="Calibri"/>
            </a:endParaRPr>
          </a:p>
        </p:txBody>
      </p:sp>
      <p:sp>
        <p:nvSpPr>
          <p:cNvPr id="724" name="Google Shape;72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01:21</a:t>
            </a:r>
            <a:endParaRPr sz="6000">
              <a:solidFill>
                <a:schemeClr val="dk1"/>
              </a:solidFill>
              <a:latin typeface="Calibri"/>
              <a:ea typeface="Calibri"/>
              <a:cs typeface="Calibri"/>
              <a:sym typeface="Calibri"/>
            </a:endParaRPr>
          </a:p>
        </p:txBody>
      </p:sp>
      <p:sp>
        <p:nvSpPr>
          <p:cNvPr id="725" name="Google Shape;72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01:20</a:t>
            </a:r>
            <a:endParaRPr sz="6000">
              <a:solidFill>
                <a:schemeClr val="dk1"/>
              </a:solidFill>
              <a:latin typeface="Calibri"/>
              <a:ea typeface="Calibri"/>
              <a:cs typeface="Calibri"/>
              <a:sym typeface="Calibri"/>
            </a:endParaRPr>
          </a:p>
        </p:txBody>
      </p:sp>
      <p:sp>
        <p:nvSpPr>
          <p:cNvPr id="726" name="Google Shape;72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01:19</a:t>
            </a:r>
            <a:endParaRPr sz="6000">
              <a:solidFill>
                <a:schemeClr val="dk1"/>
              </a:solidFill>
              <a:latin typeface="Calibri"/>
              <a:ea typeface="Calibri"/>
              <a:cs typeface="Calibri"/>
              <a:sym typeface="Calibri"/>
            </a:endParaRPr>
          </a:p>
        </p:txBody>
      </p:sp>
      <p:sp>
        <p:nvSpPr>
          <p:cNvPr id="727" name="Google Shape;72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01:18</a:t>
            </a:r>
            <a:endParaRPr sz="6000">
              <a:solidFill>
                <a:schemeClr val="dk1"/>
              </a:solidFill>
              <a:latin typeface="Calibri"/>
              <a:ea typeface="Calibri"/>
              <a:cs typeface="Calibri"/>
              <a:sym typeface="Calibri"/>
            </a:endParaRPr>
          </a:p>
        </p:txBody>
      </p:sp>
      <p:sp>
        <p:nvSpPr>
          <p:cNvPr id="728" name="Google Shape;72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01:17</a:t>
            </a:r>
            <a:endParaRPr sz="6000">
              <a:solidFill>
                <a:schemeClr val="dk1"/>
              </a:solidFill>
              <a:latin typeface="Calibri"/>
              <a:ea typeface="Calibri"/>
              <a:cs typeface="Calibri"/>
              <a:sym typeface="Calibri"/>
            </a:endParaRPr>
          </a:p>
        </p:txBody>
      </p:sp>
      <p:sp>
        <p:nvSpPr>
          <p:cNvPr id="729" name="Google Shape;72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01:16</a:t>
            </a:r>
            <a:endParaRPr sz="6000">
              <a:solidFill>
                <a:schemeClr val="dk1"/>
              </a:solidFill>
              <a:latin typeface="Calibri"/>
              <a:ea typeface="Calibri"/>
              <a:cs typeface="Calibri"/>
              <a:sym typeface="Calibri"/>
            </a:endParaRPr>
          </a:p>
        </p:txBody>
      </p:sp>
      <p:sp>
        <p:nvSpPr>
          <p:cNvPr id="730" name="Google Shape;73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01:15</a:t>
            </a:r>
            <a:endParaRPr sz="6000">
              <a:solidFill>
                <a:schemeClr val="dk1"/>
              </a:solidFill>
              <a:latin typeface="Calibri"/>
              <a:ea typeface="Calibri"/>
              <a:cs typeface="Calibri"/>
              <a:sym typeface="Calibri"/>
            </a:endParaRPr>
          </a:p>
        </p:txBody>
      </p:sp>
      <p:sp>
        <p:nvSpPr>
          <p:cNvPr id="731" name="Google Shape;73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01:14</a:t>
            </a:r>
            <a:endParaRPr sz="6000">
              <a:solidFill>
                <a:schemeClr val="dk1"/>
              </a:solidFill>
              <a:latin typeface="Calibri"/>
              <a:ea typeface="Calibri"/>
              <a:cs typeface="Calibri"/>
              <a:sym typeface="Calibri"/>
            </a:endParaRPr>
          </a:p>
        </p:txBody>
      </p:sp>
      <p:sp>
        <p:nvSpPr>
          <p:cNvPr id="732" name="Google Shape;73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01:13</a:t>
            </a:r>
            <a:endParaRPr sz="6000">
              <a:solidFill>
                <a:schemeClr val="dk1"/>
              </a:solidFill>
              <a:latin typeface="Calibri"/>
              <a:ea typeface="Calibri"/>
              <a:cs typeface="Calibri"/>
              <a:sym typeface="Calibri"/>
            </a:endParaRPr>
          </a:p>
        </p:txBody>
      </p:sp>
      <p:sp>
        <p:nvSpPr>
          <p:cNvPr id="733" name="Google Shape;73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01:12</a:t>
            </a:r>
            <a:endParaRPr sz="6000">
              <a:solidFill>
                <a:schemeClr val="dk1"/>
              </a:solidFill>
              <a:latin typeface="Calibri"/>
              <a:ea typeface="Calibri"/>
              <a:cs typeface="Calibri"/>
              <a:sym typeface="Calibri"/>
            </a:endParaRPr>
          </a:p>
        </p:txBody>
      </p:sp>
      <p:sp>
        <p:nvSpPr>
          <p:cNvPr id="734" name="Google Shape;73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01:11</a:t>
            </a:r>
            <a:endParaRPr sz="6000">
              <a:solidFill>
                <a:schemeClr val="dk1"/>
              </a:solidFill>
              <a:latin typeface="Calibri"/>
              <a:ea typeface="Calibri"/>
              <a:cs typeface="Calibri"/>
              <a:sym typeface="Calibri"/>
            </a:endParaRPr>
          </a:p>
        </p:txBody>
      </p:sp>
      <p:sp>
        <p:nvSpPr>
          <p:cNvPr id="735" name="Google Shape;73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01:10</a:t>
            </a:r>
            <a:endParaRPr sz="6000">
              <a:solidFill>
                <a:schemeClr val="dk1"/>
              </a:solidFill>
              <a:latin typeface="Calibri"/>
              <a:ea typeface="Calibri"/>
              <a:cs typeface="Calibri"/>
              <a:sym typeface="Calibri"/>
            </a:endParaRPr>
          </a:p>
        </p:txBody>
      </p:sp>
      <p:sp>
        <p:nvSpPr>
          <p:cNvPr id="736" name="Google Shape;73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01:09</a:t>
            </a:r>
            <a:endParaRPr sz="6000">
              <a:solidFill>
                <a:schemeClr val="dk1"/>
              </a:solidFill>
              <a:latin typeface="Calibri"/>
              <a:ea typeface="Calibri"/>
              <a:cs typeface="Calibri"/>
              <a:sym typeface="Calibri"/>
            </a:endParaRPr>
          </a:p>
        </p:txBody>
      </p:sp>
      <p:sp>
        <p:nvSpPr>
          <p:cNvPr id="737" name="Google Shape;73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01:08</a:t>
            </a:r>
            <a:endParaRPr sz="6000">
              <a:solidFill>
                <a:schemeClr val="dk1"/>
              </a:solidFill>
              <a:latin typeface="Calibri"/>
              <a:ea typeface="Calibri"/>
              <a:cs typeface="Calibri"/>
              <a:sym typeface="Calibri"/>
            </a:endParaRPr>
          </a:p>
        </p:txBody>
      </p:sp>
      <p:sp>
        <p:nvSpPr>
          <p:cNvPr id="738" name="Google Shape;73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01:07</a:t>
            </a:r>
            <a:endParaRPr sz="6000">
              <a:solidFill>
                <a:schemeClr val="dk1"/>
              </a:solidFill>
              <a:latin typeface="Calibri"/>
              <a:ea typeface="Calibri"/>
              <a:cs typeface="Calibri"/>
              <a:sym typeface="Calibri"/>
            </a:endParaRPr>
          </a:p>
        </p:txBody>
      </p:sp>
      <p:sp>
        <p:nvSpPr>
          <p:cNvPr id="739" name="Google Shape;73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01:06</a:t>
            </a:r>
            <a:endParaRPr sz="6000">
              <a:solidFill>
                <a:schemeClr val="dk1"/>
              </a:solidFill>
              <a:latin typeface="Calibri"/>
              <a:ea typeface="Calibri"/>
              <a:cs typeface="Calibri"/>
              <a:sym typeface="Calibri"/>
            </a:endParaRPr>
          </a:p>
        </p:txBody>
      </p:sp>
      <p:sp>
        <p:nvSpPr>
          <p:cNvPr id="740" name="Google Shape;74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01:05</a:t>
            </a:r>
            <a:endParaRPr sz="6000">
              <a:solidFill>
                <a:schemeClr val="dk1"/>
              </a:solidFill>
              <a:latin typeface="Calibri"/>
              <a:ea typeface="Calibri"/>
              <a:cs typeface="Calibri"/>
              <a:sym typeface="Calibri"/>
            </a:endParaRPr>
          </a:p>
        </p:txBody>
      </p:sp>
      <p:sp>
        <p:nvSpPr>
          <p:cNvPr id="741" name="Google Shape;74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01:04</a:t>
            </a:r>
            <a:endParaRPr sz="6000">
              <a:solidFill>
                <a:schemeClr val="dk1"/>
              </a:solidFill>
              <a:latin typeface="Calibri"/>
              <a:ea typeface="Calibri"/>
              <a:cs typeface="Calibri"/>
              <a:sym typeface="Calibri"/>
            </a:endParaRPr>
          </a:p>
        </p:txBody>
      </p:sp>
      <p:sp>
        <p:nvSpPr>
          <p:cNvPr id="742" name="Google Shape;74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01:03</a:t>
            </a:r>
            <a:endParaRPr sz="6000">
              <a:solidFill>
                <a:schemeClr val="dk1"/>
              </a:solidFill>
              <a:latin typeface="Calibri"/>
              <a:ea typeface="Calibri"/>
              <a:cs typeface="Calibri"/>
              <a:sym typeface="Calibri"/>
            </a:endParaRPr>
          </a:p>
        </p:txBody>
      </p:sp>
      <p:sp>
        <p:nvSpPr>
          <p:cNvPr id="743" name="Google Shape;74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01:02</a:t>
            </a:r>
            <a:endParaRPr sz="6000">
              <a:solidFill>
                <a:schemeClr val="dk1"/>
              </a:solidFill>
              <a:latin typeface="Calibri"/>
              <a:ea typeface="Calibri"/>
              <a:cs typeface="Calibri"/>
              <a:sym typeface="Calibri"/>
            </a:endParaRPr>
          </a:p>
        </p:txBody>
      </p:sp>
      <p:sp>
        <p:nvSpPr>
          <p:cNvPr id="744" name="Google Shape;74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01:01</a:t>
            </a:r>
            <a:endParaRPr sz="6000">
              <a:solidFill>
                <a:schemeClr val="dk1"/>
              </a:solidFill>
              <a:latin typeface="Calibri"/>
              <a:ea typeface="Calibri"/>
              <a:cs typeface="Calibri"/>
              <a:sym typeface="Calibri"/>
            </a:endParaRPr>
          </a:p>
        </p:txBody>
      </p:sp>
      <p:sp>
        <p:nvSpPr>
          <p:cNvPr id="745" name="Google Shape;74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01:00</a:t>
            </a:r>
            <a:endParaRPr sz="6000">
              <a:solidFill>
                <a:schemeClr val="dk1"/>
              </a:solidFill>
              <a:latin typeface="Calibri"/>
              <a:ea typeface="Calibri"/>
              <a:cs typeface="Calibri"/>
              <a:sym typeface="Calibri"/>
            </a:endParaRPr>
          </a:p>
        </p:txBody>
      </p:sp>
      <p:sp>
        <p:nvSpPr>
          <p:cNvPr id="746" name="Google Shape;74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00:59</a:t>
            </a:r>
            <a:endParaRPr sz="6000">
              <a:solidFill>
                <a:schemeClr val="dk1"/>
              </a:solidFill>
              <a:latin typeface="Calibri"/>
              <a:ea typeface="Calibri"/>
              <a:cs typeface="Calibri"/>
              <a:sym typeface="Calibri"/>
            </a:endParaRPr>
          </a:p>
        </p:txBody>
      </p:sp>
      <p:sp>
        <p:nvSpPr>
          <p:cNvPr id="747" name="Google Shape;74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00:58</a:t>
            </a:r>
            <a:endParaRPr sz="6000">
              <a:solidFill>
                <a:schemeClr val="dk1"/>
              </a:solidFill>
              <a:latin typeface="Calibri"/>
              <a:ea typeface="Calibri"/>
              <a:cs typeface="Calibri"/>
              <a:sym typeface="Calibri"/>
            </a:endParaRPr>
          </a:p>
        </p:txBody>
      </p:sp>
      <p:sp>
        <p:nvSpPr>
          <p:cNvPr id="748" name="Google Shape;74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00:57</a:t>
            </a:r>
            <a:endParaRPr sz="6000">
              <a:solidFill>
                <a:schemeClr val="dk1"/>
              </a:solidFill>
              <a:latin typeface="Calibri"/>
              <a:ea typeface="Calibri"/>
              <a:cs typeface="Calibri"/>
              <a:sym typeface="Calibri"/>
            </a:endParaRPr>
          </a:p>
        </p:txBody>
      </p:sp>
      <p:sp>
        <p:nvSpPr>
          <p:cNvPr id="749" name="Google Shape;74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00:56</a:t>
            </a:r>
            <a:endParaRPr sz="6000">
              <a:solidFill>
                <a:schemeClr val="dk1"/>
              </a:solidFill>
              <a:latin typeface="Calibri"/>
              <a:ea typeface="Calibri"/>
              <a:cs typeface="Calibri"/>
              <a:sym typeface="Calibri"/>
            </a:endParaRPr>
          </a:p>
        </p:txBody>
      </p:sp>
      <p:sp>
        <p:nvSpPr>
          <p:cNvPr id="750" name="Google Shape;75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00:55</a:t>
            </a:r>
            <a:endParaRPr sz="6000">
              <a:solidFill>
                <a:schemeClr val="dk1"/>
              </a:solidFill>
              <a:latin typeface="Calibri"/>
              <a:ea typeface="Calibri"/>
              <a:cs typeface="Calibri"/>
              <a:sym typeface="Calibri"/>
            </a:endParaRPr>
          </a:p>
        </p:txBody>
      </p:sp>
      <p:sp>
        <p:nvSpPr>
          <p:cNvPr id="751" name="Google Shape;75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00:54</a:t>
            </a:r>
            <a:endParaRPr sz="6000">
              <a:solidFill>
                <a:schemeClr val="dk1"/>
              </a:solidFill>
              <a:latin typeface="Calibri"/>
              <a:ea typeface="Calibri"/>
              <a:cs typeface="Calibri"/>
              <a:sym typeface="Calibri"/>
            </a:endParaRPr>
          </a:p>
        </p:txBody>
      </p:sp>
      <p:sp>
        <p:nvSpPr>
          <p:cNvPr id="752" name="Google Shape;75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00:53</a:t>
            </a:r>
            <a:endParaRPr sz="6000">
              <a:solidFill>
                <a:schemeClr val="dk1"/>
              </a:solidFill>
              <a:latin typeface="Calibri"/>
              <a:ea typeface="Calibri"/>
              <a:cs typeface="Calibri"/>
              <a:sym typeface="Calibri"/>
            </a:endParaRPr>
          </a:p>
        </p:txBody>
      </p:sp>
      <p:sp>
        <p:nvSpPr>
          <p:cNvPr id="753" name="Google Shape;75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00:52</a:t>
            </a:r>
            <a:endParaRPr sz="6000">
              <a:solidFill>
                <a:schemeClr val="dk1"/>
              </a:solidFill>
              <a:latin typeface="Calibri"/>
              <a:ea typeface="Calibri"/>
              <a:cs typeface="Calibri"/>
              <a:sym typeface="Calibri"/>
            </a:endParaRPr>
          </a:p>
        </p:txBody>
      </p:sp>
      <p:sp>
        <p:nvSpPr>
          <p:cNvPr id="754" name="Google Shape;75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00:51</a:t>
            </a:r>
            <a:endParaRPr sz="6000">
              <a:solidFill>
                <a:schemeClr val="dk1"/>
              </a:solidFill>
              <a:latin typeface="Calibri"/>
              <a:ea typeface="Calibri"/>
              <a:cs typeface="Calibri"/>
              <a:sym typeface="Calibri"/>
            </a:endParaRPr>
          </a:p>
        </p:txBody>
      </p:sp>
      <p:sp>
        <p:nvSpPr>
          <p:cNvPr id="755" name="Google Shape;75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00:50</a:t>
            </a:r>
            <a:endParaRPr sz="6000">
              <a:solidFill>
                <a:schemeClr val="dk1"/>
              </a:solidFill>
              <a:latin typeface="Calibri"/>
              <a:ea typeface="Calibri"/>
              <a:cs typeface="Calibri"/>
              <a:sym typeface="Calibri"/>
            </a:endParaRPr>
          </a:p>
        </p:txBody>
      </p:sp>
      <p:sp>
        <p:nvSpPr>
          <p:cNvPr id="756" name="Google Shape;75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00:49</a:t>
            </a:r>
            <a:endParaRPr sz="6000">
              <a:solidFill>
                <a:schemeClr val="dk1"/>
              </a:solidFill>
              <a:latin typeface="Calibri"/>
              <a:ea typeface="Calibri"/>
              <a:cs typeface="Calibri"/>
              <a:sym typeface="Calibri"/>
            </a:endParaRPr>
          </a:p>
        </p:txBody>
      </p:sp>
      <p:sp>
        <p:nvSpPr>
          <p:cNvPr id="757" name="Google Shape;75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00:48</a:t>
            </a:r>
            <a:endParaRPr sz="6000">
              <a:solidFill>
                <a:schemeClr val="dk1"/>
              </a:solidFill>
              <a:latin typeface="Calibri"/>
              <a:ea typeface="Calibri"/>
              <a:cs typeface="Calibri"/>
              <a:sym typeface="Calibri"/>
            </a:endParaRPr>
          </a:p>
        </p:txBody>
      </p:sp>
      <p:sp>
        <p:nvSpPr>
          <p:cNvPr id="758" name="Google Shape;75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00:47</a:t>
            </a:r>
            <a:endParaRPr sz="6000">
              <a:solidFill>
                <a:schemeClr val="dk1"/>
              </a:solidFill>
              <a:latin typeface="Calibri"/>
              <a:ea typeface="Calibri"/>
              <a:cs typeface="Calibri"/>
              <a:sym typeface="Calibri"/>
            </a:endParaRPr>
          </a:p>
        </p:txBody>
      </p:sp>
      <p:sp>
        <p:nvSpPr>
          <p:cNvPr id="759" name="Google Shape;75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00:46</a:t>
            </a:r>
            <a:endParaRPr sz="6000">
              <a:solidFill>
                <a:schemeClr val="dk1"/>
              </a:solidFill>
              <a:latin typeface="Calibri"/>
              <a:ea typeface="Calibri"/>
              <a:cs typeface="Calibri"/>
              <a:sym typeface="Calibri"/>
            </a:endParaRPr>
          </a:p>
        </p:txBody>
      </p:sp>
      <p:sp>
        <p:nvSpPr>
          <p:cNvPr id="760" name="Google Shape;76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00:45</a:t>
            </a:r>
            <a:endParaRPr sz="6000">
              <a:solidFill>
                <a:schemeClr val="dk1"/>
              </a:solidFill>
              <a:latin typeface="Calibri"/>
              <a:ea typeface="Calibri"/>
              <a:cs typeface="Calibri"/>
              <a:sym typeface="Calibri"/>
            </a:endParaRPr>
          </a:p>
        </p:txBody>
      </p:sp>
      <p:sp>
        <p:nvSpPr>
          <p:cNvPr id="761" name="Google Shape;76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00:44</a:t>
            </a:r>
            <a:endParaRPr sz="6000">
              <a:solidFill>
                <a:schemeClr val="dk1"/>
              </a:solidFill>
              <a:latin typeface="Calibri"/>
              <a:ea typeface="Calibri"/>
              <a:cs typeface="Calibri"/>
              <a:sym typeface="Calibri"/>
            </a:endParaRPr>
          </a:p>
        </p:txBody>
      </p:sp>
      <p:sp>
        <p:nvSpPr>
          <p:cNvPr id="762" name="Google Shape;76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00:43</a:t>
            </a:r>
            <a:endParaRPr sz="6000">
              <a:solidFill>
                <a:schemeClr val="dk1"/>
              </a:solidFill>
              <a:latin typeface="Calibri"/>
              <a:ea typeface="Calibri"/>
              <a:cs typeface="Calibri"/>
              <a:sym typeface="Calibri"/>
            </a:endParaRPr>
          </a:p>
        </p:txBody>
      </p:sp>
      <p:sp>
        <p:nvSpPr>
          <p:cNvPr id="763" name="Google Shape;76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00:42</a:t>
            </a:r>
            <a:endParaRPr sz="6000">
              <a:solidFill>
                <a:schemeClr val="dk1"/>
              </a:solidFill>
              <a:latin typeface="Calibri"/>
              <a:ea typeface="Calibri"/>
              <a:cs typeface="Calibri"/>
              <a:sym typeface="Calibri"/>
            </a:endParaRPr>
          </a:p>
        </p:txBody>
      </p:sp>
      <p:sp>
        <p:nvSpPr>
          <p:cNvPr id="764" name="Google Shape;76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00:41</a:t>
            </a:r>
            <a:endParaRPr sz="6000">
              <a:solidFill>
                <a:schemeClr val="dk1"/>
              </a:solidFill>
              <a:latin typeface="Calibri"/>
              <a:ea typeface="Calibri"/>
              <a:cs typeface="Calibri"/>
              <a:sym typeface="Calibri"/>
            </a:endParaRPr>
          </a:p>
        </p:txBody>
      </p:sp>
      <p:sp>
        <p:nvSpPr>
          <p:cNvPr id="765" name="Google Shape;76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00:40</a:t>
            </a:r>
            <a:endParaRPr sz="6000">
              <a:solidFill>
                <a:schemeClr val="dk1"/>
              </a:solidFill>
              <a:latin typeface="Calibri"/>
              <a:ea typeface="Calibri"/>
              <a:cs typeface="Calibri"/>
              <a:sym typeface="Calibri"/>
            </a:endParaRPr>
          </a:p>
        </p:txBody>
      </p:sp>
      <p:sp>
        <p:nvSpPr>
          <p:cNvPr id="766" name="Google Shape;76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00:39</a:t>
            </a:r>
            <a:endParaRPr sz="6000">
              <a:solidFill>
                <a:schemeClr val="dk1"/>
              </a:solidFill>
              <a:latin typeface="Calibri"/>
              <a:ea typeface="Calibri"/>
              <a:cs typeface="Calibri"/>
              <a:sym typeface="Calibri"/>
            </a:endParaRPr>
          </a:p>
        </p:txBody>
      </p:sp>
      <p:sp>
        <p:nvSpPr>
          <p:cNvPr id="767" name="Google Shape;76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00:38</a:t>
            </a:r>
            <a:endParaRPr sz="6000">
              <a:solidFill>
                <a:schemeClr val="dk1"/>
              </a:solidFill>
              <a:latin typeface="Calibri"/>
              <a:ea typeface="Calibri"/>
              <a:cs typeface="Calibri"/>
              <a:sym typeface="Calibri"/>
            </a:endParaRPr>
          </a:p>
        </p:txBody>
      </p:sp>
      <p:sp>
        <p:nvSpPr>
          <p:cNvPr id="768" name="Google Shape;76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00:37</a:t>
            </a:r>
            <a:endParaRPr sz="6000">
              <a:solidFill>
                <a:schemeClr val="dk1"/>
              </a:solidFill>
              <a:latin typeface="Calibri"/>
              <a:ea typeface="Calibri"/>
              <a:cs typeface="Calibri"/>
              <a:sym typeface="Calibri"/>
            </a:endParaRPr>
          </a:p>
        </p:txBody>
      </p:sp>
      <p:sp>
        <p:nvSpPr>
          <p:cNvPr id="769" name="Google Shape;76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00:36</a:t>
            </a:r>
            <a:endParaRPr sz="6000">
              <a:solidFill>
                <a:schemeClr val="dk1"/>
              </a:solidFill>
              <a:latin typeface="Calibri"/>
              <a:ea typeface="Calibri"/>
              <a:cs typeface="Calibri"/>
              <a:sym typeface="Calibri"/>
            </a:endParaRPr>
          </a:p>
        </p:txBody>
      </p:sp>
      <p:sp>
        <p:nvSpPr>
          <p:cNvPr id="770" name="Google Shape;77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00:35</a:t>
            </a:r>
            <a:endParaRPr sz="6000">
              <a:solidFill>
                <a:schemeClr val="dk1"/>
              </a:solidFill>
              <a:latin typeface="Calibri"/>
              <a:ea typeface="Calibri"/>
              <a:cs typeface="Calibri"/>
              <a:sym typeface="Calibri"/>
            </a:endParaRPr>
          </a:p>
        </p:txBody>
      </p:sp>
      <p:sp>
        <p:nvSpPr>
          <p:cNvPr id="771" name="Google Shape;77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00:34</a:t>
            </a:r>
            <a:endParaRPr sz="6000">
              <a:solidFill>
                <a:schemeClr val="dk1"/>
              </a:solidFill>
              <a:latin typeface="Calibri"/>
              <a:ea typeface="Calibri"/>
              <a:cs typeface="Calibri"/>
              <a:sym typeface="Calibri"/>
            </a:endParaRPr>
          </a:p>
        </p:txBody>
      </p:sp>
      <p:sp>
        <p:nvSpPr>
          <p:cNvPr id="772" name="Google Shape;77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00:33</a:t>
            </a:r>
            <a:endParaRPr sz="6000">
              <a:solidFill>
                <a:schemeClr val="dk1"/>
              </a:solidFill>
              <a:latin typeface="Calibri"/>
              <a:ea typeface="Calibri"/>
              <a:cs typeface="Calibri"/>
              <a:sym typeface="Calibri"/>
            </a:endParaRPr>
          </a:p>
        </p:txBody>
      </p:sp>
      <p:sp>
        <p:nvSpPr>
          <p:cNvPr id="773" name="Google Shape;77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00:32</a:t>
            </a:r>
            <a:endParaRPr sz="6000">
              <a:solidFill>
                <a:schemeClr val="dk1"/>
              </a:solidFill>
              <a:latin typeface="Calibri"/>
              <a:ea typeface="Calibri"/>
              <a:cs typeface="Calibri"/>
              <a:sym typeface="Calibri"/>
            </a:endParaRPr>
          </a:p>
        </p:txBody>
      </p:sp>
      <p:sp>
        <p:nvSpPr>
          <p:cNvPr id="774" name="Google Shape;77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00:31</a:t>
            </a:r>
            <a:endParaRPr sz="6000">
              <a:solidFill>
                <a:schemeClr val="dk1"/>
              </a:solidFill>
              <a:latin typeface="Calibri"/>
              <a:ea typeface="Calibri"/>
              <a:cs typeface="Calibri"/>
              <a:sym typeface="Calibri"/>
            </a:endParaRPr>
          </a:p>
        </p:txBody>
      </p:sp>
      <p:sp>
        <p:nvSpPr>
          <p:cNvPr id="775" name="Google Shape;77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00:30</a:t>
            </a:r>
            <a:endParaRPr sz="6000">
              <a:solidFill>
                <a:schemeClr val="dk1"/>
              </a:solidFill>
              <a:latin typeface="Calibri"/>
              <a:ea typeface="Calibri"/>
              <a:cs typeface="Calibri"/>
              <a:sym typeface="Calibri"/>
            </a:endParaRPr>
          </a:p>
        </p:txBody>
      </p:sp>
      <p:sp>
        <p:nvSpPr>
          <p:cNvPr id="776" name="Google Shape;77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00:29</a:t>
            </a:r>
            <a:endParaRPr sz="6000">
              <a:solidFill>
                <a:schemeClr val="dk1"/>
              </a:solidFill>
              <a:latin typeface="Calibri"/>
              <a:ea typeface="Calibri"/>
              <a:cs typeface="Calibri"/>
              <a:sym typeface="Calibri"/>
            </a:endParaRPr>
          </a:p>
        </p:txBody>
      </p:sp>
      <p:sp>
        <p:nvSpPr>
          <p:cNvPr id="777" name="Google Shape;77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00:28</a:t>
            </a:r>
            <a:endParaRPr sz="6000">
              <a:solidFill>
                <a:schemeClr val="dk1"/>
              </a:solidFill>
              <a:latin typeface="Calibri"/>
              <a:ea typeface="Calibri"/>
              <a:cs typeface="Calibri"/>
              <a:sym typeface="Calibri"/>
            </a:endParaRPr>
          </a:p>
        </p:txBody>
      </p:sp>
      <p:sp>
        <p:nvSpPr>
          <p:cNvPr id="778" name="Google Shape;77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00:27</a:t>
            </a:r>
            <a:endParaRPr sz="6000">
              <a:solidFill>
                <a:schemeClr val="dk1"/>
              </a:solidFill>
              <a:latin typeface="Calibri"/>
              <a:ea typeface="Calibri"/>
              <a:cs typeface="Calibri"/>
              <a:sym typeface="Calibri"/>
            </a:endParaRPr>
          </a:p>
        </p:txBody>
      </p:sp>
      <p:sp>
        <p:nvSpPr>
          <p:cNvPr id="779" name="Google Shape;77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00:26</a:t>
            </a:r>
            <a:endParaRPr sz="6000">
              <a:solidFill>
                <a:schemeClr val="dk1"/>
              </a:solidFill>
              <a:latin typeface="Calibri"/>
              <a:ea typeface="Calibri"/>
              <a:cs typeface="Calibri"/>
              <a:sym typeface="Calibri"/>
            </a:endParaRPr>
          </a:p>
        </p:txBody>
      </p:sp>
      <p:sp>
        <p:nvSpPr>
          <p:cNvPr id="780" name="Google Shape;78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00:25</a:t>
            </a:r>
            <a:endParaRPr sz="6000">
              <a:solidFill>
                <a:schemeClr val="dk1"/>
              </a:solidFill>
              <a:latin typeface="Calibri"/>
              <a:ea typeface="Calibri"/>
              <a:cs typeface="Calibri"/>
              <a:sym typeface="Calibri"/>
            </a:endParaRPr>
          </a:p>
        </p:txBody>
      </p:sp>
      <p:sp>
        <p:nvSpPr>
          <p:cNvPr id="781" name="Google Shape;78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00:24</a:t>
            </a:r>
            <a:endParaRPr sz="6000">
              <a:solidFill>
                <a:schemeClr val="dk1"/>
              </a:solidFill>
              <a:latin typeface="Calibri"/>
              <a:ea typeface="Calibri"/>
              <a:cs typeface="Calibri"/>
              <a:sym typeface="Calibri"/>
            </a:endParaRPr>
          </a:p>
        </p:txBody>
      </p:sp>
      <p:sp>
        <p:nvSpPr>
          <p:cNvPr id="782" name="Google Shape;78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00:23</a:t>
            </a:r>
            <a:endParaRPr sz="6000">
              <a:solidFill>
                <a:schemeClr val="dk1"/>
              </a:solidFill>
              <a:latin typeface="Calibri"/>
              <a:ea typeface="Calibri"/>
              <a:cs typeface="Calibri"/>
              <a:sym typeface="Calibri"/>
            </a:endParaRPr>
          </a:p>
        </p:txBody>
      </p:sp>
      <p:sp>
        <p:nvSpPr>
          <p:cNvPr id="783" name="Google Shape;78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00:22</a:t>
            </a:r>
            <a:endParaRPr sz="6000">
              <a:solidFill>
                <a:schemeClr val="dk1"/>
              </a:solidFill>
              <a:latin typeface="Calibri"/>
              <a:ea typeface="Calibri"/>
              <a:cs typeface="Calibri"/>
              <a:sym typeface="Calibri"/>
            </a:endParaRPr>
          </a:p>
        </p:txBody>
      </p:sp>
      <p:sp>
        <p:nvSpPr>
          <p:cNvPr id="784" name="Google Shape;78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00:21</a:t>
            </a:r>
            <a:endParaRPr sz="6000">
              <a:solidFill>
                <a:schemeClr val="dk1"/>
              </a:solidFill>
              <a:latin typeface="Calibri"/>
              <a:ea typeface="Calibri"/>
              <a:cs typeface="Calibri"/>
              <a:sym typeface="Calibri"/>
            </a:endParaRPr>
          </a:p>
        </p:txBody>
      </p:sp>
      <p:sp>
        <p:nvSpPr>
          <p:cNvPr id="785" name="Google Shape;78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00:20</a:t>
            </a:r>
            <a:endParaRPr sz="6000">
              <a:solidFill>
                <a:schemeClr val="dk1"/>
              </a:solidFill>
              <a:latin typeface="Calibri"/>
              <a:ea typeface="Calibri"/>
              <a:cs typeface="Calibri"/>
              <a:sym typeface="Calibri"/>
            </a:endParaRPr>
          </a:p>
        </p:txBody>
      </p:sp>
      <p:sp>
        <p:nvSpPr>
          <p:cNvPr id="786" name="Google Shape;78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00:19</a:t>
            </a:r>
            <a:endParaRPr sz="6000">
              <a:solidFill>
                <a:schemeClr val="dk1"/>
              </a:solidFill>
              <a:latin typeface="Calibri"/>
              <a:ea typeface="Calibri"/>
              <a:cs typeface="Calibri"/>
              <a:sym typeface="Calibri"/>
            </a:endParaRPr>
          </a:p>
        </p:txBody>
      </p:sp>
      <p:sp>
        <p:nvSpPr>
          <p:cNvPr id="787" name="Google Shape;78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00:18</a:t>
            </a:r>
            <a:endParaRPr sz="6000">
              <a:solidFill>
                <a:schemeClr val="dk1"/>
              </a:solidFill>
              <a:latin typeface="Calibri"/>
              <a:ea typeface="Calibri"/>
              <a:cs typeface="Calibri"/>
              <a:sym typeface="Calibri"/>
            </a:endParaRPr>
          </a:p>
        </p:txBody>
      </p:sp>
      <p:sp>
        <p:nvSpPr>
          <p:cNvPr id="788" name="Google Shape;78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00:17</a:t>
            </a:r>
            <a:endParaRPr sz="6000">
              <a:solidFill>
                <a:schemeClr val="dk1"/>
              </a:solidFill>
              <a:latin typeface="Calibri"/>
              <a:ea typeface="Calibri"/>
              <a:cs typeface="Calibri"/>
              <a:sym typeface="Calibri"/>
            </a:endParaRPr>
          </a:p>
        </p:txBody>
      </p:sp>
      <p:sp>
        <p:nvSpPr>
          <p:cNvPr id="789" name="Google Shape;78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00:16</a:t>
            </a:r>
            <a:endParaRPr sz="6000">
              <a:solidFill>
                <a:schemeClr val="dk1"/>
              </a:solidFill>
              <a:latin typeface="Calibri"/>
              <a:ea typeface="Calibri"/>
              <a:cs typeface="Calibri"/>
              <a:sym typeface="Calibri"/>
            </a:endParaRPr>
          </a:p>
        </p:txBody>
      </p:sp>
      <p:sp>
        <p:nvSpPr>
          <p:cNvPr id="790" name="Google Shape;79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00:15</a:t>
            </a:r>
            <a:endParaRPr sz="6000">
              <a:solidFill>
                <a:schemeClr val="dk1"/>
              </a:solidFill>
              <a:latin typeface="Calibri"/>
              <a:ea typeface="Calibri"/>
              <a:cs typeface="Calibri"/>
              <a:sym typeface="Calibri"/>
            </a:endParaRPr>
          </a:p>
        </p:txBody>
      </p:sp>
      <p:sp>
        <p:nvSpPr>
          <p:cNvPr id="791" name="Google Shape;79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00:14</a:t>
            </a:r>
            <a:endParaRPr sz="6000">
              <a:solidFill>
                <a:schemeClr val="dk1"/>
              </a:solidFill>
              <a:latin typeface="Calibri"/>
              <a:ea typeface="Calibri"/>
              <a:cs typeface="Calibri"/>
              <a:sym typeface="Calibri"/>
            </a:endParaRPr>
          </a:p>
        </p:txBody>
      </p:sp>
      <p:sp>
        <p:nvSpPr>
          <p:cNvPr id="792" name="Google Shape;79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00:13</a:t>
            </a:r>
            <a:endParaRPr sz="6000">
              <a:solidFill>
                <a:schemeClr val="dk1"/>
              </a:solidFill>
              <a:latin typeface="Calibri"/>
              <a:ea typeface="Calibri"/>
              <a:cs typeface="Calibri"/>
              <a:sym typeface="Calibri"/>
            </a:endParaRPr>
          </a:p>
        </p:txBody>
      </p:sp>
      <p:sp>
        <p:nvSpPr>
          <p:cNvPr id="793" name="Google Shape;79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00:12</a:t>
            </a:r>
            <a:endParaRPr sz="6000">
              <a:solidFill>
                <a:schemeClr val="dk1"/>
              </a:solidFill>
              <a:latin typeface="Calibri"/>
              <a:ea typeface="Calibri"/>
              <a:cs typeface="Calibri"/>
              <a:sym typeface="Calibri"/>
            </a:endParaRPr>
          </a:p>
        </p:txBody>
      </p:sp>
      <p:sp>
        <p:nvSpPr>
          <p:cNvPr id="794" name="Google Shape;79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00:11</a:t>
            </a:r>
            <a:endParaRPr sz="6000">
              <a:solidFill>
                <a:schemeClr val="dk1"/>
              </a:solidFill>
              <a:latin typeface="Calibri"/>
              <a:ea typeface="Calibri"/>
              <a:cs typeface="Calibri"/>
              <a:sym typeface="Calibri"/>
            </a:endParaRPr>
          </a:p>
        </p:txBody>
      </p:sp>
      <p:sp>
        <p:nvSpPr>
          <p:cNvPr id="795" name="Google Shape;79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00:10</a:t>
            </a:r>
            <a:endParaRPr sz="6000">
              <a:solidFill>
                <a:schemeClr val="dk1"/>
              </a:solidFill>
              <a:latin typeface="Calibri"/>
              <a:ea typeface="Calibri"/>
              <a:cs typeface="Calibri"/>
              <a:sym typeface="Calibri"/>
            </a:endParaRPr>
          </a:p>
        </p:txBody>
      </p:sp>
      <p:sp>
        <p:nvSpPr>
          <p:cNvPr id="796" name="Google Shape;79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00:09</a:t>
            </a:r>
            <a:endParaRPr sz="6000">
              <a:solidFill>
                <a:schemeClr val="dk1"/>
              </a:solidFill>
              <a:latin typeface="Calibri"/>
              <a:ea typeface="Calibri"/>
              <a:cs typeface="Calibri"/>
              <a:sym typeface="Calibri"/>
            </a:endParaRPr>
          </a:p>
        </p:txBody>
      </p:sp>
      <p:sp>
        <p:nvSpPr>
          <p:cNvPr id="797" name="Google Shape;79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00:08</a:t>
            </a:r>
            <a:endParaRPr sz="6000">
              <a:solidFill>
                <a:schemeClr val="dk1"/>
              </a:solidFill>
              <a:latin typeface="Calibri"/>
              <a:ea typeface="Calibri"/>
              <a:cs typeface="Calibri"/>
              <a:sym typeface="Calibri"/>
            </a:endParaRPr>
          </a:p>
        </p:txBody>
      </p:sp>
      <p:sp>
        <p:nvSpPr>
          <p:cNvPr id="798" name="Google Shape;79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00:07</a:t>
            </a:r>
            <a:endParaRPr sz="6000">
              <a:solidFill>
                <a:schemeClr val="dk1"/>
              </a:solidFill>
              <a:latin typeface="Calibri"/>
              <a:ea typeface="Calibri"/>
              <a:cs typeface="Calibri"/>
              <a:sym typeface="Calibri"/>
            </a:endParaRPr>
          </a:p>
        </p:txBody>
      </p:sp>
      <p:sp>
        <p:nvSpPr>
          <p:cNvPr id="799" name="Google Shape;79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00:06</a:t>
            </a:r>
            <a:endParaRPr sz="6000">
              <a:solidFill>
                <a:schemeClr val="dk1"/>
              </a:solidFill>
              <a:latin typeface="Calibri"/>
              <a:ea typeface="Calibri"/>
              <a:cs typeface="Calibri"/>
              <a:sym typeface="Calibri"/>
            </a:endParaRPr>
          </a:p>
        </p:txBody>
      </p:sp>
      <p:sp>
        <p:nvSpPr>
          <p:cNvPr id="800" name="Google Shape;80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00:05</a:t>
            </a:r>
            <a:endParaRPr sz="6000">
              <a:solidFill>
                <a:schemeClr val="dk1"/>
              </a:solidFill>
              <a:latin typeface="Calibri"/>
              <a:ea typeface="Calibri"/>
              <a:cs typeface="Calibri"/>
              <a:sym typeface="Calibri"/>
            </a:endParaRPr>
          </a:p>
        </p:txBody>
      </p:sp>
      <p:sp>
        <p:nvSpPr>
          <p:cNvPr id="801" name="Google Shape;80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00:04</a:t>
            </a:r>
            <a:endParaRPr sz="6000">
              <a:solidFill>
                <a:schemeClr val="dk1"/>
              </a:solidFill>
              <a:latin typeface="Calibri"/>
              <a:ea typeface="Calibri"/>
              <a:cs typeface="Calibri"/>
              <a:sym typeface="Calibri"/>
            </a:endParaRPr>
          </a:p>
        </p:txBody>
      </p:sp>
      <p:sp>
        <p:nvSpPr>
          <p:cNvPr id="802" name="Google Shape;80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00:03</a:t>
            </a:r>
            <a:endParaRPr sz="6000">
              <a:solidFill>
                <a:schemeClr val="dk1"/>
              </a:solidFill>
              <a:latin typeface="Calibri"/>
              <a:ea typeface="Calibri"/>
              <a:cs typeface="Calibri"/>
              <a:sym typeface="Calibri"/>
            </a:endParaRPr>
          </a:p>
        </p:txBody>
      </p:sp>
      <p:sp>
        <p:nvSpPr>
          <p:cNvPr id="803" name="Google Shape;80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00:02</a:t>
            </a:r>
            <a:endParaRPr sz="6000">
              <a:solidFill>
                <a:schemeClr val="dk1"/>
              </a:solidFill>
              <a:latin typeface="Calibri"/>
              <a:ea typeface="Calibri"/>
              <a:cs typeface="Calibri"/>
              <a:sym typeface="Calibri"/>
            </a:endParaRPr>
          </a:p>
        </p:txBody>
      </p:sp>
      <p:sp>
        <p:nvSpPr>
          <p:cNvPr id="804" name="Google Shape;80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00:01</a:t>
            </a:r>
            <a:endParaRPr sz="6000">
              <a:solidFill>
                <a:schemeClr val="dk1"/>
              </a:solidFill>
              <a:latin typeface="Calibri"/>
              <a:ea typeface="Calibri"/>
              <a:cs typeface="Calibri"/>
              <a:sym typeface="Calibri"/>
            </a:endParaRPr>
          </a:p>
        </p:txBody>
      </p:sp>
      <p:sp>
        <p:nvSpPr>
          <p:cNvPr id="805" name="Google Shape;80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04:00</a:t>
            </a:r>
            <a:endParaRPr sz="6000">
              <a:solidFill>
                <a:schemeClr val="dk1"/>
              </a:solidFill>
              <a:latin typeface="Calibri"/>
              <a:ea typeface="Calibri"/>
              <a:cs typeface="Calibri"/>
              <a:sym typeface="Calibri"/>
            </a:endParaRPr>
          </a:p>
        </p:txBody>
      </p:sp>
      <p:sp>
        <p:nvSpPr>
          <p:cNvPr id="806" name="Google Shape;80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03:59</a:t>
            </a:r>
            <a:endParaRPr sz="6000">
              <a:solidFill>
                <a:schemeClr val="dk1"/>
              </a:solidFill>
              <a:latin typeface="Calibri"/>
              <a:ea typeface="Calibri"/>
              <a:cs typeface="Calibri"/>
              <a:sym typeface="Calibri"/>
            </a:endParaRPr>
          </a:p>
        </p:txBody>
      </p:sp>
      <p:sp>
        <p:nvSpPr>
          <p:cNvPr id="807" name="Google Shape;80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03:58</a:t>
            </a:r>
            <a:endParaRPr sz="6000">
              <a:solidFill>
                <a:schemeClr val="dk1"/>
              </a:solidFill>
              <a:latin typeface="Calibri"/>
              <a:ea typeface="Calibri"/>
              <a:cs typeface="Calibri"/>
              <a:sym typeface="Calibri"/>
            </a:endParaRPr>
          </a:p>
        </p:txBody>
      </p:sp>
      <p:sp>
        <p:nvSpPr>
          <p:cNvPr id="808" name="Google Shape;80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03:57</a:t>
            </a:r>
            <a:endParaRPr sz="6000">
              <a:solidFill>
                <a:schemeClr val="dk1"/>
              </a:solidFill>
              <a:latin typeface="Calibri"/>
              <a:ea typeface="Calibri"/>
              <a:cs typeface="Calibri"/>
              <a:sym typeface="Calibri"/>
            </a:endParaRPr>
          </a:p>
        </p:txBody>
      </p:sp>
      <p:sp>
        <p:nvSpPr>
          <p:cNvPr id="809" name="Google Shape;80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03:56</a:t>
            </a:r>
            <a:endParaRPr sz="6000">
              <a:solidFill>
                <a:schemeClr val="dk1"/>
              </a:solidFill>
              <a:latin typeface="Calibri"/>
              <a:ea typeface="Calibri"/>
              <a:cs typeface="Calibri"/>
              <a:sym typeface="Calibri"/>
            </a:endParaRPr>
          </a:p>
        </p:txBody>
      </p:sp>
      <p:sp>
        <p:nvSpPr>
          <p:cNvPr id="810" name="Google Shape;81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03:55</a:t>
            </a:r>
            <a:endParaRPr sz="6000">
              <a:solidFill>
                <a:schemeClr val="dk1"/>
              </a:solidFill>
              <a:latin typeface="Calibri"/>
              <a:ea typeface="Calibri"/>
              <a:cs typeface="Calibri"/>
              <a:sym typeface="Calibri"/>
            </a:endParaRPr>
          </a:p>
        </p:txBody>
      </p:sp>
      <p:sp>
        <p:nvSpPr>
          <p:cNvPr id="811" name="Google Shape;81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03:54</a:t>
            </a:r>
            <a:endParaRPr sz="6000">
              <a:solidFill>
                <a:schemeClr val="dk1"/>
              </a:solidFill>
              <a:latin typeface="Calibri"/>
              <a:ea typeface="Calibri"/>
              <a:cs typeface="Calibri"/>
              <a:sym typeface="Calibri"/>
            </a:endParaRPr>
          </a:p>
        </p:txBody>
      </p:sp>
      <p:sp>
        <p:nvSpPr>
          <p:cNvPr id="812" name="Google Shape;81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03:53</a:t>
            </a:r>
            <a:endParaRPr sz="6000">
              <a:solidFill>
                <a:schemeClr val="dk1"/>
              </a:solidFill>
              <a:latin typeface="Calibri"/>
              <a:ea typeface="Calibri"/>
              <a:cs typeface="Calibri"/>
              <a:sym typeface="Calibri"/>
            </a:endParaRPr>
          </a:p>
        </p:txBody>
      </p:sp>
      <p:sp>
        <p:nvSpPr>
          <p:cNvPr id="813" name="Google Shape;81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03:52</a:t>
            </a:r>
            <a:endParaRPr sz="6000">
              <a:solidFill>
                <a:schemeClr val="dk1"/>
              </a:solidFill>
              <a:latin typeface="Calibri"/>
              <a:ea typeface="Calibri"/>
              <a:cs typeface="Calibri"/>
              <a:sym typeface="Calibri"/>
            </a:endParaRPr>
          </a:p>
        </p:txBody>
      </p:sp>
      <p:sp>
        <p:nvSpPr>
          <p:cNvPr id="814" name="Google Shape;81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03:51</a:t>
            </a:r>
            <a:endParaRPr sz="6000">
              <a:solidFill>
                <a:schemeClr val="dk1"/>
              </a:solidFill>
              <a:latin typeface="Calibri"/>
              <a:ea typeface="Calibri"/>
              <a:cs typeface="Calibri"/>
              <a:sym typeface="Calibri"/>
            </a:endParaRPr>
          </a:p>
        </p:txBody>
      </p:sp>
      <p:sp>
        <p:nvSpPr>
          <p:cNvPr id="815" name="Google Shape;81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03:50</a:t>
            </a:r>
            <a:endParaRPr sz="6000">
              <a:solidFill>
                <a:schemeClr val="dk1"/>
              </a:solidFill>
              <a:latin typeface="Calibri"/>
              <a:ea typeface="Calibri"/>
              <a:cs typeface="Calibri"/>
              <a:sym typeface="Calibri"/>
            </a:endParaRPr>
          </a:p>
        </p:txBody>
      </p:sp>
      <p:sp>
        <p:nvSpPr>
          <p:cNvPr id="816" name="Google Shape;81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03:49</a:t>
            </a:r>
            <a:endParaRPr sz="6000">
              <a:solidFill>
                <a:schemeClr val="dk1"/>
              </a:solidFill>
              <a:latin typeface="Calibri"/>
              <a:ea typeface="Calibri"/>
              <a:cs typeface="Calibri"/>
              <a:sym typeface="Calibri"/>
            </a:endParaRPr>
          </a:p>
        </p:txBody>
      </p:sp>
      <p:sp>
        <p:nvSpPr>
          <p:cNvPr id="817" name="Google Shape;81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03:48</a:t>
            </a:r>
            <a:endParaRPr sz="6000">
              <a:solidFill>
                <a:schemeClr val="dk1"/>
              </a:solidFill>
              <a:latin typeface="Calibri"/>
              <a:ea typeface="Calibri"/>
              <a:cs typeface="Calibri"/>
              <a:sym typeface="Calibri"/>
            </a:endParaRPr>
          </a:p>
        </p:txBody>
      </p:sp>
      <p:sp>
        <p:nvSpPr>
          <p:cNvPr id="818" name="Google Shape;81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03:47</a:t>
            </a:r>
            <a:endParaRPr sz="6000">
              <a:solidFill>
                <a:schemeClr val="dk1"/>
              </a:solidFill>
              <a:latin typeface="Calibri"/>
              <a:ea typeface="Calibri"/>
              <a:cs typeface="Calibri"/>
              <a:sym typeface="Calibri"/>
            </a:endParaRPr>
          </a:p>
        </p:txBody>
      </p:sp>
      <p:sp>
        <p:nvSpPr>
          <p:cNvPr id="819" name="Google Shape;81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03:46</a:t>
            </a:r>
            <a:endParaRPr sz="6000">
              <a:solidFill>
                <a:schemeClr val="dk1"/>
              </a:solidFill>
              <a:latin typeface="Calibri"/>
              <a:ea typeface="Calibri"/>
              <a:cs typeface="Calibri"/>
              <a:sym typeface="Calibri"/>
            </a:endParaRPr>
          </a:p>
        </p:txBody>
      </p:sp>
      <p:sp>
        <p:nvSpPr>
          <p:cNvPr id="820" name="Google Shape;82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03:45</a:t>
            </a:r>
            <a:endParaRPr sz="6000">
              <a:solidFill>
                <a:schemeClr val="dk1"/>
              </a:solidFill>
              <a:latin typeface="Calibri"/>
              <a:ea typeface="Calibri"/>
              <a:cs typeface="Calibri"/>
              <a:sym typeface="Calibri"/>
            </a:endParaRPr>
          </a:p>
        </p:txBody>
      </p:sp>
      <p:sp>
        <p:nvSpPr>
          <p:cNvPr id="821" name="Google Shape;82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03:44</a:t>
            </a:r>
            <a:endParaRPr sz="6000">
              <a:solidFill>
                <a:schemeClr val="dk1"/>
              </a:solidFill>
              <a:latin typeface="Calibri"/>
              <a:ea typeface="Calibri"/>
              <a:cs typeface="Calibri"/>
              <a:sym typeface="Calibri"/>
            </a:endParaRPr>
          </a:p>
        </p:txBody>
      </p:sp>
      <p:sp>
        <p:nvSpPr>
          <p:cNvPr id="822" name="Google Shape;82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03:43</a:t>
            </a:r>
            <a:endParaRPr sz="6000">
              <a:solidFill>
                <a:schemeClr val="dk1"/>
              </a:solidFill>
              <a:latin typeface="Calibri"/>
              <a:ea typeface="Calibri"/>
              <a:cs typeface="Calibri"/>
              <a:sym typeface="Calibri"/>
            </a:endParaRPr>
          </a:p>
        </p:txBody>
      </p:sp>
      <p:sp>
        <p:nvSpPr>
          <p:cNvPr id="823" name="Google Shape;82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03:42</a:t>
            </a:r>
            <a:endParaRPr sz="6000">
              <a:solidFill>
                <a:schemeClr val="dk1"/>
              </a:solidFill>
              <a:latin typeface="Calibri"/>
              <a:ea typeface="Calibri"/>
              <a:cs typeface="Calibri"/>
              <a:sym typeface="Calibri"/>
            </a:endParaRPr>
          </a:p>
        </p:txBody>
      </p:sp>
      <p:sp>
        <p:nvSpPr>
          <p:cNvPr id="824" name="Google Shape;82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03:41</a:t>
            </a:r>
            <a:endParaRPr sz="6000">
              <a:solidFill>
                <a:schemeClr val="dk1"/>
              </a:solidFill>
              <a:latin typeface="Calibri"/>
              <a:ea typeface="Calibri"/>
              <a:cs typeface="Calibri"/>
              <a:sym typeface="Calibri"/>
            </a:endParaRPr>
          </a:p>
        </p:txBody>
      </p:sp>
      <p:sp>
        <p:nvSpPr>
          <p:cNvPr id="825" name="Google Shape;82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03:40</a:t>
            </a:r>
            <a:endParaRPr sz="6000">
              <a:solidFill>
                <a:schemeClr val="dk1"/>
              </a:solidFill>
              <a:latin typeface="Calibri"/>
              <a:ea typeface="Calibri"/>
              <a:cs typeface="Calibri"/>
              <a:sym typeface="Calibri"/>
            </a:endParaRPr>
          </a:p>
        </p:txBody>
      </p:sp>
      <p:sp>
        <p:nvSpPr>
          <p:cNvPr id="826" name="Google Shape;82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03:39</a:t>
            </a:r>
            <a:endParaRPr sz="6000">
              <a:solidFill>
                <a:schemeClr val="dk1"/>
              </a:solidFill>
              <a:latin typeface="Calibri"/>
              <a:ea typeface="Calibri"/>
              <a:cs typeface="Calibri"/>
              <a:sym typeface="Calibri"/>
            </a:endParaRPr>
          </a:p>
        </p:txBody>
      </p:sp>
      <p:sp>
        <p:nvSpPr>
          <p:cNvPr id="827" name="Google Shape;82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03:38</a:t>
            </a:r>
            <a:endParaRPr sz="6000">
              <a:solidFill>
                <a:schemeClr val="dk1"/>
              </a:solidFill>
              <a:latin typeface="Calibri"/>
              <a:ea typeface="Calibri"/>
              <a:cs typeface="Calibri"/>
              <a:sym typeface="Calibri"/>
            </a:endParaRPr>
          </a:p>
        </p:txBody>
      </p:sp>
      <p:sp>
        <p:nvSpPr>
          <p:cNvPr id="828" name="Google Shape;82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03:37</a:t>
            </a:r>
            <a:endParaRPr sz="6000">
              <a:solidFill>
                <a:schemeClr val="dk1"/>
              </a:solidFill>
              <a:latin typeface="Calibri"/>
              <a:ea typeface="Calibri"/>
              <a:cs typeface="Calibri"/>
              <a:sym typeface="Calibri"/>
            </a:endParaRPr>
          </a:p>
        </p:txBody>
      </p:sp>
      <p:sp>
        <p:nvSpPr>
          <p:cNvPr id="829" name="Google Shape;82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03:36</a:t>
            </a:r>
            <a:endParaRPr sz="6000">
              <a:solidFill>
                <a:schemeClr val="dk1"/>
              </a:solidFill>
              <a:latin typeface="Calibri"/>
              <a:ea typeface="Calibri"/>
              <a:cs typeface="Calibri"/>
              <a:sym typeface="Calibri"/>
            </a:endParaRPr>
          </a:p>
        </p:txBody>
      </p:sp>
      <p:sp>
        <p:nvSpPr>
          <p:cNvPr id="830" name="Google Shape;83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03:35</a:t>
            </a:r>
            <a:endParaRPr sz="6000">
              <a:solidFill>
                <a:schemeClr val="dk1"/>
              </a:solidFill>
              <a:latin typeface="Calibri"/>
              <a:ea typeface="Calibri"/>
              <a:cs typeface="Calibri"/>
              <a:sym typeface="Calibri"/>
            </a:endParaRPr>
          </a:p>
        </p:txBody>
      </p:sp>
      <p:sp>
        <p:nvSpPr>
          <p:cNvPr id="831" name="Google Shape;83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03:34</a:t>
            </a:r>
            <a:endParaRPr sz="6000">
              <a:solidFill>
                <a:schemeClr val="dk1"/>
              </a:solidFill>
              <a:latin typeface="Calibri"/>
              <a:ea typeface="Calibri"/>
              <a:cs typeface="Calibri"/>
              <a:sym typeface="Calibri"/>
            </a:endParaRPr>
          </a:p>
        </p:txBody>
      </p:sp>
      <p:sp>
        <p:nvSpPr>
          <p:cNvPr id="832" name="Google Shape;83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03:33</a:t>
            </a:r>
            <a:endParaRPr sz="6000">
              <a:solidFill>
                <a:schemeClr val="dk1"/>
              </a:solidFill>
              <a:latin typeface="Calibri"/>
              <a:ea typeface="Calibri"/>
              <a:cs typeface="Calibri"/>
              <a:sym typeface="Calibri"/>
            </a:endParaRPr>
          </a:p>
        </p:txBody>
      </p:sp>
      <p:sp>
        <p:nvSpPr>
          <p:cNvPr id="833" name="Google Shape;83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03:32</a:t>
            </a:r>
            <a:endParaRPr sz="6000">
              <a:solidFill>
                <a:schemeClr val="dk1"/>
              </a:solidFill>
              <a:latin typeface="Calibri"/>
              <a:ea typeface="Calibri"/>
              <a:cs typeface="Calibri"/>
              <a:sym typeface="Calibri"/>
            </a:endParaRPr>
          </a:p>
        </p:txBody>
      </p:sp>
      <p:sp>
        <p:nvSpPr>
          <p:cNvPr id="834" name="Google Shape;83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03:31</a:t>
            </a:r>
            <a:endParaRPr sz="6000">
              <a:solidFill>
                <a:schemeClr val="dk1"/>
              </a:solidFill>
              <a:latin typeface="Calibri"/>
              <a:ea typeface="Calibri"/>
              <a:cs typeface="Calibri"/>
              <a:sym typeface="Calibri"/>
            </a:endParaRPr>
          </a:p>
        </p:txBody>
      </p:sp>
      <p:sp>
        <p:nvSpPr>
          <p:cNvPr id="835" name="Google Shape;83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03:30</a:t>
            </a:r>
            <a:endParaRPr sz="6000">
              <a:solidFill>
                <a:schemeClr val="dk1"/>
              </a:solidFill>
              <a:latin typeface="Calibri"/>
              <a:ea typeface="Calibri"/>
              <a:cs typeface="Calibri"/>
              <a:sym typeface="Calibri"/>
            </a:endParaRPr>
          </a:p>
        </p:txBody>
      </p:sp>
      <p:sp>
        <p:nvSpPr>
          <p:cNvPr id="836" name="Google Shape;83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03:29</a:t>
            </a:r>
            <a:endParaRPr sz="6000">
              <a:solidFill>
                <a:schemeClr val="dk1"/>
              </a:solidFill>
              <a:latin typeface="Calibri"/>
              <a:ea typeface="Calibri"/>
              <a:cs typeface="Calibri"/>
              <a:sym typeface="Calibri"/>
            </a:endParaRPr>
          </a:p>
        </p:txBody>
      </p:sp>
      <p:sp>
        <p:nvSpPr>
          <p:cNvPr id="837" name="Google Shape;83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03:28</a:t>
            </a:r>
            <a:endParaRPr sz="6000">
              <a:solidFill>
                <a:schemeClr val="dk1"/>
              </a:solidFill>
              <a:latin typeface="Calibri"/>
              <a:ea typeface="Calibri"/>
              <a:cs typeface="Calibri"/>
              <a:sym typeface="Calibri"/>
            </a:endParaRPr>
          </a:p>
        </p:txBody>
      </p:sp>
      <p:sp>
        <p:nvSpPr>
          <p:cNvPr id="838" name="Google Shape;83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03:27</a:t>
            </a:r>
            <a:endParaRPr sz="6000">
              <a:solidFill>
                <a:schemeClr val="dk1"/>
              </a:solidFill>
              <a:latin typeface="Calibri"/>
              <a:ea typeface="Calibri"/>
              <a:cs typeface="Calibri"/>
              <a:sym typeface="Calibri"/>
            </a:endParaRPr>
          </a:p>
        </p:txBody>
      </p:sp>
      <p:sp>
        <p:nvSpPr>
          <p:cNvPr id="839" name="Google Shape;83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03:26</a:t>
            </a:r>
            <a:endParaRPr sz="6000">
              <a:solidFill>
                <a:schemeClr val="dk1"/>
              </a:solidFill>
              <a:latin typeface="Calibri"/>
              <a:ea typeface="Calibri"/>
              <a:cs typeface="Calibri"/>
              <a:sym typeface="Calibri"/>
            </a:endParaRPr>
          </a:p>
        </p:txBody>
      </p:sp>
      <p:sp>
        <p:nvSpPr>
          <p:cNvPr id="840" name="Google Shape;84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03:25</a:t>
            </a:r>
            <a:endParaRPr sz="6000">
              <a:solidFill>
                <a:schemeClr val="dk1"/>
              </a:solidFill>
              <a:latin typeface="Calibri"/>
              <a:ea typeface="Calibri"/>
              <a:cs typeface="Calibri"/>
              <a:sym typeface="Calibri"/>
            </a:endParaRPr>
          </a:p>
        </p:txBody>
      </p:sp>
      <p:sp>
        <p:nvSpPr>
          <p:cNvPr id="841" name="Google Shape;84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03:24</a:t>
            </a:r>
            <a:endParaRPr sz="6000">
              <a:solidFill>
                <a:schemeClr val="dk1"/>
              </a:solidFill>
              <a:latin typeface="Calibri"/>
              <a:ea typeface="Calibri"/>
              <a:cs typeface="Calibri"/>
              <a:sym typeface="Calibri"/>
            </a:endParaRPr>
          </a:p>
        </p:txBody>
      </p:sp>
      <p:sp>
        <p:nvSpPr>
          <p:cNvPr id="842" name="Google Shape;84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03:23</a:t>
            </a:r>
            <a:endParaRPr sz="6000">
              <a:solidFill>
                <a:schemeClr val="dk1"/>
              </a:solidFill>
              <a:latin typeface="Calibri"/>
              <a:ea typeface="Calibri"/>
              <a:cs typeface="Calibri"/>
              <a:sym typeface="Calibri"/>
            </a:endParaRPr>
          </a:p>
        </p:txBody>
      </p:sp>
      <p:sp>
        <p:nvSpPr>
          <p:cNvPr id="843" name="Google Shape;84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03:22</a:t>
            </a:r>
            <a:endParaRPr sz="6000">
              <a:solidFill>
                <a:schemeClr val="dk1"/>
              </a:solidFill>
              <a:latin typeface="Calibri"/>
              <a:ea typeface="Calibri"/>
              <a:cs typeface="Calibri"/>
              <a:sym typeface="Calibri"/>
            </a:endParaRPr>
          </a:p>
        </p:txBody>
      </p:sp>
      <p:sp>
        <p:nvSpPr>
          <p:cNvPr id="844" name="Google Shape;84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03:21</a:t>
            </a:r>
            <a:endParaRPr sz="6000">
              <a:solidFill>
                <a:schemeClr val="dk1"/>
              </a:solidFill>
              <a:latin typeface="Calibri"/>
              <a:ea typeface="Calibri"/>
              <a:cs typeface="Calibri"/>
              <a:sym typeface="Calibri"/>
            </a:endParaRPr>
          </a:p>
        </p:txBody>
      </p:sp>
      <p:sp>
        <p:nvSpPr>
          <p:cNvPr id="845" name="Google Shape;84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03:20</a:t>
            </a:r>
            <a:endParaRPr sz="6000">
              <a:solidFill>
                <a:schemeClr val="dk1"/>
              </a:solidFill>
              <a:latin typeface="Calibri"/>
              <a:ea typeface="Calibri"/>
              <a:cs typeface="Calibri"/>
              <a:sym typeface="Calibri"/>
            </a:endParaRPr>
          </a:p>
        </p:txBody>
      </p:sp>
      <p:sp>
        <p:nvSpPr>
          <p:cNvPr id="846" name="Google Shape;84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03:19</a:t>
            </a:r>
            <a:endParaRPr sz="6000">
              <a:solidFill>
                <a:schemeClr val="dk1"/>
              </a:solidFill>
              <a:latin typeface="Calibri"/>
              <a:ea typeface="Calibri"/>
              <a:cs typeface="Calibri"/>
              <a:sym typeface="Calibri"/>
            </a:endParaRPr>
          </a:p>
        </p:txBody>
      </p:sp>
      <p:sp>
        <p:nvSpPr>
          <p:cNvPr id="847" name="Google Shape;84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03:18</a:t>
            </a:r>
            <a:endParaRPr sz="6000">
              <a:solidFill>
                <a:schemeClr val="dk1"/>
              </a:solidFill>
              <a:latin typeface="Calibri"/>
              <a:ea typeface="Calibri"/>
              <a:cs typeface="Calibri"/>
              <a:sym typeface="Calibri"/>
            </a:endParaRPr>
          </a:p>
        </p:txBody>
      </p:sp>
      <p:sp>
        <p:nvSpPr>
          <p:cNvPr id="848" name="Google Shape;84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03:17</a:t>
            </a:r>
            <a:endParaRPr sz="6000">
              <a:solidFill>
                <a:schemeClr val="dk1"/>
              </a:solidFill>
              <a:latin typeface="Calibri"/>
              <a:ea typeface="Calibri"/>
              <a:cs typeface="Calibri"/>
              <a:sym typeface="Calibri"/>
            </a:endParaRPr>
          </a:p>
        </p:txBody>
      </p:sp>
      <p:sp>
        <p:nvSpPr>
          <p:cNvPr id="849" name="Google Shape;84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03:16</a:t>
            </a:r>
            <a:endParaRPr sz="6000">
              <a:solidFill>
                <a:schemeClr val="dk1"/>
              </a:solidFill>
              <a:latin typeface="Calibri"/>
              <a:ea typeface="Calibri"/>
              <a:cs typeface="Calibri"/>
              <a:sym typeface="Calibri"/>
            </a:endParaRPr>
          </a:p>
        </p:txBody>
      </p:sp>
      <p:sp>
        <p:nvSpPr>
          <p:cNvPr id="850" name="Google Shape;85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03:15</a:t>
            </a:r>
            <a:endParaRPr sz="6000">
              <a:solidFill>
                <a:schemeClr val="dk1"/>
              </a:solidFill>
              <a:latin typeface="Calibri"/>
              <a:ea typeface="Calibri"/>
              <a:cs typeface="Calibri"/>
              <a:sym typeface="Calibri"/>
            </a:endParaRPr>
          </a:p>
        </p:txBody>
      </p:sp>
      <p:sp>
        <p:nvSpPr>
          <p:cNvPr id="851" name="Google Shape;85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03:14</a:t>
            </a:r>
            <a:endParaRPr sz="6000">
              <a:solidFill>
                <a:schemeClr val="dk1"/>
              </a:solidFill>
              <a:latin typeface="Calibri"/>
              <a:ea typeface="Calibri"/>
              <a:cs typeface="Calibri"/>
              <a:sym typeface="Calibri"/>
            </a:endParaRPr>
          </a:p>
        </p:txBody>
      </p:sp>
      <p:sp>
        <p:nvSpPr>
          <p:cNvPr id="852" name="Google Shape;85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03:13</a:t>
            </a:r>
            <a:endParaRPr sz="6000">
              <a:solidFill>
                <a:schemeClr val="dk1"/>
              </a:solidFill>
              <a:latin typeface="Calibri"/>
              <a:ea typeface="Calibri"/>
              <a:cs typeface="Calibri"/>
              <a:sym typeface="Calibri"/>
            </a:endParaRPr>
          </a:p>
        </p:txBody>
      </p:sp>
      <p:sp>
        <p:nvSpPr>
          <p:cNvPr id="853" name="Google Shape;85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03:12</a:t>
            </a:r>
            <a:endParaRPr sz="6000">
              <a:solidFill>
                <a:schemeClr val="dk1"/>
              </a:solidFill>
              <a:latin typeface="Calibri"/>
              <a:ea typeface="Calibri"/>
              <a:cs typeface="Calibri"/>
              <a:sym typeface="Calibri"/>
            </a:endParaRPr>
          </a:p>
        </p:txBody>
      </p:sp>
      <p:sp>
        <p:nvSpPr>
          <p:cNvPr id="854" name="Google Shape;85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03:11</a:t>
            </a:r>
            <a:endParaRPr sz="6000">
              <a:solidFill>
                <a:schemeClr val="dk1"/>
              </a:solidFill>
              <a:latin typeface="Calibri"/>
              <a:ea typeface="Calibri"/>
              <a:cs typeface="Calibri"/>
              <a:sym typeface="Calibri"/>
            </a:endParaRPr>
          </a:p>
        </p:txBody>
      </p:sp>
      <p:sp>
        <p:nvSpPr>
          <p:cNvPr id="855" name="Google Shape;85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03:10</a:t>
            </a:r>
            <a:endParaRPr sz="6000">
              <a:solidFill>
                <a:schemeClr val="dk1"/>
              </a:solidFill>
              <a:latin typeface="Calibri"/>
              <a:ea typeface="Calibri"/>
              <a:cs typeface="Calibri"/>
              <a:sym typeface="Calibri"/>
            </a:endParaRPr>
          </a:p>
        </p:txBody>
      </p:sp>
      <p:sp>
        <p:nvSpPr>
          <p:cNvPr id="856" name="Google Shape;85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03:09</a:t>
            </a:r>
            <a:endParaRPr sz="6000">
              <a:solidFill>
                <a:schemeClr val="dk1"/>
              </a:solidFill>
              <a:latin typeface="Calibri"/>
              <a:ea typeface="Calibri"/>
              <a:cs typeface="Calibri"/>
              <a:sym typeface="Calibri"/>
            </a:endParaRPr>
          </a:p>
        </p:txBody>
      </p:sp>
      <p:sp>
        <p:nvSpPr>
          <p:cNvPr id="857" name="Google Shape;85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03:08</a:t>
            </a:r>
            <a:endParaRPr sz="6000">
              <a:solidFill>
                <a:schemeClr val="dk1"/>
              </a:solidFill>
              <a:latin typeface="Calibri"/>
              <a:ea typeface="Calibri"/>
              <a:cs typeface="Calibri"/>
              <a:sym typeface="Calibri"/>
            </a:endParaRPr>
          </a:p>
        </p:txBody>
      </p:sp>
      <p:sp>
        <p:nvSpPr>
          <p:cNvPr id="858" name="Google Shape;85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03:07</a:t>
            </a:r>
            <a:endParaRPr sz="6000">
              <a:solidFill>
                <a:schemeClr val="dk1"/>
              </a:solidFill>
              <a:latin typeface="Calibri"/>
              <a:ea typeface="Calibri"/>
              <a:cs typeface="Calibri"/>
              <a:sym typeface="Calibri"/>
            </a:endParaRPr>
          </a:p>
        </p:txBody>
      </p:sp>
      <p:sp>
        <p:nvSpPr>
          <p:cNvPr id="859" name="Google Shape;85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03:06</a:t>
            </a:r>
            <a:endParaRPr sz="6000">
              <a:solidFill>
                <a:schemeClr val="dk1"/>
              </a:solidFill>
              <a:latin typeface="Calibri"/>
              <a:ea typeface="Calibri"/>
              <a:cs typeface="Calibri"/>
              <a:sym typeface="Calibri"/>
            </a:endParaRPr>
          </a:p>
        </p:txBody>
      </p:sp>
      <p:sp>
        <p:nvSpPr>
          <p:cNvPr id="860" name="Google Shape;86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03:05</a:t>
            </a:r>
            <a:endParaRPr sz="6000">
              <a:solidFill>
                <a:schemeClr val="dk1"/>
              </a:solidFill>
              <a:latin typeface="Calibri"/>
              <a:ea typeface="Calibri"/>
              <a:cs typeface="Calibri"/>
              <a:sym typeface="Calibri"/>
            </a:endParaRPr>
          </a:p>
        </p:txBody>
      </p:sp>
      <p:sp>
        <p:nvSpPr>
          <p:cNvPr id="861" name="Google Shape;86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03:04</a:t>
            </a:r>
            <a:endParaRPr sz="6000">
              <a:solidFill>
                <a:schemeClr val="dk1"/>
              </a:solidFill>
              <a:latin typeface="Calibri"/>
              <a:ea typeface="Calibri"/>
              <a:cs typeface="Calibri"/>
              <a:sym typeface="Calibri"/>
            </a:endParaRPr>
          </a:p>
        </p:txBody>
      </p:sp>
      <p:sp>
        <p:nvSpPr>
          <p:cNvPr id="862" name="Google Shape;86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03:03</a:t>
            </a:r>
            <a:endParaRPr sz="6000">
              <a:solidFill>
                <a:schemeClr val="dk1"/>
              </a:solidFill>
              <a:latin typeface="Calibri"/>
              <a:ea typeface="Calibri"/>
              <a:cs typeface="Calibri"/>
              <a:sym typeface="Calibri"/>
            </a:endParaRPr>
          </a:p>
        </p:txBody>
      </p:sp>
      <p:sp>
        <p:nvSpPr>
          <p:cNvPr id="863" name="Google Shape;86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03:02</a:t>
            </a:r>
            <a:endParaRPr sz="6000">
              <a:solidFill>
                <a:schemeClr val="dk1"/>
              </a:solidFill>
              <a:latin typeface="Calibri"/>
              <a:ea typeface="Calibri"/>
              <a:cs typeface="Calibri"/>
              <a:sym typeface="Calibri"/>
            </a:endParaRPr>
          </a:p>
        </p:txBody>
      </p:sp>
      <p:sp>
        <p:nvSpPr>
          <p:cNvPr id="864" name="Google Shape;86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03:01</a:t>
            </a:r>
            <a:endParaRPr sz="6000">
              <a:solidFill>
                <a:schemeClr val="dk1"/>
              </a:solidFill>
              <a:latin typeface="Calibri"/>
              <a:ea typeface="Calibri"/>
              <a:cs typeface="Calibri"/>
              <a:sym typeface="Calibri"/>
            </a:endParaRPr>
          </a:p>
        </p:txBody>
      </p:sp>
      <p:sp>
        <p:nvSpPr>
          <p:cNvPr id="865" name="Google Shape;86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03:00</a:t>
            </a:r>
            <a:endParaRPr sz="6000">
              <a:solidFill>
                <a:schemeClr val="dk1"/>
              </a:solidFill>
              <a:latin typeface="Calibri"/>
              <a:ea typeface="Calibri"/>
              <a:cs typeface="Calibri"/>
              <a:sym typeface="Calibri"/>
            </a:endParaRPr>
          </a:p>
        </p:txBody>
      </p:sp>
      <p:sp>
        <p:nvSpPr>
          <p:cNvPr id="866" name="Google Shape;86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02:59</a:t>
            </a:r>
            <a:endParaRPr sz="6000">
              <a:solidFill>
                <a:schemeClr val="dk1"/>
              </a:solidFill>
              <a:latin typeface="Calibri"/>
              <a:ea typeface="Calibri"/>
              <a:cs typeface="Calibri"/>
              <a:sym typeface="Calibri"/>
            </a:endParaRPr>
          </a:p>
        </p:txBody>
      </p:sp>
      <p:sp>
        <p:nvSpPr>
          <p:cNvPr id="867" name="Google Shape;86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02:58</a:t>
            </a:r>
            <a:endParaRPr sz="6000">
              <a:solidFill>
                <a:schemeClr val="dk1"/>
              </a:solidFill>
              <a:latin typeface="Calibri"/>
              <a:ea typeface="Calibri"/>
              <a:cs typeface="Calibri"/>
              <a:sym typeface="Calibri"/>
            </a:endParaRPr>
          </a:p>
        </p:txBody>
      </p:sp>
      <p:sp>
        <p:nvSpPr>
          <p:cNvPr id="868" name="Google Shape;86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02:57</a:t>
            </a:r>
            <a:endParaRPr sz="6000">
              <a:solidFill>
                <a:schemeClr val="dk1"/>
              </a:solidFill>
              <a:latin typeface="Calibri"/>
              <a:ea typeface="Calibri"/>
              <a:cs typeface="Calibri"/>
              <a:sym typeface="Calibri"/>
            </a:endParaRPr>
          </a:p>
        </p:txBody>
      </p:sp>
      <p:sp>
        <p:nvSpPr>
          <p:cNvPr id="869" name="Google Shape;86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02:56</a:t>
            </a:r>
            <a:endParaRPr sz="6000">
              <a:solidFill>
                <a:schemeClr val="dk1"/>
              </a:solidFill>
              <a:latin typeface="Calibri"/>
              <a:ea typeface="Calibri"/>
              <a:cs typeface="Calibri"/>
              <a:sym typeface="Calibri"/>
            </a:endParaRPr>
          </a:p>
        </p:txBody>
      </p:sp>
      <p:sp>
        <p:nvSpPr>
          <p:cNvPr id="870" name="Google Shape;87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02:55</a:t>
            </a:r>
            <a:endParaRPr sz="6000">
              <a:solidFill>
                <a:schemeClr val="dk1"/>
              </a:solidFill>
              <a:latin typeface="Calibri"/>
              <a:ea typeface="Calibri"/>
              <a:cs typeface="Calibri"/>
              <a:sym typeface="Calibri"/>
            </a:endParaRPr>
          </a:p>
        </p:txBody>
      </p:sp>
      <p:sp>
        <p:nvSpPr>
          <p:cNvPr id="871" name="Google Shape;87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02:54</a:t>
            </a:r>
            <a:endParaRPr sz="6000">
              <a:solidFill>
                <a:schemeClr val="dk1"/>
              </a:solidFill>
              <a:latin typeface="Calibri"/>
              <a:ea typeface="Calibri"/>
              <a:cs typeface="Calibri"/>
              <a:sym typeface="Calibri"/>
            </a:endParaRPr>
          </a:p>
        </p:txBody>
      </p:sp>
      <p:sp>
        <p:nvSpPr>
          <p:cNvPr id="872" name="Google Shape;87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02:53</a:t>
            </a:r>
            <a:endParaRPr sz="6000">
              <a:solidFill>
                <a:schemeClr val="dk1"/>
              </a:solidFill>
              <a:latin typeface="Calibri"/>
              <a:ea typeface="Calibri"/>
              <a:cs typeface="Calibri"/>
              <a:sym typeface="Calibri"/>
            </a:endParaRPr>
          </a:p>
        </p:txBody>
      </p:sp>
      <p:sp>
        <p:nvSpPr>
          <p:cNvPr id="873" name="Google Shape;87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02:52</a:t>
            </a:r>
            <a:endParaRPr sz="6000">
              <a:solidFill>
                <a:schemeClr val="dk1"/>
              </a:solidFill>
              <a:latin typeface="Calibri"/>
              <a:ea typeface="Calibri"/>
              <a:cs typeface="Calibri"/>
              <a:sym typeface="Calibri"/>
            </a:endParaRPr>
          </a:p>
        </p:txBody>
      </p:sp>
      <p:sp>
        <p:nvSpPr>
          <p:cNvPr id="874" name="Google Shape;87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02:51</a:t>
            </a:r>
            <a:endParaRPr sz="6000">
              <a:solidFill>
                <a:schemeClr val="dk1"/>
              </a:solidFill>
              <a:latin typeface="Calibri"/>
              <a:ea typeface="Calibri"/>
              <a:cs typeface="Calibri"/>
              <a:sym typeface="Calibri"/>
            </a:endParaRPr>
          </a:p>
        </p:txBody>
      </p:sp>
      <p:sp>
        <p:nvSpPr>
          <p:cNvPr id="875" name="Google Shape;87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02:50</a:t>
            </a:r>
            <a:endParaRPr sz="6000">
              <a:solidFill>
                <a:schemeClr val="dk1"/>
              </a:solidFill>
              <a:latin typeface="Calibri"/>
              <a:ea typeface="Calibri"/>
              <a:cs typeface="Calibri"/>
              <a:sym typeface="Calibri"/>
            </a:endParaRPr>
          </a:p>
        </p:txBody>
      </p:sp>
      <p:sp>
        <p:nvSpPr>
          <p:cNvPr id="876" name="Google Shape;87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02:49</a:t>
            </a:r>
            <a:endParaRPr sz="6000">
              <a:solidFill>
                <a:schemeClr val="dk1"/>
              </a:solidFill>
              <a:latin typeface="Calibri"/>
              <a:ea typeface="Calibri"/>
              <a:cs typeface="Calibri"/>
              <a:sym typeface="Calibri"/>
            </a:endParaRPr>
          </a:p>
        </p:txBody>
      </p:sp>
      <p:sp>
        <p:nvSpPr>
          <p:cNvPr id="877" name="Google Shape;87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02:48</a:t>
            </a:r>
            <a:endParaRPr sz="6000">
              <a:solidFill>
                <a:schemeClr val="dk1"/>
              </a:solidFill>
              <a:latin typeface="Calibri"/>
              <a:ea typeface="Calibri"/>
              <a:cs typeface="Calibri"/>
              <a:sym typeface="Calibri"/>
            </a:endParaRPr>
          </a:p>
        </p:txBody>
      </p:sp>
      <p:sp>
        <p:nvSpPr>
          <p:cNvPr id="878" name="Google Shape;87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02:47</a:t>
            </a:r>
            <a:endParaRPr sz="6000">
              <a:solidFill>
                <a:schemeClr val="dk1"/>
              </a:solidFill>
              <a:latin typeface="Calibri"/>
              <a:ea typeface="Calibri"/>
              <a:cs typeface="Calibri"/>
              <a:sym typeface="Calibri"/>
            </a:endParaRPr>
          </a:p>
        </p:txBody>
      </p:sp>
      <p:sp>
        <p:nvSpPr>
          <p:cNvPr id="879" name="Google Shape;87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02:46</a:t>
            </a:r>
            <a:endParaRPr sz="6000">
              <a:solidFill>
                <a:schemeClr val="dk1"/>
              </a:solidFill>
              <a:latin typeface="Calibri"/>
              <a:ea typeface="Calibri"/>
              <a:cs typeface="Calibri"/>
              <a:sym typeface="Calibri"/>
            </a:endParaRPr>
          </a:p>
        </p:txBody>
      </p:sp>
      <p:sp>
        <p:nvSpPr>
          <p:cNvPr id="880" name="Google Shape;88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02:45</a:t>
            </a:r>
            <a:endParaRPr sz="6000">
              <a:solidFill>
                <a:schemeClr val="dk1"/>
              </a:solidFill>
              <a:latin typeface="Calibri"/>
              <a:ea typeface="Calibri"/>
              <a:cs typeface="Calibri"/>
              <a:sym typeface="Calibri"/>
            </a:endParaRPr>
          </a:p>
        </p:txBody>
      </p:sp>
      <p:sp>
        <p:nvSpPr>
          <p:cNvPr id="881" name="Google Shape;88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02:44</a:t>
            </a:r>
            <a:endParaRPr sz="6000">
              <a:solidFill>
                <a:schemeClr val="dk1"/>
              </a:solidFill>
              <a:latin typeface="Calibri"/>
              <a:ea typeface="Calibri"/>
              <a:cs typeface="Calibri"/>
              <a:sym typeface="Calibri"/>
            </a:endParaRPr>
          </a:p>
        </p:txBody>
      </p:sp>
      <p:sp>
        <p:nvSpPr>
          <p:cNvPr id="882" name="Google Shape;88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02:43</a:t>
            </a:r>
            <a:endParaRPr sz="6000">
              <a:solidFill>
                <a:schemeClr val="dk1"/>
              </a:solidFill>
              <a:latin typeface="Calibri"/>
              <a:ea typeface="Calibri"/>
              <a:cs typeface="Calibri"/>
              <a:sym typeface="Calibri"/>
            </a:endParaRPr>
          </a:p>
        </p:txBody>
      </p:sp>
      <p:sp>
        <p:nvSpPr>
          <p:cNvPr id="883" name="Google Shape;88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02:42</a:t>
            </a:r>
            <a:endParaRPr sz="6000">
              <a:solidFill>
                <a:schemeClr val="dk1"/>
              </a:solidFill>
              <a:latin typeface="Calibri"/>
              <a:ea typeface="Calibri"/>
              <a:cs typeface="Calibri"/>
              <a:sym typeface="Calibri"/>
            </a:endParaRPr>
          </a:p>
        </p:txBody>
      </p:sp>
      <p:sp>
        <p:nvSpPr>
          <p:cNvPr id="884" name="Google Shape;88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02:41</a:t>
            </a:r>
            <a:endParaRPr sz="6000">
              <a:solidFill>
                <a:schemeClr val="dk1"/>
              </a:solidFill>
              <a:latin typeface="Calibri"/>
              <a:ea typeface="Calibri"/>
              <a:cs typeface="Calibri"/>
              <a:sym typeface="Calibri"/>
            </a:endParaRPr>
          </a:p>
        </p:txBody>
      </p:sp>
      <p:sp>
        <p:nvSpPr>
          <p:cNvPr id="885" name="Google Shape;88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02:40</a:t>
            </a:r>
            <a:endParaRPr sz="6000">
              <a:solidFill>
                <a:schemeClr val="dk1"/>
              </a:solidFill>
              <a:latin typeface="Calibri"/>
              <a:ea typeface="Calibri"/>
              <a:cs typeface="Calibri"/>
              <a:sym typeface="Calibri"/>
            </a:endParaRPr>
          </a:p>
        </p:txBody>
      </p:sp>
      <p:sp>
        <p:nvSpPr>
          <p:cNvPr id="886" name="Google Shape;88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02:39</a:t>
            </a:r>
            <a:endParaRPr sz="6000">
              <a:solidFill>
                <a:schemeClr val="dk1"/>
              </a:solidFill>
              <a:latin typeface="Calibri"/>
              <a:ea typeface="Calibri"/>
              <a:cs typeface="Calibri"/>
              <a:sym typeface="Calibri"/>
            </a:endParaRPr>
          </a:p>
        </p:txBody>
      </p:sp>
      <p:sp>
        <p:nvSpPr>
          <p:cNvPr id="887" name="Google Shape;88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02:38</a:t>
            </a:r>
            <a:endParaRPr sz="6000">
              <a:solidFill>
                <a:schemeClr val="dk1"/>
              </a:solidFill>
              <a:latin typeface="Calibri"/>
              <a:ea typeface="Calibri"/>
              <a:cs typeface="Calibri"/>
              <a:sym typeface="Calibri"/>
            </a:endParaRPr>
          </a:p>
        </p:txBody>
      </p:sp>
      <p:sp>
        <p:nvSpPr>
          <p:cNvPr id="888" name="Google Shape;88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02:37</a:t>
            </a:r>
            <a:endParaRPr sz="6000">
              <a:solidFill>
                <a:schemeClr val="dk1"/>
              </a:solidFill>
              <a:latin typeface="Calibri"/>
              <a:ea typeface="Calibri"/>
              <a:cs typeface="Calibri"/>
              <a:sym typeface="Calibri"/>
            </a:endParaRPr>
          </a:p>
        </p:txBody>
      </p:sp>
      <p:sp>
        <p:nvSpPr>
          <p:cNvPr id="889" name="Google Shape;88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02:36</a:t>
            </a:r>
            <a:endParaRPr sz="6000">
              <a:solidFill>
                <a:schemeClr val="dk1"/>
              </a:solidFill>
              <a:latin typeface="Calibri"/>
              <a:ea typeface="Calibri"/>
              <a:cs typeface="Calibri"/>
              <a:sym typeface="Calibri"/>
            </a:endParaRPr>
          </a:p>
        </p:txBody>
      </p:sp>
      <p:sp>
        <p:nvSpPr>
          <p:cNvPr id="890" name="Google Shape;89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02:35</a:t>
            </a:r>
            <a:endParaRPr sz="6000">
              <a:solidFill>
                <a:schemeClr val="dk1"/>
              </a:solidFill>
              <a:latin typeface="Calibri"/>
              <a:ea typeface="Calibri"/>
              <a:cs typeface="Calibri"/>
              <a:sym typeface="Calibri"/>
            </a:endParaRPr>
          </a:p>
        </p:txBody>
      </p:sp>
      <p:sp>
        <p:nvSpPr>
          <p:cNvPr id="891" name="Google Shape;89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02:34</a:t>
            </a:r>
            <a:endParaRPr sz="6000">
              <a:solidFill>
                <a:schemeClr val="dk1"/>
              </a:solidFill>
              <a:latin typeface="Calibri"/>
              <a:ea typeface="Calibri"/>
              <a:cs typeface="Calibri"/>
              <a:sym typeface="Calibri"/>
            </a:endParaRPr>
          </a:p>
        </p:txBody>
      </p:sp>
      <p:sp>
        <p:nvSpPr>
          <p:cNvPr id="892" name="Google Shape;89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02:33</a:t>
            </a:r>
            <a:endParaRPr sz="6000">
              <a:solidFill>
                <a:schemeClr val="dk1"/>
              </a:solidFill>
              <a:latin typeface="Calibri"/>
              <a:ea typeface="Calibri"/>
              <a:cs typeface="Calibri"/>
              <a:sym typeface="Calibri"/>
            </a:endParaRPr>
          </a:p>
        </p:txBody>
      </p:sp>
      <p:sp>
        <p:nvSpPr>
          <p:cNvPr id="893" name="Google Shape;89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02:32</a:t>
            </a:r>
            <a:endParaRPr sz="6000">
              <a:solidFill>
                <a:schemeClr val="dk1"/>
              </a:solidFill>
              <a:latin typeface="Calibri"/>
              <a:ea typeface="Calibri"/>
              <a:cs typeface="Calibri"/>
              <a:sym typeface="Calibri"/>
            </a:endParaRPr>
          </a:p>
        </p:txBody>
      </p:sp>
      <p:sp>
        <p:nvSpPr>
          <p:cNvPr id="894" name="Google Shape;89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02:31</a:t>
            </a:r>
            <a:endParaRPr sz="6000">
              <a:solidFill>
                <a:schemeClr val="dk1"/>
              </a:solidFill>
              <a:latin typeface="Calibri"/>
              <a:ea typeface="Calibri"/>
              <a:cs typeface="Calibri"/>
              <a:sym typeface="Calibri"/>
            </a:endParaRPr>
          </a:p>
        </p:txBody>
      </p:sp>
      <p:sp>
        <p:nvSpPr>
          <p:cNvPr id="895" name="Google Shape;89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02:30</a:t>
            </a:r>
            <a:endParaRPr sz="6000">
              <a:solidFill>
                <a:schemeClr val="dk1"/>
              </a:solidFill>
              <a:latin typeface="Calibri"/>
              <a:ea typeface="Calibri"/>
              <a:cs typeface="Calibri"/>
              <a:sym typeface="Calibri"/>
            </a:endParaRPr>
          </a:p>
        </p:txBody>
      </p:sp>
      <p:sp>
        <p:nvSpPr>
          <p:cNvPr id="896" name="Google Shape;89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02:29</a:t>
            </a:r>
            <a:endParaRPr sz="6000">
              <a:solidFill>
                <a:schemeClr val="dk1"/>
              </a:solidFill>
              <a:latin typeface="Calibri"/>
              <a:ea typeface="Calibri"/>
              <a:cs typeface="Calibri"/>
              <a:sym typeface="Calibri"/>
            </a:endParaRPr>
          </a:p>
        </p:txBody>
      </p:sp>
      <p:sp>
        <p:nvSpPr>
          <p:cNvPr id="897" name="Google Shape;89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02:28</a:t>
            </a:r>
            <a:endParaRPr sz="6000">
              <a:solidFill>
                <a:schemeClr val="dk1"/>
              </a:solidFill>
              <a:latin typeface="Calibri"/>
              <a:ea typeface="Calibri"/>
              <a:cs typeface="Calibri"/>
              <a:sym typeface="Calibri"/>
            </a:endParaRPr>
          </a:p>
        </p:txBody>
      </p:sp>
      <p:sp>
        <p:nvSpPr>
          <p:cNvPr id="898" name="Google Shape;89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02:27</a:t>
            </a:r>
            <a:endParaRPr sz="6000">
              <a:solidFill>
                <a:schemeClr val="dk1"/>
              </a:solidFill>
              <a:latin typeface="Calibri"/>
              <a:ea typeface="Calibri"/>
              <a:cs typeface="Calibri"/>
              <a:sym typeface="Calibri"/>
            </a:endParaRPr>
          </a:p>
        </p:txBody>
      </p:sp>
      <p:sp>
        <p:nvSpPr>
          <p:cNvPr id="899" name="Google Shape;89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02:26</a:t>
            </a:r>
            <a:endParaRPr sz="6000">
              <a:solidFill>
                <a:schemeClr val="dk1"/>
              </a:solidFill>
              <a:latin typeface="Calibri"/>
              <a:ea typeface="Calibri"/>
              <a:cs typeface="Calibri"/>
              <a:sym typeface="Calibri"/>
            </a:endParaRPr>
          </a:p>
        </p:txBody>
      </p:sp>
      <p:sp>
        <p:nvSpPr>
          <p:cNvPr id="900" name="Google Shape;90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02:25</a:t>
            </a:r>
            <a:endParaRPr sz="6000">
              <a:solidFill>
                <a:schemeClr val="dk1"/>
              </a:solidFill>
              <a:latin typeface="Calibri"/>
              <a:ea typeface="Calibri"/>
              <a:cs typeface="Calibri"/>
              <a:sym typeface="Calibri"/>
            </a:endParaRPr>
          </a:p>
        </p:txBody>
      </p:sp>
      <p:sp>
        <p:nvSpPr>
          <p:cNvPr id="901" name="Google Shape;90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02:24</a:t>
            </a:r>
            <a:endParaRPr sz="6000">
              <a:solidFill>
                <a:schemeClr val="dk1"/>
              </a:solidFill>
              <a:latin typeface="Calibri"/>
              <a:ea typeface="Calibri"/>
              <a:cs typeface="Calibri"/>
              <a:sym typeface="Calibri"/>
            </a:endParaRPr>
          </a:p>
        </p:txBody>
      </p:sp>
      <p:sp>
        <p:nvSpPr>
          <p:cNvPr id="902" name="Google Shape;90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02:23</a:t>
            </a:r>
            <a:endParaRPr sz="6000">
              <a:solidFill>
                <a:schemeClr val="dk1"/>
              </a:solidFill>
              <a:latin typeface="Calibri"/>
              <a:ea typeface="Calibri"/>
              <a:cs typeface="Calibri"/>
              <a:sym typeface="Calibri"/>
            </a:endParaRPr>
          </a:p>
        </p:txBody>
      </p:sp>
      <p:sp>
        <p:nvSpPr>
          <p:cNvPr id="903" name="Google Shape;90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02:22</a:t>
            </a:r>
            <a:endParaRPr sz="6000">
              <a:solidFill>
                <a:schemeClr val="dk1"/>
              </a:solidFill>
              <a:latin typeface="Calibri"/>
              <a:ea typeface="Calibri"/>
              <a:cs typeface="Calibri"/>
              <a:sym typeface="Calibri"/>
            </a:endParaRPr>
          </a:p>
        </p:txBody>
      </p:sp>
      <p:sp>
        <p:nvSpPr>
          <p:cNvPr id="904" name="Google Shape;90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02:21</a:t>
            </a:r>
            <a:endParaRPr sz="6000">
              <a:solidFill>
                <a:schemeClr val="dk1"/>
              </a:solidFill>
              <a:latin typeface="Calibri"/>
              <a:ea typeface="Calibri"/>
              <a:cs typeface="Calibri"/>
              <a:sym typeface="Calibri"/>
            </a:endParaRPr>
          </a:p>
        </p:txBody>
      </p:sp>
      <p:sp>
        <p:nvSpPr>
          <p:cNvPr id="905" name="Google Shape;90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02:20</a:t>
            </a:r>
            <a:endParaRPr sz="6000">
              <a:solidFill>
                <a:schemeClr val="dk1"/>
              </a:solidFill>
              <a:latin typeface="Calibri"/>
              <a:ea typeface="Calibri"/>
              <a:cs typeface="Calibri"/>
              <a:sym typeface="Calibri"/>
            </a:endParaRPr>
          </a:p>
        </p:txBody>
      </p:sp>
      <p:sp>
        <p:nvSpPr>
          <p:cNvPr id="906" name="Google Shape;90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02:19</a:t>
            </a:r>
            <a:endParaRPr sz="6000">
              <a:solidFill>
                <a:schemeClr val="dk1"/>
              </a:solidFill>
              <a:latin typeface="Calibri"/>
              <a:ea typeface="Calibri"/>
              <a:cs typeface="Calibri"/>
              <a:sym typeface="Calibri"/>
            </a:endParaRPr>
          </a:p>
        </p:txBody>
      </p:sp>
      <p:sp>
        <p:nvSpPr>
          <p:cNvPr id="907" name="Google Shape;90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02:18</a:t>
            </a:r>
            <a:endParaRPr sz="6000">
              <a:solidFill>
                <a:schemeClr val="dk1"/>
              </a:solidFill>
              <a:latin typeface="Calibri"/>
              <a:ea typeface="Calibri"/>
              <a:cs typeface="Calibri"/>
              <a:sym typeface="Calibri"/>
            </a:endParaRPr>
          </a:p>
        </p:txBody>
      </p:sp>
      <p:sp>
        <p:nvSpPr>
          <p:cNvPr id="908" name="Google Shape;90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02:17</a:t>
            </a:r>
            <a:endParaRPr sz="6000">
              <a:solidFill>
                <a:schemeClr val="dk1"/>
              </a:solidFill>
              <a:latin typeface="Calibri"/>
              <a:ea typeface="Calibri"/>
              <a:cs typeface="Calibri"/>
              <a:sym typeface="Calibri"/>
            </a:endParaRPr>
          </a:p>
        </p:txBody>
      </p:sp>
      <p:sp>
        <p:nvSpPr>
          <p:cNvPr id="909" name="Google Shape;90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02:16</a:t>
            </a:r>
            <a:endParaRPr sz="6000">
              <a:solidFill>
                <a:schemeClr val="dk1"/>
              </a:solidFill>
              <a:latin typeface="Calibri"/>
              <a:ea typeface="Calibri"/>
              <a:cs typeface="Calibri"/>
              <a:sym typeface="Calibri"/>
            </a:endParaRPr>
          </a:p>
        </p:txBody>
      </p:sp>
      <p:sp>
        <p:nvSpPr>
          <p:cNvPr id="910" name="Google Shape;91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02:15</a:t>
            </a:r>
            <a:endParaRPr sz="6000">
              <a:solidFill>
                <a:schemeClr val="dk1"/>
              </a:solidFill>
              <a:latin typeface="Calibri"/>
              <a:ea typeface="Calibri"/>
              <a:cs typeface="Calibri"/>
              <a:sym typeface="Calibri"/>
            </a:endParaRPr>
          </a:p>
        </p:txBody>
      </p:sp>
      <p:sp>
        <p:nvSpPr>
          <p:cNvPr id="911" name="Google Shape;91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02:14</a:t>
            </a:r>
            <a:endParaRPr sz="6000">
              <a:solidFill>
                <a:schemeClr val="dk1"/>
              </a:solidFill>
              <a:latin typeface="Calibri"/>
              <a:ea typeface="Calibri"/>
              <a:cs typeface="Calibri"/>
              <a:sym typeface="Calibri"/>
            </a:endParaRPr>
          </a:p>
        </p:txBody>
      </p:sp>
      <p:sp>
        <p:nvSpPr>
          <p:cNvPr id="912" name="Google Shape;91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02:13</a:t>
            </a:r>
            <a:endParaRPr sz="6000">
              <a:solidFill>
                <a:schemeClr val="dk1"/>
              </a:solidFill>
              <a:latin typeface="Calibri"/>
              <a:ea typeface="Calibri"/>
              <a:cs typeface="Calibri"/>
              <a:sym typeface="Calibri"/>
            </a:endParaRPr>
          </a:p>
        </p:txBody>
      </p:sp>
      <p:sp>
        <p:nvSpPr>
          <p:cNvPr id="913" name="Google Shape;91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02:12</a:t>
            </a:r>
            <a:endParaRPr sz="6000">
              <a:solidFill>
                <a:schemeClr val="dk1"/>
              </a:solidFill>
              <a:latin typeface="Calibri"/>
              <a:ea typeface="Calibri"/>
              <a:cs typeface="Calibri"/>
              <a:sym typeface="Calibri"/>
            </a:endParaRPr>
          </a:p>
        </p:txBody>
      </p:sp>
      <p:sp>
        <p:nvSpPr>
          <p:cNvPr id="914" name="Google Shape;91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02:11</a:t>
            </a:r>
            <a:endParaRPr sz="6000">
              <a:solidFill>
                <a:schemeClr val="dk1"/>
              </a:solidFill>
              <a:latin typeface="Calibri"/>
              <a:ea typeface="Calibri"/>
              <a:cs typeface="Calibri"/>
              <a:sym typeface="Calibri"/>
            </a:endParaRPr>
          </a:p>
        </p:txBody>
      </p:sp>
      <p:sp>
        <p:nvSpPr>
          <p:cNvPr id="915" name="Google Shape;91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02:10</a:t>
            </a:r>
            <a:endParaRPr sz="6000">
              <a:solidFill>
                <a:schemeClr val="dk1"/>
              </a:solidFill>
              <a:latin typeface="Calibri"/>
              <a:ea typeface="Calibri"/>
              <a:cs typeface="Calibri"/>
              <a:sym typeface="Calibri"/>
            </a:endParaRPr>
          </a:p>
        </p:txBody>
      </p:sp>
      <p:sp>
        <p:nvSpPr>
          <p:cNvPr id="916" name="Google Shape;91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02:09</a:t>
            </a:r>
            <a:endParaRPr sz="6000">
              <a:solidFill>
                <a:schemeClr val="dk1"/>
              </a:solidFill>
              <a:latin typeface="Calibri"/>
              <a:ea typeface="Calibri"/>
              <a:cs typeface="Calibri"/>
              <a:sym typeface="Calibri"/>
            </a:endParaRPr>
          </a:p>
        </p:txBody>
      </p:sp>
      <p:sp>
        <p:nvSpPr>
          <p:cNvPr id="917" name="Google Shape;91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02:08</a:t>
            </a:r>
            <a:endParaRPr sz="6000">
              <a:solidFill>
                <a:schemeClr val="dk1"/>
              </a:solidFill>
              <a:latin typeface="Calibri"/>
              <a:ea typeface="Calibri"/>
              <a:cs typeface="Calibri"/>
              <a:sym typeface="Calibri"/>
            </a:endParaRPr>
          </a:p>
        </p:txBody>
      </p:sp>
      <p:sp>
        <p:nvSpPr>
          <p:cNvPr id="918" name="Google Shape;91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02:07</a:t>
            </a:r>
            <a:endParaRPr sz="6000">
              <a:solidFill>
                <a:schemeClr val="dk1"/>
              </a:solidFill>
              <a:latin typeface="Calibri"/>
              <a:ea typeface="Calibri"/>
              <a:cs typeface="Calibri"/>
              <a:sym typeface="Calibri"/>
            </a:endParaRPr>
          </a:p>
        </p:txBody>
      </p:sp>
      <p:sp>
        <p:nvSpPr>
          <p:cNvPr id="919" name="Google Shape;91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02:06</a:t>
            </a:r>
            <a:endParaRPr sz="6000">
              <a:solidFill>
                <a:schemeClr val="dk1"/>
              </a:solidFill>
              <a:latin typeface="Calibri"/>
              <a:ea typeface="Calibri"/>
              <a:cs typeface="Calibri"/>
              <a:sym typeface="Calibri"/>
            </a:endParaRPr>
          </a:p>
        </p:txBody>
      </p:sp>
      <p:sp>
        <p:nvSpPr>
          <p:cNvPr id="920" name="Google Shape;92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02:05</a:t>
            </a:r>
            <a:endParaRPr sz="6000">
              <a:solidFill>
                <a:schemeClr val="dk1"/>
              </a:solidFill>
              <a:latin typeface="Calibri"/>
              <a:ea typeface="Calibri"/>
              <a:cs typeface="Calibri"/>
              <a:sym typeface="Calibri"/>
            </a:endParaRPr>
          </a:p>
        </p:txBody>
      </p:sp>
      <p:sp>
        <p:nvSpPr>
          <p:cNvPr id="921" name="Google Shape;92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02:04</a:t>
            </a:r>
            <a:endParaRPr sz="6000">
              <a:solidFill>
                <a:schemeClr val="dk1"/>
              </a:solidFill>
              <a:latin typeface="Calibri"/>
              <a:ea typeface="Calibri"/>
              <a:cs typeface="Calibri"/>
              <a:sym typeface="Calibri"/>
            </a:endParaRPr>
          </a:p>
        </p:txBody>
      </p:sp>
      <p:sp>
        <p:nvSpPr>
          <p:cNvPr id="922" name="Google Shape;92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02:03</a:t>
            </a:r>
            <a:endParaRPr sz="6000">
              <a:solidFill>
                <a:schemeClr val="dk1"/>
              </a:solidFill>
              <a:latin typeface="Calibri"/>
              <a:ea typeface="Calibri"/>
              <a:cs typeface="Calibri"/>
              <a:sym typeface="Calibri"/>
            </a:endParaRPr>
          </a:p>
        </p:txBody>
      </p:sp>
      <p:sp>
        <p:nvSpPr>
          <p:cNvPr id="923" name="Google Shape;92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02:02</a:t>
            </a:r>
            <a:endParaRPr sz="6000">
              <a:solidFill>
                <a:schemeClr val="dk1"/>
              </a:solidFill>
              <a:latin typeface="Calibri"/>
              <a:ea typeface="Calibri"/>
              <a:cs typeface="Calibri"/>
              <a:sym typeface="Calibri"/>
            </a:endParaRPr>
          </a:p>
        </p:txBody>
      </p:sp>
      <p:sp>
        <p:nvSpPr>
          <p:cNvPr id="924" name="Google Shape;92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02:01</a:t>
            </a:r>
            <a:endParaRPr sz="6000">
              <a:solidFill>
                <a:schemeClr val="dk1"/>
              </a:solidFill>
              <a:latin typeface="Calibri"/>
              <a:ea typeface="Calibri"/>
              <a:cs typeface="Calibri"/>
              <a:sym typeface="Calibri"/>
            </a:endParaRPr>
          </a:p>
        </p:txBody>
      </p:sp>
      <p:sp>
        <p:nvSpPr>
          <p:cNvPr id="925" name="Google Shape;92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02:00</a:t>
            </a:r>
            <a:endParaRPr sz="6000">
              <a:solidFill>
                <a:schemeClr val="dk1"/>
              </a:solidFill>
              <a:latin typeface="Calibri"/>
              <a:ea typeface="Calibri"/>
              <a:cs typeface="Calibri"/>
              <a:sym typeface="Calibri"/>
            </a:endParaRPr>
          </a:p>
        </p:txBody>
      </p:sp>
      <p:sp>
        <p:nvSpPr>
          <p:cNvPr id="926" name="Google Shape;92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01:59</a:t>
            </a:r>
            <a:endParaRPr sz="6000">
              <a:solidFill>
                <a:schemeClr val="dk1"/>
              </a:solidFill>
              <a:latin typeface="Calibri"/>
              <a:ea typeface="Calibri"/>
              <a:cs typeface="Calibri"/>
              <a:sym typeface="Calibri"/>
            </a:endParaRPr>
          </a:p>
        </p:txBody>
      </p:sp>
      <p:sp>
        <p:nvSpPr>
          <p:cNvPr id="927" name="Google Shape;92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01:58</a:t>
            </a:r>
            <a:endParaRPr sz="6000">
              <a:solidFill>
                <a:schemeClr val="dk1"/>
              </a:solidFill>
              <a:latin typeface="Calibri"/>
              <a:ea typeface="Calibri"/>
              <a:cs typeface="Calibri"/>
              <a:sym typeface="Calibri"/>
            </a:endParaRPr>
          </a:p>
        </p:txBody>
      </p:sp>
      <p:sp>
        <p:nvSpPr>
          <p:cNvPr id="928" name="Google Shape;92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01:57</a:t>
            </a:r>
            <a:endParaRPr sz="6000">
              <a:solidFill>
                <a:schemeClr val="dk1"/>
              </a:solidFill>
              <a:latin typeface="Calibri"/>
              <a:ea typeface="Calibri"/>
              <a:cs typeface="Calibri"/>
              <a:sym typeface="Calibri"/>
            </a:endParaRPr>
          </a:p>
        </p:txBody>
      </p:sp>
      <p:sp>
        <p:nvSpPr>
          <p:cNvPr id="929" name="Google Shape;92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01:56</a:t>
            </a:r>
            <a:endParaRPr sz="6000">
              <a:solidFill>
                <a:schemeClr val="dk1"/>
              </a:solidFill>
              <a:latin typeface="Calibri"/>
              <a:ea typeface="Calibri"/>
              <a:cs typeface="Calibri"/>
              <a:sym typeface="Calibri"/>
            </a:endParaRPr>
          </a:p>
        </p:txBody>
      </p:sp>
      <p:sp>
        <p:nvSpPr>
          <p:cNvPr id="930" name="Google Shape;93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01:55</a:t>
            </a:r>
            <a:endParaRPr sz="6000">
              <a:solidFill>
                <a:schemeClr val="dk1"/>
              </a:solidFill>
              <a:latin typeface="Calibri"/>
              <a:ea typeface="Calibri"/>
              <a:cs typeface="Calibri"/>
              <a:sym typeface="Calibri"/>
            </a:endParaRPr>
          </a:p>
        </p:txBody>
      </p:sp>
      <p:sp>
        <p:nvSpPr>
          <p:cNvPr id="931" name="Google Shape;93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01:54</a:t>
            </a:r>
            <a:endParaRPr sz="6000">
              <a:solidFill>
                <a:schemeClr val="dk1"/>
              </a:solidFill>
              <a:latin typeface="Calibri"/>
              <a:ea typeface="Calibri"/>
              <a:cs typeface="Calibri"/>
              <a:sym typeface="Calibri"/>
            </a:endParaRPr>
          </a:p>
        </p:txBody>
      </p:sp>
      <p:sp>
        <p:nvSpPr>
          <p:cNvPr id="932" name="Google Shape;93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01:53</a:t>
            </a:r>
            <a:endParaRPr sz="6000">
              <a:solidFill>
                <a:schemeClr val="dk1"/>
              </a:solidFill>
              <a:latin typeface="Calibri"/>
              <a:ea typeface="Calibri"/>
              <a:cs typeface="Calibri"/>
              <a:sym typeface="Calibri"/>
            </a:endParaRPr>
          </a:p>
        </p:txBody>
      </p:sp>
      <p:sp>
        <p:nvSpPr>
          <p:cNvPr id="933" name="Google Shape;93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01:52</a:t>
            </a:r>
            <a:endParaRPr sz="6000">
              <a:solidFill>
                <a:schemeClr val="dk1"/>
              </a:solidFill>
              <a:latin typeface="Calibri"/>
              <a:ea typeface="Calibri"/>
              <a:cs typeface="Calibri"/>
              <a:sym typeface="Calibri"/>
            </a:endParaRPr>
          </a:p>
        </p:txBody>
      </p:sp>
      <p:sp>
        <p:nvSpPr>
          <p:cNvPr id="934" name="Google Shape;93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01:51</a:t>
            </a:r>
            <a:endParaRPr sz="6000">
              <a:solidFill>
                <a:schemeClr val="dk1"/>
              </a:solidFill>
              <a:latin typeface="Calibri"/>
              <a:ea typeface="Calibri"/>
              <a:cs typeface="Calibri"/>
              <a:sym typeface="Calibri"/>
            </a:endParaRPr>
          </a:p>
        </p:txBody>
      </p:sp>
      <p:sp>
        <p:nvSpPr>
          <p:cNvPr id="935" name="Google Shape;93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01:50</a:t>
            </a:r>
            <a:endParaRPr sz="6000">
              <a:solidFill>
                <a:schemeClr val="dk1"/>
              </a:solidFill>
              <a:latin typeface="Calibri"/>
              <a:ea typeface="Calibri"/>
              <a:cs typeface="Calibri"/>
              <a:sym typeface="Calibri"/>
            </a:endParaRPr>
          </a:p>
        </p:txBody>
      </p:sp>
      <p:sp>
        <p:nvSpPr>
          <p:cNvPr id="936" name="Google Shape;93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01:49</a:t>
            </a:r>
            <a:endParaRPr sz="6000">
              <a:solidFill>
                <a:schemeClr val="dk1"/>
              </a:solidFill>
              <a:latin typeface="Calibri"/>
              <a:ea typeface="Calibri"/>
              <a:cs typeface="Calibri"/>
              <a:sym typeface="Calibri"/>
            </a:endParaRPr>
          </a:p>
        </p:txBody>
      </p:sp>
      <p:sp>
        <p:nvSpPr>
          <p:cNvPr id="937" name="Google Shape;93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01:48</a:t>
            </a:r>
            <a:endParaRPr sz="6000">
              <a:solidFill>
                <a:schemeClr val="dk1"/>
              </a:solidFill>
              <a:latin typeface="Calibri"/>
              <a:ea typeface="Calibri"/>
              <a:cs typeface="Calibri"/>
              <a:sym typeface="Calibri"/>
            </a:endParaRPr>
          </a:p>
        </p:txBody>
      </p:sp>
      <p:sp>
        <p:nvSpPr>
          <p:cNvPr id="938" name="Google Shape;93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01:47</a:t>
            </a:r>
            <a:endParaRPr sz="6000">
              <a:solidFill>
                <a:schemeClr val="dk1"/>
              </a:solidFill>
              <a:latin typeface="Calibri"/>
              <a:ea typeface="Calibri"/>
              <a:cs typeface="Calibri"/>
              <a:sym typeface="Calibri"/>
            </a:endParaRPr>
          </a:p>
        </p:txBody>
      </p:sp>
      <p:sp>
        <p:nvSpPr>
          <p:cNvPr id="939" name="Google Shape;93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01:46</a:t>
            </a:r>
            <a:endParaRPr sz="6000">
              <a:solidFill>
                <a:schemeClr val="dk1"/>
              </a:solidFill>
              <a:latin typeface="Calibri"/>
              <a:ea typeface="Calibri"/>
              <a:cs typeface="Calibri"/>
              <a:sym typeface="Calibri"/>
            </a:endParaRPr>
          </a:p>
        </p:txBody>
      </p:sp>
      <p:sp>
        <p:nvSpPr>
          <p:cNvPr id="940" name="Google Shape;94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01:45</a:t>
            </a:r>
            <a:endParaRPr sz="6000">
              <a:solidFill>
                <a:schemeClr val="dk1"/>
              </a:solidFill>
              <a:latin typeface="Calibri"/>
              <a:ea typeface="Calibri"/>
              <a:cs typeface="Calibri"/>
              <a:sym typeface="Calibri"/>
            </a:endParaRPr>
          </a:p>
        </p:txBody>
      </p:sp>
      <p:sp>
        <p:nvSpPr>
          <p:cNvPr id="941" name="Google Shape;94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01:44</a:t>
            </a:r>
            <a:endParaRPr sz="6000">
              <a:solidFill>
                <a:schemeClr val="dk1"/>
              </a:solidFill>
              <a:latin typeface="Calibri"/>
              <a:ea typeface="Calibri"/>
              <a:cs typeface="Calibri"/>
              <a:sym typeface="Calibri"/>
            </a:endParaRPr>
          </a:p>
        </p:txBody>
      </p:sp>
      <p:sp>
        <p:nvSpPr>
          <p:cNvPr id="942" name="Google Shape;94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01:43</a:t>
            </a:r>
            <a:endParaRPr sz="6000">
              <a:solidFill>
                <a:schemeClr val="dk1"/>
              </a:solidFill>
              <a:latin typeface="Calibri"/>
              <a:ea typeface="Calibri"/>
              <a:cs typeface="Calibri"/>
              <a:sym typeface="Calibri"/>
            </a:endParaRPr>
          </a:p>
        </p:txBody>
      </p:sp>
      <p:sp>
        <p:nvSpPr>
          <p:cNvPr id="943" name="Google Shape;94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01:42</a:t>
            </a:r>
            <a:endParaRPr sz="6000">
              <a:solidFill>
                <a:schemeClr val="dk1"/>
              </a:solidFill>
              <a:latin typeface="Calibri"/>
              <a:ea typeface="Calibri"/>
              <a:cs typeface="Calibri"/>
              <a:sym typeface="Calibri"/>
            </a:endParaRPr>
          </a:p>
        </p:txBody>
      </p:sp>
      <p:sp>
        <p:nvSpPr>
          <p:cNvPr id="944" name="Google Shape;94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01:41</a:t>
            </a:r>
            <a:endParaRPr sz="6000">
              <a:solidFill>
                <a:schemeClr val="dk1"/>
              </a:solidFill>
              <a:latin typeface="Calibri"/>
              <a:ea typeface="Calibri"/>
              <a:cs typeface="Calibri"/>
              <a:sym typeface="Calibri"/>
            </a:endParaRPr>
          </a:p>
        </p:txBody>
      </p:sp>
      <p:sp>
        <p:nvSpPr>
          <p:cNvPr id="945" name="Google Shape;94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01:40</a:t>
            </a:r>
            <a:endParaRPr sz="6000">
              <a:solidFill>
                <a:schemeClr val="dk1"/>
              </a:solidFill>
              <a:latin typeface="Calibri"/>
              <a:ea typeface="Calibri"/>
              <a:cs typeface="Calibri"/>
              <a:sym typeface="Calibri"/>
            </a:endParaRPr>
          </a:p>
        </p:txBody>
      </p:sp>
      <p:sp>
        <p:nvSpPr>
          <p:cNvPr id="946" name="Google Shape;94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01:39</a:t>
            </a:r>
            <a:endParaRPr sz="6000">
              <a:solidFill>
                <a:schemeClr val="dk1"/>
              </a:solidFill>
              <a:latin typeface="Calibri"/>
              <a:ea typeface="Calibri"/>
              <a:cs typeface="Calibri"/>
              <a:sym typeface="Calibri"/>
            </a:endParaRPr>
          </a:p>
        </p:txBody>
      </p:sp>
      <p:sp>
        <p:nvSpPr>
          <p:cNvPr id="947" name="Google Shape;94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01:38</a:t>
            </a:r>
            <a:endParaRPr sz="6000">
              <a:solidFill>
                <a:schemeClr val="dk1"/>
              </a:solidFill>
              <a:latin typeface="Calibri"/>
              <a:ea typeface="Calibri"/>
              <a:cs typeface="Calibri"/>
              <a:sym typeface="Calibri"/>
            </a:endParaRPr>
          </a:p>
        </p:txBody>
      </p:sp>
      <p:sp>
        <p:nvSpPr>
          <p:cNvPr id="948" name="Google Shape;94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01:37</a:t>
            </a:r>
            <a:endParaRPr sz="6000">
              <a:solidFill>
                <a:schemeClr val="dk1"/>
              </a:solidFill>
              <a:latin typeface="Calibri"/>
              <a:ea typeface="Calibri"/>
              <a:cs typeface="Calibri"/>
              <a:sym typeface="Calibri"/>
            </a:endParaRPr>
          </a:p>
        </p:txBody>
      </p:sp>
      <p:sp>
        <p:nvSpPr>
          <p:cNvPr id="949" name="Google Shape;94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01:36</a:t>
            </a:r>
            <a:endParaRPr sz="6000">
              <a:solidFill>
                <a:schemeClr val="dk1"/>
              </a:solidFill>
              <a:latin typeface="Calibri"/>
              <a:ea typeface="Calibri"/>
              <a:cs typeface="Calibri"/>
              <a:sym typeface="Calibri"/>
            </a:endParaRPr>
          </a:p>
        </p:txBody>
      </p:sp>
      <p:sp>
        <p:nvSpPr>
          <p:cNvPr id="950" name="Google Shape;95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01:35</a:t>
            </a:r>
            <a:endParaRPr sz="6000">
              <a:solidFill>
                <a:schemeClr val="dk1"/>
              </a:solidFill>
              <a:latin typeface="Calibri"/>
              <a:ea typeface="Calibri"/>
              <a:cs typeface="Calibri"/>
              <a:sym typeface="Calibri"/>
            </a:endParaRPr>
          </a:p>
        </p:txBody>
      </p:sp>
      <p:sp>
        <p:nvSpPr>
          <p:cNvPr id="951" name="Google Shape;95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01:34</a:t>
            </a:r>
            <a:endParaRPr sz="6000">
              <a:solidFill>
                <a:schemeClr val="dk1"/>
              </a:solidFill>
              <a:latin typeface="Calibri"/>
              <a:ea typeface="Calibri"/>
              <a:cs typeface="Calibri"/>
              <a:sym typeface="Calibri"/>
            </a:endParaRPr>
          </a:p>
        </p:txBody>
      </p:sp>
      <p:sp>
        <p:nvSpPr>
          <p:cNvPr id="952" name="Google Shape;95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01:33</a:t>
            </a:r>
            <a:endParaRPr sz="6000">
              <a:solidFill>
                <a:schemeClr val="dk1"/>
              </a:solidFill>
              <a:latin typeface="Calibri"/>
              <a:ea typeface="Calibri"/>
              <a:cs typeface="Calibri"/>
              <a:sym typeface="Calibri"/>
            </a:endParaRPr>
          </a:p>
        </p:txBody>
      </p:sp>
      <p:sp>
        <p:nvSpPr>
          <p:cNvPr id="953" name="Google Shape;95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01:32</a:t>
            </a:r>
            <a:endParaRPr sz="6000">
              <a:solidFill>
                <a:schemeClr val="dk1"/>
              </a:solidFill>
              <a:latin typeface="Calibri"/>
              <a:ea typeface="Calibri"/>
              <a:cs typeface="Calibri"/>
              <a:sym typeface="Calibri"/>
            </a:endParaRPr>
          </a:p>
        </p:txBody>
      </p:sp>
      <p:sp>
        <p:nvSpPr>
          <p:cNvPr id="954" name="Google Shape;95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01:31</a:t>
            </a:r>
            <a:endParaRPr sz="6000">
              <a:solidFill>
                <a:schemeClr val="dk1"/>
              </a:solidFill>
              <a:latin typeface="Calibri"/>
              <a:ea typeface="Calibri"/>
              <a:cs typeface="Calibri"/>
              <a:sym typeface="Calibri"/>
            </a:endParaRPr>
          </a:p>
        </p:txBody>
      </p:sp>
      <p:sp>
        <p:nvSpPr>
          <p:cNvPr id="955" name="Google Shape;95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01:30</a:t>
            </a:r>
            <a:endParaRPr sz="6000">
              <a:solidFill>
                <a:schemeClr val="dk1"/>
              </a:solidFill>
              <a:latin typeface="Calibri"/>
              <a:ea typeface="Calibri"/>
              <a:cs typeface="Calibri"/>
              <a:sym typeface="Calibri"/>
            </a:endParaRPr>
          </a:p>
        </p:txBody>
      </p:sp>
      <p:sp>
        <p:nvSpPr>
          <p:cNvPr id="956" name="Google Shape;95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01:29</a:t>
            </a:r>
            <a:endParaRPr sz="6000">
              <a:solidFill>
                <a:schemeClr val="dk1"/>
              </a:solidFill>
              <a:latin typeface="Calibri"/>
              <a:ea typeface="Calibri"/>
              <a:cs typeface="Calibri"/>
              <a:sym typeface="Calibri"/>
            </a:endParaRPr>
          </a:p>
        </p:txBody>
      </p:sp>
      <p:sp>
        <p:nvSpPr>
          <p:cNvPr id="957" name="Google Shape;95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01:28</a:t>
            </a:r>
            <a:endParaRPr sz="6000">
              <a:solidFill>
                <a:schemeClr val="dk1"/>
              </a:solidFill>
              <a:latin typeface="Calibri"/>
              <a:ea typeface="Calibri"/>
              <a:cs typeface="Calibri"/>
              <a:sym typeface="Calibri"/>
            </a:endParaRPr>
          </a:p>
        </p:txBody>
      </p:sp>
      <p:sp>
        <p:nvSpPr>
          <p:cNvPr id="958" name="Google Shape;95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01:27</a:t>
            </a:r>
            <a:endParaRPr sz="6000">
              <a:solidFill>
                <a:schemeClr val="dk1"/>
              </a:solidFill>
              <a:latin typeface="Calibri"/>
              <a:ea typeface="Calibri"/>
              <a:cs typeface="Calibri"/>
              <a:sym typeface="Calibri"/>
            </a:endParaRPr>
          </a:p>
        </p:txBody>
      </p:sp>
      <p:sp>
        <p:nvSpPr>
          <p:cNvPr id="959" name="Google Shape;95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01:26</a:t>
            </a:r>
            <a:endParaRPr sz="6000">
              <a:solidFill>
                <a:schemeClr val="dk1"/>
              </a:solidFill>
              <a:latin typeface="Calibri"/>
              <a:ea typeface="Calibri"/>
              <a:cs typeface="Calibri"/>
              <a:sym typeface="Calibri"/>
            </a:endParaRPr>
          </a:p>
        </p:txBody>
      </p:sp>
      <p:sp>
        <p:nvSpPr>
          <p:cNvPr id="960" name="Google Shape;96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01:25</a:t>
            </a:r>
            <a:endParaRPr sz="6000">
              <a:solidFill>
                <a:schemeClr val="dk1"/>
              </a:solidFill>
              <a:latin typeface="Calibri"/>
              <a:ea typeface="Calibri"/>
              <a:cs typeface="Calibri"/>
              <a:sym typeface="Calibri"/>
            </a:endParaRPr>
          </a:p>
        </p:txBody>
      </p:sp>
      <p:sp>
        <p:nvSpPr>
          <p:cNvPr id="961" name="Google Shape;96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01:24</a:t>
            </a:r>
            <a:endParaRPr sz="6000">
              <a:solidFill>
                <a:schemeClr val="dk1"/>
              </a:solidFill>
              <a:latin typeface="Calibri"/>
              <a:ea typeface="Calibri"/>
              <a:cs typeface="Calibri"/>
              <a:sym typeface="Calibri"/>
            </a:endParaRPr>
          </a:p>
        </p:txBody>
      </p:sp>
      <p:sp>
        <p:nvSpPr>
          <p:cNvPr id="962" name="Google Shape;96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01:23</a:t>
            </a:r>
            <a:endParaRPr sz="6000">
              <a:solidFill>
                <a:schemeClr val="dk1"/>
              </a:solidFill>
              <a:latin typeface="Calibri"/>
              <a:ea typeface="Calibri"/>
              <a:cs typeface="Calibri"/>
              <a:sym typeface="Calibri"/>
            </a:endParaRPr>
          </a:p>
        </p:txBody>
      </p:sp>
      <p:sp>
        <p:nvSpPr>
          <p:cNvPr id="963" name="Google Shape;96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01:22</a:t>
            </a:r>
            <a:endParaRPr sz="6000">
              <a:solidFill>
                <a:schemeClr val="dk1"/>
              </a:solidFill>
              <a:latin typeface="Calibri"/>
              <a:ea typeface="Calibri"/>
              <a:cs typeface="Calibri"/>
              <a:sym typeface="Calibri"/>
            </a:endParaRPr>
          </a:p>
        </p:txBody>
      </p:sp>
      <p:sp>
        <p:nvSpPr>
          <p:cNvPr id="964" name="Google Shape;96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01:21</a:t>
            </a:r>
            <a:endParaRPr sz="6000">
              <a:solidFill>
                <a:schemeClr val="dk1"/>
              </a:solidFill>
              <a:latin typeface="Calibri"/>
              <a:ea typeface="Calibri"/>
              <a:cs typeface="Calibri"/>
              <a:sym typeface="Calibri"/>
            </a:endParaRPr>
          </a:p>
        </p:txBody>
      </p:sp>
      <p:sp>
        <p:nvSpPr>
          <p:cNvPr id="965" name="Google Shape;96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01:20</a:t>
            </a:r>
            <a:endParaRPr sz="6000">
              <a:solidFill>
                <a:schemeClr val="dk1"/>
              </a:solidFill>
              <a:latin typeface="Calibri"/>
              <a:ea typeface="Calibri"/>
              <a:cs typeface="Calibri"/>
              <a:sym typeface="Calibri"/>
            </a:endParaRPr>
          </a:p>
        </p:txBody>
      </p:sp>
      <p:sp>
        <p:nvSpPr>
          <p:cNvPr id="966" name="Google Shape;96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01:19</a:t>
            </a:r>
            <a:endParaRPr sz="6000">
              <a:solidFill>
                <a:schemeClr val="dk1"/>
              </a:solidFill>
              <a:latin typeface="Calibri"/>
              <a:ea typeface="Calibri"/>
              <a:cs typeface="Calibri"/>
              <a:sym typeface="Calibri"/>
            </a:endParaRPr>
          </a:p>
        </p:txBody>
      </p:sp>
      <p:sp>
        <p:nvSpPr>
          <p:cNvPr id="967" name="Google Shape;96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01:18</a:t>
            </a:r>
            <a:endParaRPr sz="6000">
              <a:solidFill>
                <a:schemeClr val="dk1"/>
              </a:solidFill>
              <a:latin typeface="Calibri"/>
              <a:ea typeface="Calibri"/>
              <a:cs typeface="Calibri"/>
              <a:sym typeface="Calibri"/>
            </a:endParaRPr>
          </a:p>
        </p:txBody>
      </p:sp>
      <p:sp>
        <p:nvSpPr>
          <p:cNvPr id="968" name="Google Shape;96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01:17</a:t>
            </a:r>
            <a:endParaRPr sz="6000">
              <a:solidFill>
                <a:schemeClr val="dk1"/>
              </a:solidFill>
              <a:latin typeface="Calibri"/>
              <a:ea typeface="Calibri"/>
              <a:cs typeface="Calibri"/>
              <a:sym typeface="Calibri"/>
            </a:endParaRPr>
          </a:p>
        </p:txBody>
      </p:sp>
      <p:sp>
        <p:nvSpPr>
          <p:cNvPr id="969" name="Google Shape;96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01:16</a:t>
            </a:r>
            <a:endParaRPr sz="6000">
              <a:solidFill>
                <a:schemeClr val="dk1"/>
              </a:solidFill>
              <a:latin typeface="Calibri"/>
              <a:ea typeface="Calibri"/>
              <a:cs typeface="Calibri"/>
              <a:sym typeface="Calibri"/>
            </a:endParaRPr>
          </a:p>
        </p:txBody>
      </p:sp>
      <p:sp>
        <p:nvSpPr>
          <p:cNvPr id="970" name="Google Shape;97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01:15</a:t>
            </a:r>
            <a:endParaRPr sz="6000">
              <a:solidFill>
                <a:schemeClr val="dk1"/>
              </a:solidFill>
              <a:latin typeface="Calibri"/>
              <a:ea typeface="Calibri"/>
              <a:cs typeface="Calibri"/>
              <a:sym typeface="Calibri"/>
            </a:endParaRPr>
          </a:p>
        </p:txBody>
      </p:sp>
      <p:sp>
        <p:nvSpPr>
          <p:cNvPr id="971" name="Google Shape;97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01:14</a:t>
            </a:r>
            <a:endParaRPr sz="6000">
              <a:solidFill>
                <a:schemeClr val="dk1"/>
              </a:solidFill>
              <a:latin typeface="Calibri"/>
              <a:ea typeface="Calibri"/>
              <a:cs typeface="Calibri"/>
              <a:sym typeface="Calibri"/>
            </a:endParaRPr>
          </a:p>
        </p:txBody>
      </p:sp>
      <p:sp>
        <p:nvSpPr>
          <p:cNvPr id="972" name="Google Shape;97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01:13</a:t>
            </a:r>
            <a:endParaRPr sz="6000">
              <a:solidFill>
                <a:schemeClr val="dk1"/>
              </a:solidFill>
              <a:latin typeface="Calibri"/>
              <a:ea typeface="Calibri"/>
              <a:cs typeface="Calibri"/>
              <a:sym typeface="Calibri"/>
            </a:endParaRPr>
          </a:p>
        </p:txBody>
      </p:sp>
      <p:sp>
        <p:nvSpPr>
          <p:cNvPr id="973" name="Google Shape;97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01:12</a:t>
            </a:r>
            <a:endParaRPr sz="6000">
              <a:solidFill>
                <a:schemeClr val="dk1"/>
              </a:solidFill>
              <a:latin typeface="Calibri"/>
              <a:ea typeface="Calibri"/>
              <a:cs typeface="Calibri"/>
              <a:sym typeface="Calibri"/>
            </a:endParaRPr>
          </a:p>
        </p:txBody>
      </p:sp>
      <p:sp>
        <p:nvSpPr>
          <p:cNvPr id="974" name="Google Shape;97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01:11</a:t>
            </a:r>
            <a:endParaRPr sz="6000">
              <a:solidFill>
                <a:schemeClr val="dk1"/>
              </a:solidFill>
              <a:latin typeface="Calibri"/>
              <a:ea typeface="Calibri"/>
              <a:cs typeface="Calibri"/>
              <a:sym typeface="Calibri"/>
            </a:endParaRPr>
          </a:p>
        </p:txBody>
      </p:sp>
      <p:sp>
        <p:nvSpPr>
          <p:cNvPr id="975" name="Google Shape;97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01:10</a:t>
            </a:r>
            <a:endParaRPr sz="6000">
              <a:solidFill>
                <a:schemeClr val="dk1"/>
              </a:solidFill>
              <a:latin typeface="Calibri"/>
              <a:ea typeface="Calibri"/>
              <a:cs typeface="Calibri"/>
              <a:sym typeface="Calibri"/>
            </a:endParaRPr>
          </a:p>
        </p:txBody>
      </p:sp>
      <p:sp>
        <p:nvSpPr>
          <p:cNvPr id="976" name="Google Shape;97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01:09</a:t>
            </a:r>
            <a:endParaRPr sz="6000">
              <a:solidFill>
                <a:schemeClr val="dk1"/>
              </a:solidFill>
              <a:latin typeface="Calibri"/>
              <a:ea typeface="Calibri"/>
              <a:cs typeface="Calibri"/>
              <a:sym typeface="Calibri"/>
            </a:endParaRPr>
          </a:p>
        </p:txBody>
      </p:sp>
      <p:sp>
        <p:nvSpPr>
          <p:cNvPr id="977" name="Google Shape;97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01:08</a:t>
            </a:r>
            <a:endParaRPr sz="6000">
              <a:solidFill>
                <a:schemeClr val="dk1"/>
              </a:solidFill>
              <a:latin typeface="Calibri"/>
              <a:ea typeface="Calibri"/>
              <a:cs typeface="Calibri"/>
              <a:sym typeface="Calibri"/>
            </a:endParaRPr>
          </a:p>
        </p:txBody>
      </p:sp>
      <p:sp>
        <p:nvSpPr>
          <p:cNvPr id="978" name="Google Shape;97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01:07</a:t>
            </a:r>
            <a:endParaRPr sz="6000">
              <a:solidFill>
                <a:schemeClr val="dk1"/>
              </a:solidFill>
              <a:latin typeface="Calibri"/>
              <a:ea typeface="Calibri"/>
              <a:cs typeface="Calibri"/>
              <a:sym typeface="Calibri"/>
            </a:endParaRPr>
          </a:p>
        </p:txBody>
      </p:sp>
      <p:sp>
        <p:nvSpPr>
          <p:cNvPr id="979" name="Google Shape;97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01:06</a:t>
            </a:r>
            <a:endParaRPr sz="6000">
              <a:solidFill>
                <a:schemeClr val="dk1"/>
              </a:solidFill>
              <a:latin typeface="Calibri"/>
              <a:ea typeface="Calibri"/>
              <a:cs typeface="Calibri"/>
              <a:sym typeface="Calibri"/>
            </a:endParaRPr>
          </a:p>
        </p:txBody>
      </p:sp>
      <p:sp>
        <p:nvSpPr>
          <p:cNvPr id="980" name="Google Shape;98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01:05</a:t>
            </a:r>
            <a:endParaRPr sz="6000">
              <a:solidFill>
                <a:schemeClr val="dk1"/>
              </a:solidFill>
              <a:latin typeface="Calibri"/>
              <a:ea typeface="Calibri"/>
              <a:cs typeface="Calibri"/>
              <a:sym typeface="Calibri"/>
            </a:endParaRPr>
          </a:p>
        </p:txBody>
      </p:sp>
      <p:sp>
        <p:nvSpPr>
          <p:cNvPr id="981" name="Google Shape;98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01:04</a:t>
            </a:r>
            <a:endParaRPr sz="6000">
              <a:solidFill>
                <a:schemeClr val="dk1"/>
              </a:solidFill>
              <a:latin typeface="Calibri"/>
              <a:ea typeface="Calibri"/>
              <a:cs typeface="Calibri"/>
              <a:sym typeface="Calibri"/>
            </a:endParaRPr>
          </a:p>
        </p:txBody>
      </p:sp>
      <p:sp>
        <p:nvSpPr>
          <p:cNvPr id="982" name="Google Shape;98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01:03</a:t>
            </a:r>
            <a:endParaRPr sz="6000">
              <a:solidFill>
                <a:schemeClr val="dk1"/>
              </a:solidFill>
              <a:latin typeface="Calibri"/>
              <a:ea typeface="Calibri"/>
              <a:cs typeface="Calibri"/>
              <a:sym typeface="Calibri"/>
            </a:endParaRPr>
          </a:p>
        </p:txBody>
      </p:sp>
      <p:sp>
        <p:nvSpPr>
          <p:cNvPr id="983" name="Google Shape;98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01:02</a:t>
            </a:r>
            <a:endParaRPr sz="6000">
              <a:solidFill>
                <a:schemeClr val="dk1"/>
              </a:solidFill>
              <a:latin typeface="Calibri"/>
              <a:ea typeface="Calibri"/>
              <a:cs typeface="Calibri"/>
              <a:sym typeface="Calibri"/>
            </a:endParaRPr>
          </a:p>
        </p:txBody>
      </p:sp>
      <p:sp>
        <p:nvSpPr>
          <p:cNvPr id="984" name="Google Shape;98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01:01</a:t>
            </a:r>
            <a:endParaRPr sz="6000">
              <a:solidFill>
                <a:schemeClr val="dk1"/>
              </a:solidFill>
              <a:latin typeface="Calibri"/>
              <a:ea typeface="Calibri"/>
              <a:cs typeface="Calibri"/>
              <a:sym typeface="Calibri"/>
            </a:endParaRPr>
          </a:p>
        </p:txBody>
      </p:sp>
      <p:sp>
        <p:nvSpPr>
          <p:cNvPr id="985" name="Google Shape;98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01:00</a:t>
            </a:r>
            <a:endParaRPr sz="6000">
              <a:solidFill>
                <a:schemeClr val="dk1"/>
              </a:solidFill>
              <a:latin typeface="Calibri"/>
              <a:ea typeface="Calibri"/>
              <a:cs typeface="Calibri"/>
              <a:sym typeface="Calibri"/>
            </a:endParaRPr>
          </a:p>
        </p:txBody>
      </p:sp>
      <p:sp>
        <p:nvSpPr>
          <p:cNvPr id="986" name="Google Shape;98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00:59</a:t>
            </a:r>
            <a:endParaRPr sz="6000">
              <a:solidFill>
                <a:schemeClr val="dk1"/>
              </a:solidFill>
              <a:latin typeface="Calibri"/>
              <a:ea typeface="Calibri"/>
              <a:cs typeface="Calibri"/>
              <a:sym typeface="Calibri"/>
            </a:endParaRPr>
          </a:p>
        </p:txBody>
      </p:sp>
      <p:sp>
        <p:nvSpPr>
          <p:cNvPr id="987" name="Google Shape;98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00:58</a:t>
            </a:r>
            <a:endParaRPr sz="6000">
              <a:solidFill>
                <a:schemeClr val="dk1"/>
              </a:solidFill>
              <a:latin typeface="Calibri"/>
              <a:ea typeface="Calibri"/>
              <a:cs typeface="Calibri"/>
              <a:sym typeface="Calibri"/>
            </a:endParaRPr>
          </a:p>
        </p:txBody>
      </p:sp>
      <p:sp>
        <p:nvSpPr>
          <p:cNvPr id="988" name="Google Shape;98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00:57</a:t>
            </a:r>
            <a:endParaRPr sz="6000">
              <a:solidFill>
                <a:schemeClr val="dk1"/>
              </a:solidFill>
              <a:latin typeface="Calibri"/>
              <a:ea typeface="Calibri"/>
              <a:cs typeface="Calibri"/>
              <a:sym typeface="Calibri"/>
            </a:endParaRPr>
          </a:p>
        </p:txBody>
      </p:sp>
      <p:sp>
        <p:nvSpPr>
          <p:cNvPr id="989" name="Google Shape;98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00:56</a:t>
            </a:r>
            <a:endParaRPr sz="6000">
              <a:solidFill>
                <a:schemeClr val="dk1"/>
              </a:solidFill>
              <a:latin typeface="Calibri"/>
              <a:ea typeface="Calibri"/>
              <a:cs typeface="Calibri"/>
              <a:sym typeface="Calibri"/>
            </a:endParaRPr>
          </a:p>
        </p:txBody>
      </p:sp>
      <p:sp>
        <p:nvSpPr>
          <p:cNvPr id="990" name="Google Shape;99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00:55</a:t>
            </a:r>
            <a:endParaRPr sz="6000">
              <a:solidFill>
                <a:schemeClr val="dk1"/>
              </a:solidFill>
              <a:latin typeface="Calibri"/>
              <a:ea typeface="Calibri"/>
              <a:cs typeface="Calibri"/>
              <a:sym typeface="Calibri"/>
            </a:endParaRPr>
          </a:p>
        </p:txBody>
      </p:sp>
      <p:sp>
        <p:nvSpPr>
          <p:cNvPr id="991" name="Google Shape;99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00:54</a:t>
            </a:r>
            <a:endParaRPr sz="6000">
              <a:solidFill>
                <a:schemeClr val="dk1"/>
              </a:solidFill>
              <a:latin typeface="Calibri"/>
              <a:ea typeface="Calibri"/>
              <a:cs typeface="Calibri"/>
              <a:sym typeface="Calibri"/>
            </a:endParaRPr>
          </a:p>
        </p:txBody>
      </p:sp>
      <p:sp>
        <p:nvSpPr>
          <p:cNvPr id="992" name="Google Shape;99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00:53</a:t>
            </a:r>
            <a:endParaRPr sz="6000">
              <a:solidFill>
                <a:schemeClr val="dk1"/>
              </a:solidFill>
              <a:latin typeface="Calibri"/>
              <a:ea typeface="Calibri"/>
              <a:cs typeface="Calibri"/>
              <a:sym typeface="Calibri"/>
            </a:endParaRPr>
          </a:p>
        </p:txBody>
      </p:sp>
      <p:sp>
        <p:nvSpPr>
          <p:cNvPr id="993" name="Google Shape;99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00:52</a:t>
            </a:r>
            <a:endParaRPr sz="6000">
              <a:solidFill>
                <a:schemeClr val="dk1"/>
              </a:solidFill>
              <a:latin typeface="Calibri"/>
              <a:ea typeface="Calibri"/>
              <a:cs typeface="Calibri"/>
              <a:sym typeface="Calibri"/>
            </a:endParaRPr>
          </a:p>
        </p:txBody>
      </p:sp>
      <p:sp>
        <p:nvSpPr>
          <p:cNvPr id="994" name="Google Shape;99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00:51</a:t>
            </a:r>
            <a:endParaRPr sz="6000">
              <a:solidFill>
                <a:schemeClr val="dk1"/>
              </a:solidFill>
              <a:latin typeface="Calibri"/>
              <a:ea typeface="Calibri"/>
              <a:cs typeface="Calibri"/>
              <a:sym typeface="Calibri"/>
            </a:endParaRPr>
          </a:p>
        </p:txBody>
      </p:sp>
      <p:sp>
        <p:nvSpPr>
          <p:cNvPr id="995" name="Google Shape;99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00:50</a:t>
            </a:r>
            <a:endParaRPr sz="6000">
              <a:solidFill>
                <a:schemeClr val="dk1"/>
              </a:solidFill>
              <a:latin typeface="Calibri"/>
              <a:ea typeface="Calibri"/>
              <a:cs typeface="Calibri"/>
              <a:sym typeface="Calibri"/>
            </a:endParaRPr>
          </a:p>
        </p:txBody>
      </p:sp>
      <p:sp>
        <p:nvSpPr>
          <p:cNvPr id="996" name="Google Shape;99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00:49</a:t>
            </a:r>
            <a:endParaRPr sz="6000">
              <a:solidFill>
                <a:schemeClr val="dk1"/>
              </a:solidFill>
              <a:latin typeface="Calibri"/>
              <a:ea typeface="Calibri"/>
              <a:cs typeface="Calibri"/>
              <a:sym typeface="Calibri"/>
            </a:endParaRPr>
          </a:p>
        </p:txBody>
      </p:sp>
      <p:sp>
        <p:nvSpPr>
          <p:cNvPr id="997" name="Google Shape;99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00:48</a:t>
            </a:r>
            <a:endParaRPr sz="6000">
              <a:solidFill>
                <a:schemeClr val="dk1"/>
              </a:solidFill>
              <a:latin typeface="Calibri"/>
              <a:ea typeface="Calibri"/>
              <a:cs typeface="Calibri"/>
              <a:sym typeface="Calibri"/>
            </a:endParaRPr>
          </a:p>
        </p:txBody>
      </p:sp>
      <p:sp>
        <p:nvSpPr>
          <p:cNvPr id="998" name="Google Shape;99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00:47</a:t>
            </a:r>
            <a:endParaRPr sz="6000">
              <a:solidFill>
                <a:schemeClr val="dk1"/>
              </a:solidFill>
              <a:latin typeface="Calibri"/>
              <a:ea typeface="Calibri"/>
              <a:cs typeface="Calibri"/>
              <a:sym typeface="Calibri"/>
            </a:endParaRPr>
          </a:p>
        </p:txBody>
      </p:sp>
      <p:sp>
        <p:nvSpPr>
          <p:cNvPr id="999" name="Google Shape;99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00:46</a:t>
            </a:r>
            <a:endParaRPr sz="6000">
              <a:solidFill>
                <a:schemeClr val="dk1"/>
              </a:solidFill>
              <a:latin typeface="Calibri"/>
              <a:ea typeface="Calibri"/>
              <a:cs typeface="Calibri"/>
              <a:sym typeface="Calibri"/>
            </a:endParaRPr>
          </a:p>
        </p:txBody>
      </p:sp>
      <p:sp>
        <p:nvSpPr>
          <p:cNvPr id="1000" name="Google Shape;100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00:45</a:t>
            </a:r>
            <a:endParaRPr sz="6000">
              <a:solidFill>
                <a:schemeClr val="dk1"/>
              </a:solidFill>
              <a:latin typeface="Calibri"/>
              <a:ea typeface="Calibri"/>
              <a:cs typeface="Calibri"/>
              <a:sym typeface="Calibri"/>
            </a:endParaRPr>
          </a:p>
        </p:txBody>
      </p:sp>
      <p:sp>
        <p:nvSpPr>
          <p:cNvPr id="1001" name="Google Shape;100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00:44</a:t>
            </a:r>
            <a:endParaRPr sz="6000">
              <a:solidFill>
                <a:schemeClr val="dk1"/>
              </a:solidFill>
              <a:latin typeface="Calibri"/>
              <a:ea typeface="Calibri"/>
              <a:cs typeface="Calibri"/>
              <a:sym typeface="Calibri"/>
            </a:endParaRPr>
          </a:p>
        </p:txBody>
      </p:sp>
      <p:sp>
        <p:nvSpPr>
          <p:cNvPr id="1002" name="Google Shape;100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00:43</a:t>
            </a:r>
            <a:endParaRPr sz="6000">
              <a:solidFill>
                <a:schemeClr val="dk1"/>
              </a:solidFill>
              <a:latin typeface="Calibri"/>
              <a:ea typeface="Calibri"/>
              <a:cs typeface="Calibri"/>
              <a:sym typeface="Calibri"/>
            </a:endParaRPr>
          </a:p>
        </p:txBody>
      </p:sp>
      <p:sp>
        <p:nvSpPr>
          <p:cNvPr id="1003" name="Google Shape;100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00:42</a:t>
            </a:r>
            <a:endParaRPr sz="6000">
              <a:solidFill>
                <a:schemeClr val="dk1"/>
              </a:solidFill>
              <a:latin typeface="Calibri"/>
              <a:ea typeface="Calibri"/>
              <a:cs typeface="Calibri"/>
              <a:sym typeface="Calibri"/>
            </a:endParaRPr>
          </a:p>
        </p:txBody>
      </p:sp>
      <p:sp>
        <p:nvSpPr>
          <p:cNvPr id="1004" name="Google Shape;100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00:41</a:t>
            </a:r>
            <a:endParaRPr sz="6000">
              <a:solidFill>
                <a:schemeClr val="dk1"/>
              </a:solidFill>
              <a:latin typeface="Calibri"/>
              <a:ea typeface="Calibri"/>
              <a:cs typeface="Calibri"/>
              <a:sym typeface="Calibri"/>
            </a:endParaRPr>
          </a:p>
        </p:txBody>
      </p:sp>
      <p:sp>
        <p:nvSpPr>
          <p:cNvPr id="1005" name="Google Shape;100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00:40</a:t>
            </a:r>
            <a:endParaRPr sz="6000">
              <a:solidFill>
                <a:schemeClr val="dk1"/>
              </a:solidFill>
              <a:latin typeface="Calibri"/>
              <a:ea typeface="Calibri"/>
              <a:cs typeface="Calibri"/>
              <a:sym typeface="Calibri"/>
            </a:endParaRPr>
          </a:p>
        </p:txBody>
      </p:sp>
      <p:sp>
        <p:nvSpPr>
          <p:cNvPr id="1006" name="Google Shape;100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00:39</a:t>
            </a:r>
            <a:endParaRPr sz="6000">
              <a:solidFill>
                <a:schemeClr val="dk1"/>
              </a:solidFill>
              <a:latin typeface="Calibri"/>
              <a:ea typeface="Calibri"/>
              <a:cs typeface="Calibri"/>
              <a:sym typeface="Calibri"/>
            </a:endParaRPr>
          </a:p>
        </p:txBody>
      </p:sp>
      <p:sp>
        <p:nvSpPr>
          <p:cNvPr id="1007" name="Google Shape;100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00:38</a:t>
            </a:r>
            <a:endParaRPr sz="6000">
              <a:solidFill>
                <a:schemeClr val="dk1"/>
              </a:solidFill>
              <a:latin typeface="Calibri"/>
              <a:ea typeface="Calibri"/>
              <a:cs typeface="Calibri"/>
              <a:sym typeface="Calibri"/>
            </a:endParaRPr>
          </a:p>
        </p:txBody>
      </p:sp>
      <p:sp>
        <p:nvSpPr>
          <p:cNvPr id="1008" name="Google Shape;100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00:37</a:t>
            </a:r>
            <a:endParaRPr sz="6000">
              <a:solidFill>
                <a:schemeClr val="dk1"/>
              </a:solidFill>
              <a:latin typeface="Calibri"/>
              <a:ea typeface="Calibri"/>
              <a:cs typeface="Calibri"/>
              <a:sym typeface="Calibri"/>
            </a:endParaRPr>
          </a:p>
        </p:txBody>
      </p:sp>
      <p:sp>
        <p:nvSpPr>
          <p:cNvPr id="1009" name="Google Shape;100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00:36</a:t>
            </a:r>
            <a:endParaRPr sz="6000">
              <a:solidFill>
                <a:schemeClr val="dk1"/>
              </a:solidFill>
              <a:latin typeface="Calibri"/>
              <a:ea typeface="Calibri"/>
              <a:cs typeface="Calibri"/>
              <a:sym typeface="Calibri"/>
            </a:endParaRPr>
          </a:p>
        </p:txBody>
      </p:sp>
      <p:sp>
        <p:nvSpPr>
          <p:cNvPr id="1010" name="Google Shape;101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00:35</a:t>
            </a:r>
            <a:endParaRPr sz="6000">
              <a:solidFill>
                <a:schemeClr val="dk1"/>
              </a:solidFill>
              <a:latin typeface="Calibri"/>
              <a:ea typeface="Calibri"/>
              <a:cs typeface="Calibri"/>
              <a:sym typeface="Calibri"/>
            </a:endParaRPr>
          </a:p>
        </p:txBody>
      </p:sp>
      <p:sp>
        <p:nvSpPr>
          <p:cNvPr id="1011" name="Google Shape;101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00:34</a:t>
            </a:r>
            <a:endParaRPr sz="6000">
              <a:solidFill>
                <a:schemeClr val="dk1"/>
              </a:solidFill>
              <a:latin typeface="Calibri"/>
              <a:ea typeface="Calibri"/>
              <a:cs typeface="Calibri"/>
              <a:sym typeface="Calibri"/>
            </a:endParaRPr>
          </a:p>
        </p:txBody>
      </p:sp>
      <p:sp>
        <p:nvSpPr>
          <p:cNvPr id="1012" name="Google Shape;101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00:33</a:t>
            </a:r>
            <a:endParaRPr sz="6000">
              <a:solidFill>
                <a:schemeClr val="dk1"/>
              </a:solidFill>
              <a:latin typeface="Calibri"/>
              <a:ea typeface="Calibri"/>
              <a:cs typeface="Calibri"/>
              <a:sym typeface="Calibri"/>
            </a:endParaRPr>
          </a:p>
        </p:txBody>
      </p:sp>
      <p:sp>
        <p:nvSpPr>
          <p:cNvPr id="1013" name="Google Shape;101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00:32</a:t>
            </a:r>
            <a:endParaRPr sz="6000">
              <a:solidFill>
                <a:schemeClr val="dk1"/>
              </a:solidFill>
              <a:latin typeface="Calibri"/>
              <a:ea typeface="Calibri"/>
              <a:cs typeface="Calibri"/>
              <a:sym typeface="Calibri"/>
            </a:endParaRPr>
          </a:p>
        </p:txBody>
      </p:sp>
      <p:sp>
        <p:nvSpPr>
          <p:cNvPr id="1014" name="Google Shape;101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00:31</a:t>
            </a:r>
            <a:endParaRPr sz="6000">
              <a:solidFill>
                <a:schemeClr val="dk1"/>
              </a:solidFill>
              <a:latin typeface="Calibri"/>
              <a:ea typeface="Calibri"/>
              <a:cs typeface="Calibri"/>
              <a:sym typeface="Calibri"/>
            </a:endParaRPr>
          </a:p>
        </p:txBody>
      </p:sp>
      <p:sp>
        <p:nvSpPr>
          <p:cNvPr id="1015" name="Google Shape;101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00:30</a:t>
            </a:r>
            <a:endParaRPr sz="6000">
              <a:solidFill>
                <a:schemeClr val="dk1"/>
              </a:solidFill>
              <a:latin typeface="Calibri"/>
              <a:ea typeface="Calibri"/>
              <a:cs typeface="Calibri"/>
              <a:sym typeface="Calibri"/>
            </a:endParaRPr>
          </a:p>
        </p:txBody>
      </p:sp>
      <p:sp>
        <p:nvSpPr>
          <p:cNvPr id="1016" name="Google Shape;101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00:29</a:t>
            </a:r>
            <a:endParaRPr sz="6000">
              <a:solidFill>
                <a:schemeClr val="dk1"/>
              </a:solidFill>
              <a:latin typeface="Calibri"/>
              <a:ea typeface="Calibri"/>
              <a:cs typeface="Calibri"/>
              <a:sym typeface="Calibri"/>
            </a:endParaRPr>
          </a:p>
        </p:txBody>
      </p:sp>
      <p:sp>
        <p:nvSpPr>
          <p:cNvPr id="1017" name="Google Shape;101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00:28</a:t>
            </a:r>
            <a:endParaRPr sz="6000">
              <a:solidFill>
                <a:schemeClr val="dk1"/>
              </a:solidFill>
              <a:latin typeface="Calibri"/>
              <a:ea typeface="Calibri"/>
              <a:cs typeface="Calibri"/>
              <a:sym typeface="Calibri"/>
            </a:endParaRPr>
          </a:p>
        </p:txBody>
      </p:sp>
      <p:sp>
        <p:nvSpPr>
          <p:cNvPr id="1018" name="Google Shape;101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00:27</a:t>
            </a:r>
            <a:endParaRPr sz="6000">
              <a:solidFill>
                <a:schemeClr val="dk1"/>
              </a:solidFill>
              <a:latin typeface="Calibri"/>
              <a:ea typeface="Calibri"/>
              <a:cs typeface="Calibri"/>
              <a:sym typeface="Calibri"/>
            </a:endParaRPr>
          </a:p>
        </p:txBody>
      </p:sp>
      <p:sp>
        <p:nvSpPr>
          <p:cNvPr id="1019" name="Google Shape;101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00:26</a:t>
            </a:r>
            <a:endParaRPr sz="6000">
              <a:solidFill>
                <a:schemeClr val="dk1"/>
              </a:solidFill>
              <a:latin typeface="Calibri"/>
              <a:ea typeface="Calibri"/>
              <a:cs typeface="Calibri"/>
              <a:sym typeface="Calibri"/>
            </a:endParaRPr>
          </a:p>
        </p:txBody>
      </p:sp>
      <p:sp>
        <p:nvSpPr>
          <p:cNvPr id="1020" name="Google Shape;102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00:25</a:t>
            </a:r>
            <a:endParaRPr sz="6000">
              <a:solidFill>
                <a:schemeClr val="dk1"/>
              </a:solidFill>
              <a:latin typeface="Calibri"/>
              <a:ea typeface="Calibri"/>
              <a:cs typeface="Calibri"/>
              <a:sym typeface="Calibri"/>
            </a:endParaRPr>
          </a:p>
        </p:txBody>
      </p:sp>
      <p:sp>
        <p:nvSpPr>
          <p:cNvPr id="1021" name="Google Shape;102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00:24</a:t>
            </a:r>
            <a:endParaRPr sz="6000">
              <a:solidFill>
                <a:schemeClr val="dk1"/>
              </a:solidFill>
              <a:latin typeface="Calibri"/>
              <a:ea typeface="Calibri"/>
              <a:cs typeface="Calibri"/>
              <a:sym typeface="Calibri"/>
            </a:endParaRPr>
          </a:p>
        </p:txBody>
      </p:sp>
      <p:sp>
        <p:nvSpPr>
          <p:cNvPr id="1022" name="Google Shape;102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00:23</a:t>
            </a:r>
            <a:endParaRPr sz="6000">
              <a:solidFill>
                <a:schemeClr val="dk1"/>
              </a:solidFill>
              <a:latin typeface="Calibri"/>
              <a:ea typeface="Calibri"/>
              <a:cs typeface="Calibri"/>
              <a:sym typeface="Calibri"/>
            </a:endParaRPr>
          </a:p>
        </p:txBody>
      </p:sp>
      <p:sp>
        <p:nvSpPr>
          <p:cNvPr id="1023" name="Google Shape;102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00:22</a:t>
            </a:r>
            <a:endParaRPr sz="6000">
              <a:solidFill>
                <a:schemeClr val="dk1"/>
              </a:solidFill>
              <a:latin typeface="Calibri"/>
              <a:ea typeface="Calibri"/>
              <a:cs typeface="Calibri"/>
              <a:sym typeface="Calibri"/>
            </a:endParaRPr>
          </a:p>
        </p:txBody>
      </p:sp>
      <p:sp>
        <p:nvSpPr>
          <p:cNvPr id="1024" name="Google Shape;102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00:21</a:t>
            </a:r>
            <a:endParaRPr sz="6000">
              <a:solidFill>
                <a:schemeClr val="dk1"/>
              </a:solidFill>
              <a:latin typeface="Calibri"/>
              <a:ea typeface="Calibri"/>
              <a:cs typeface="Calibri"/>
              <a:sym typeface="Calibri"/>
            </a:endParaRPr>
          </a:p>
        </p:txBody>
      </p:sp>
      <p:sp>
        <p:nvSpPr>
          <p:cNvPr id="1025" name="Google Shape;102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00:20</a:t>
            </a:r>
            <a:endParaRPr sz="6000">
              <a:solidFill>
                <a:schemeClr val="dk1"/>
              </a:solidFill>
              <a:latin typeface="Calibri"/>
              <a:ea typeface="Calibri"/>
              <a:cs typeface="Calibri"/>
              <a:sym typeface="Calibri"/>
            </a:endParaRPr>
          </a:p>
        </p:txBody>
      </p:sp>
      <p:sp>
        <p:nvSpPr>
          <p:cNvPr id="1026" name="Google Shape;102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00:19</a:t>
            </a:r>
            <a:endParaRPr sz="6000">
              <a:solidFill>
                <a:schemeClr val="dk1"/>
              </a:solidFill>
              <a:latin typeface="Calibri"/>
              <a:ea typeface="Calibri"/>
              <a:cs typeface="Calibri"/>
              <a:sym typeface="Calibri"/>
            </a:endParaRPr>
          </a:p>
        </p:txBody>
      </p:sp>
      <p:sp>
        <p:nvSpPr>
          <p:cNvPr id="1027" name="Google Shape;102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00:18</a:t>
            </a:r>
            <a:endParaRPr sz="6000">
              <a:solidFill>
                <a:schemeClr val="dk1"/>
              </a:solidFill>
              <a:latin typeface="Calibri"/>
              <a:ea typeface="Calibri"/>
              <a:cs typeface="Calibri"/>
              <a:sym typeface="Calibri"/>
            </a:endParaRPr>
          </a:p>
        </p:txBody>
      </p:sp>
      <p:sp>
        <p:nvSpPr>
          <p:cNvPr id="1028" name="Google Shape;102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00:17</a:t>
            </a:r>
            <a:endParaRPr sz="6000">
              <a:solidFill>
                <a:schemeClr val="dk1"/>
              </a:solidFill>
              <a:latin typeface="Calibri"/>
              <a:ea typeface="Calibri"/>
              <a:cs typeface="Calibri"/>
              <a:sym typeface="Calibri"/>
            </a:endParaRPr>
          </a:p>
        </p:txBody>
      </p:sp>
      <p:sp>
        <p:nvSpPr>
          <p:cNvPr id="1029" name="Google Shape;102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00:16</a:t>
            </a:r>
            <a:endParaRPr sz="6000">
              <a:solidFill>
                <a:schemeClr val="dk1"/>
              </a:solidFill>
              <a:latin typeface="Calibri"/>
              <a:ea typeface="Calibri"/>
              <a:cs typeface="Calibri"/>
              <a:sym typeface="Calibri"/>
            </a:endParaRPr>
          </a:p>
        </p:txBody>
      </p:sp>
      <p:sp>
        <p:nvSpPr>
          <p:cNvPr id="1030" name="Google Shape;103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00:15</a:t>
            </a:r>
            <a:endParaRPr sz="6000">
              <a:solidFill>
                <a:schemeClr val="dk1"/>
              </a:solidFill>
              <a:latin typeface="Calibri"/>
              <a:ea typeface="Calibri"/>
              <a:cs typeface="Calibri"/>
              <a:sym typeface="Calibri"/>
            </a:endParaRPr>
          </a:p>
        </p:txBody>
      </p:sp>
      <p:sp>
        <p:nvSpPr>
          <p:cNvPr id="1031" name="Google Shape;103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00:14</a:t>
            </a:r>
            <a:endParaRPr sz="6000">
              <a:solidFill>
                <a:schemeClr val="dk1"/>
              </a:solidFill>
              <a:latin typeface="Calibri"/>
              <a:ea typeface="Calibri"/>
              <a:cs typeface="Calibri"/>
              <a:sym typeface="Calibri"/>
            </a:endParaRPr>
          </a:p>
        </p:txBody>
      </p:sp>
      <p:sp>
        <p:nvSpPr>
          <p:cNvPr id="1032" name="Google Shape;103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00:13</a:t>
            </a:r>
            <a:endParaRPr sz="6000">
              <a:solidFill>
                <a:schemeClr val="dk1"/>
              </a:solidFill>
              <a:latin typeface="Calibri"/>
              <a:ea typeface="Calibri"/>
              <a:cs typeface="Calibri"/>
              <a:sym typeface="Calibri"/>
            </a:endParaRPr>
          </a:p>
        </p:txBody>
      </p:sp>
      <p:sp>
        <p:nvSpPr>
          <p:cNvPr id="1033" name="Google Shape;103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00:12</a:t>
            </a:r>
            <a:endParaRPr sz="6000">
              <a:solidFill>
                <a:schemeClr val="dk1"/>
              </a:solidFill>
              <a:latin typeface="Calibri"/>
              <a:ea typeface="Calibri"/>
              <a:cs typeface="Calibri"/>
              <a:sym typeface="Calibri"/>
            </a:endParaRPr>
          </a:p>
        </p:txBody>
      </p:sp>
      <p:sp>
        <p:nvSpPr>
          <p:cNvPr id="1034" name="Google Shape;103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00:11</a:t>
            </a:r>
            <a:endParaRPr sz="6000">
              <a:solidFill>
                <a:schemeClr val="dk1"/>
              </a:solidFill>
              <a:latin typeface="Calibri"/>
              <a:ea typeface="Calibri"/>
              <a:cs typeface="Calibri"/>
              <a:sym typeface="Calibri"/>
            </a:endParaRPr>
          </a:p>
        </p:txBody>
      </p:sp>
      <p:sp>
        <p:nvSpPr>
          <p:cNvPr id="1035" name="Google Shape;1035;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00:10</a:t>
            </a:r>
            <a:endParaRPr sz="6000">
              <a:solidFill>
                <a:schemeClr val="dk1"/>
              </a:solidFill>
              <a:latin typeface="Calibri"/>
              <a:ea typeface="Calibri"/>
              <a:cs typeface="Calibri"/>
              <a:sym typeface="Calibri"/>
            </a:endParaRPr>
          </a:p>
        </p:txBody>
      </p:sp>
      <p:sp>
        <p:nvSpPr>
          <p:cNvPr id="1036" name="Google Shape;1036;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00:09</a:t>
            </a:r>
            <a:endParaRPr sz="6000">
              <a:solidFill>
                <a:schemeClr val="dk1"/>
              </a:solidFill>
              <a:latin typeface="Calibri"/>
              <a:ea typeface="Calibri"/>
              <a:cs typeface="Calibri"/>
              <a:sym typeface="Calibri"/>
            </a:endParaRPr>
          </a:p>
        </p:txBody>
      </p:sp>
      <p:sp>
        <p:nvSpPr>
          <p:cNvPr id="1037" name="Google Shape;1037;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00:08</a:t>
            </a:r>
            <a:endParaRPr sz="6000">
              <a:solidFill>
                <a:schemeClr val="dk1"/>
              </a:solidFill>
              <a:latin typeface="Calibri"/>
              <a:ea typeface="Calibri"/>
              <a:cs typeface="Calibri"/>
              <a:sym typeface="Calibri"/>
            </a:endParaRPr>
          </a:p>
        </p:txBody>
      </p:sp>
      <p:sp>
        <p:nvSpPr>
          <p:cNvPr id="1038" name="Google Shape;1038;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00:07</a:t>
            </a:r>
            <a:endParaRPr sz="6000">
              <a:solidFill>
                <a:schemeClr val="dk1"/>
              </a:solidFill>
              <a:latin typeface="Calibri"/>
              <a:ea typeface="Calibri"/>
              <a:cs typeface="Calibri"/>
              <a:sym typeface="Calibri"/>
            </a:endParaRPr>
          </a:p>
        </p:txBody>
      </p:sp>
      <p:sp>
        <p:nvSpPr>
          <p:cNvPr id="1039" name="Google Shape;1039;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00:06</a:t>
            </a:r>
            <a:endParaRPr sz="6000">
              <a:solidFill>
                <a:schemeClr val="dk1"/>
              </a:solidFill>
              <a:latin typeface="Calibri"/>
              <a:ea typeface="Calibri"/>
              <a:cs typeface="Calibri"/>
              <a:sym typeface="Calibri"/>
            </a:endParaRPr>
          </a:p>
        </p:txBody>
      </p:sp>
      <p:sp>
        <p:nvSpPr>
          <p:cNvPr id="1040" name="Google Shape;1040;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00:05</a:t>
            </a:r>
            <a:endParaRPr sz="6000">
              <a:solidFill>
                <a:schemeClr val="dk1"/>
              </a:solidFill>
              <a:latin typeface="Calibri"/>
              <a:ea typeface="Calibri"/>
              <a:cs typeface="Calibri"/>
              <a:sym typeface="Calibri"/>
            </a:endParaRPr>
          </a:p>
        </p:txBody>
      </p:sp>
      <p:sp>
        <p:nvSpPr>
          <p:cNvPr id="1041" name="Google Shape;1041;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00:04</a:t>
            </a:r>
            <a:endParaRPr sz="6000">
              <a:solidFill>
                <a:schemeClr val="dk1"/>
              </a:solidFill>
              <a:latin typeface="Calibri"/>
              <a:ea typeface="Calibri"/>
              <a:cs typeface="Calibri"/>
              <a:sym typeface="Calibri"/>
            </a:endParaRPr>
          </a:p>
        </p:txBody>
      </p:sp>
      <p:sp>
        <p:nvSpPr>
          <p:cNvPr id="1042" name="Google Shape;1042;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00:03</a:t>
            </a:r>
            <a:endParaRPr sz="6000">
              <a:solidFill>
                <a:schemeClr val="dk1"/>
              </a:solidFill>
              <a:latin typeface="Calibri"/>
              <a:ea typeface="Calibri"/>
              <a:cs typeface="Calibri"/>
              <a:sym typeface="Calibri"/>
            </a:endParaRPr>
          </a:p>
        </p:txBody>
      </p:sp>
      <p:sp>
        <p:nvSpPr>
          <p:cNvPr id="1043" name="Google Shape;1043;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00:02</a:t>
            </a:r>
            <a:endParaRPr sz="6000">
              <a:solidFill>
                <a:schemeClr val="dk1"/>
              </a:solidFill>
              <a:latin typeface="Calibri"/>
              <a:ea typeface="Calibri"/>
              <a:cs typeface="Calibri"/>
              <a:sym typeface="Calibri"/>
            </a:endParaRPr>
          </a:p>
        </p:txBody>
      </p:sp>
      <p:sp>
        <p:nvSpPr>
          <p:cNvPr id="1044" name="Google Shape;1044;p28"/>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00:01</a:t>
            </a:r>
            <a:endParaRPr sz="6000">
              <a:solidFill>
                <a:schemeClr val="dk1"/>
              </a:solidFill>
              <a:latin typeface="Calibri"/>
              <a:ea typeface="Calibri"/>
              <a:cs typeface="Calibri"/>
              <a:sym typeface="Calibri"/>
            </a:endParaRPr>
          </a:p>
        </p:txBody>
      </p:sp>
      <p:sp>
        <p:nvSpPr>
          <p:cNvPr id="1045" name="Google Shape;1045;p28"/>
          <p:cNvSpPr/>
          <p:nvPr/>
        </p:nvSpPr>
        <p:spPr>
          <a:xfrm>
            <a:off x="3918857" y="418012"/>
            <a:ext cx="3735977" cy="3187337"/>
          </a:xfrm>
          <a:prstGeom prst="ellipse">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00:00</a:t>
            </a:r>
            <a:endParaRPr sz="6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1000"/>
                                        <p:tgtEl>
                                          <p:spTgt spid="6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1000"/>
                                        <p:tgtEl>
                                          <p:spTgt spid="68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1000"/>
                                        <p:tgtEl>
                                          <p:spTgt spid="68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1000"/>
                                        <p:tgtEl>
                                          <p:spTgt spid="68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1000"/>
                                        <p:tgtEl>
                                          <p:spTgt spid="68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1000"/>
                                        <p:tgtEl>
                                          <p:spTgt spid="690"/>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1000"/>
                                        <p:tgtEl>
                                          <p:spTgt spid="691"/>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1000"/>
                                        <p:tgtEl>
                                          <p:spTgt spid="692"/>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1000"/>
                                        <p:tgtEl>
                                          <p:spTgt spid="693"/>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1000"/>
                                        <p:tgtEl>
                                          <p:spTgt spid="694"/>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1000"/>
                                        <p:tgtEl>
                                          <p:spTgt spid="695"/>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1000"/>
                                        <p:tgtEl>
                                          <p:spTgt spid="696"/>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1000"/>
                                        <p:tgtEl>
                                          <p:spTgt spid="697"/>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00"/>
                                        <p:tgtEl>
                                          <p:spTgt spid="698"/>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000"/>
                                        <p:tgtEl>
                                          <p:spTgt spid="699"/>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1000"/>
                                        <p:tgtEl>
                                          <p:spTgt spid="701"/>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1000"/>
                                        <p:tgtEl>
                                          <p:spTgt spid="702"/>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1000"/>
                                        <p:tgtEl>
                                          <p:spTgt spid="703"/>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1000"/>
                                        <p:tgtEl>
                                          <p:spTgt spid="704"/>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1000"/>
                                        <p:tgtEl>
                                          <p:spTgt spid="705"/>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1000"/>
                                        <p:tgtEl>
                                          <p:spTgt spid="706"/>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1000"/>
                                        <p:tgtEl>
                                          <p:spTgt spid="707"/>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1000"/>
                                        <p:tgtEl>
                                          <p:spTgt spid="708"/>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1000"/>
                                        <p:tgtEl>
                                          <p:spTgt spid="709"/>
                                        </p:tgtEl>
                                      </p:cBhvr>
                                    </p:animEffec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1000"/>
                                        <p:tgtEl>
                                          <p:spTgt spid="710"/>
                                        </p:tgtEl>
                                      </p:cBhvr>
                                    </p:animEffect>
                                  </p:childTnLst>
                                </p:cTn>
                              </p:par>
                            </p:childTnLst>
                          </p:cTn>
                        </p:par>
                        <p:par>
                          <p:cTn fill="hold">
                            <p:stCondLst>
                              <p:cond delay="26000"/>
                            </p:stCondLst>
                            <p:childTnLst>
                              <p:par>
                                <p:cTn fill="hold" nodeType="after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1000"/>
                                        <p:tgtEl>
                                          <p:spTgt spid="711"/>
                                        </p:tgtEl>
                                      </p:cBhvr>
                                    </p:animEffect>
                                  </p:childTnLst>
                                </p:cTn>
                              </p:par>
                            </p:childTnLst>
                          </p:cTn>
                        </p:par>
                        <p:par>
                          <p:cTn fill="hold">
                            <p:stCondLst>
                              <p:cond delay="27000"/>
                            </p:stCondLst>
                            <p:childTnLst>
                              <p:par>
                                <p:cTn fill="hold" nodeType="after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1000"/>
                                        <p:tgtEl>
                                          <p:spTgt spid="712"/>
                                        </p:tgtEl>
                                      </p:cBhvr>
                                    </p:animEffect>
                                  </p:childTnLst>
                                </p:cTn>
                              </p:par>
                            </p:childTnLst>
                          </p:cTn>
                        </p:par>
                        <p:par>
                          <p:cTn fill="hold">
                            <p:stCondLst>
                              <p:cond delay="28000"/>
                            </p:stCondLst>
                            <p:childTnLst>
                              <p:par>
                                <p:cTn fill="hold" nodeType="after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1000"/>
                                        <p:tgtEl>
                                          <p:spTgt spid="713"/>
                                        </p:tgtEl>
                                      </p:cBhvr>
                                    </p:animEffect>
                                  </p:childTnLst>
                                </p:cTn>
                              </p:par>
                            </p:childTnLst>
                          </p:cTn>
                        </p:par>
                        <p:par>
                          <p:cTn fill="hold">
                            <p:stCondLst>
                              <p:cond delay="29000"/>
                            </p:stCondLst>
                            <p:childTnLst>
                              <p:par>
                                <p:cTn fill="hold" nodeType="after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1000"/>
                                        <p:tgtEl>
                                          <p:spTgt spid="714"/>
                                        </p:tgtEl>
                                      </p:cBhvr>
                                    </p:animEffect>
                                  </p:childTnLst>
                                </p:cTn>
                              </p:par>
                            </p:childTnLst>
                          </p:cTn>
                        </p:par>
                        <p:par>
                          <p:cTn fill="hold">
                            <p:stCondLst>
                              <p:cond delay="30000"/>
                            </p:stCondLst>
                            <p:childTnLst>
                              <p:par>
                                <p:cTn fill="hold" nodeType="after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1000"/>
                                        <p:tgtEl>
                                          <p:spTgt spid="715"/>
                                        </p:tgtEl>
                                      </p:cBhvr>
                                    </p:animEffect>
                                  </p:childTnLst>
                                </p:cTn>
                              </p:par>
                            </p:childTnLst>
                          </p:cTn>
                        </p:par>
                        <p:par>
                          <p:cTn fill="hold">
                            <p:stCondLst>
                              <p:cond delay="31000"/>
                            </p:stCondLst>
                            <p:childTnLst>
                              <p:par>
                                <p:cTn fill="hold" nodeType="after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000"/>
                                        <p:tgtEl>
                                          <p:spTgt spid="716"/>
                                        </p:tgtEl>
                                      </p:cBhvr>
                                    </p:animEffect>
                                  </p:childTnLst>
                                </p:cTn>
                              </p:par>
                            </p:childTnLst>
                          </p:cTn>
                        </p:par>
                        <p:par>
                          <p:cTn fill="hold">
                            <p:stCondLst>
                              <p:cond delay="32000"/>
                            </p:stCondLst>
                            <p:childTnLst>
                              <p:par>
                                <p:cTn fill="hold" nodeType="after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000"/>
                                        <p:tgtEl>
                                          <p:spTgt spid="717"/>
                                        </p:tgtEl>
                                      </p:cBhvr>
                                    </p:animEffect>
                                  </p:childTnLst>
                                </p:cTn>
                              </p:par>
                            </p:childTnLst>
                          </p:cTn>
                        </p:par>
                        <p:par>
                          <p:cTn fill="hold">
                            <p:stCondLst>
                              <p:cond delay="33000"/>
                            </p:stCondLst>
                            <p:childTnLst>
                              <p:par>
                                <p:cTn fill="hold" nodeType="after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childTnLst>
                          </p:cTn>
                        </p:par>
                        <p:par>
                          <p:cTn fill="hold">
                            <p:stCondLst>
                              <p:cond delay="34000"/>
                            </p:stCondLst>
                            <p:childTnLst>
                              <p:par>
                                <p:cTn fill="hold" nodeType="after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000"/>
                                        <p:tgtEl>
                                          <p:spTgt spid="719"/>
                                        </p:tgtEl>
                                      </p:cBhvr>
                                    </p:animEffect>
                                  </p:childTnLst>
                                </p:cTn>
                              </p:par>
                            </p:childTnLst>
                          </p:cTn>
                        </p:par>
                        <p:par>
                          <p:cTn fill="hold">
                            <p:stCondLst>
                              <p:cond delay="35000"/>
                            </p:stCondLst>
                            <p:childTnLst>
                              <p:par>
                                <p:cTn fill="hold" nodeType="after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childTnLst>
                          </p:cTn>
                        </p:par>
                        <p:par>
                          <p:cTn fill="hold">
                            <p:stCondLst>
                              <p:cond delay="36000"/>
                            </p:stCondLst>
                            <p:childTnLst>
                              <p:par>
                                <p:cTn fill="hold" nodeType="after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childTnLst>
                          </p:cTn>
                        </p:par>
                        <p:par>
                          <p:cTn fill="hold">
                            <p:stCondLst>
                              <p:cond delay="37000"/>
                            </p:stCondLst>
                            <p:childTnLst>
                              <p:par>
                                <p:cTn fill="hold" nodeType="after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childTnLst>
                          </p:cTn>
                        </p:par>
                        <p:par>
                          <p:cTn fill="hold">
                            <p:stCondLst>
                              <p:cond delay="38000"/>
                            </p:stCondLst>
                            <p:childTnLst>
                              <p:par>
                                <p:cTn fill="hold" nodeType="after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childTnLst>
                          </p:cTn>
                        </p:par>
                        <p:par>
                          <p:cTn fill="hold">
                            <p:stCondLst>
                              <p:cond delay="39000"/>
                            </p:stCondLst>
                            <p:childTnLst>
                              <p:par>
                                <p:cTn fill="hold" nodeType="after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1000"/>
                                        <p:tgtEl>
                                          <p:spTgt spid="724"/>
                                        </p:tgtEl>
                                      </p:cBhvr>
                                    </p:animEffect>
                                  </p:childTnLst>
                                </p:cTn>
                              </p:par>
                            </p:childTnLst>
                          </p:cTn>
                        </p:par>
                        <p:par>
                          <p:cTn fill="hold">
                            <p:stCondLst>
                              <p:cond delay="40000"/>
                            </p:stCondLst>
                            <p:childTnLst>
                              <p:par>
                                <p:cTn fill="hold" nodeType="after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000"/>
                                        <p:tgtEl>
                                          <p:spTgt spid="725"/>
                                        </p:tgtEl>
                                      </p:cBhvr>
                                    </p:animEffect>
                                  </p:childTnLst>
                                </p:cTn>
                              </p:par>
                            </p:childTnLst>
                          </p:cTn>
                        </p:par>
                        <p:par>
                          <p:cTn fill="hold">
                            <p:stCondLst>
                              <p:cond delay="41000"/>
                            </p:stCondLst>
                            <p:childTnLst>
                              <p:par>
                                <p:cTn fill="hold" nodeType="after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1000"/>
                                        <p:tgtEl>
                                          <p:spTgt spid="726"/>
                                        </p:tgtEl>
                                      </p:cBhvr>
                                    </p:animEffect>
                                  </p:childTnLst>
                                </p:cTn>
                              </p:par>
                            </p:childTnLst>
                          </p:cTn>
                        </p:par>
                        <p:par>
                          <p:cTn fill="hold">
                            <p:stCondLst>
                              <p:cond delay="42000"/>
                            </p:stCondLst>
                            <p:childTnLst>
                              <p:par>
                                <p:cTn fill="hold" nodeType="after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1000"/>
                                        <p:tgtEl>
                                          <p:spTgt spid="727"/>
                                        </p:tgtEl>
                                      </p:cBhvr>
                                    </p:animEffect>
                                  </p:childTnLst>
                                </p:cTn>
                              </p:par>
                            </p:childTnLst>
                          </p:cTn>
                        </p:par>
                        <p:par>
                          <p:cTn fill="hold">
                            <p:stCondLst>
                              <p:cond delay="43000"/>
                            </p:stCondLst>
                            <p:childTnLst>
                              <p:par>
                                <p:cTn fill="hold" nodeType="after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1000"/>
                                        <p:tgtEl>
                                          <p:spTgt spid="728"/>
                                        </p:tgtEl>
                                      </p:cBhvr>
                                    </p:animEffect>
                                  </p:childTnLst>
                                </p:cTn>
                              </p:par>
                            </p:childTnLst>
                          </p:cTn>
                        </p:par>
                        <p:par>
                          <p:cTn fill="hold">
                            <p:stCondLst>
                              <p:cond delay="44000"/>
                            </p:stCondLst>
                            <p:childTnLst>
                              <p:par>
                                <p:cTn fill="hold" nodeType="after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childTnLst>
                          </p:cTn>
                        </p:par>
                        <p:par>
                          <p:cTn fill="hold">
                            <p:stCondLst>
                              <p:cond delay="45000"/>
                            </p:stCondLst>
                            <p:childTnLst>
                              <p:par>
                                <p:cTn fill="hold" nodeType="after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1000"/>
                                        <p:tgtEl>
                                          <p:spTgt spid="730"/>
                                        </p:tgtEl>
                                      </p:cBhvr>
                                    </p:animEffect>
                                  </p:childTnLst>
                                </p:cTn>
                              </p:par>
                            </p:childTnLst>
                          </p:cTn>
                        </p:par>
                        <p:par>
                          <p:cTn fill="hold">
                            <p:stCondLst>
                              <p:cond delay="46000"/>
                            </p:stCondLst>
                            <p:childTnLst>
                              <p:par>
                                <p:cTn fill="hold" nodeType="after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1000"/>
                                        <p:tgtEl>
                                          <p:spTgt spid="731"/>
                                        </p:tgtEl>
                                      </p:cBhvr>
                                    </p:animEffect>
                                  </p:childTnLst>
                                </p:cTn>
                              </p:par>
                            </p:childTnLst>
                          </p:cTn>
                        </p:par>
                        <p:par>
                          <p:cTn fill="hold">
                            <p:stCondLst>
                              <p:cond delay="47000"/>
                            </p:stCondLst>
                            <p:childTnLst>
                              <p:par>
                                <p:cTn fill="hold" nodeType="after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1000"/>
                                        <p:tgtEl>
                                          <p:spTgt spid="732"/>
                                        </p:tgtEl>
                                      </p:cBhvr>
                                    </p:animEffect>
                                  </p:childTnLst>
                                </p:cTn>
                              </p:par>
                            </p:childTnLst>
                          </p:cTn>
                        </p:par>
                        <p:par>
                          <p:cTn fill="hold">
                            <p:stCondLst>
                              <p:cond delay="48000"/>
                            </p:stCondLst>
                            <p:childTnLst>
                              <p:par>
                                <p:cTn fill="hold" nodeType="after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1000"/>
                                        <p:tgtEl>
                                          <p:spTgt spid="733"/>
                                        </p:tgtEl>
                                      </p:cBhvr>
                                    </p:animEffect>
                                  </p:childTnLst>
                                </p:cTn>
                              </p:par>
                            </p:childTnLst>
                          </p:cTn>
                        </p:par>
                        <p:par>
                          <p:cTn fill="hold">
                            <p:stCondLst>
                              <p:cond delay="49000"/>
                            </p:stCondLst>
                            <p:childTnLst>
                              <p:par>
                                <p:cTn fill="hold" nodeType="after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1000"/>
                                        <p:tgtEl>
                                          <p:spTgt spid="734"/>
                                        </p:tgtEl>
                                      </p:cBhvr>
                                    </p:animEffect>
                                  </p:childTnLst>
                                </p:cTn>
                              </p:par>
                            </p:childTnLst>
                          </p:cTn>
                        </p:par>
                        <p:par>
                          <p:cTn fill="hold">
                            <p:stCondLst>
                              <p:cond delay="50000"/>
                            </p:stCondLst>
                            <p:childTnLst>
                              <p:par>
                                <p:cTn fill="hold" nodeType="after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1000"/>
                                        <p:tgtEl>
                                          <p:spTgt spid="735"/>
                                        </p:tgtEl>
                                      </p:cBhvr>
                                    </p:animEffect>
                                  </p:childTnLst>
                                </p:cTn>
                              </p:par>
                            </p:childTnLst>
                          </p:cTn>
                        </p:par>
                        <p:par>
                          <p:cTn fill="hold">
                            <p:stCondLst>
                              <p:cond delay="51000"/>
                            </p:stCondLst>
                            <p:childTnLst>
                              <p:par>
                                <p:cTn fill="hold" nodeType="after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1000"/>
                                        <p:tgtEl>
                                          <p:spTgt spid="736"/>
                                        </p:tgtEl>
                                      </p:cBhvr>
                                    </p:animEffect>
                                  </p:childTnLst>
                                </p:cTn>
                              </p:par>
                            </p:childTnLst>
                          </p:cTn>
                        </p:par>
                        <p:par>
                          <p:cTn fill="hold">
                            <p:stCondLst>
                              <p:cond delay="52000"/>
                            </p:stCondLst>
                            <p:childTnLst>
                              <p:par>
                                <p:cTn fill="hold" nodeType="after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1000"/>
                                        <p:tgtEl>
                                          <p:spTgt spid="737"/>
                                        </p:tgtEl>
                                      </p:cBhvr>
                                    </p:animEffect>
                                  </p:childTnLst>
                                </p:cTn>
                              </p:par>
                            </p:childTnLst>
                          </p:cTn>
                        </p:par>
                        <p:par>
                          <p:cTn fill="hold">
                            <p:stCondLst>
                              <p:cond delay="53000"/>
                            </p:stCondLst>
                            <p:childTnLst>
                              <p:par>
                                <p:cTn fill="hold" nodeType="after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1000"/>
                                        <p:tgtEl>
                                          <p:spTgt spid="738"/>
                                        </p:tgtEl>
                                      </p:cBhvr>
                                    </p:animEffect>
                                  </p:childTnLst>
                                </p:cTn>
                              </p:par>
                            </p:childTnLst>
                          </p:cTn>
                        </p:par>
                        <p:par>
                          <p:cTn fill="hold">
                            <p:stCondLst>
                              <p:cond delay="54000"/>
                            </p:stCondLst>
                            <p:childTnLst>
                              <p:par>
                                <p:cTn fill="hold" nodeType="after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1000"/>
                                        <p:tgtEl>
                                          <p:spTgt spid="739"/>
                                        </p:tgtEl>
                                      </p:cBhvr>
                                    </p:animEffect>
                                  </p:childTnLst>
                                </p:cTn>
                              </p:par>
                            </p:childTnLst>
                          </p:cTn>
                        </p:par>
                        <p:par>
                          <p:cTn fill="hold">
                            <p:stCondLst>
                              <p:cond delay="55000"/>
                            </p:stCondLst>
                            <p:childTnLst>
                              <p:par>
                                <p:cTn fill="hold" nodeType="after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1000"/>
                                        <p:tgtEl>
                                          <p:spTgt spid="740"/>
                                        </p:tgtEl>
                                      </p:cBhvr>
                                    </p:animEffect>
                                  </p:childTnLst>
                                </p:cTn>
                              </p:par>
                            </p:childTnLst>
                          </p:cTn>
                        </p:par>
                        <p:par>
                          <p:cTn fill="hold">
                            <p:stCondLst>
                              <p:cond delay="56000"/>
                            </p:stCondLst>
                            <p:childTnLst>
                              <p:par>
                                <p:cTn fill="hold" nodeType="after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1000"/>
                                        <p:tgtEl>
                                          <p:spTgt spid="741"/>
                                        </p:tgtEl>
                                      </p:cBhvr>
                                    </p:animEffect>
                                  </p:childTnLst>
                                </p:cTn>
                              </p:par>
                            </p:childTnLst>
                          </p:cTn>
                        </p:par>
                        <p:par>
                          <p:cTn fill="hold">
                            <p:stCondLst>
                              <p:cond delay="57000"/>
                            </p:stCondLst>
                            <p:childTnLst>
                              <p:par>
                                <p:cTn fill="hold" nodeType="after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1000"/>
                                        <p:tgtEl>
                                          <p:spTgt spid="742"/>
                                        </p:tgtEl>
                                      </p:cBhvr>
                                    </p:animEffect>
                                  </p:childTnLst>
                                </p:cTn>
                              </p:par>
                            </p:childTnLst>
                          </p:cTn>
                        </p:par>
                        <p:par>
                          <p:cTn fill="hold">
                            <p:stCondLst>
                              <p:cond delay="58000"/>
                            </p:stCondLst>
                            <p:childTnLst>
                              <p:par>
                                <p:cTn fill="hold" nodeType="after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1000"/>
                                        <p:tgtEl>
                                          <p:spTgt spid="743"/>
                                        </p:tgtEl>
                                      </p:cBhvr>
                                    </p:animEffect>
                                  </p:childTnLst>
                                </p:cTn>
                              </p:par>
                            </p:childTnLst>
                          </p:cTn>
                        </p:par>
                        <p:par>
                          <p:cTn fill="hold">
                            <p:stCondLst>
                              <p:cond delay="59000"/>
                            </p:stCondLst>
                            <p:childTnLst>
                              <p:par>
                                <p:cTn fill="hold" nodeType="after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1000"/>
                                        <p:tgtEl>
                                          <p:spTgt spid="744"/>
                                        </p:tgtEl>
                                      </p:cBhvr>
                                    </p:animEffect>
                                  </p:childTnLst>
                                </p:cTn>
                              </p:par>
                            </p:childTnLst>
                          </p:cTn>
                        </p:par>
                        <p:par>
                          <p:cTn fill="hold">
                            <p:stCondLst>
                              <p:cond delay="60000"/>
                            </p:stCondLst>
                            <p:childTnLst>
                              <p:par>
                                <p:cTn fill="hold" nodeType="after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000"/>
                                        <p:tgtEl>
                                          <p:spTgt spid="745"/>
                                        </p:tgtEl>
                                      </p:cBhvr>
                                    </p:animEffect>
                                  </p:childTnLst>
                                </p:cTn>
                              </p:par>
                            </p:childTnLst>
                          </p:cTn>
                        </p:par>
                        <p:par>
                          <p:cTn fill="hold">
                            <p:stCondLst>
                              <p:cond delay="61000"/>
                            </p:stCondLst>
                            <p:childTnLst>
                              <p:par>
                                <p:cTn fill="hold" nodeType="after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childTnLst>
                          </p:cTn>
                        </p:par>
                        <p:par>
                          <p:cTn fill="hold">
                            <p:stCondLst>
                              <p:cond delay="62000"/>
                            </p:stCondLst>
                            <p:childTnLst>
                              <p:par>
                                <p:cTn fill="hold" nodeType="after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childTnLst>
                          </p:cTn>
                        </p:par>
                        <p:par>
                          <p:cTn fill="hold">
                            <p:stCondLst>
                              <p:cond delay="63000"/>
                            </p:stCondLst>
                            <p:childTnLst>
                              <p:par>
                                <p:cTn fill="hold" nodeType="after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000"/>
                                        <p:tgtEl>
                                          <p:spTgt spid="748"/>
                                        </p:tgtEl>
                                      </p:cBhvr>
                                    </p:animEffect>
                                  </p:childTnLst>
                                </p:cTn>
                              </p:par>
                            </p:childTnLst>
                          </p:cTn>
                        </p:par>
                        <p:par>
                          <p:cTn fill="hold">
                            <p:stCondLst>
                              <p:cond delay="64000"/>
                            </p:stCondLst>
                            <p:childTnLst>
                              <p:par>
                                <p:cTn fill="hold" nodeType="after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1000"/>
                                        <p:tgtEl>
                                          <p:spTgt spid="749"/>
                                        </p:tgtEl>
                                      </p:cBhvr>
                                    </p:animEffect>
                                  </p:childTnLst>
                                </p:cTn>
                              </p:par>
                            </p:childTnLst>
                          </p:cTn>
                        </p:par>
                        <p:par>
                          <p:cTn fill="hold">
                            <p:stCondLst>
                              <p:cond delay="65000"/>
                            </p:stCondLst>
                            <p:childTnLst>
                              <p:par>
                                <p:cTn fill="hold" nodeType="after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1000"/>
                                        <p:tgtEl>
                                          <p:spTgt spid="750"/>
                                        </p:tgtEl>
                                      </p:cBhvr>
                                    </p:animEffect>
                                  </p:childTnLst>
                                </p:cTn>
                              </p:par>
                            </p:childTnLst>
                          </p:cTn>
                        </p:par>
                        <p:par>
                          <p:cTn fill="hold">
                            <p:stCondLst>
                              <p:cond delay="66000"/>
                            </p:stCondLst>
                            <p:childTnLst>
                              <p:par>
                                <p:cTn fill="hold" nodeType="after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1000"/>
                                        <p:tgtEl>
                                          <p:spTgt spid="751"/>
                                        </p:tgtEl>
                                      </p:cBhvr>
                                    </p:animEffect>
                                  </p:childTnLst>
                                </p:cTn>
                              </p:par>
                            </p:childTnLst>
                          </p:cTn>
                        </p:par>
                        <p:par>
                          <p:cTn fill="hold">
                            <p:stCondLst>
                              <p:cond delay="67000"/>
                            </p:stCondLst>
                            <p:childTnLst>
                              <p:par>
                                <p:cTn fill="hold" nodeType="after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1000"/>
                                        <p:tgtEl>
                                          <p:spTgt spid="752"/>
                                        </p:tgtEl>
                                      </p:cBhvr>
                                    </p:animEffect>
                                  </p:childTnLst>
                                </p:cTn>
                              </p:par>
                            </p:childTnLst>
                          </p:cTn>
                        </p:par>
                        <p:par>
                          <p:cTn fill="hold">
                            <p:stCondLst>
                              <p:cond delay="68000"/>
                            </p:stCondLst>
                            <p:childTnLst>
                              <p:par>
                                <p:cTn fill="hold" nodeType="after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1000"/>
                                        <p:tgtEl>
                                          <p:spTgt spid="753"/>
                                        </p:tgtEl>
                                      </p:cBhvr>
                                    </p:animEffect>
                                  </p:childTnLst>
                                </p:cTn>
                              </p:par>
                            </p:childTnLst>
                          </p:cTn>
                        </p:par>
                        <p:par>
                          <p:cTn fill="hold">
                            <p:stCondLst>
                              <p:cond delay="69000"/>
                            </p:stCondLst>
                            <p:childTnLst>
                              <p:par>
                                <p:cTn fill="hold" nodeType="after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1000"/>
                                        <p:tgtEl>
                                          <p:spTgt spid="754"/>
                                        </p:tgtEl>
                                      </p:cBhvr>
                                    </p:animEffect>
                                  </p:childTnLst>
                                </p:cTn>
                              </p:par>
                            </p:childTnLst>
                          </p:cTn>
                        </p:par>
                        <p:par>
                          <p:cTn fill="hold">
                            <p:stCondLst>
                              <p:cond delay="70000"/>
                            </p:stCondLst>
                            <p:childTnLst>
                              <p:par>
                                <p:cTn fill="hold" nodeType="after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1000"/>
                                        <p:tgtEl>
                                          <p:spTgt spid="755"/>
                                        </p:tgtEl>
                                      </p:cBhvr>
                                    </p:animEffect>
                                  </p:childTnLst>
                                </p:cTn>
                              </p:par>
                            </p:childTnLst>
                          </p:cTn>
                        </p:par>
                        <p:par>
                          <p:cTn fill="hold">
                            <p:stCondLst>
                              <p:cond delay="71000"/>
                            </p:stCondLst>
                            <p:childTnLst>
                              <p:par>
                                <p:cTn fill="hold" nodeType="after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1000"/>
                                        <p:tgtEl>
                                          <p:spTgt spid="756"/>
                                        </p:tgtEl>
                                      </p:cBhvr>
                                    </p:animEffect>
                                  </p:childTnLst>
                                </p:cTn>
                              </p:par>
                            </p:childTnLst>
                          </p:cTn>
                        </p:par>
                        <p:par>
                          <p:cTn fill="hold">
                            <p:stCondLst>
                              <p:cond delay="72000"/>
                            </p:stCondLst>
                            <p:childTnLst>
                              <p:par>
                                <p:cTn fill="hold" nodeType="after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1000"/>
                                        <p:tgtEl>
                                          <p:spTgt spid="757"/>
                                        </p:tgtEl>
                                      </p:cBhvr>
                                    </p:animEffect>
                                  </p:childTnLst>
                                </p:cTn>
                              </p:par>
                            </p:childTnLst>
                          </p:cTn>
                        </p:par>
                        <p:par>
                          <p:cTn fill="hold">
                            <p:stCondLst>
                              <p:cond delay="73000"/>
                            </p:stCondLst>
                            <p:childTnLst>
                              <p:par>
                                <p:cTn fill="hold" nodeType="after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1000"/>
                                        <p:tgtEl>
                                          <p:spTgt spid="758"/>
                                        </p:tgtEl>
                                      </p:cBhvr>
                                    </p:animEffect>
                                  </p:childTnLst>
                                </p:cTn>
                              </p:par>
                            </p:childTnLst>
                          </p:cTn>
                        </p:par>
                        <p:par>
                          <p:cTn fill="hold">
                            <p:stCondLst>
                              <p:cond delay="74000"/>
                            </p:stCondLst>
                            <p:childTnLst>
                              <p:par>
                                <p:cTn fill="hold" nodeType="after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1000"/>
                                        <p:tgtEl>
                                          <p:spTgt spid="759"/>
                                        </p:tgtEl>
                                      </p:cBhvr>
                                    </p:animEffect>
                                  </p:childTnLst>
                                </p:cTn>
                              </p:par>
                            </p:childTnLst>
                          </p:cTn>
                        </p:par>
                        <p:par>
                          <p:cTn fill="hold">
                            <p:stCondLst>
                              <p:cond delay="75000"/>
                            </p:stCondLst>
                            <p:childTnLst>
                              <p:par>
                                <p:cTn fill="hold" nodeType="after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1000"/>
                                        <p:tgtEl>
                                          <p:spTgt spid="760"/>
                                        </p:tgtEl>
                                      </p:cBhvr>
                                    </p:animEffect>
                                  </p:childTnLst>
                                </p:cTn>
                              </p:par>
                            </p:childTnLst>
                          </p:cTn>
                        </p:par>
                        <p:par>
                          <p:cTn fill="hold">
                            <p:stCondLst>
                              <p:cond delay="76000"/>
                            </p:stCondLst>
                            <p:childTnLst>
                              <p:par>
                                <p:cTn fill="hold" nodeType="after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1000"/>
                                        <p:tgtEl>
                                          <p:spTgt spid="761"/>
                                        </p:tgtEl>
                                      </p:cBhvr>
                                    </p:animEffect>
                                  </p:childTnLst>
                                </p:cTn>
                              </p:par>
                            </p:childTnLst>
                          </p:cTn>
                        </p:par>
                        <p:par>
                          <p:cTn fill="hold">
                            <p:stCondLst>
                              <p:cond delay="77000"/>
                            </p:stCondLst>
                            <p:childTnLst>
                              <p:par>
                                <p:cTn fill="hold" nodeType="after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1000"/>
                                        <p:tgtEl>
                                          <p:spTgt spid="762"/>
                                        </p:tgtEl>
                                      </p:cBhvr>
                                    </p:animEffect>
                                  </p:childTnLst>
                                </p:cTn>
                              </p:par>
                            </p:childTnLst>
                          </p:cTn>
                        </p:par>
                        <p:par>
                          <p:cTn fill="hold">
                            <p:stCondLst>
                              <p:cond delay="78000"/>
                            </p:stCondLst>
                            <p:childTnLst>
                              <p:par>
                                <p:cTn fill="hold" nodeType="after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1000"/>
                                        <p:tgtEl>
                                          <p:spTgt spid="763"/>
                                        </p:tgtEl>
                                      </p:cBhvr>
                                    </p:animEffect>
                                  </p:childTnLst>
                                </p:cTn>
                              </p:par>
                            </p:childTnLst>
                          </p:cTn>
                        </p:par>
                        <p:par>
                          <p:cTn fill="hold">
                            <p:stCondLst>
                              <p:cond delay="79000"/>
                            </p:stCondLst>
                            <p:childTnLst>
                              <p:par>
                                <p:cTn fill="hold" nodeType="after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1000"/>
                                        <p:tgtEl>
                                          <p:spTgt spid="764"/>
                                        </p:tgtEl>
                                      </p:cBhvr>
                                    </p:animEffect>
                                  </p:childTnLst>
                                </p:cTn>
                              </p:par>
                            </p:childTnLst>
                          </p:cTn>
                        </p:par>
                        <p:par>
                          <p:cTn fill="hold">
                            <p:stCondLst>
                              <p:cond delay="80000"/>
                            </p:stCondLst>
                            <p:childTnLst>
                              <p:par>
                                <p:cTn fill="hold" nodeType="after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1000"/>
                                        <p:tgtEl>
                                          <p:spTgt spid="765"/>
                                        </p:tgtEl>
                                      </p:cBhvr>
                                    </p:animEffect>
                                  </p:childTnLst>
                                </p:cTn>
                              </p:par>
                            </p:childTnLst>
                          </p:cTn>
                        </p:par>
                        <p:par>
                          <p:cTn fill="hold">
                            <p:stCondLst>
                              <p:cond delay="81000"/>
                            </p:stCondLst>
                            <p:childTnLst>
                              <p:par>
                                <p:cTn fill="hold" nodeType="after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1000"/>
                                        <p:tgtEl>
                                          <p:spTgt spid="766"/>
                                        </p:tgtEl>
                                      </p:cBhvr>
                                    </p:animEffect>
                                  </p:childTnLst>
                                </p:cTn>
                              </p:par>
                            </p:childTnLst>
                          </p:cTn>
                        </p:par>
                        <p:par>
                          <p:cTn fill="hold">
                            <p:stCondLst>
                              <p:cond delay="82000"/>
                            </p:stCondLst>
                            <p:childTnLst>
                              <p:par>
                                <p:cTn fill="hold" nodeType="after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1000"/>
                                        <p:tgtEl>
                                          <p:spTgt spid="767"/>
                                        </p:tgtEl>
                                      </p:cBhvr>
                                    </p:animEffect>
                                  </p:childTnLst>
                                </p:cTn>
                              </p:par>
                            </p:childTnLst>
                          </p:cTn>
                        </p:par>
                        <p:par>
                          <p:cTn fill="hold">
                            <p:stCondLst>
                              <p:cond delay="83000"/>
                            </p:stCondLst>
                            <p:childTnLst>
                              <p:par>
                                <p:cTn fill="hold" nodeType="after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1000"/>
                                        <p:tgtEl>
                                          <p:spTgt spid="768"/>
                                        </p:tgtEl>
                                      </p:cBhvr>
                                    </p:animEffect>
                                  </p:childTnLst>
                                </p:cTn>
                              </p:par>
                            </p:childTnLst>
                          </p:cTn>
                        </p:par>
                        <p:par>
                          <p:cTn fill="hold">
                            <p:stCondLst>
                              <p:cond delay="84000"/>
                            </p:stCondLst>
                            <p:childTnLst>
                              <p:par>
                                <p:cTn fill="hold" nodeType="after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1000"/>
                                        <p:tgtEl>
                                          <p:spTgt spid="769"/>
                                        </p:tgtEl>
                                      </p:cBhvr>
                                    </p:animEffect>
                                  </p:childTnLst>
                                </p:cTn>
                              </p:par>
                            </p:childTnLst>
                          </p:cTn>
                        </p:par>
                        <p:par>
                          <p:cTn fill="hold">
                            <p:stCondLst>
                              <p:cond delay="85000"/>
                            </p:stCondLst>
                            <p:childTnLst>
                              <p:par>
                                <p:cTn fill="hold" nodeType="after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1000"/>
                                        <p:tgtEl>
                                          <p:spTgt spid="770"/>
                                        </p:tgtEl>
                                      </p:cBhvr>
                                    </p:animEffect>
                                  </p:childTnLst>
                                </p:cTn>
                              </p:par>
                            </p:childTnLst>
                          </p:cTn>
                        </p:par>
                        <p:par>
                          <p:cTn fill="hold">
                            <p:stCondLst>
                              <p:cond delay="86000"/>
                            </p:stCondLst>
                            <p:childTnLst>
                              <p:par>
                                <p:cTn fill="hold" nodeType="after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1000"/>
                                        <p:tgtEl>
                                          <p:spTgt spid="771"/>
                                        </p:tgtEl>
                                      </p:cBhvr>
                                    </p:animEffect>
                                  </p:childTnLst>
                                </p:cTn>
                              </p:par>
                            </p:childTnLst>
                          </p:cTn>
                        </p:par>
                        <p:par>
                          <p:cTn fill="hold">
                            <p:stCondLst>
                              <p:cond delay="87000"/>
                            </p:stCondLst>
                            <p:childTnLst>
                              <p:par>
                                <p:cTn fill="hold" nodeType="after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1000"/>
                                        <p:tgtEl>
                                          <p:spTgt spid="772"/>
                                        </p:tgtEl>
                                      </p:cBhvr>
                                    </p:animEffect>
                                  </p:childTnLst>
                                </p:cTn>
                              </p:par>
                            </p:childTnLst>
                          </p:cTn>
                        </p:par>
                        <p:par>
                          <p:cTn fill="hold">
                            <p:stCondLst>
                              <p:cond delay="88000"/>
                            </p:stCondLst>
                            <p:childTnLst>
                              <p:par>
                                <p:cTn fill="hold" nodeType="after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1000"/>
                                        <p:tgtEl>
                                          <p:spTgt spid="773"/>
                                        </p:tgtEl>
                                      </p:cBhvr>
                                    </p:animEffect>
                                  </p:childTnLst>
                                </p:cTn>
                              </p:par>
                            </p:childTnLst>
                          </p:cTn>
                        </p:par>
                        <p:par>
                          <p:cTn fill="hold">
                            <p:stCondLst>
                              <p:cond delay="89000"/>
                            </p:stCondLst>
                            <p:childTnLst>
                              <p:par>
                                <p:cTn fill="hold" nodeType="after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1000"/>
                                        <p:tgtEl>
                                          <p:spTgt spid="774"/>
                                        </p:tgtEl>
                                      </p:cBhvr>
                                    </p:animEffect>
                                  </p:childTnLst>
                                </p:cTn>
                              </p:par>
                            </p:childTnLst>
                          </p:cTn>
                        </p:par>
                        <p:par>
                          <p:cTn fill="hold">
                            <p:stCondLst>
                              <p:cond delay="90000"/>
                            </p:stCondLst>
                            <p:childTnLst>
                              <p:par>
                                <p:cTn fill="hold" nodeType="after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1000"/>
                                        <p:tgtEl>
                                          <p:spTgt spid="775"/>
                                        </p:tgtEl>
                                      </p:cBhvr>
                                    </p:animEffect>
                                  </p:childTnLst>
                                </p:cTn>
                              </p:par>
                            </p:childTnLst>
                          </p:cTn>
                        </p:par>
                        <p:par>
                          <p:cTn fill="hold">
                            <p:stCondLst>
                              <p:cond delay="91000"/>
                            </p:stCondLst>
                            <p:childTnLst>
                              <p:par>
                                <p:cTn fill="hold" nodeType="after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1000"/>
                                        <p:tgtEl>
                                          <p:spTgt spid="776"/>
                                        </p:tgtEl>
                                      </p:cBhvr>
                                    </p:animEffect>
                                  </p:childTnLst>
                                </p:cTn>
                              </p:par>
                            </p:childTnLst>
                          </p:cTn>
                        </p:par>
                        <p:par>
                          <p:cTn fill="hold">
                            <p:stCondLst>
                              <p:cond delay="92000"/>
                            </p:stCondLst>
                            <p:childTnLst>
                              <p:par>
                                <p:cTn fill="hold" nodeType="after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1000"/>
                                        <p:tgtEl>
                                          <p:spTgt spid="777"/>
                                        </p:tgtEl>
                                      </p:cBhvr>
                                    </p:animEffect>
                                  </p:childTnLst>
                                </p:cTn>
                              </p:par>
                            </p:childTnLst>
                          </p:cTn>
                        </p:par>
                        <p:par>
                          <p:cTn fill="hold">
                            <p:stCondLst>
                              <p:cond delay="93000"/>
                            </p:stCondLst>
                            <p:childTnLst>
                              <p:par>
                                <p:cTn fill="hold" nodeType="after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1000"/>
                                        <p:tgtEl>
                                          <p:spTgt spid="778"/>
                                        </p:tgtEl>
                                      </p:cBhvr>
                                    </p:animEffect>
                                  </p:childTnLst>
                                </p:cTn>
                              </p:par>
                            </p:childTnLst>
                          </p:cTn>
                        </p:par>
                        <p:par>
                          <p:cTn fill="hold">
                            <p:stCondLst>
                              <p:cond delay="94000"/>
                            </p:stCondLst>
                            <p:childTnLst>
                              <p:par>
                                <p:cTn fill="hold" nodeType="after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1000"/>
                                        <p:tgtEl>
                                          <p:spTgt spid="779"/>
                                        </p:tgtEl>
                                      </p:cBhvr>
                                    </p:animEffect>
                                  </p:childTnLst>
                                </p:cTn>
                              </p:par>
                            </p:childTnLst>
                          </p:cTn>
                        </p:par>
                        <p:par>
                          <p:cTn fill="hold">
                            <p:stCondLst>
                              <p:cond delay="95000"/>
                            </p:stCondLst>
                            <p:childTnLst>
                              <p:par>
                                <p:cTn fill="hold" nodeType="after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1000"/>
                                        <p:tgtEl>
                                          <p:spTgt spid="780"/>
                                        </p:tgtEl>
                                      </p:cBhvr>
                                    </p:animEffect>
                                  </p:childTnLst>
                                </p:cTn>
                              </p:par>
                            </p:childTnLst>
                          </p:cTn>
                        </p:par>
                        <p:par>
                          <p:cTn fill="hold">
                            <p:stCondLst>
                              <p:cond delay="96000"/>
                            </p:stCondLst>
                            <p:childTnLst>
                              <p:par>
                                <p:cTn fill="hold" nodeType="after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1000"/>
                                        <p:tgtEl>
                                          <p:spTgt spid="781"/>
                                        </p:tgtEl>
                                      </p:cBhvr>
                                    </p:animEffect>
                                  </p:childTnLst>
                                </p:cTn>
                              </p:par>
                            </p:childTnLst>
                          </p:cTn>
                        </p:par>
                        <p:par>
                          <p:cTn fill="hold">
                            <p:stCondLst>
                              <p:cond delay="97000"/>
                            </p:stCondLst>
                            <p:childTnLst>
                              <p:par>
                                <p:cTn fill="hold" nodeType="after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1000"/>
                                        <p:tgtEl>
                                          <p:spTgt spid="782"/>
                                        </p:tgtEl>
                                      </p:cBhvr>
                                    </p:animEffect>
                                  </p:childTnLst>
                                </p:cTn>
                              </p:par>
                            </p:childTnLst>
                          </p:cTn>
                        </p:par>
                        <p:par>
                          <p:cTn fill="hold">
                            <p:stCondLst>
                              <p:cond delay="98000"/>
                            </p:stCondLst>
                            <p:childTnLst>
                              <p:par>
                                <p:cTn fill="hold" nodeType="after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1000"/>
                                        <p:tgtEl>
                                          <p:spTgt spid="783"/>
                                        </p:tgtEl>
                                      </p:cBhvr>
                                    </p:animEffect>
                                  </p:childTnLst>
                                </p:cTn>
                              </p:par>
                            </p:childTnLst>
                          </p:cTn>
                        </p:par>
                        <p:par>
                          <p:cTn fill="hold">
                            <p:stCondLst>
                              <p:cond delay="99000"/>
                            </p:stCondLst>
                            <p:childTnLst>
                              <p:par>
                                <p:cTn fill="hold" nodeType="after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1000"/>
                                        <p:tgtEl>
                                          <p:spTgt spid="784"/>
                                        </p:tgtEl>
                                      </p:cBhvr>
                                    </p:animEffect>
                                  </p:childTnLst>
                                </p:cTn>
                              </p:par>
                            </p:childTnLst>
                          </p:cTn>
                        </p:par>
                        <p:par>
                          <p:cTn fill="hold">
                            <p:stCondLst>
                              <p:cond delay="100000"/>
                            </p:stCondLst>
                            <p:childTnLst>
                              <p:par>
                                <p:cTn fill="hold" nodeType="after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1000"/>
                                        <p:tgtEl>
                                          <p:spTgt spid="785"/>
                                        </p:tgtEl>
                                      </p:cBhvr>
                                    </p:animEffect>
                                  </p:childTnLst>
                                </p:cTn>
                              </p:par>
                            </p:childTnLst>
                          </p:cTn>
                        </p:par>
                        <p:par>
                          <p:cTn fill="hold">
                            <p:stCondLst>
                              <p:cond delay="101000"/>
                            </p:stCondLst>
                            <p:childTnLst>
                              <p:par>
                                <p:cTn fill="hold" nodeType="after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1000"/>
                                        <p:tgtEl>
                                          <p:spTgt spid="786"/>
                                        </p:tgtEl>
                                      </p:cBhvr>
                                    </p:animEffect>
                                  </p:childTnLst>
                                </p:cTn>
                              </p:par>
                            </p:childTnLst>
                          </p:cTn>
                        </p:par>
                        <p:par>
                          <p:cTn fill="hold">
                            <p:stCondLst>
                              <p:cond delay="102000"/>
                            </p:stCondLst>
                            <p:childTnLst>
                              <p:par>
                                <p:cTn fill="hold" nodeType="after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1000"/>
                                        <p:tgtEl>
                                          <p:spTgt spid="787"/>
                                        </p:tgtEl>
                                      </p:cBhvr>
                                    </p:animEffect>
                                  </p:childTnLst>
                                </p:cTn>
                              </p:par>
                            </p:childTnLst>
                          </p:cTn>
                        </p:par>
                        <p:par>
                          <p:cTn fill="hold">
                            <p:stCondLst>
                              <p:cond delay="103000"/>
                            </p:stCondLst>
                            <p:childTnLst>
                              <p:par>
                                <p:cTn fill="hold" nodeType="after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1000"/>
                                        <p:tgtEl>
                                          <p:spTgt spid="788"/>
                                        </p:tgtEl>
                                      </p:cBhvr>
                                    </p:animEffect>
                                  </p:childTnLst>
                                </p:cTn>
                              </p:par>
                            </p:childTnLst>
                          </p:cTn>
                        </p:par>
                        <p:par>
                          <p:cTn fill="hold">
                            <p:stCondLst>
                              <p:cond delay="104000"/>
                            </p:stCondLst>
                            <p:childTnLst>
                              <p:par>
                                <p:cTn fill="hold" nodeType="after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1000"/>
                                        <p:tgtEl>
                                          <p:spTgt spid="789"/>
                                        </p:tgtEl>
                                      </p:cBhvr>
                                    </p:animEffect>
                                  </p:childTnLst>
                                </p:cTn>
                              </p:par>
                            </p:childTnLst>
                          </p:cTn>
                        </p:par>
                        <p:par>
                          <p:cTn fill="hold">
                            <p:stCondLst>
                              <p:cond delay="105000"/>
                            </p:stCondLst>
                            <p:childTnLst>
                              <p:par>
                                <p:cTn fill="hold" nodeType="after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1000"/>
                                        <p:tgtEl>
                                          <p:spTgt spid="790"/>
                                        </p:tgtEl>
                                      </p:cBhvr>
                                    </p:animEffect>
                                  </p:childTnLst>
                                </p:cTn>
                              </p:par>
                            </p:childTnLst>
                          </p:cTn>
                        </p:par>
                        <p:par>
                          <p:cTn fill="hold">
                            <p:stCondLst>
                              <p:cond delay="106000"/>
                            </p:stCondLst>
                            <p:childTnLst>
                              <p:par>
                                <p:cTn fill="hold" nodeType="after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1000"/>
                                        <p:tgtEl>
                                          <p:spTgt spid="791"/>
                                        </p:tgtEl>
                                      </p:cBhvr>
                                    </p:animEffect>
                                  </p:childTnLst>
                                </p:cTn>
                              </p:par>
                            </p:childTnLst>
                          </p:cTn>
                        </p:par>
                        <p:par>
                          <p:cTn fill="hold">
                            <p:stCondLst>
                              <p:cond delay="107000"/>
                            </p:stCondLst>
                            <p:childTnLst>
                              <p:par>
                                <p:cTn fill="hold" nodeType="after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1000"/>
                                        <p:tgtEl>
                                          <p:spTgt spid="792"/>
                                        </p:tgtEl>
                                      </p:cBhvr>
                                    </p:animEffect>
                                  </p:childTnLst>
                                </p:cTn>
                              </p:par>
                            </p:childTnLst>
                          </p:cTn>
                        </p:par>
                        <p:par>
                          <p:cTn fill="hold">
                            <p:stCondLst>
                              <p:cond delay="108000"/>
                            </p:stCondLst>
                            <p:childTnLst>
                              <p:par>
                                <p:cTn fill="hold" nodeType="after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1000"/>
                                        <p:tgtEl>
                                          <p:spTgt spid="793"/>
                                        </p:tgtEl>
                                      </p:cBhvr>
                                    </p:animEffect>
                                  </p:childTnLst>
                                </p:cTn>
                              </p:par>
                            </p:childTnLst>
                          </p:cTn>
                        </p:par>
                        <p:par>
                          <p:cTn fill="hold">
                            <p:stCondLst>
                              <p:cond delay="109000"/>
                            </p:stCondLst>
                            <p:childTnLst>
                              <p:par>
                                <p:cTn fill="hold" nodeType="after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1000"/>
                                        <p:tgtEl>
                                          <p:spTgt spid="794"/>
                                        </p:tgtEl>
                                      </p:cBhvr>
                                    </p:animEffect>
                                  </p:childTnLst>
                                </p:cTn>
                              </p:par>
                            </p:childTnLst>
                          </p:cTn>
                        </p:par>
                        <p:par>
                          <p:cTn fill="hold">
                            <p:stCondLst>
                              <p:cond delay="110000"/>
                            </p:stCondLst>
                            <p:childTnLst>
                              <p:par>
                                <p:cTn fill="hold" nodeType="after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1000"/>
                                        <p:tgtEl>
                                          <p:spTgt spid="795"/>
                                        </p:tgtEl>
                                      </p:cBhvr>
                                    </p:animEffect>
                                  </p:childTnLst>
                                </p:cTn>
                              </p:par>
                            </p:childTnLst>
                          </p:cTn>
                        </p:par>
                        <p:par>
                          <p:cTn fill="hold">
                            <p:stCondLst>
                              <p:cond delay="111000"/>
                            </p:stCondLst>
                            <p:childTnLst>
                              <p:par>
                                <p:cTn fill="hold" nodeType="after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1000"/>
                                        <p:tgtEl>
                                          <p:spTgt spid="796"/>
                                        </p:tgtEl>
                                      </p:cBhvr>
                                    </p:animEffect>
                                  </p:childTnLst>
                                </p:cTn>
                              </p:par>
                            </p:childTnLst>
                          </p:cTn>
                        </p:par>
                        <p:par>
                          <p:cTn fill="hold">
                            <p:stCondLst>
                              <p:cond delay="112000"/>
                            </p:stCondLst>
                            <p:childTnLst>
                              <p:par>
                                <p:cTn fill="hold" nodeType="after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1000"/>
                                        <p:tgtEl>
                                          <p:spTgt spid="797"/>
                                        </p:tgtEl>
                                      </p:cBhvr>
                                    </p:animEffect>
                                  </p:childTnLst>
                                </p:cTn>
                              </p:par>
                            </p:childTnLst>
                          </p:cTn>
                        </p:par>
                        <p:par>
                          <p:cTn fill="hold">
                            <p:stCondLst>
                              <p:cond delay="113000"/>
                            </p:stCondLst>
                            <p:childTnLst>
                              <p:par>
                                <p:cTn fill="hold" nodeType="after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1000"/>
                                        <p:tgtEl>
                                          <p:spTgt spid="798"/>
                                        </p:tgtEl>
                                      </p:cBhvr>
                                    </p:animEffect>
                                  </p:childTnLst>
                                </p:cTn>
                              </p:par>
                            </p:childTnLst>
                          </p:cTn>
                        </p:par>
                        <p:par>
                          <p:cTn fill="hold">
                            <p:stCondLst>
                              <p:cond delay="114000"/>
                            </p:stCondLst>
                            <p:childTnLst>
                              <p:par>
                                <p:cTn fill="hold" nodeType="after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1000"/>
                                        <p:tgtEl>
                                          <p:spTgt spid="799"/>
                                        </p:tgtEl>
                                      </p:cBhvr>
                                    </p:animEffect>
                                  </p:childTnLst>
                                </p:cTn>
                              </p:par>
                            </p:childTnLst>
                          </p:cTn>
                        </p:par>
                        <p:par>
                          <p:cTn fill="hold">
                            <p:stCondLst>
                              <p:cond delay="115000"/>
                            </p:stCondLst>
                            <p:childTnLst>
                              <p:par>
                                <p:cTn fill="hold" nodeType="after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1000"/>
                                        <p:tgtEl>
                                          <p:spTgt spid="800"/>
                                        </p:tgtEl>
                                      </p:cBhvr>
                                    </p:animEffect>
                                  </p:childTnLst>
                                </p:cTn>
                              </p:par>
                            </p:childTnLst>
                          </p:cTn>
                        </p:par>
                        <p:par>
                          <p:cTn fill="hold">
                            <p:stCondLst>
                              <p:cond delay="116000"/>
                            </p:stCondLst>
                            <p:childTnLst>
                              <p:par>
                                <p:cTn fill="hold" nodeType="after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1000"/>
                                        <p:tgtEl>
                                          <p:spTgt spid="801"/>
                                        </p:tgtEl>
                                      </p:cBhvr>
                                    </p:animEffect>
                                  </p:childTnLst>
                                </p:cTn>
                              </p:par>
                            </p:childTnLst>
                          </p:cTn>
                        </p:par>
                        <p:par>
                          <p:cTn fill="hold">
                            <p:stCondLst>
                              <p:cond delay="117000"/>
                            </p:stCondLst>
                            <p:childTnLst>
                              <p:par>
                                <p:cTn fill="hold" nodeType="after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1000"/>
                                        <p:tgtEl>
                                          <p:spTgt spid="802"/>
                                        </p:tgtEl>
                                      </p:cBhvr>
                                    </p:animEffect>
                                  </p:childTnLst>
                                </p:cTn>
                              </p:par>
                            </p:childTnLst>
                          </p:cTn>
                        </p:par>
                        <p:par>
                          <p:cTn fill="hold">
                            <p:stCondLst>
                              <p:cond delay="118000"/>
                            </p:stCondLst>
                            <p:childTnLst>
                              <p:par>
                                <p:cTn fill="hold" nodeType="after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1000"/>
                                        <p:tgtEl>
                                          <p:spTgt spid="803"/>
                                        </p:tgtEl>
                                      </p:cBhvr>
                                    </p:animEffect>
                                  </p:childTnLst>
                                </p:cTn>
                              </p:par>
                            </p:childTnLst>
                          </p:cTn>
                        </p:par>
                        <p:par>
                          <p:cTn fill="hold">
                            <p:stCondLst>
                              <p:cond delay="119000"/>
                            </p:stCondLst>
                            <p:childTnLst>
                              <p:par>
                                <p:cTn fill="hold" nodeType="after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1000"/>
                                        <p:tgtEl>
                                          <p:spTgt spid="804"/>
                                        </p:tgtEl>
                                      </p:cBhvr>
                                    </p:animEffect>
                                  </p:childTnLst>
                                </p:cTn>
                              </p:par>
                            </p:childTnLst>
                          </p:cTn>
                        </p:par>
                        <p:par>
                          <p:cTn fill="hold">
                            <p:stCondLst>
                              <p:cond delay="120000"/>
                            </p:stCondLst>
                            <p:childTnLst>
                              <p:par>
                                <p:cTn fill="hold" nodeType="after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1000"/>
                                        <p:tgtEl>
                                          <p:spTgt spid="805"/>
                                        </p:tgtEl>
                                      </p:cBhvr>
                                    </p:animEffect>
                                  </p:childTnLst>
                                </p:cTn>
                              </p:par>
                            </p:childTnLst>
                          </p:cTn>
                        </p:par>
                        <p:par>
                          <p:cTn fill="hold">
                            <p:stCondLst>
                              <p:cond delay="121000"/>
                            </p:stCondLst>
                            <p:childTnLst>
                              <p:par>
                                <p:cTn fill="hold" nodeType="after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1000"/>
                                        <p:tgtEl>
                                          <p:spTgt spid="805"/>
                                        </p:tgtEl>
                                      </p:cBhvr>
                                    </p:animEffect>
                                  </p:childTnLst>
                                </p:cTn>
                              </p:par>
                            </p:childTnLst>
                          </p:cTn>
                        </p:par>
                        <p:par>
                          <p:cTn fill="hold">
                            <p:stCondLst>
                              <p:cond delay="122000"/>
                            </p:stCondLst>
                            <p:childTnLst>
                              <p:par>
                                <p:cTn fill="hold" nodeType="after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1000"/>
                                        <p:tgtEl>
                                          <p:spTgt spid="806"/>
                                        </p:tgtEl>
                                      </p:cBhvr>
                                    </p:animEffect>
                                  </p:childTnLst>
                                </p:cTn>
                              </p:par>
                            </p:childTnLst>
                          </p:cTn>
                        </p:par>
                        <p:par>
                          <p:cTn fill="hold">
                            <p:stCondLst>
                              <p:cond delay="123000"/>
                            </p:stCondLst>
                            <p:childTnLst>
                              <p:par>
                                <p:cTn fill="hold" nodeType="after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1000"/>
                                        <p:tgtEl>
                                          <p:spTgt spid="806"/>
                                        </p:tgtEl>
                                      </p:cBhvr>
                                    </p:animEffect>
                                  </p:childTnLst>
                                </p:cTn>
                              </p:par>
                            </p:childTnLst>
                          </p:cTn>
                        </p:par>
                        <p:par>
                          <p:cTn fill="hold">
                            <p:stCondLst>
                              <p:cond delay="124000"/>
                            </p:stCondLst>
                            <p:childTnLst>
                              <p:par>
                                <p:cTn fill="hold" nodeType="after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1000"/>
                                        <p:tgtEl>
                                          <p:spTgt spid="807"/>
                                        </p:tgtEl>
                                      </p:cBhvr>
                                    </p:animEffect>
                                  </p:childTnLst>
                                </p:cTn>
                              </p:par>
                            </p:childTnLst>
                          </p:cTn>
                        </p:par>
                        <p:par>
                          <p:cTn fill="hold">
                            <p:stCondLst>
                              <p:cond delay="125000"/>
                            </p:stCondLst>
                            <p:childTnLst>
                              <p:par>
                                <p:cTn fill="hold" nodeType="after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1000"/>
                                        <p:tgtEl>
                                          <p:spTgt spid="807"/>
                                        </p:tgtEl>
                                      </p:cBhvr>
                                    </p:animEffect>
                                  </p:childTnLst>
                                </p:cTn>
                              </p:par>
                            </p:childTnLst>
                          </p:cTn>
                        </p:par>
                        <p:par>
                          <p:cTn fill="hold">
                            <p:stCondLst>
                              <p:cond delay="126000"/>
                            </p:stCondLst>
                            <p:childTnLst>
                              <p:par>
                                <p:cTn fill="hold" nodeType="after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1000"/>
                                        <p:tgtEl>
                                          <p:spTgt spid="808"/>
                                        </p:tgtEl>
                                      </p:cBhvr>
                                    </p:animEffect>
                                  </p:childTnLst>
                                </p:cTn>
                              </p:par>
                            </p:childTnLst>
                          </p:cTn>
                        </p:par>
                        <p:par>
                          <p:cTn fill="hold">
                            <p:stCondLst>
                              <p:cond delay="127000"/>
                            </p:stCondLst>
                            <p:childTnLst>
                              <p:par>
                                <p:cTn fill="hold" nodeType="after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1000"/>
                                        <p:tgtEl>
                                          <p:spTgt spid="808"/>
                                        </p:tgtEl>
                                      </p:cBhvr>
                                    </p:animEffect>
                                  </p:childTnLst>
                                </p:cTn>
                              </p:par>
                            </p:childTnLst>
                          </p:cTn>
                        </p:par>
                        <p:par>
                          <p:cTn fill="hold">
                            <p:stCondLst>
                              <p:cond delay="128000"/>
                            </p:stCondLst>
                            <p:childTnLst>
                              <p:par>
                                <p:cTn fill="hold" nodeType="after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000"/>
                                        <p:tgtEl>
                                          <p:spTgt spid="809"/>
                                        </p:tgtEl>
                                      </p:cBhvr>
                                    </p:animEffect>
                                  </p:childTnLst>
                                </p:cTn>
                              </p:par>
                            </p:childTnLst>
                          </p:cTn>
                        </p:par>
                        <p:par>
                          <p:cTn fill="hold">
                            <p:stCondLst>
                              <p:cond delay="129000"/>
                            </p:stCondLst>
                            <p:childTnLst>
                              <p:par>
                                <p:cTn fill="hold" nodeType="after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000"/>
                                        <p:tgtEl>
                                          <p:spTgt spid="809"/>
                                        </p:tgtEl>
                                      </p:cBhvr>
                                    </p:animEffect>
                                  </p:childTnLst>
                                </p:cTn>
                              </p:par>
                            </p:childTnLst>
                          </p:cTn>
                        </p:par>
                        <p:par>
                          <p:cTn fill="hold">
                            <p:stCondLst>
                              <p:cond delay="130000"/>
                            </p:stCondLst>
                            <p:childTnLst>
                              <p:par>
                                <p:cTn fill="hold" nodeType="after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1000"/>
                                        <p:tgtEl>
                                          <p:spTgt spid="810"/>
                                        </p:tgtEl>
                                      </p:cBhvr>
                                    </p:animEffect>
                                  </p:childTnLst>
                                </p:cTn>
                              </p:par>
                            </p:childTnLst>
                          </p:cTn>
                        </p:par>
                        <p:par>
                          <p:cTn fill="hold">
                            <p:stCondLst>
                              <p:cond delay="131000"/>
                            </p:stCondLst>
                            <p:childTnLst>
                              <p:par>
                                <p:cTn fill="hold" nodeType="after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1000"/>
                                        <p:tgtEl>
                                          <p:spTgt spid="810"/>
                                        </p:tgtEl>
                                      </p:cBhvr>
                                    </p:animEffect>
                                  </p:childTnLst>
                                </p:cTn>
                              </p:par>
                            </p:childTnLst>
                          </p:cTn>
                        </p:par>
                        <p:par>
                          <p:cTn fill="hold">
                            <p:stCondLst>
                              <p:cond delay="132000"/>
                            </p:stCondLst>
                            <p:childTnLst>
                              <p:par>
                                <p:cTn fill="hold" nodeType="after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1000"/>
                                        <p:tgtEl>
                                          <p:spTgt spid="811"/>
                                        </p:tgtEl>
                                      </p:cBhvr>
                                    </p:animEffect>
                                  </p:childTnLst>
                                </p:cTn>
                              </p:par>
                            </p:childTnLst>
                          </p:cTn>
                        </p:par>
                        <p:par>
                          <p:cTn fill="hold">
                            <p:stCondLst>
                              <p:cond delay="133000"/>
                            </p:stCondLst>
                            <p:childTnLst>
                              <p:par>
                                <p:cTn fill="hold" nodeType="after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1000"/>
                                        <p:tgtEl>
                                          <p:spTgt spid="811"/>
                                        </p:tgtEl>
                                      </p:cBhvr>
                                    </p:animEffect>
                                  </p:childTnLst>
                                </p:cTn>
                              </p:par>
                            </p:childTnLst>
                          </p:cTn>
                        </p:par>
                        <p:par>
                          <p:cTn fill="hold">
                            <p:stCondLst>
                              <p:cond delay="134000"/>
                            </p:stCondLst>
                            <p:childTnLst>
                              <p:par>
                                <p:cTn fill="hold" nodeType="after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1000"/>
                                        <p:tgtEl>
                                          <p:spTgt spid="812"/>
                                        </p:tgtEl>
                                      </p:cBhvr>
                                    </p:animEffect>
                                  </p:childTnLst>
                                </p:cTn>
                              </p:par>
                            </p:childTnLst>
                          </p:cTn>
                        </p:par>
                        <p:par>
                          <p:cTn fill="hold">
                            <p:stCondLst>
                              <p:cond delay="135000"/>
                            </p:stCondLst>
                            <p:childTnLst>
                              <p:par>
                                <p:cTn fill="hold" nodeType="after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1000"/>
                                        <p:tgtEl>
                                          <p:spTgt spid="812"/>
                                        </p:tgtEl>
                                      </p:cBhvr>
                                    </p:animEffect>
                                  </p:childTnLst>
                                </p:cTn>
                              </p:par>
                            </p:childTnLst>
                          </p:cTn>
                        </p:par>
                        <p:par>
                          <p:cTn fill="hold">
                            <p:stCondLst>
                              <p:cond delay="136000"/>
                            </p:stCondLst>
                            <p:childTnLst>
                              <p:par>
                                <p:cTn fill="hold" nodeType="after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000"/>
                                        <p:tgtEl>
                                          <p:spTgt spid="813"/>
                                        </p:tgtEl>
                                      </p:cBhvr>
                                    </p:animEffect>
                                  </p:childTnLst>
                                </p:cTn>
                              </p:par>
                            </p:childTnLst>
                          </p:cTn>
                        </p:par>
                        <p:par>
                          <p:cTn fill="hold">
                            <p:stCondLst>
                              <p:cond delay="137000"/>
                            </p:stCondLst>
                            <p:childTnLst>
                              <p:par>
                                <p:cTn fill="hold" nodeType="after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000"/>
                                        <p:tgtEl>
                                          <p:spTgt spid="813"/>
                                        </p:tgtEl>
                                      </p:cBhvr>
                                    </p:animEffect>
                                  </p:childTnLst>
                                </p:cTn>
                              </p:par>
                            </p:childTnLst>
                          </p:cTn>
                        </p:par>
                        <p:par>
                          <p:cTn fill="hold">
                            <p:stCondLst>
                              <p:cond delay="138000"/>
                            </p:stCondLst>
                            <p:childTnLst>
                              <p:par>
                                <p:cTn fill="hold" nodeType="after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1000"/>
                                        <p:tgtEl>
                                          <p:spTgt spid="814"/>
                                        </p:tgtEl>
                                      </p:cBhvr>
                                    </p:animEffect>
                                  </p:childTnLst>
                                </p:cTn>
                              </p:par>
                            </p:childTnLst>
                          </p:cTn>
                        </p:par>
                        <p:par>
                          <p:cTn fill="hold">
                            <p:stCondLst>
                              <p:cond delay="139000"/>
                            </p:stCondLst>
                            <p:childTnLst>
                              <p:par>
                                <p:cTn fill="hold" nodeType="after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1000"/>
                                        <p:tgtEl>
                                          <p:spTgt spid="814"/>
                                        </p:tgtEl>
                                      </p:cBhvr>
                                    </p:animEffect>
                                  </p:childTnLst>
                                </p:cTn>
                              </p:par>
                            </p:childTnLst>
                          </p:cTn>
                        </p:par>
                        <p:par>
                          <p:cTn fill="hold">
                            <p:stCondLst>
                              <p:cond delay="140000"/>
                            </p:stCondLst>
                            <p:childTnLst>
                              <p:par>
                                <p:cTn fill="hold" nodeType="after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1000"/>
                                        <p:tgtEl>
                                          <p:spTgt spid="815"/>
                                        </p:tgtEl>
                                      </p:cBhvr>
                                    </p:animEffect>
                                  </p:childTnLst>
                                </p:cTn>
                              </p:par>
                            </p:childTnLst>
                          </p:cTn>
                        </p:par>
                        <p:par>
                          <p:cTn fill="hold">
                            <p:stCondLst>
                              <p:cond delay="141000"/>
                            </p:stCondLst>
                            <p:childTnLst>
                              <p:par>
                                <p:cTn fill="hold" nodeType="after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1000"/>
                                        <p:tgtEl>
                                          <p:spTgt spid="815"/>
                                        </p:tgtEl>
                                      </p:cBhvr>
                                    </p:animEffect>
                                  </p:childTnLst>
                                </p:cTn>
                              </p:par>
                            </p:childTnLst>
                          </p:cTn>
                        </p:par>
                        <p:par>
                          <p:cTn fill="hold">
                            <p:stCondLst>
                              <p:cond delay="142000"/>
                            </p:stCondLst>
                            <p:childTnLst>
                              <p:par>
                                <p:cTn fill="hold" nodeType="after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1000"/>
                                        <p:tgtEl>
                                          <p:spTgt spid="816"/>
                                        </p:tgtEl>
                                      </p:cBhvr>
                                    </p:animEffect>
                                  </p:childTnLst>
                                </p:cTn>
                              </p:par>
                            </p:childTnLst>
                          </p:cTn>
                        </p:par>
                        <p:par>
                          <p:cTn fill="hold">
                            <p:stCondLst>
                              <p:cond delay="143000"/>
                            </p:stCondLst>
                            <p:childTnLst>
                              <p:par>
                                <p:cTn fill="hold" nodeType="after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1000"/>
                                        <p:tgtEl>
                                          <p:spTgt spid="816"/>
                                        </p:tgtEl>
                                      </p:cBhvr>
                                    </p:animEffect>
                                  </p:childTnLst>
                                </p:cTn>
                              </p:par>
                            </p:childTnLst>
                          </p:cTn>
                        </p:par>
                        <p:par>
                          <p:cTn fill="hold">
                            <p:stCondLst>
                              <p:cond delay="144000"/>
                            </p:stCondLst>
                            <p:childTnLst>
                              <p:par>
                                <p:cTn fill="hold" nodeType="after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1000"/>
                                        <p:tgtEl>
                                          <p:spTgt spid="817"/>
                                        </p:tgtEl>
                                      </p:cBhvr>
                                    </p:animEffect>
                                  </p:childTnLst>
                                </p:cTn>
                              </p:par>
                            </p:childTnLst>
                          </p:cTn>
                        </p:par>
                        <p:par>
                          <p:cTn fill="hold">
                            <p:stCondLst>
                              <p:cond delay="145000"/>
                            </p:stCondLst>
                            <p:childTnLst>
                              <p:par>
                                <p:cTn fill="hold" nodeType="after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1000"/>
                                        <p:tgtEl>
                                          <p:spTgt spid="817"/>
                                        </p:tgtEl>
                                      </p:cBhvr>
                                    </p:animEffect>
                                  </p:childTnLst>
                                </p:cTn>
                              </p:par>
                            </p:childTnLst>
                          </p:cTn>
                        </p:par>
                        <p:par>
                          <p:cTn fill="hold">
                            <p:stCondLst>
                              <p:cond delay="146000"/>
                            </p:stCondLst>
                            <p:childTnLst>
                              <p:par>
                                <p:cTn fill="hold" nodeType="after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1000"/>
                                        <p:tgtEl>
                                          <p:spTgt spid="818"/>
                                        </p:tgtEl>
                                      </p:cBhvr>
                                    </p:animEffect>
                                  </p:childTnLst>
                                </p:cTn>
                              </p:par>
                            </p:childTnLst>
                          </p:cTn>
                        </p:par>
                        <p:par>
                          <p:cTn fill="hold">
                            <p:stCondLst>
                              <p:cond delay="147000"/>
                            </p:stCondLst>
                            <p:childTnLst>
                              <p:par>
                                <p:cTn fill="hold" nodeType="after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1000"/>
                                        <p:tgtEl>
                                          <p:spTgt spid="818"/>
                                        </p:tgtEl>
                                      </p:cBhvr>
                                    </p:animEffect>
                                  </p:childTnLst>
                                </p:cTn>
                              </p:par>
                            </p:childTnLst>
                          </p:cTn>
                        </p:par>
                        <p:par>
                          <p:cTn fill="hold">
                            <p:stCondLst>
                              <p:cond delay="148000"/>
                            </p:stCondLst>
                            <p:childTnLst>
                              <p:par>
                                <p:cTn fill="hold" nodeType="after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childTnLst>
                          </p:cTn>
                        </p:par>
                        <p:par>
                          <p:cTn fill="hold">
                            <p:stCondLst>
                              <p:cond delay="149000"/>
                            </p:stCondLst>
                            <p:childTnLst>
                              <p:par>
                                <p:cTn fill="hold" nodeType="after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childTnLst>
                          </p:cTn>
                        </p:par>
                        <p:par>
                          <p:cTn fill="hold">
                            <p:stCondLst>
                              <p:cond delay="150000"/>
                            </p:stCondLst>
                            <p:childTnLst>
                              <p:par>
                                <p:cTn fill="hold" nodeType="after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1000"/>
                                        <p:tgtEl>
                                          <p:spTgt spid="820"/>
                                        </p:tgtEl>
                                      </p:cBhvr>
                                    </p:animEffect>
                                  </p:childTnLst>
                                </p:cTn>
                              </p:par>
                            </p:childTnLst>
                          </p:cTn>
                        </p:par>
                        <p:par>
                          <p:cTn fill="hold">
                            <p:stCondLst>
                              <p:cond delay="151000"/>
                            </p:stCondLst>
                            <p:childTnLst>
                              <p:par>
                                <p:cTn fill="hold" nodeType="after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1000"/>
                                        <p:tgtEl>
                                          <p:spTgt spid="820"/>
                                        </p:tgtEl>
                                      </p:cBhvr>
                                    </p:animEffect>
                                  </p:childTnLst>
                                </p:cTn>
                              </p:par>
                            </p:childTnLst>
                          </p:cTn>
                        </p:par>
                        <p:par>
                          <p:cTn fill="hold">
                            <p:stCondLst>
                              <p:cond delay="152000"/>
                            </p:stCondLst>
                            <p:childTnLst>
                              <p:par>
                                <p:cTn fill="hold" nodeType="after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000"/>
                                        <p:tgtEl>
                                          <p:spTgt spid="821"/>
                                        </p:tgtEl>
                                      </p:cBhvr>
                                    </p:animEffect>
                                  </p:childTnLst>
                                </p:cTn>
                              </p:par>
                            </p:childTnLst>
                          </p:cTn>
                        </p:par>
                        <p:par>
                          <p:cTn fill="hold">
                            <p:stCondLst>
                              <p:cond delay="153000"/>
                            </p:stCondLst>
                            <p:childTnLst>
                              <p:par>
                                <p:cTn fill="hold" nodeType="after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000"/>
                                        <p:tgtEl>
                                          <p:spTgt spid="821"/>
                                        </p:tgtEl>
                                      </p:cBhvr>
                                    </p:animEffect>
                                  </p:childTnLst>
                                </p:cTn>
                              </p:par>
                            </p:childTnLst>
                          </p:cTn>
                        </p:par>
                        <p:par>
                          <p:cTn fill="hold">
                            <p:stCondLst>
                              <p:cond delay="154000"/>
                            </p:stCondLst>
                            <p:childTnLst>
                              <p:par>
                                <p:cTn fill="hold" nodeType="after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1000"/>
                                        <p:tgtEl>
                                          <p:spTgt spid="822"/>
                                        </p:tgtEl>
                                      </p:cBhvr>
                                    </p:animEffect>
                                  </p:childTnLst>
                                </p:cTn>
                              </p:par>
                            </p:childTnLst>
                          </p:cTn>
                        </p:par>
                        <p:par>
                          <p:cTn fill="hold">
                            <p:stCondLst>
                              <p:cond delay="155000"/>
                            </p:stCondLst>
                            <p:childTnLst>
                              <p:par>
                                <p:cTn fill="hold" nodeType="after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1000"/>
                                        <p:tgtEl>
                                          <p:spTgt spid="822"/>
                                        </p:tgtEl>
                                      </p:cBhvr>
                                    </p:animEffect>
                                  </p:childTnLst>
                                </p:cTn>
                              </p:par>
                            </p:childTnLst>
                          </p:cTn>
                        </p:par>
                        <p:par>
                          <p:cTn fill="hold">
                            <p:stCondLst>
                              <p:cond delay="156000"/>
                            </p:stCondLst>
                            <p:childTnLst>
                              <p:par>
                                <p:cTn fill="hold" nodeType="after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1000"/>
                                        <p:tgtEl>
                                          <p:spTgt spid="823"/>
                                        </p:tgtEl>
                                      </p:cBhvr>
                                    </p:animEffect>
                                  </p:childTnLst>
                                </p:cTn>
                              </p:par>
                            </p:childTnLst>
                          </p:cTn>
                        </p:par>
                        <p:par>
                          <p:cTn fill="hold">
                            <p:stCondLst>
                              <p:cond delay="157000"/>
                            </p:stCondLst>
                            <p:childTnLst>
                              <p:par>
                                <p:cTn fill="hold" nodeType="after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1000"/>
                                        <p:tgtEl>
                                          <p:spTgt spid="823"/>
                                        </p:tgtEl>
                                      </p:cBhvr>
                                    </p:animEffect>
                                  </p:childTnLst>
                                </p:cTn>
                              </p:par>
                            </p:childTnLst>
                          </p:cTn>
                        </p:par>
                        <p:par>
                          <p:cTn fill="hold">
                            <p:stCondLst>
                              <p:cond delay="158000"/>
                            </p:stCondLst>
                            <p:childTnLst>
                              <p:par>
                                <p:cTn fill="hold" nodeType="after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1000"/>
                                        <p:tgtEl>
                                          <p:spTgt spid="824"/>
                                        </p:tgtEl>
                                      </p:cBhvr>
                                    </p:animEffect>
                                  </p:childTnLst>
                                </p:cTn>
                              </p:par>
                            </p:childTnLst>
                          </p:cTn>
                        </p:par>
                        <p:par>
                          <p:cTn fill="hold">
                            <p:stCondLst>
                              <p:cond delay="159000"/>
                            </p:stCondLst>
                            <p:childTnLst>
                              <p:par>
                                <p:cTn fill="hold" nodeType="after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1000"/>
                                        <p:tgtEl>
                                          <p:spTgt spid="824"/>
                                        </p:tgtEl>
                                      </p:cBhvr>
                                    </p:animEffect>
                                  </p:childTnLst>
                                </p:cTn>
                              </p:par>
                            </p:childTnLst>
                          </p:cTn>
                        </p:par>
                        <p:par>
                          <p:cTn fill="hold">
                            <p:stCondLst>
                              <p:cond delay="160000"/>
                            </p:stCondLst>
                            <p:childTnLst>
                              <p:par>
                                <p:cTn fill="hold" nodeType="after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1000"/>
                                        <p:tgtEl>
                                          <p:spTgt spid="825"/>
                                        </p:tgtEl>
                                      </p:cBhvr>
                                    </p:animEffect>
                                  </p:childTnLst>
                                </p:cTn>
                              </p:par>
                            </p:childTnLst>
                          </p:cTn>
                        </p:par>
                        <p:par>
                          <p:cTn fill="hold">
                            <p:stCondLst>
                              <p:cond delay="161000"/>
                            </p:stCondLst>
                            <p:childTnLst>
                              <p:par>
                                <p:cTn fill="hold" nodeType="after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1000"/>
                                        <p:tgtEl>
                                          <p:spTgt spid="825"/>
                                        </p:tgtEl>
                                      </p:cBhvr>
                                    </p:animEffect>
                                  </p:childTnLst>
                                </p:cTn>
                              </p:par>
                            </p:childTnLst>
                          </p:cTn>
                        </p:par>
                        <p:par>
                          <p:cTn fill="hold">
                            <p:stCondLst>
                              <p:cond delay="162000"/>
                            </p:stCondLst>
                            <p:childTnLst>
                              <p:par>
                                <p:cTn fill="hold" nodeType="after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1000"/>
                                        <p:tgtEl>
                                          <p:spTgt spid="826"/>
                                        </p:tgtEl>
                                      </p:cBhvr>
                                    </p:animEffect>
                                  </p:childTnLst>
                                </p:cTn>
                              </p:par>
                            </p:childTnLst>
                          </p:cTn>
                        </p:par>
                        <p:par>
                          <p:cTn fill="hold">
                            <p:stCondLst>
                              <p:cond delay="163000"/>
                            </p:stCondLst>
                            <p:childTnLst>
                              <p:par>
                                <p:cTn fill="hold" nodeType="after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1000"/>
                                        <p:tgtEl>
                                          <p:spTgt spid="826"/>
                                        </p:tgtEl>
                                      </p:cBhvr>
                                    </p:animEffect>
                                  </p:childTnLst>
                                </p:cTn>
                              </p:par>
                            </p:childTnLst>
                          </p:cTn>
                        </p:par>
                        <p:par>
                          <p:cTn fill="hold">
                            <p:stCondLst>
                              <p:cond delay="164000"/>
                            </p:stCondLst>
                            <p:childTnLst>
                              <p:par>
                                <p:cTn fill="hold" nodeType="after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1000"/>
                                        <p:tgtEl>
                                          <p:spTgt spid="827"/>
                                        </p:tgtEl>
                                      </p:cBhvr>
                                    </p:animEffect>
                                  </p:childTnLst>
                                </p:cTn>
                              </p:par>
                            </p:childTnLst>
                          </p:cTn>
                        </p:par>
                        <p:par>
                          <p:cTn fill="hold">
                            <p:stCondLst>
                              <p:cond delay="165000"/>
                            </p:stCondLst>
                            <p:childTnLst>
                              <p:par>
                                <p:cTn fill="hold" nodeType="after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1000"/>
                                        <p:tgtEl>
                                          <p:spTgt spid="827"/>
                                        </p:tgtEl>
                                      </p:cBhvr>
                                    </p:animEffect>
                                  </p:childTnLst>
                                </p:cTn>
                              </p:par>
                            </p:childTnLst>
                          </p:cTn>
                        </p:par>
                        <p:par>
                          <p:cTn fill="hold">
                            <p:stCondLst>
                              <p:cond delay="166000"/>
                            </p:stCondLst>
                            <p:childTnLst>
                              <p:par>
                                <p:cTn fill="hold" nodeType="after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000"/>
                                        <p:tgtEl>
                                          <p:spTgt spid="828"/>
                                        </p:tgtEl>
                                      </p:cBhvr>
                                    </p:animEffect>
                                  </p:childTnLst>
                                </p:cTn>
                              </p:par>
                            </p:childTnLst>
                          </p:cTn>
                        </p:par>
                        <p:par>
                          <p:cTn fill="hold">
                            <p:stCondLst>
                              <p:cond delay="167000"/>
                            </p:stCondLst>
                            <p:childTnLst>
                              <p:par>
                                <p:cTn fill="hold" nodeType="after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000"/>
                                        <p:tgtEl>
                                          <p:spTgt spid="828"/>
                                        </p:tgtEl>
                                      </p:cBhvr>
                                    </p:animEffect>
                                  </p:childTnLst>
                                </p:cTn>
                              </p:par>
                            </p:childTnLst>
                          </p:cTn>
                        </p:par>
                        <p:par>
                          <p:cTn fill="hold">
                            <p:stCondLst>
                              <p:cond delay="168000"/>
                            </p:stCondLst>
                            <p:childTnLst>
                              <p:par>
                                <p:cTn fill="hold" nodeType="after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000"/>
                                        <p:tgtEl>
                                          <p:spTgt spid="829"/>
                                        </p:tgtEl>
                                      </p:cBhvr>
                                    </p:animEffect>
                                  </p:childTnLst>
                                </p:cTn>
                              </p:par>
                            </p:childTnLst>
                          </p:cTn>
                        </p:par>
                        <p:par>
                          <p:cTn fill="hold">
                            <p:stCondLst>
                              <p:cond delay="169000"/>
                            </p:stCondLst>
                            <p:childTnLst>
                              <p:par>
                                <p:cTn fill="hold" nodeType="after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000"/>
                                        <p:tgtEl>
                                          <p:spTgt spid="829"/>
                                        </p:tgtEl>
                                      </p:cBhvr>
                                    </p:animEffect>
                                  </p:childTnLst>
                                </p:cTn>
                              </p:par>
                            </p:childTnLst>
                          </p:cTn>
                        </p:par>
                        <p:par>
                          <p:cTn fill="hold">
                            <p:stCondLst>
                              <p:cond delay="170000"/>
                            </p:stCondLst>
                            <p:childTnLst>
                              <p:par>
                                <p:cTn fill="hold" nodeType="after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000"/>
                                        <p:tgtEl>
                                          <p:spTgt spid="830"/>
                                        </p:tgtEl>
                                      </p:cBhvr>
                                    </p:animEffect>
                                  </p:childTnLst>
                                </p:cTn>
                              </p:par>
                            </p:childTnLst>
                          </p:cTn>
                        </p:par>
                        <p:par>
                          <p:cTn fill="hold">
                            <p:stCondLst>
                              <p:cond delay="171000"/>
                            </p:stCondLst>
                            <p:childTnLst>
                              <p:par>
                                <p:cTn fill="hold" nodeType="after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000"/>
                                        <p:tgtEl>
                                          <p:spTgt spid="830"/>
                                        </p:tgtEl>
                                      </p:cBhvr>
                                    </p:animEffect>
                                  </p:childTnLst>
                                </p:cTn>
                              </p:par>
                            </p:childTnLst>
                          </p:cTn>
                        </p:par>
                        <p:par>
                          <p:cTn fill="hold">
                            <p:stCondLst>
                              <p:cond delay="172000"/>
                            </p:stCondLst>
                            <p:childTnLst>
                              <p:par>
                                <p:cTn fill="hold" nodeType="after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1000"/>
                                        <p:tgtEl>
                                          <p:spTgt spid="831"/>
                                        </p:tgtEl>
                                      </p:cBhvr>
                                    </p:animEffect>
                                  </p:childTnLst>
                                </p:cTn>
                              </p:par>
                            </p:childTnLst>
                          </p:cTn>
                        </p:par>
                        <p:par>
                          <p:cTn fill="hold">
                            <p:stCondLst>
                              <p:cond delay="173000"/>
                            </p:stCondLst>
                            <p:childTnLst>
                              <p:par>
                                <p:cTn fill="hold" nodeType="after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1000"/>
                                        <p:tgtEl>
                                          <p:spTgt spid="831"/>
                                        </p:tgtEl>
                                      </p:cBhvr>
                                    </p:animEffect>
                                  </p:childTnLst>
                                </p:cTn>
                              </p:par>
                            </p:childTnLst>
                          </p:cTn>
                        </p:par>
                        <p:par>
                          <p:cTn fill="hold">
                            <p:stCondLst>
                              <p:cond delay="174000"/>
                            </p:stCondLst>
                            <p:childTnLst>
                              <p:par>
                                <p:cTn fill="hold" nodeType="after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1000"/>
                                        <p:tgtEl>
                                          <p:spTgt spid="832"/>
                                        </p:tgtEl>
                                      </p:cBhvr>
                                    </p:animEffect>
                                  </p:childTnLst>
                                </p:cTn>
                              </p:par>
                            </p:childTnLst>
                          </p:cTn>
                        </p:par>
                        <p:par>
                          <p:cTn fill="hold">
                            <p:stCondLst>
                              <p:cond delay="175000"/>
                            </p:stCondLst>
                            <p:childTnLst>
                              <p:par>
                                <p:cTn fill="hold" nodeType="after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1000"/>
                                        <p:tgtEl>
                                          <p:spTgt spid="832"/>
                                        </p:tgtEl>
                                      </p:cBhvr>
                                    </p:animEffect>
                                  </p:childTnLst>
                                </p:cTn>
                              </p:par>
                            </p:childTnLst>
                          </p:cTn>
                        </p:par>
                        <p:par>
                          <p:cTn fill="hold">
                            <p:stCondLst>
                              <p:cond delay="176000"/>
                            </p:stCondLst>
                            <p:childTnLst>
                              <p:par>
                                <p:cTn fill="hold" nodeType="after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1000"/>
                                        <p:tgtEl>
                                          <p:spTgt spid="833"/>
                                        </p:tgtEl>
                                      </p:cBhvr>
                                    </p:animEffect>
                                  </p:childTnLst>
                                </p:cTn>
                              </p:par>
                            </p:childTnLst>
                          </p:cTn>
                        </p:par>
                        <p:par>
                          <p:cTn fill="hold">
                            <p:stCondLst>
                              <p:cond delay="177000"/>
                            </p:stCondLst>
                            <p:childTnLst>
                              <p:par>
                                <p:cTn fill="hold" nodeType="after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1000"/>
                                        <p:tgtEl>
                                          <p:spTgt spid="833"/>
                                        </p:tgtEl>
                                      </p:cBhvr>
                                    </p:animEffect>
                                  </p:childTnLst>
                                </p:cTn>
                              </p:par>
                            </p:childTnLst>
                          </p:cTn>
                        </p:par>
                        <p:par>
                          <p:cTn fill="hold">
                            <p:stCondLst>
                              <p:cond delay="178000"/>
                            </p:stCondLst>
                            <p:childTnLst>
                              <p:par>
                                <p:cTn fill="hold" nodeType="after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1000"/>
                                        <p:tgtEl>
                                          <p:spTgt spid="834"/>
                                        </p:tgtEl>
                                      </p:cBhvr>
                                    </p:animEffect>
                                  </p:childTnLst>
                                </p:cTn>
                              </p:par>
                            </p:childTnLst>
                          </p:cTn>
                        </p:par>
                        <p:par>
                          <p:cTn fill="hold">
                            <p:stCondLst>
                              <p:cond delay="179000"/>
                            </p:stCondLst>
                            <p:childTnLst>
                              <p:par>
                                <p:cTn fill="hold" nodeType="after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1000"/>
                                        <p:tgtEl>
                                          <p:spTgt spid="834"/>
                                        </p:tgtEl>
                                      </p:cBhvr>
                                    </p:animEffect>
                                  </p:childTnLst>
                                </p:cTn>
                              </p:par>
                            </p:childTnLst>
                          </p:cTn>
                        </p:par>
                        <p:par>
                          <p:cTn fill="hold">
                            <p:stCondLst>
                              <p:cond delay="180000"/>
                            </p:stCondLst>
                            <p:childTnLst>
                              <p:par>
                                <p:cTn fill="hold" nodeType="after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1000"/>
                                        <p:tgtEl>
                                          <p:spTgt spid="835"/>
                                        </p:tgtEl>
                                      </p:cBhvr>
                                    </p:animEffect>
                                  </p:childTnLst>
                                </p:cTn>
                              </p:par>
                            </p:childTnLst>
                          </p:cTn>
                        </p:par>
                        <p:par>
                          <p:cTn fill="hold">
                            <p:stCondLst>
                              <p:cond delay="181000"/>
                            </p:stCondLst>
                            <p:childTnLst>
                              <p:par>
                                <p:cTn fill="hold" nodeType="after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1000"/>
                                        <p:tgtEl>
                                          <p:spTgt spid="835"/>
                                        </p:tgtEl>
                                      </p:cBhvr>
                                    </p:animEffect>
                                  </p:childTnLst>
                                </p:cTn>
                              </p:par>
                            </p:childTnLst>
                          </p:cTn>
                        </p:par>
                        <p:par>
                          <p:cTn fill="hold">
                            <p:stCondLst>
                              <p:cond delay="182000"/>
                            </p:stCondLst>
                            <p:childTnLst>
                              <p:par>
                                <p:cTn fill="hold" nodeType="after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1000"/>
                                        <p:tgtEl>
                                          <p:spTgt spid="836"/>
                                        </p:tgtEl>
                                      </p:cBhvr>
                                    </p:animEffect>
                                  </p:childTnLst>
                                </p:cTn>
                              </p:par>
                            </p:childTnLst>
                          </p:cTn>
                        </p:par>
                        <p:par>
                          <p:cTn fill="hold">
                            <p:stCondLst>
                              <p:cond delay="183000"/>
                            </p:stCondLst>
                            <p:childTnLst>
                              <p:par>
                                <p:cTn fill="hold" nodeType="after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1000"/>
                                        <p:tgtEl>
                                          <p:spTgt spid="836"/>
                                        </p:tgtEl>
                                      </p:cBhvr>
                                    </p:animEffect>
                                  </p:childTnLst>
                                </p:cTn>
                              </p:par>
                            </p:childTnLst>
                          </p:cTn>
                        </p:par>
                        <p:par>
                          <p:cTn fill="hold">
                            <p:stCondLst>
                              <p:cond delay="184000"/>
                            </p:stCondLst>
                            <p:childTnLst>
                              <p:par>
                                <p:cTn fill="hold" nodeType="after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1000"/>
                                        <p:tgtEl>
                                          <p:spTgt spid="837"/>
                                        </p:tgtEl>
                                      </p:cBhvr>
                                    </p:animEffect>
                                  </p:childTnLst>
                                </p:cTn>
                              </p:par>
                            </p:childTnLst>
                          </p:cTn>
                        </p:par>
                        <p:par>
                          <p:cTn fill="hold">
                            <p:stCondLst>
                              <p:cond delay="185000"/>
                            </p:stCondLst>
                            <p:childTnLst>
                              <p:par>
                                <p:cTn fill="hold" nodeType="after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1000"/>
                                        <p:tgtEl>
                                          <p:spTgt spid="837"/>
                                        </p:tgtEl>
                                      </p:cBhvr>
                                    </p:animEffect>
                                  </p:childTnLst>
                                </p:cTn>
                              </p:par>
                            </p:childTnLst>
                          </p:cTn>
                        </p:par>
                        <p:par>
                          <p:cTn fill="hold">
                            <p:stCondLst>
                              <p:cond delay="186000"/>
                            </p:stCondLst>
                            <p:childTnLst>
                              <p:par>
                                <p:cTn fill="hold" nodeType="after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1000"/>
                                        <p:tgtEl>
                                          <p:spTgt spid="838"/>
                                        </p:tgtEl>
                                      </p:cBhvr>
                                    </p:animEffect>
                                  </p:childTnLst>
                                </p:cTn>
                              </p:par>
                            </p:childTnLst>
                          </p:cTn>
                        </p:par>
                        <p:par>
                          <p:cTn fill="hold">
                            <p:stCondLst>
                              <p:cond delay="187000"/>
                            </p:stCondLst>
                            <p:childTnLst>
                              <p:par>
                                <p:cTn fill="hold" nodeType="after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1000"/>
                                        <p:tgtEl>
                                          <p:spTgt spid="838"/>
                                        </p:tgtEl>
                                      </p:cBhvr>
                                    </p:animEffect>
                                  </p:childTnLst>
                                </p:cTn>
                              </p:par>
                            </p:childTnLst>
                          </p:cTn>
                        </p:par>
                        <p:par>
                          <p:cTn fill="hold">
                            <p:stCondLst>
                              <p:cond delay="188000"/>
                            </p:stCondLst>
                            <p:childTnLst>
                              <p:par>
                                <p:cTn fill="hold" nodeType="after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1000"/>
                                        <p:tgtEl>
                                          <p:spTgt spid="839"/>
                                        </p:tgtEl>
                                      </p:cBhvr>
                                    </p:animEffect>
                                  </p:childTnLst>
                                </p:cTn>
                              </p:par>
                            </p:childTnLst>
                          </p:cTn>
                        </p:par>
                        <p:par>
                          <p:cTn fill="hold">
                            <p:stCondLst>
                              <p:cond delay="189000"/>
                            </p:stCondLst>
                            <p:childTnLst>
                              <p:par>
                                <p:cTn fill="hold" nodeType="after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1000"/>
                                        <p:tgtEl>
                                          <p:spTgt spid="839"/>
                                        </p:tgtEl>
                                      </p:cBhvr>
                                    </p:animEffect>
                                  </p:childTnLst>
                                </p:cTn>
                              </p:par>
                            </p:childTnLst>
                          </p:cTn>
                        </p:par>
                        <p:par>
                          <p:cTn fill="hold">
                            <p:stCondLst>
                              <p:cond delay="190000"/>
                            </p:stCondLst>
                            <p:childTnLst>
                              <p:par>
                                <p:cTn fill="hold" nodeType="after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1000"/>
                                        <p:tgtEl>
                                          <p:spTgt spid="840"/>
                                        </p:tgtEl>
                                      </p:cBhvr>
                                    </p:animEffect>
                                  </p:childTnLst>
                                </p:cTn>
                              </p:par>
                            </p:childTnLst>
                          </p:cTn>
                        </p:par>
                        <p:par>
                          <p:cTn fill="hold">
                            <p:stCondLst>
                              <p:cond delay="191000"/>
                            </p:stCondLst>
                            <p:childTnLst>
                              <p:par>
                                <p:cTn fill="hold" nodeType="after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1000"/>
                                        <p:tgtEl>
                                          <p:spTgt spid="840"/>
                                        </p:tgtEl>
                                      </p:cBhvr>
                                    </p:animEffect>
                                  </p:childTnLst>
                                </p:cTn>
                              </p:par>
                            </p:childTnLst>
                          </p:cTn>
                        </p:par>
                        <p:par>
                          <p:cTn fill="hold">
                            <p:stCondLst>
                              <p:cond delay="192000"/>
                            </p:stCondLst>
                            <p:childTnLst>
                              <p:par>
                                <p:cTn fill="hold" nodeType="after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1000"/>
                                        <p:tgtEl>
                                          <p:spTgt spid="841"/>
                                        </p:tgtEl>
                                      </p:cBhvr>
                                    </p:animEffect>
                                  </p:childTnLst>
                                </p:cTn>
                              </p:par>
                            </p:childTnLst>
                          </p:cTn>
                        </p:par>
                        <p:par>
                          <p:cTn fill="hold">
                            <p:stCondLst>
                              <p:cond delay="193000"/>
                            </p:stCondLst>
                            <p:childTnLst>
                              <p:par>
                                <p:cTn fill="hold" nodeType="after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1000"/>
                                        <p:tgtEl>
                                          <p:spTgt spid="841"/>
                                        </p:tgtEl>
                                      </p:cBhvr>
                                    </p:animEffect>
                                  </p:childTnLst>
                                </p:cTn>
                              </p:par>
                            </p:childTnLst>
                          </p:cTn>
                        </p:par>
                        <p:par>
                          <p:cTn fill="hold">
                            <p:stCondLst>
                              <p:cond delay="194000"/>
                            </p:stCondLst>
                            <p:childTnLst>
                              <p:par>
                                <p:cTn fill="hold" nodeType="after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1000"/>
                                        <p:tgtEl>
                                          <p:spTgt spid="842"/>
                                        </p:tgtEl>
                                      </p:cBhvr>
                                    </p:animEffect>
                                  </p:childTnLst>
                                </p:cTn>
                              </p:par>
                            </p:childTnLst>
                          </p:cTn>
                        </p:par>
                        <p:par>
                          <p:cTn fill="hold">
                            <p:stCondLst>
                              <p:cond delay="195000"/>
                            </p:stCondLst>
                            <p:childTnLst>
                              <p:par>
                                <p:cTn fill="hold" nodeType="after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1000"/>
                                        <p:tgtEl>
                                          <p:spTgt spid="842"/>
                                        </p:tgtEl>
                                      </p:cBhvr>
                                    </p:animEffect>
                                  </p:childTnLst>
                                </p:cTn>
                              </p:par>
                            </p:childTnLst>
                          </p:cTn>
                        </p:par>
                        <p:par>
                          <p:cTn fill="hold">
                            <p:stCondLst>
                              <p:cond delay="196000"/>
                            </p:stCondLst>
                            <p:childTnLst>
                              <p:par>
                                <p:cTn fill="hold" nodeType="after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1000"/>
                                        <p:tgtEl>
                                          <p:spTgt spid="843"/>
                                        </p:tgtEl>
                                      </p:cBhvr>
                                    </p:animEffect>
                                  </p:childTnLst>
                                </p:cTn>
                              </p:par>
                            </p:childTnLst>
                          </p:cTn>
                        </p:par>
                        <p:par>
                          <p:cTn fill="hold">
                            <p:stCondLst>
                              <p:cond delay="197000"/>
                            </p:stCondLst>
                            <p:childTnLst>
                              <p:par>
                                <p:cTn fill="hold" nodeType="after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1000"/>
                                        <p:tgtEl>
                                          <p:spTgt spid="843"/>
                                        </p:tgtEl>
                                      </p:cBhvr>
                                    </p:animEffect>
                                  </p:childTnLst>
                                </p:cTn>
                              </p:par>
                            </p:childTnLst>
                          </p:cTn>
                        </p:par>
                        <p:par>
                          <p:cTn fill="hold">
                            <p:stCondLst>
                              <p:cond delay="198000"/>
                            </p:stCondLst>
                            <p:childTnLst>
                              <p:par>
                                <p:cTn fill="hold" nodeType="after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1000"/>
                                        <p:tgtEl>
                                          <p:spTgt spid="844"/>
                                        </p:tgtEl>
                                      </p:cBhvr>
                                    </p:animEffect>
                                  </p:childTnLst>
                                </p:cTn>
                              </p:par>
                            </p:childTnLst>
                          </p:cTn>
                        </p:par>
                        <p:par>
                          <p:cTn fill="hold">
                            <p:stCondLst>
                              <p:cond delay="199000"/>
                            </p:stCondLst>
                            <p:childTnLst>
                              <p:par>
                                <p:cTn fill="hold" nodeType="after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1000"/>
                                        <p:tgtEl>
                                          <p:spTgt spid="844"/>
                                        </p:tgtEl>
                                      </p:cBhvr>
                                    </p:animEffect>
                                  </p:childTnLst>
                                </p:cTn>
                              </p:par>
                            </p:childTnLst>
                          </p:cTn>
                        </p:par>
                        <p:par>
                          <p:cTn fill="hold">
                            <p:stCondLst>
                              <p:cond delay="200000"/>
                            </p:stCondLst>
                            <p:childTnLst>
                              <p:par>
                                <p:cTn fill="hold" nodeType="after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1000"/>
                                        <p:tgtEl>
                                          <p:spTgt spid="845"/>
                                        </p:tgtEl>
                                      </p:cBhvr>
                                    </p:animEffect>
                                  </p:childTnLst>
                                </p:cTn>
                              </p:par>
                            </p:childTnLst>
                          </p:cTn>
                        </p:par>
                        <p:par>
                          <p:cTn fill="hold">
                            <p:stCondLst>
                              <p:cond delay="201000"/>
                            </p:stCondLst>
                            <p:childTnLst>
                              <p:par>
                                <p:cTn fill="hold" nodeType="after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1000"/>
                                        <p:tgtEl>
                                          <p:spTgt spid="845"/>
                                        </p:tgtEl>
                                      </p:cBhvr>
                                    </p:animEffect>
                                  </p:childTnLst>
                                </p:cTn>
                              </p:par>
                            </p:childTnLst>
                          </p:cTn>
                        </p:par>
                        <p:par>
                          <p:cTn fill="hold">
                            <p:stCondLst>
                              <p:cond delay="202000"/>
                            </p:stCondLst>
                            <p:childTnLst>
                              <p:par>
                                <p:cTn fill="hold" nodeType="after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1000"/>
                                        <p:tgtEl>
                                          <p:spTgt spid="846"/>
                                        </p:tgtEl>
                                      </p:cBhvr>
                                    </p:animEffect>
                                  </p:childTnLst>
                                </p:cTn>
                              </p:par>
                            </p:childTnLst>
                          </p:cTn>
                        </p:par>
                        <p:par>
                          <p:cTn fill="hold">
                            <p:stCondLst>
                              <p:cond delay="203000"/>
                            </p:stCondLst>
                            <p:childTnLst>
                              <p:par>
                                <p:cTn fill="hold" nodeType="after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1000"/>
                                        <p:tgtEl>
                                          <p:spTgt spid="846"/>
                                        </p:tgtEl>
                                      </p:cBhvr>
                                    </p:animEffect>
                                  </p:childTnLst>
                                </p:cTn>
                              </p:par>
                            </p:childTnLst>
                          </p:cTn>
                        </p:par>
                        <p:par>
                          <p:cTn fill="hold">
                            <p:stCondLst>
                              <p:cond delay="204000"/>
                            </p:stCondLst>
                            <p:childTnLst>
                              <p:par>
                                <p:cTn fill="hold" nodeType="after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1000"/>
                                        <p:tgtEl>
                                          <p:spTgt spid="847"/>
                                        </p:tgtEl>
                                      </p:cBhvr>
                                    </p:animEffect>
                                  </p:childTnLst>
                                </p:cTn>
                              </p:par>
                            </p:childTnLst>
                          </p:cTn>
                        </p:par>
                        <p:par>
                          <p:cTn fill="hold">
                            <p:stCondLst>
                              <p:cond delay="205000"/>
                            </p:stCondLst>
                            <p:childTnLst>
                              <p:par>
                                <p:cTn fill="hold" nodeType="after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1000"/>
                                        <p:tgtEl>
                                          <p:spTgt spid="847"/>
                                        </p:tgtEl>
                                      </p:cBhvr>
                                    </p:animEffect>
                                  </p:childTnLst>
                                </p:cTn>
                              </p:par>
                            </p:childTnLst>
                          </p:cTn>
                        </p:par>
                        <p:par>
                          <p:cTn fill="hold">
                            <p:stCondLst>
                              <p:cond delay="206000"/>
                            </p:stCondLst>
                            <p:childTnLst>
                              <p:par>
                                <p:cTn fill="hold" nodeType="after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1000"/>
                                        <p:tgtEl>
                                          <p:spTgt spid="848"/>
                                        </p:tgtEl>
                                      </p:cBhvr>
                                    </p:animEffect>
                                  </p:childTnLst>
                                </p:cTn>
                              </p:par>
                            </p:childTnLst>
                          </p:cTn>
                        </p:par>
                        <p:par>
                          <p:cTn fill="hold">
                            <p:stCondLst>
                              <p:cond delay="207000"/>
                            </p:stCondLst>
                            <p:childTnLst>
                              <p:par>
                                <p:cTn fill="hold" nodeType="after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1000"/>
                                        <p:tgtEl>
                                          <p:spTgt spid="848"/>
                                        </p:tgtEl>
                                      </p:cBhvr>
                                    </p:animEffect>
                                  </p:childTnLst>
                                </p:cTn>
                              </p:par>
                            </p:childTnLst>
                          </p:cTn>
                        </p:par>
                        <p:par>
                          <p:cTn fill="hold">
                            <p:stCondLst>
                              <p:cond delay="208000"/>
                            </p:stCondLst>
                            <p:childTnLst>
                              <p:par>
                                <p:cTn fill="hold" nodeType="after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1000"/>
                                        <p:tgtEl>
                                          <p:spTgt spid="849"/>
                                        </p:tgtEl>
                                      </p:cBhvr>
                                    </p:animEffect>
                                  </p:childTnLst>
                                </p:cTn>
                              </p:par>
                            </p:childTnLst>
                          </p:cTn>
                        </p:par>
                        <p:par>
                          <p:cTn fill="hold">
                            <p:stCondLst>
                              <p:cond delay="209000"/>
                            </p:stCondLst>
                            <p:childTnLst>
                              <p:par>
                                <p:cTn fill="hold" nodeType="after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1000"/>
                                        <p:tgtEl>
                                          <p:spTgt spid="849"/>
                                        </p:tgtEl>
                                      </p:cBhvr>
                                    </p:animEffect>
                                  </p:childTnLst>
                                </p:cTn>
                              </p:par>
                            </p:childTnLst>
                          </p:cTn>
                        </p:par>
                        <p:par>
                          <p:cTn fill="hold">
                            <p:stCondLst>
                              <p:cond delay="210000"/>
                            </p:stCondLst>
                            <p:childTnLst>
                              <p:par>
                                <p:cTn fill="hold" nodeType="after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1000"/>
                                        <p:tgtEl>
                                          <p:spTgt spid="850"/>
                                        </p:tgtEl>
                                      </p:cBhvr>
                                    </p:animEffect>
                                  </p:childTnLst>
                                </p:cTn>
                              </p:par>
                            </p:childTnLst>
                          </p:cTn>
                        </p:par>
                        <p:par>
                          <p:cTn fill="hold">
                            <p:stCondLst>
                              <p:cond delay="211000"/>
                            </p:stCondLst>
                            <p:childTnLst>
                              <p:par>
                                <p:cTn fill="hold" nodeType="after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1000"/>
                                        <p:tgtEl>
                                          <p:spTgt spid="850"/>
                                        </p:tgtEl>
                                      </p:cBhvr>
                                    </p:animEffect>
                                  </p:childTnLst>
                                </p:cTn>
                              </p:par>
                            </p:childTnLst>
                          </p:cTn>
                        </p:par>
                        <p:par>
                          <p:cTn fill="hold">
                            <p:stCondLst>
                              <p:cond delay="212000"/>
                            </p:stCondLst>
                            <p:childTnLst>
                              <p:par>
                                <p:cTn fill="hold" nodeType="after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1000"/>
                                        <p:tgtEl>
                                          <p:spTgt spid="851"/>
                                        </p:tgtEl>
                                      </p:cBhvr>
                                    </p:animEffect>
                                  </p:childTnLst>
                                </p:cTn>
                              </p:par>
                            </p:childTnLst>
                          </p:cTn>
                        </p:par>
                        <p:par>
                          <p:cTn fill="hold">
                            <p:stCondLst>
                              <p:cond delay="213000"/>
                            </p:stCondLst>
                            <p:childTnLst>
                              <p:par>
                                <p:cTn fill="hold" nodeType="after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1000"/>
                                        <p:tgtEl>
                                          <p:spTgt spid="851"/>
                                        </p:tgtEl>
                                      </p:cBhvr>
                                    </p:animEffect>
                                  </p:childTnLst>
                                </p:cTn>
                              </p:par>
                            </p:childTnLst>
                          </p:cTn>
                        </p:par>
                        <p:par>
                          <p:cTn fill="hold">
                            <p:stCondLst>
                              <p:cond delay="214000"/>
                            </p:stCondLst>
                            <p:childTnLst>
                              <p:par>
                                <p:cTn fill="hold" nodeType="after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1000"/>
                                        <p:tgtEl>
                                          <p:spTgt spid="852"/>
                                        </p:tgtEl>
                                      </p:cBhvr>
                                    </p:animEffect>
                                  </p:childTnLst>
                                </p:cTn>
                              </p:par>
                            </p:childTnLst>
                          </p:cTn>
                        </p:par>
                        <p:par>
                          <p:cTn fill="hold">
                            <p:stCondLst>
                              <p:cond delay="215000"/>
                            </p:stCondLst>
                            <p:childTnLst>
                              <p:par>
                                <p:cTn fill="hold" nodeType="after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1000"/>
                                        <p:tgtEl>
                                          <p:spTgt spid="852"/>
                                        </p:tgtEl>
                                      </p:cBhvr>
                                    </p:animEffect>
                                  </p:childTnLst>
                                </p:cTn>
                              </p:par>
                            </p:childTnLst>
                          </p:cTn>
                        </p:par>
                        <p:par>
                          <p:cTn fill="hold">
                            <p:stCondLst>
                              <p:cond delay="216000"/>
                            </p:stCondLst>
                            <p:childTnLst>
                              <p:par>
                                <p:cTn fill="hold" nodeType="after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1000"/>
                                        <p:tgtEl>
                                          <p:spTgt spid="853"/>
                                        </p:tgtEl>
                                      </p:cBhvr>
                                    </p:animEffect>
                                  </p:childTnLst>
                                </p:cTn>
                              </p:par>
                            </p:childTnLst>
                          </p:cTn>
                        </p:par>
                        <p:par>
                          <p:cTn fill="hold">
                            <p:stCondLst>
                              <p:cond delay="217000"/>
                            </p:stCondLst>
                            <p:childTnLst>
                              <p:par>
                                <p:cTn fill="hold" nodeType="after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1000"/>
                                        <p:tgtEl>
                                          <p:spTgt spid="853"/>
                                        </p:tgtEl>
                                      </p:cBhvr>
                                    </p:animEffect>
                                  </p:childTnLst>
                                </p:cTn>
                              </p:par>
                            </p:childTnLst>
                          </p:cTn>
                        </p:par>
                        <p:par>
                          <p:cTn fill="hold">
                            <p:stCondLst>
                              <p:cond delay="218000"/>
                            </p:stCondLst>
                            <p:childTnLst>
                              <p:par>
                                <p:cTn fill="hold" nodeType="after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1000"/>
                                        <p:tgtEl>
                                          <p:spTgt spid="854"/>
                                        </p:tgtEl>
                                      </p:cBhvr>
                                    </p:animEffect>
                                  </p:childTnLst>
                                </p:cTn>
                              </p:par>
                            </p:childTnLst>
                          </p:cTn>
                        </p:par>
                        <p:par>
                          <p:cTn fill="hold">
                            <p:stCondLst>
                              <p:cond delay="219000"/>
                            </p:stCondLst>
                            <p:childTnLst>
                              <p:par>
                                <p:cTn fill="hold" nodeType="after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1000"/>
                                        <p:tgtEl>
                                          <p:spTgt spid="854"/>
                                        </p:tgtEl>
                                      </p:cBhvr>
                                    </p:animEffect>
                                  </p:childTnLst>
                                </p:cTn>
                              </p:par>
                            </p:childTnLst>
                          </p:cTn>
                        </p:par>
                        <p:par>
                          <p:cTn fill="hold">
                            <p:stCondLst>
                              <p:cond delay="220000"/>
                            </p:stCondLst>
                            <p:childTnLst>
                              <p:par>
                                <p:cTn fill="hold" nodeType="afterEffect" presetClass="entr" presetID="10" presetSubtype="0">
                                  <p:stCondLst>
                                    <p:cond delay="0"/>
                                  </p:stCondLst>
                                  <p:childTnLst>
                                    <p:set>
                                      <p:cBhvr>
                                        <p:cTn dur="1" fill="hold">
                                          <p:stCondLst>
                                            <p:cond delay="0"/>
                                          </p:stCondLst>
                                        </p:cTn>
                                        <p:tgtEl>
                                          <p:spTgt spid="855"/>
                                        </p:tgtEl>
                                        <p:attrNameLst>
                                          <p:attrName>style.visibility</p:attrName>
                                        </p:attrNameLst>
                                      </p:cBhvr>
                                      <p:to>
                                        <p:strVal val="visible"/>
                                      </p:to>
                                    </p:set>
                                    <p:animEffect filter="fade" transition="in">
                                      <p:cBhvr>
                                        <p:cTn dur="1000"/>
                                        <p:tgtEl>
                                          <p:spTgt spid="855"/>
                                        </p:tgtEl>
                                      </p:cBhvr>
                                    </p:animEffect>
                                  </p:childTnLst>
                                </p:cTn>
                              </p:par>
                            </p:childTnLst>
                          </p:cTn>
                        </p:par>
                        <p:par>
                          <p:cTn fill="hold">
                            <p:stCondLst>
                              <p:cond delay="221000"/>
                            </p:stCondLst>
                            <p:childTnLst>
                              <p:par>
                                <p:cTn fill="hold" nodeType="afterEffect" presetClass="entr" presetID="10" presetSubtype="0">
                                  <p:stCondLst>
                                    <p:cond delay="0"/>
                                  </p:stCondLst>
                                  <p:childTnLst>
                                    <p:set>
                                      <p:cBhvr>
                                        <p:cTn dur="1" fill="hold">
                                          <p:stCondLst>
                                            <p:cond delay="0"/>
                                          </p:stCondLst>
                                        </p:cTn>
                                        <p:tgtEl>
                                          <p:spTgt spid="855"/>
                                        </p:tgtEl>
                                        <p:attrNameLst>
                                          <p:attrName>style.visibility</p:attrName>
                                        </p:attrNameLst>
                                      </p:cBhvr>
                                      <p:to>
                                        <p:strVal val="visible"/>
                                      </p:to>
                                    </p:set>
                                    <p:animEffect filter="fade" transition="in">
                                      <p:cBhvr>
                                        <p:cTn dur="1000"/>
                                        <p:tgtEl>
                                          <p:spTgt spid="855"/>
                                        </p:tgtEl>
                                      </p:cBhvr>
                                    </p:animEffect>
                                  </p:childTnLst>
                                </p:cTn>
                              </p:par>
                            </p:childTnLst>
                          </p:cTn>
                        </p:par>
                        <p:par>
                          <p:cTn fill="hold">
                            <p:stCondLst>
                              <p:cond delay="222000"/>
                            </p:stCondLst>
                            <p:childTnLst>
                              <p:par>
                                <p:cTn fill="hold" nodeType="after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1000"/>
                                        <p:tgtEl>
                                          <p:spTgt spid="856"/>
                                        </p:tgtEl>
                                      </p:cBhvr>
                                    </p:animEffect>
                                  </p:childTnLst>
                                </p:cTn>
                              </p:par>
                            </p:childTnLst>
                          </p:cTn>
                        </p:par>
                        <p:par>
                          <p:cTn fill="hold">
                            <p:stCondLst>
                              <p:cond delay="223000"/>
                            </p:stCondLst>
                            <p:childTnLst>
                              <p:par>
                                <p:cTn fill="hold" nodeType="after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1000"/>
                                        <p:tgtEl>
                                          <p:spTgt spid="856"/>
                                        </p:tgtEl>
                                      </p:cBhvr>
                                    </p:animEffect>
                                  </p:childTnLst>
                                </p:cTn>
                              </p:par>
                            </p:childTnLst>
                          </p:cTn>
                        </p:par>
                        <p:par>
                          <p:cTn fill="hold">
                            <p:stCondLst>
                              <p:cond delay="224000"/>
                            </p:stCondLst>
                            <p:childTnLst>
                              <p:par>
                                <p:cTn fill="hold" nodeType="after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000"/>
                                        <p:tgtEl>
                                          <p:spTgt spid="857"/>
                                        </p:tgtEl>
                                      </p:cBhvr>
                                    </p:animEffect>
                                  </p:childTnLst>
                                </p:cTn>
                              </p:par>
                            </p:childTnLst>
                          </p:cTn>
                        </p:par>
                        <p:par>
                          <p:cTn fill="hold">
                            <p:stCondLst>
                              <p:cond delay="225000"/>
                            </p:stCondLst>
                            <p:childTnLst>
                              <p:par>
                                <p:cTn fill="hold" nodeType="after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000"/>
                                        <p:tgtEl>
                                          <p:spTgt spid="857"/>
                                        </p:tgtEl>
                                      </p:cBhvr>
                                    </p:animEffect>
                                  </p:childTnLst>
                                </p:cTn>
                              </p:par>
                            </p:childTnLst>
                          </p:cTn>
                        </p:par>
                        <p:par>
                          <p:cTn fill="hold">
                            <p:stCondLst>
                              <p:cond delay="226000"/>
                            </p:stCondLst>
                            <p:childTnLst>
                              <p:par>
                                <p:cTn fill="hold" nodeType="after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1000"/>
                                        <p:tgtEl>
                                          <p:spTgt spid="858"/>
                                        </p:tgtEl>
                                      </p:cBhvr>
                                    </p:animEffect>
                                  </p:childTnLst>
                                </p:cTn>
                              </p:par>
                            </p:childTnLst>
                          </p:cTn>
                        </p:par>
                        <p:par>
                          <p:cTn fill="hold">
                            <p:stCondLst>
                              <p:cond delay="227000"/>
                            </p:stCondLst>
                            <p:childTnLst>
                              <p:par>
                                <p:cTn fill="hold" nodeType="after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1000"/>
                                        <p:tgtEl>
                                          <p:spTgt spid="858"/>
                                        </p:tgtEl>
                                      </p:cBhvr>
                                    </p:animEffect>
                                  </p:childTnLst>
                                </p:cTn>
                              </p:par>
                            </p:childTnLst>
                          </p:cTn>
                        </p:par>
                        <p:par>
                          <p:cTn fill="hold">
                            <p:stCondLst>
                              <p:cond delay="228000"/>
                            </p:stCondLst>
                            <p:childTnLst>
                              <p:par>
                                <p:cTn fill="hold" nodeType="after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1000"/>
                                        <p:tgtEl>
                                          <p:spTgt spid="859"/>
                                        </p:tgtEl>
                                      </p:cBhvr>
                                    </p:animEffect>
                                  </p:childTnLst>
                                </p:cTn>
                              </p:par>
                            </p:childTnLst>
                          </p:cTn>
                        </p:par>
                        <p:par>
                          <p:cTn fill="hold">
                            <p:stCondLst>
                              <p:cond delay="229000"/>
                            </p:stCondLst>
                            <p:childTnLst>
                              <p:par>
                                <p:cTn fill="hold" nodeType="after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1000"/>
                                        <p:tgtEl>
                                          <p:spTgt spid="859"/>
                                        </p:tgtEl>
                                      </p:cBhvr>
                                    </p:animEffect>
                                  </p:childTnLst>
                                </p:cTn>
                              </p:par>
                            </p:childTnLst>
                          </p:cTn>
                        </p:par>
                        <p:par>
                          <p:cTn fill="hold">
                            <p:stCondLst>
                              <p:cond delay="230000"/>
                            </p:stCondLst>
                            <p:childTnLst>
                              <p:par>
                                <p:cTn fill="hold" nodeType="after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1000"/>
                                        <p:tgtEl>
                                          <p:spTgt spid="860"/>
                                        </p:tgtEl>
                                      </p:cBhvr>
                                    </p:animEffect>
                                  </p:childTnLst>
                                </p:cTn>
                              </p:par>
                            </p:childTnLst>
                          </p:cTn>
                        </p:par>
                        <p:par>
                          <p:cTn fill="hold">
                            <p:stCondLst>
                              <p:cond delay="231000"/>
                            </p:stCondLst>
                            <p:childTnLst>
                              <p:par>
                                <p:cTn fill="hold" nodeType="after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1000"/>
                                        <p:tgtEl>
                                          <p:spTgt spid="860"/>
                                        </p:tgtEl>
                                      </p:cBhvr>
                                    </p:animEffect>
                                  </p:childTnLst>
                                </p:cTn>
                              </p:par>
                            </p:childTnLst>
                          </p:cTn>
                        </p:par>
                        <p:par>
                          <p:cTn fill="hold">
                            <p:stCondLst>
                              <p:cond delay="232000"/>
                            </p:stCondLst>
                            <p:childTnLst>
                              <p:par>
                                <p:cTn fill="hold" nodeType="after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1000"/>
                                        <p:tgtEl>
                                          <p:spTgt spid="861"/>
                                        </p:tgtEl>
                                      </p:cBhvr>
                                    </p:animEffect>
                                  </p:childTnLst>
                                </p:cTn>
                              </p:par>
                            </p:childTnLst>
                          </p:cTn>
                        </p:par>
                        <p:par>
                          <p:cTn fill="hold">
                            <p:stCondLst>
                              <p:cond delay="233000"/>
                            </p:stCondLst>
                            <p:childTnLst>
                              <p:par>
                                <p:cTn fill="hold" nodeType="after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1000"/>
                                        <p:tgtEl>
                                          <p:spTgt spid="861"/>
                                        </p:tgtEl>
                                      </p:cBhvr>
                                    </p:animEffect>
                                  </p:childTnLst>
                                </p:cTn>
                              </p:par>
                            </p:childTnLst>
                          </p:cTn>
                        </p:par>
                        <p:par>
                          <p:cTn fill="hold">
                            <p:stCondLst>
                              <p:cond delay="234000"/>
                            </p:stCondLst>
                            <p:childTnLst>
                              <p:par>
                                <p:cTn fill="hold" nodeType="after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1000"/>
                                        <p:tgtEl>
                                          <p:spTgt spid="862"/>
                                        </p:tgtEl>
                                      </p:cBhvr>
                                    </p:animEffect>
                                  </p:childTnLst>
                                </p:cTn>
                              </p:par>
                            </p:childTnLst>
                          </p:cTn>
                        </p:par>
                        <p:par>
                          <p:cTn fill="hold">
                            <p:stCondLst>
                              <p:cond delay="235000"/>
                            </p:stCondLst>
                            <p:childTnLst>
                              <p:par>
                                <p:cTn fill="hold" nodeType="after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1000"/>
                                        <p:tgtEl>
                                          <p:spTgt spid="862"/>
                                        </p:tgtEl>
                                      </p:cBhvr>
                                    </p:animEffect>
                                  </p:childTnLst>
                                </p:cTn>
                              </p:par>
                            </p:childTnLst>
                          </p:cTn>
                        </p:par>
                        <p:par>
                          <p:cTn fill="hold">
                            <p:stCondLst>
                              <p:cond delay="236000"/>
                            </p:stCondLst>
                            <p:childTnLst>
                              <p:par>
                                <p:cTn fill="hold" nodeType="after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1000"/>
                                        <p:tgtEl>
                                          <p:spTgt spid="863"/>
                                        </p:tgtEl>
                                      </p:cBhvr>
                                    </p:animEffect>
                                  </p:childTnLst>
                                </p:cTn>
                              </p:par>
                            </p:childTnLst>
                          </p:cTn>
                        </p:par>
                        <p:par>
                          <p:cTn fill="hold">
                            <p:stCondLst>
                              <p:cond delay="237000"/>
                            </p:stCondLst>
                            <p:childTnLst>
                              <p:par>
                                <p:cTn fill="hold" nodeType="after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1000"/>
                                        <p:tgtEl>
                                          <p:spTgt spid="863"/>
                                        </p:tgtEl>
                                      </p:cBhvr>
                                    </p:animEffect>
                                  </p:childTnLst>
                                </p:cTn>
                              </p:par>
                            </p:childTnLst>
                          </p:cTn>
                        </p:par>
                        <p:par>
                          <p:cTn fill="hold">
                            <p:stCondLst>
                              <p:cond delay="238000"/>
                            </p:stCondLst>
                            <p:childTnLst>
                              <p:par>
                                <p:cTn fill="hold" nodeType="after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1000"/>
                                        <p:tgtEl>
                                          <p:spTgt spid="864"/>
                                        </p:tgtEl>
                                      </p:cBhvr>
                                    </p:animEffect>
                                  </p:childTnLst>
                                </p:cTn>
                              </p:par>
                            </p:childTnLst>
                          </p:cTn>
                        </p:par>
                        <p:par>
                          <p:cTn fill="hold">
                            <p:stCondLst>
                              <p:cond delay="239000"/>
                            </p:stCondLst>
                            <p:childTnLst>
                              <p:par>
                                <p:cTn fill="hold" nodeType="after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1000"/>
                                        <p:tgtEl>
                                          <p:spTgt spid="864"/>
                                        </p:tgtEl>
                                      </p:cBhvr>
                                    </p:animEffect>
                                  </p:childTnLst>
                                </p:cTn>
                              </p:par>
                            </p:childTnLst>
                          </p:cTn>
                        </p:par>
                        <p:par>
                          <p:cTn fill="hold">
                            <p:stCondLst>
                              <p:cond delay="240000"/>
                            </p:stCondLst>
                            <p:childTnLst>
                              <p:par>
                                <p:cTn fill="hold" nodeType="after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000"/>
                                        <p:tgtEl>
                                          <p:spTgt spid="865"/>
                                        </p:tgtEl>
                                      </p:cBhvr>
                                    </p:animEffect>
                                  </p:childTnLst>
                                </p:cTn>
                              </p:par>
                            </p:childTnLst>
                          </p:cTn>
                        </p:par>
                        <p:par>
                          <p:cTn fill="hold">
                            <p:stCondLst>
                              <p:cond delay="241000"/>
                            </p:stCondLst>
                            <p:childTnLst>
                              <p:par>
                                <p:cTn fill="hold" nodeType="after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000"/>
                                        <p:tgtEl>
                                          <p:spTgt spid="865"/>
                                        </p:tgtEl>
                                      </p:cBhvr>
                                    </p:animEffect>
                                  </p:childTnLst>
                                </p:cTn>
                              </p:par>
                            </p:childTnLst>
                          </p:cTn>
                        </p:par>
                        <p:par>
                          <p:cTn fill="hold">
                            <p:stCondLst>
                              <p:cond delay="242000"/>
                            </p:stCondLst>
                            <p:childTnLst>
                              <p:par>
                                <p:cTn fill="hold" nodeType="after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1000"/>
                                        <p:tgtEl>
                                          <p:spTgt spid="866"/>
                                        </p:tgtEl>
                                      </p:cBhvr>
                                    </p:animEffect>
                                  </p:childTnLst>
                                </p:cTn>
                              </p:par>
                            </p:childTnLst>
                          </p:cTn>
                        </p:par>
                        <p:par>
                          <p:cTn fill="hold">
                            <p:stCondLst>
                              <p:cond delay="243000"/>
                            </p:stCondLst>
                            <p:childTnLst>
                              <p:par>
                                <p:cTn fill="hold" nodeType="after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1000"/>
                                        <p:tgtEl>
                                          <p:spTgt spid="866"/>
                                        </p:tgtEl>
                                      </p:cBhvr>
                                    </p:animEffect>
                                  </p:childTnLst>
                                </p:cTn>
                              </p:par>
                            </p:childTnLst>
                          </p:cTn>
                        </p:par>
                        <p:par>
                          <p:cTn fill="hold">
                            <p:stCondLst>
                              <p:cond delay="244000"/>
                            </p:stCondLst>
                            <p:childTnLst>
                              <p:par>
                                <p:cTn fill="hold" nodeType="after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1000"/>
                                        <p:tgtEl>
                                          <p:spTgt spid="867"/>
                                        </p:tgtEl>
                                      </p:cBhvr>
                                    </p:animEffect>
                                  </p:childTnLst>
                                </p:cTn>
                              </p:par>
                            </p:childTnLst>
                          </p:cTn>
                        </p:par>
                        <p:par>
                          <p:cTn fill="hold">
                            <p:stCondLst>
                              <p:cond delay="245000"/>
                            </p:stCondLst>
                            <p:childTnLst>
                              <p:par>
                                <p:cTn fill="hold" nodeType="after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1000"/>
                                        <p:tgtEl>
                                          <p:spTgt spid="867"/>
                                        </p:tgtEl>
                                      </p:cBhvr>
                                    </p:animEffect>
                                  </p:childTnLst>
                                </p:cTn>
                              </p:par>
                            </p:childTnLst>
                          </p:cTn>
                        </p:par>
                        <p:par>
                          <p:cTn fill="hold">
                            <p:stCondLst>
                              <p:cond delay="246000"/>
                            </p:stCondLst>
                            <p:childTnLst>
                              <p:par>
                                <p:cTn fill="hold" nodeType="after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1000"/>
                                        <p:tgtEl>
                                          <p:spTgt spid="868"/>
                                        </p:tgtEl>
                                      </p:cBhvr>
                                    </p:animEffect>
                                  </p:childTnLst>
                                </p:cTn>
                              </p:par>
                            </p:childTnLst>
                          </p:cTn>
                        </p:par>
                        <p:par>
                          <p:cTn fill="hold">
                            <p:stCondLst>
                              <p:cond delay="247000"/>
                            </p:stCondLst>
                            <p:childTnLst>
                              <p:par>
                                <p:cTn fill="hold" nodeType="after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1000"/>
                                        <p:tgtEl>
                                          <p:spTgt spid="868"/>
                                        </p:tgtEl>
                                      </p:cBhvr>
                                    </p:animEffect>
                                  </p:childTnLst>
                                </p:cTn>
                              </p:par>
                            </p:childTnLst>
                          </p:cTn>
                        </p:par>
                        <p:par>
                          <p:cTn fill="hold">
                            <p:stCondLst>
                              <p:cond delay="248000"/>
                            </p:stCondLst>
                            <p:childTnLst>
                              <p:par>
                                <p:cTn fill="hold" nodeType="after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1000"/>
                                        <p:tgtEl>
                                          <p:spTgt spid="869"/>
                                        </p:tgtEl>
                                      </p:cBhvr>
                                    </p:animEffect>
                                  </p:childTnLst>
                                </p:cTn>
                              </p:par>
                            </p:childTnLst>
                          </p:cTn>
                        </p:par>
                        <p:par>
                          <p:cTn fill="hold">
                            <p:stCondLst>
                              <p:cond delay="249000"/>
                            </p:stCondLst>
                            <p:childTnLst>
                              <p:par>
                                <p:cTn fill="hold" nodeType="after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1000"/>
                                        <p:tgtEl>
                                          <p:spTgt spid="869"/>
                                        </p:tgtEl>
                                      </p:cBhvr>
                                    </p:animEffect>
                                  </p:childTnLst>
                                </p:cTn>
                              </p:par>
                            </p:childTnLst>
                          </p:cTn>
                        </p:par>
                        <p:par>
                          <p:cTn fill="hold">
                            <p:stCondLst>
                              <p:cond delay="250000"/>
                            </p:stCondLst>
                            <p:childTnLst>
                              <p:par>
                                <p:cTn fill="hold" nodeType="after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1000"/>
                                        <p:tgtEl>
                                          <p:spTgt spid="870"/>
                                        </p:tgtEl>
                                      </p:cBhvr>
                                    </p:animEffect>
                                  </p:childTnLst>
                                </p:cTn>
                              </p:par>
                            </p:childTnLst>
                          </p:cTn>
                        </p:par>
                        <p:par>
                          <p:cTn fill="hold">
                            <p:stCondLst>
                              <p:cond delay="251000"/>
                            </p:stCondLst>
                            <p:childTnLst>
                              <p:par>
                                <p:cTn fill="hold" nodeType="after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1000"/>
                                        <p:tgtEl>
                                          <p:spTgt spid="870"/>
                                        </p:tgtEl>
                                      </p:cBhvr>
                                    </p:animEffect>
                                  </p:childTnLst>
                                </p:cTn>
                              </p:par>
                            </p:childTnLst>
                          </p:cTn>
                        </p:par>
                        <p:par>
                          <p:cTn fill="hold">
                            <p:stCondLst>
                              <p:cond delay="252000"/>
                            </p:stCondLst>
                            <p:childTnLst>
                              <p:par>
                                <p:cTn fill="hold" nodeType="after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1000"/>
                                        <p:tgtEl>
                                          <p:spTgt spid="871"/>
                                        </p:tgtEl>
                                      </p:cBhvr>
                                    </p:animEffect>
                                  </p:childTnLst>
                                </p:cTn>
                              </p:par>
                            </p:childTnLst>
                          </p:cTn>
                        </p:par>
                        <p:par>
                          <p:cTn fill="hold">
                            <p:stCondLst>
                              <p:cond delay="253000"/>
                            </p:stCondLst>
                            <p:childTnLst>
                              <p:par>
                                <p:cTn fill="hold" nodeType="after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1000"/>
                                        <p:tgtEl>
                                          <p:spTgt spid="871"/>
                                        </p:tgtEl>
                                      </p:cBhvr>
                                    </p:animEffect>
                                  </p:childTnLst>
                                </p:cTn>
                              </p:par>
                            </p:childTnLst>
                          </p:cTn>
                        </p:par>
                        <p:par>
                          <p:cTn fill="hold">
                            <p:stCondLst>
                              <p:cond delay="254000"/>
                            </p:stCondLst>
                            <p:childTnLst>
                              <p:par>
                                <p:cTn fill="hold" nodeType="after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1000"/>
                                        <p:tgtEl>
                                          <p:spTgt spid="872"/>
                                        </p:tgtEl>
                                      </p:cBhvr>
                                    </p:animEffect>
                                  </p:childTnLst>
                                </p:cTn>
                              </p:par>
                            </p:childTnLst>
                          </p:cTn>
                        </p:par>
                        <p:par>
                          <p:cTn fill="hold">
                            <p:stCondLst>
                              <p:cond delay="255000"/>
                            </p:stCondLst>
                            <p:childTnLst>
                              <p:par>
                                <p:cTn fill="hold" nodeType="after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1000"/>
                                        <p:tgtEl>
                                          <p:spTgt spid="872"/>
                                        </p:tgtEl>
                                      </p:cBhvr>
                                    </p:animEffect>
                                  </p:childTnLst>
                                </p:cTn>
                              </p:par>
                            </p:childTnLst>
                          </p:cTn>
                        </p:par>
                        <p:par>
                          <p:cTn fill="hold">
                            <p:stCondLst>
                              <p:cond delay="256000"/>
                            </p:stCondLst>
                            <p:childTnLst>
                              <p:par>
                                <p:cTn fill="hold" nodeType="after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1000"/>
                                        <p:tgtEl>
                                          <p:spTgt spid="873"/>
                                        </p:tgtEl>
                                      </p:cBhvr>
                                    </p:animEffect>
                                  </p:childTnLst>
                                </p:cTn>
                              </p:par>
                            </p:childTnLst>
                          </p:cTn>
                        </p:par>
                        <p:par>
                          <p:cTn fill="hold">
                            <p:stCondLst>
                              <p:cond delay="257000"/>
                            </p:stCondLst>
                            <p:childTnLst>
                              <p:par>
                                <p:cTn fill="hold" nodeType="after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1000"/>
                                        <p:tgtEl>
                                          <p:spTgt spid="873"/>
                                        </p:tgtEl>
                                      </p:cBhvr>
                                    </p:animEffect>
                                  </p:childTnLst>
                                </p:cTn>
                              </p:par>
                            </p:childTnLst>
                          </p:cTn>
                        </p:par>
                        <p:par>
                          <p:cTn fill="hold">
                            <p:stCondLst>
                              <p:cond delay="258000"/>
                            </p:stCondLst>
                            <p:childTnLst>
                              <p:par>
                                <p:cTn fill="hold" nodeType="after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1000"/>
                                        <p:tgtEl>
                                          <p:spTgt spid="874"/>
                                        </p:tgtEl>
                                      </p:cBhvr>
                                    </p:animEffect>
                                  </p:childTnLst>
                                </p:cTn>
                              </p:par>
                            </p:childTnLst>
                          </p:cTn>
                        </p:par>
                        <p:par>
                          <p:cTn fill="hold">
                            <p:stCondLst>
                              <p:cond delay="259000"/>
                            </p:stCondLst>
                            <p:childTnLst>
                              <p:par>
                                <p:cTn fill="hold" nodeType="after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1000"/>
                                        <p:tgtEl>
                                          <p:spTgt spid="874"/>
                                        </p:tgtEl>
                                      </p:cBhvr>
                                    </p:animEffect>
                                  </p:childTnLst>
                                </p:cTn>
                              </p:par>
                            </p:childTnLst>
                          </p:cTn>
                        </p:par>
                        <p:par>
                          <p:cTn fill="hold">
                            <p:stCondLst>
                              <p:cond delay="260000"/>
                            </p:stCondLst>
                            <p:childTnLst>
                              <p:par>
                                <p:cTn fill="hold" nodeType="after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1000"/>
                                        <p:tgtEl>
                                          <p:spTgt spid="875"/>
                                        </p:tgtEl>
                                      </p:cBhvr>
                                    </p:animEffect>
                                  </p:childTnLst>
                                </p:cTn>
                              </p:par>
                            </p:childTnLst>
                          </p:cTn>
                        </p:par>
                        <p:par>
                          <p:cTn fill="hold">
                            <p:stCondLst>
                              <p:cond delay="261000"/>
                            </p:stCondLst>
                            <p:childTnLst>
                              <p:par>
                                <p:cTn fill="hold" nodeType="after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1000"/>
                                        <p:tgtEl>
                                          <p:spTgt spid="875"/>
                                        </p:tgtEl>
                                      </p:cBhvr>
                                    </p:animEffect>
                                  </p:childTnLst>
                                </p:cTn>
                              </p:par>
                            </p:childTnLst>
                          </p:cTn>
                        </p:par>
                        <p:par>
                          <p:cTn fill="hold">
                            <p:stCondLst>
                              <p:cond delay="262000"/>
                            </p:stCondLst>
                            <p:childTnLst>
                              <p:par>
                                <p:cTn fill="hold" nodeType="after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1000"/>
                                        <p:tgtEl>
                                          <p:spTgt spid="876"/>
                                        </p:tgtEl>
                                      </p:cBhvr>
                                    </p:animEffect>
                                  </p:childTnLst>
                                </p:cTn>
                              </p:par>
                            </p:childTnLst>
                          </p:cTn>
                        </p:par>
                        <p:par>
                          <p:cTn fill="hold">
                            <p:stCondLst>
                              <p:cond delay="263000"/>
                            </p:stCondLst>
                            <p:childTnLst>
                              <p:par>
                                <p:cTn fill="hold" nodeType="after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1000"/>
                                        <p:tgtEl>
                                          <p:spTgt spid="876"/>
                                        </p:tgtEl>
                                      </p:cBhvr>
                                    </p:animEffect>
                                  </p:childTnLst>
                                </p:cTn>
                              </p:par>
                            </p:childTnLst>
                          </p:cTn>
                        </p:par>
                        <p:par>
                          <p:cTn fill="hold">
                            <p:stCondLst>
                              <p:cond delay="264000"/>
                            </p:stCondLst>
                            <p:childTnLst>
                              <p:par>
                                <p:cTn fill="hold" nodeType="after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1000"/>
                                        <p:tgtEl>
                                          <p:spTgt spid="877"/>
                                        </p:tgtEl>
                                      </p:cBhvr>
                                    </p:animEffect>
                                  </p:childTnLst>
                                </p:cTn>
                              </p:par>
                            </p:childTnLst>
                          </p:cTn>
                        </p:par>
                        <p:par>
                          <p:cTn fill="hold">
                            <p:stCondLst>
                              <p:cond delay="265000"/>
                            </p:stCondLst>
                            <p:childTnLst>
                              <p:par>
                                <p:cTn fill="hold" nodeType="after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1000"/>
                                        <p:tgtEl>
                                          <p:spTgt spid="877"/>
                                        </p:tgtEl>
                                      </p:cBhvr>
                                    </p:animEffect>
                                  </p:childTnLst>
                                </p:cTn>
                              </p:par>
                            </p:childTnLst>
                          </p:cTn>
                        </p:par>
                        <p:par>
                          <p:cTn fill="hold">
                            <p:stCondLst>
                              <p:cond delay="266000"/>
                            </p:stCondLst>
                            <p:childTnLst>
                              <p:par>
                                <p:cTn fill="hold" nodeType="after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1000"/>
                                        <p:tgtEl>
                                          <p:spTgt spid="878"/>
                                        </p:tgtEl>
                                      </p:cBhvr>
                                    </p:animEffect>
                                  </p:childTnLst>
                                </p:cTn>
                              </p:par>
                            </p:childTnLst>
                          </p:cTn>
                        </p:par>
                        <p:par>
                          <p:cTn fill="hold">
                            <p:stCondLst>
                              <p:cond delay="267000"/>
                            </p:stCondLst>
                            <p:childTnLst>
                              <p:par>
                                <p:cTn fill="hold" nodeType="after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1000"/>
                                        <p:tgtEl>
                                          <p:spTgt spid="878"/>
                                        </p:tgtEl>
                                      </p:cBhvr>
                                    </p:animEffect>
                                  </p:childTnLst>
                                </p:cTn>
                              </p:par>
                            </p:childTnLst>
                          </p:cTn>
                        </p:par>
                        <p:par>
                          <p:cTn fill="hold">
                            <p:stCondLst>
                              <p:cond delay="268000"/>
                            </p:stCondLst>
                            <p:childTnLst>
                              <p:par>
                                <p:cTn fill="hold" nodeType="after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1000"/>
                                        <p:tgtEl>
                                          <p:spTgt spid="879"/>
                                        </p:tgtEl>
                                      </p:cBhvr>
                                    </p:animEffect>
                                  </p:childTnLst>
                                </p:cTn>
                              </p:par>
                            </p:childTnLst>
                          </p:cTn>
                        </p:par>
                        <p:par>
                          <p:cTn fill="hold">
                            <p:stCondLst>
                              <p:cond delay="269000"/>
                            </p:stCondLst>
                            <p:childTnLst>
                              <p:par>
                                <p:cTn fill="hold" nodeType="after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1000"/>
                                        <p:tgtEl>
                                          <p:spTgt spid="879"/>
                                        </p:tgtEl>
                                      </p:cBhvr>
                                    </p:animEffect>
                                  </p:childTnLst>
                                </p:cTn>
                              </p:par>
                            </p:childTnLst>
                          </p:cTn>
                        </p:par>
                        <p:par>
                          <p:cTn fill="hold">
                            <p:stCondLst>
                              <p:cond delay="270000"/>
                            </p:stCondLst>
                            <p:childTnLst>
                              <p:par>
                                <p:cTn fill="hold" nodeType="after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1000"/>
                                        <p:tgtEl>
                                          <p:spTgt spid="880"/>
                                        </p:tgtEl>
                                      </p:cBhvr>
                                    </p:animEffect>
                                  </p:childTnLst>
                                </p:cTn>
                              </p:par>
                            </p:childTnLst>
                          </p:cTn>
                        </p:par>
                        <p:par>
                          <p:cTn fill="hold">
                            <p:stCondLst>
                              <p:cond delay="271000"/>
                            </p:stCondLst>
                            <p:childTnLst>
                              <p:par>
                                <p:cTn fill="hold" nodeType="after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1000"/>
                                        <p:tgtEl>
                                          <p:spTgt spid="880"/>
                                        </p:tgtEl>
                                      </p:cBhvr>
                                    </p:animEffect>
                                  </p:childTnLst>
                                </p:cTn>
                              </p:par>
                            </p:childTnLst>
                          </p:cTn>
                        </p:par>
                        <p:par>
                          <p:cTn fill="hold">
                            <p:stCondLst>
                              <p:cond delay="272000"/>
                            </p:stCondLst>
                            <p:childTnLst>
                              <p:par>
                                <p:cTn fill="hold" nodeType="after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1000"/>
                                        <p:tgtEl>
                                          <p:spTgt spid="881"/>
                                        </p:tgtEl>
                                      </p:cBhvr>
                                    </p:animEffect>
                                  </p:childTnLst>
                                </p:cTn>
                              </p:par>
                            </p:childTnLst>
                          </p:cTn>
                        </p:par>
                        <p:par>
                          <p:cTn fill="hold">
                            <p:stCondLst>
                              <p:cond delay="273000"/>
                            </p:stCondLst>
                            <p:childTnLst>
                              <p:par>
                                <p:cTn fill="hold" nodeType="after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1000"/>
                                        <p:tgtEl>
                                          <p:spTgt spid="881"/>
                                        </p:tgtEl>
                                      </p:cBhvr>
                                    </p:animEffect>
                                  </p:childTnLst>
                                </p:cTn>
                              </p:par>
                            </p:childTnLst>
                          </p:cTn>
                        </p:par>
                        <p:par>
                          <p:cTn fill="hold">
                            <p:stCondLst>
                              <p:cond delay="274000"/>
                            </p:stCondLst>
                            <p:childTnLst>
                              <p:par>
                                <p:cTn fill="hold" nodeType="after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1000"/>
                                        <p:tgtEl>
                                          <p:spTgt spid="882"/>
                                        </p:tgtEl>
                                      </p:cBhvr>
                                    </p:animEffect>
                                  </p:childTnLst>
                                </p:cTn>
                              </p:par>
                            </p:childTnLst>
                          </p:cTn>
                        </p:par>
                        <p:par>
                          <p:cTn fill="hold">
                            <p:stCondLst>
                              <p:cond delay="275000"/>
                            </p:stCondLst>
                            <p:childTnLst>
                              <p:par>
                                <p:cTn fill="hold" nodeType="after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1000"/>
                                        <p:tgtEl>
                                          <p:spTgt spid="882"/>
                                        </p:tgtEl>
                                      </p:cBhvr>
                                    </p:animEffect>
                                  </p:childTnLst>
                                </p:cTn>
                              </p:par>
                            </p:childTnLst>
                          </p:cTn>
                        </p:par>
                        <p:par>
                          <p:cTn fill="hold">
                            <p:stCondLst>
                              <p:cond delay="276000"/>
                            </p:stCondLst>
                            <p:childTnLst>
                              <p:par>
                                <p:cTn fill="hold" nodeType="after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childTnLst>
                          </p:cTn>
                        </p:par>
                        <p:par>
                          <p:cTn fill="hold">
                            <p:stCondLst>
                              <p:cond delay="277000"/>
                            </p:stCondLst>
                            <p:childTnLst>
                              <p:par>
                                <p:cTn fill="hold" nodeType="after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childTnLst>
                          </p:cTn>
                        </p:par>
                        <p:par>
                          <p:cTn fill="hold">
                            <p:stCondLst>
                              <p:cond delay="278000"/>
                            </p:stCondLst>
                            <p:childTnLst>
                              <p:par>
                                <p:cTn fill="hold" nodeType="after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1000"/>
                                        <p:tgtEl>
                                          <p:spTgt spid="884"/>
                                        </p:tgtEl>
                                      </p:cBhvr>
                                    </p:animEffect>
                                  </p:childTnLst>
                                </p:cTn>
                              </p:par>
                            </p:childTnLst>
                          </p:cTn>
                        </p:par>
                        <p:par>
                          <p:cTn fill="hold">
                            <p:stCondLst>
                              <p:cond delay="279000"/>
                            </p:stCondLst>
                            <p:childTnLst>
                              <p:par>
                                <p:cTn fill="hold" nodeType="after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1000"/>
                                        <p:tgtEl>
                                          <p:spTgt spid="884"/>
                                        </p:tgtEl>
                                      </p:cBhvr>
                                    </p:animEffect>
                                  </p:childTnLst>
                                </p:cTn>
                              </p:par>
                            </p:childTnLst>
                          </p:cTn>
                        </p:par>
                        <p:par>
                          <p:cTn fill="hold">
                            <p:stCondLst>
                              <p:cond delay="280000"/>
                            </p:stCondLst>
                            <p:childTnLst>
                              <p:par>
                                <p:cTn fill="hold" nodeType="after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1000"/>
                                        <p:tgtEl>
                                          <p:spTgt spid="885"/>
                                        </p:tgtEl>
                                      </p:cBhvr>
                                    </p:animEffect>
                                  </p:childTnLst>
                                </p:cTn>
                              </p:par>
                            </p:childTnLst>
                          </p:cTn>
                        </p:par>
                        <p:par>
                          <p:cTn fill="hold">
                            <p:stCondLst>
                              <p:cond delay="281000"/>
                            </p:stCondLst>
                            <p:childTnLst>
                              <p:par>
                                <p:cTn fill="hold" nodeType="after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1000"/>
                                        <p:tgtEl>
                                          <p:spTgt spid="885"/>
                                        </p:tgtEl>
                                      </p:cBhvr>
                                    </p:animEffect>
                                  </p:childTnLst>
                                </p:cTn>
                              </p:par>
                            </p:childTnLst>
                          </p:cTn>
                        </p:par>
                        <p:par>
                          <p:cTn fill="hold">
                            <p:stCondLst>
                              <p:cond delay="282000"/>
                            </p:stCondLst>
                            <p:childTnLst>
                              <p:par>
                                <p:cTn fill="hold" nodeType="after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1000"/>
                                        <p:tgtEl>
                                          <p:spTgt spid="886"/>
                                        </p:tgtEl>
                                      </p:cBhvr>
                                    </p:animEffect>
                                  </p:childTnLst>
                                </p:cTn>
                              </p:par>
                            </p:childTnLst>
                          </p:cTn>
                        </p:par>
                        <p:par>
                          <p:cTn fill="hold">
                            <p:stCondLst>
                              <p:cond delay="283000"/>
                            </p:stCondLst>
                            <p:childTnLst>
                              <p:par>
                                <p:cTn fill="hold" nodeType="after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1000"/>
                                        <p:tgtEl>
                                          <p:spTgt spid="886"/>
                                        </p:tgtEl>
                                      </p:cBhvr>
                                    </p:animEffect>
                                  </p:childTnLst>
                                </p:cTn>
                              </p:par>
                            </p:childTnLst>
                          </p:cTn>
                        </p:par>
                        <p:par>
                          <p:cTn fill="hold">
                            <p:stCondLst>
                              <p:cond delay="284000"/>
                            </p:stCondLst>
                            <p:childTnLst>
                              <p:par>
                                <p:cTn fill="hold" nodeType="after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1000"/>
                                        <p:tgtEl>
                                          <p:spTgt spid="887"/>
                                        </p:tgtEl>
                                      </p:cBhvr>
                                    </p:animEffect>
                                  </p:childTnLst>
                                </p:cTn>
                              </p:par>
                            </p:childTnLst>
                          </p:cTn>
                        </p:par>
                        <p:par>
                          <p:cTn fill="hold">
                            <p:stCondLst>
                              <p:cond delay="285000"/>
                            </p:stCondLst>
                            <p:childTnLst>
                              <p:par>
                                <p:cTn fill="hold" nodeType="after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1000"/>
                                        <p:tgtEl>
                                          <p:spTgt spid="887"/>
                                        </p:tgtEl>
                                      </p:cBhvr>
                                    </p:animEffect>
                                  </p:childTnLst>
                                </p:cTn>
                              </p:par>
                            </p:childTnLst>
                          </p:cTn>
                        </p:par>
                        <p:par>
                          <p:cTn fill="hold">
                            <p:stCondLst>
                              <p:cond delay="286000"/>
                            </p:stCondLst>
                            <p:childTnLst>
                              <p:par>
                                <p:cTn fill="hold" nodeType="after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1000"/>
                                        <p:tgtEl>
                                          <p:spTgt spid="888"/>
                                        </p:tgtEl>
                                      </p:cBhvr>
                                    </p:animEffect>
                                  </p:childTnLst>
                                </p:cTn>
                              </p:par>
                            </p:childTnLst>
                          </p:cTn>
                        </p:par>
                        <p:par>
                          <p:cTn fill="hold">
                            <p:stCondLst>
                              <p:cond delay="287000"/>
                            </p:stCondLst>
                            <p:childTnLst>
                              <p:par>
                                <p:cTn fill="hold" nodeType="after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1000"/>
                                        <p:tgtEl>
                                          <p:spTgt spid="888"/>
                                        </p:tgtEl>
                                      </p:cBhvr>
                                    </p:animEffect>
                                  </p:childTnLst>
                                </p:cTn>
                              </p:par>
                            </p:childTnLst>
                          </p:cTn>
                        </p:par>
                        <p:par>
                          <p:cTn fill="hold">
                            <p:stCondLst>
                              <p:cond delay="288000"/>
                            </p:stCondLst>
                            <p:childTnLst>
                              <p:par>
                                <p:cTn fill="hold" nodeType="after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1000"/>
                                        <p:tgtEl>
                                          <p:spTgt spid="889"/>
                                        </p:tgtEl>
                                      </p:cBhvr>
                                    </p:animEffect>
                                  </p:childTnLst>
                                </p:cTn>
                              </p:par>
                            </p:childTnLst>
                          </p:cTn>
                        </p:par>
                        <p:par>
                          <p:cTn fill="hold">
                            <p:stCondLst>
                              <p:cond delay="289000"/>
                            </p:stCondLst>
                            <p:childTnLst>
                              <p:par>
                                <p:cTn fill="hold" nodeType="after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1000"/>
                                        <p:tgtEl>
                                          <p:spTgt spid="889"/>
                                        </p:tgtEl>
                                      </p:cBhvr>
                                    </p:animEffect>
                                  </p:childTnLst>
                                </p:cTn>
                              </p:par>
                            </p:childTnLst>
                          </p:cTn>
                        </p:par>
                        <p:par>
                          <p:cTn fill="hold">
                            <p:stCondLst>
                              <p:cond delay="290000"/>
                            </p:stCondLst>
                            <p:childTnLst>
                              <p:par>
                                <p:cTn fill="hold" nodeType="after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1000"/>
                                        <p:tgtEl>
                                          <p:spTgt spid="890"/>
                                        </p:tgtEl>
                                      </p:cBhvr>
                                    </p:animEffect>
                                  </p:childTnLst>
                                </p:cTn>
                              </p:par>
                            </p:childTnLst>
                          </p:cTn>
                        </p:par>
                        <p:par>
                          <p:cTn fill="hold">
                            <p:stCondLst>
                              <p:cond delay="291000"/>
                            </p:stCondLst>
                            <p:childTnLst>
                              <p:par>
                                <p:cTn fill="hold" nodeType="after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1000"/>
                                        <p:tgtEl>
                                          <p:spTgt spid="890"/>
                                        </p:tgtEl>
                                      </p:cBhvr>
                                    </p:animEffect>
                                  </p:childTnLst>
                                </p:cTn>
                              </p:par>
                            </p:childTnLst>
                          </p:cTn>
                        </p:par>
                        <p:par>
                          <p:cTn fill="hold">
                            <p:stCondLst>
                              <p:cond delay="292000"/>
                            </p:stCondLst>
                            <p:childTnLst>
                              <p:par>
                                <p:cTn fill="hold" nodeType="after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1000"/>
                                        <p:tgtEl>
                                          <p:spTgt spid="891"/>
                                        </p:tgtEl>
                                      </p:cBhvr>
                                    </p:animEffect>
                                  </p:childTnLst>
                                </p:cTn>
                              </p:par>
                            </p:childTnLst>
                          </p:cTn>
                        </p:par>
                        <p:par>
                          <p:cTn fill="hold">
                            <p:stCondLst>
                              <p:cond delay="293000"/>
                            </p:stCondLst>
                            <p:childTnLst>
                              <p:par>
                                <p:cTn fill="hold" nodeType="after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1000"/>
                                        <p:tgtEl>
                                          <p:spTgt spid="891"/>
                                        </p:tgtEl>
                                      </p:cBhvr>
                                    </p:animEffect>
                                  </p:childTnLst>
                                </p:cTn>
                              </p:par>
                            </p:childTnLst>
                          </p:cTn>
                        </p:par>
                        <p:par>
                          <p:cTn fill="hold">
                            <p:stCondLst>
                              <p:cond delay="294000"/>
                            </p:stCondLst>
                            <p:childTnLst>
                              <p:par>
                                <p:cTn fill="hold" nodeType="after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1000"/>
                                        <p:tgtEl>
                                          <p:spTgt spid="892"/>
                                        </p:tgtEl>
                                      </p:cBhvr>
                                    </p:animEffect>
                                  </p:childTnLst>
                                </p:cTn>
                              </p:par>
                            </p:childTnLst>
                          </p:cTn>
                        </p:par>
                        <p:par>
                          <p:cTn fill="hold">
                            <p:stCondLst>
                              <p:cond delay="295000"/>
                            </p:stCondLst>
                            <p:childTnLst>
                              <p:par>
                                <p:cTn fill="hold" nodeType="after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1000"/>
                                        <p:tgtEl>
                                          <p:spTgt spid="892"/>
                                        </p:tgtEl>
                                      </p:cBhvr>
                                    </p:animEffect>
                                  </p:childTnLst>
                                </p:cTn>
                              </p:par>
                            </p:childTnLst>
                          </p:cTn>
                        </p:par>
                        <p:par>
                          <p:cTn fill="hold">
                            <p:stCondLst>
                              <p:cond delay="296000"/>
                            </p:stCondLst>
                            <p:childTnLst>
                              <p:par>
                                <p:cTn fill="hold" nodeType="after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1000"/>
                                        <p:tgtEl>
                                          <p:spTgt spid="893"/>
                                        </p:tgtEl>
                                      </p:cBhvr>
                                    </p:animEffect>
                                  </p:childTnLst>
                                </p:cTn>
                              </p:par>
                            </p:childTnLst>
                          </p:cTn>
                        </p:par>
                        <p:par>
                          <p:cTn fill="hold">
                            <p:stCondLst>
                              <p:cond delay="297000"/>
                            </p:stCondLst>
                            <p:childTnLst>
                              <p:par>
                                <p:cTn fill="hold" nodeType="after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1000"/>
                                        <p:tgtEl>
                                          <p:spTgt spid="893"/>
                                        </p:tgtEl>
                                      </p:cBhvr>
                                    </p:animEffect>
                                  </p:childTnLst>
                                </p:cTn>
                              </p:par>
                            </p:childTnLst>
                          </p:cTn>
                        </p:par>
                        <p:par>
                          <p:cTn fill="hold">
                            <p:stCondLst>
                              <p:cond delay="298000"/>
                            </p:stCondLst>
                            <p:childTnLst>
                              <p:par>
                                <p:cTn fill="hold" nodeType="after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1000"/>
                                        <p:tgtEl>
                                          <p:spTgt spid="894"/>
                                        </p:tgtEl>
                                      </p:cBhvr>
                                    </p:animEffect>
                                  </p:childTnLst>
                                </p:cTn>
                              </p:par>
                            </p:childTnLst>
                          </p:cTn>
                        </p:par>
                        <p:par>
                          <p:cTn fill="hold">
                            <p:stCondLst>
                              <p:cond delay="299000"/>
                            </p:stCondLst>
                            <p:childTnLst>
                              <p:par>
                                <p:cTn fill="hold" nodeType="after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1000"/>
                                        <p:tgtEl>
                                          <p:spTgt spid="894"/>
                                        </p:tgtEl>
                                      </p:cBhvr>
                                    </p:animEffect>
                                  </p:childTnLst>
                                </p:cTn>
                              </p:par>
                            </p:childTnLst>
                          </p:cTn>
                        </p:par>
                        <p:par>
                          <p:cTn fill="hold">
                            <p:stCondLst>
                              <p:cond delay="300000"/>
                            </p:stCondLst>
                            <p:childTnLst>
                              <p:par>
                                <p:cTn fill="hold" nodeType="after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1000"/>
                                        <p:tgtEl>
                                          <p:spTgt spid="895"/>
                                        </p:tgtEl>
                                      </p:cBhvr>
                                    </p:animEffect>
                                  </p:childTnLst>
                                </p:cTn>
                              </p:par>
                            </p:childTnLst>
                          </p:cTn>
                        </p:par>
                        <p:par>
                          <p:cTn fill="hold">
                            <p:stCondLst>
                              <p:cond delay="301000"/>
                            </p:stCondLst>
                            <p:childTnLst>
                              <p:par>
                                <p:cTn fill="hold" nodeType="after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1000"/>
                                        <p:tgtEl>
                                          <p:spTgt spid="895"/>
                                        </p:tgtEl>
                                      </p:cBhvr>
                                    </p:animEffect>
                                  </p:childTnLst>
                                </p:cTn>
                              </p:par>
                            </p:childTnLst>
                          </p:cTn>
                        </p:par>
                        <p:par>
                          <p:cTn fill="hold">
                            <p:stCondLst>
                              <p:cond delay="302000"/>
                            </p:stCondLst>
                            <p:childTnLst>
                              <p:par>
                                <p:cTn fill="hold" nodeType="after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1000"/>
                                        <p:tgtEl>
                                          <p:spTgt spid="896"/>
                                        </p:tgtEl>
                                      </p:cBhvr>
                                    </p:animEffect>
                                  </p:childTnLst>
                                </p:cTn>
                              </p:par>
                            </p:childTnLst>
                          </p:cTn>
                        </p:par>
                        <p:par>
                          <p:cTn fill="hold">
                            <p:stCondLst>
                              <p:cond delay="303000"/>
                            </p:stCondLst>
                            <p:childTnLst>
                              <p:par>
                                <p:cTn fill="hold" nodeType="after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1000"/>
                                        <p:tgtEl>
                                          <p:spTgt spid="896"/>
                                        </p:tgtEl>
                                      </p:cBhvr>
                                    </p:animEffect>
                                  </p:childTnLst>
                                </p:cTn>
                              </p:par>
                            </p:childTnLst>
                          </p:cTn>
                        </p:par>
                        <p:par>
                          <p:cTn fill="hold">
                            <p:stCondLst>
                              <p:cond delay="304000"/>
                            </p:stCondLst>
                            <p:childTnLst>
                              <p:par>
                                <p:cTn fill="hold" nodeType="after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1000"/>
                                        <p:tgtEl>
                                          <p:spTgt spid="897"/>
                                        </p:tgtEl>
                                      </p:cBhvr>
                                    </p:animEffect>
                                  </p:childTnLst>
                                </p:cTn>
                              </p:par>
                            </p:childTnLst>
                          </p:cTn>
                        </p:par>
                        <p:par>
                          <p:cTn fill="hold">
                            <p:stCondLst>
                              <p:cond delay="305000"/>
                            </p:stCondLst>
                            <p:childTnLst>
                              <p:par>
                                <p:cTn fill="hold" nodeType="after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1000"/>
                                        <p:tgtEl>
                                          <p:spTgt spid="897"/>
                                        </p:tgtEl>
                                      </p:cBhvr>
                                    </p:animEffect>
                                  </p:childTnLst>
                                </p:cTn>
                              </p:par>
                            </p:childTnLst>
                          </p:cTn>
                        </p:par>
                        <p:par>
                          <p:cTn fill="hold">
                            <p:stCondLst>
                              <p:cond delay="306000"/>
                            </p:stCondLst>
                            <p:childTnLst>
                              <p:par>
                                <p:cTn fill="hold" nodeType="after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1000"/>
                                        <p:tgtEl>
                                          <p:spTgt spid="898"/>
                                        </p:tgtEl>
                                      </p:cBhvr>
                                    </p:animEffect>
                                  </p:childTnLst>
                                </p:cTn>
                              </p:par>
                            </p:childTnLst>
                          </p:cTn>
                        </p:par>
                        <p:par>
                          <p:cTn fill="hold">
                            <p:stCondLst>
                              <p:cond delay="307000"/>
                            </p:stCondLst>
                            <p:childTnLst>
                              <p:par>
                                <p:cTn fill="hold" nodeType="after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1000"/>
                                        <p:tgtEl>
                                          <p:spTgt spid="898"/>
                                        </p:tgtEl>
                                      </p:cBhvr>
                                    </p:animEffect>
                                  </p:childTnLst>
                                </p:cTn>
                              </p:par>
                            </p:childTnLst>
                          </p:cTn>
                        </p:par>
                        <p:par>
                          <p:cTn fill="hold">
                            <p:stCondLst>
                              <p:cond delay="308000"/>
                            </p:stCondLst>
                            <p:childTnLst>
                              <p:par>
                                <p:cTn fill="hold" nodeType="after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1000"/>
                                        <p:tgtEl>
                                          <p:spTgt spid="899"/>
                                        </p:tgtEl>
                                      </p:cBhvr>
                                    </p:animEffect>
                                  </p:childTnLst>
                                </p:cTn>
                              </p:par>
                            </p:childTnLst>
                          </p:cTn>
                        </p:par>
                        <p:par>
                          <p:cTn fill="hold">
                            <p:stCondLst>
                              <p:cond delay="309000"/>
                            </p:stCondLst>
                            <p:childTnLst>
                              <p:par>
                                <p:cTn fill="hold" nodeType="after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1000"/>
                                        <p:tgtEl>
                                          <p:spTgt spid="899"/>
                                        </p:tgtEl>
                                      </p:cBhvr>
                                    </p:animEffect>
                                  </p:childTnLst>
                                </p:cTn>
                              </p:par>
                            </p:childTnLst>
                          </p:cTn>
                        </p:par>
                        <p:par>
                          <p:cTn fill="hold">
                            <p:stCondLst>
                              <p:cond delay="310000"/>
                            </p:stCondLst>
                            <p:childTnLst>
                              <p:par>
                                <p:cTn fill="hold" nodeType="afterEffect" presetClass="entr" presetID="10" presetSubtype="0">
                                  <p:stCondLst>
                                    <p:cond delay="0"/>
                                  </p:stCondLst>
                                  <p:childTnLst>
                                    <p:set>
                                      <p:cBhvr>
                                        <p:cTn dur="1" fill="hold">
                                          <p:stCondLst>
                                            <p:cond delay="0"/>
                                          </p:stCondLst>
                                        </p:cTn>
                                        <p:tgtEl>
                                          <p:spTgt spid="900"/>
                                        </p:tgtEl>
                                        <p:attrNameLst>
                                          <p:attrName>style.visibility</p:attrName>
                                        </p:attrNameLst>
                                      </p:cBhvr>
                                      <p:to>
                                        <p:strVal val="visible"/>
                                      </p:to>
                                    </p:set>
                                    <p:animEffect filter="fade" transition="in">
                                      <p:cBhvr>
                                        <p:cTn dur="1000"/>
                                        <p:tgtEl>
                                          <p:spTgt spid="900"/>
                                        </p:tgtEl>
                                      </p:cBhvr>
                                    </p:animEffect>
                                  </p:childTnLst>
                                </p:cTn>
                              </p:par>
                            </p:childTnLst>
                          </p:cTn>
                        </p:par>
                        <p:par>
                          <p:cTn fill="hold">
                            <p:stCondLst>
                              <p:cond delay="311000"/>
                            </p:stCondLst>
                            <p:childTnLst>
                              <p:par>
                                <p:cTn fill="hold" nodeType="afterEffect" presetClass="entr" presetID="10" presetSubtype="0">
                                  <p:stCondLst>
                                    <p:cond delay="0"/>
                                  </p:stCondLst>
                                  <p:childTnLst>
                                    <p:set>
                                      <p:cBhvr>
                                        <p:cTn dur="1" fill="hold">
                                          <p:stCondLst>
                                            <p:cond delay="0"/>
                                          </p:stCondLst>
                                        </p:cTn>
                                        <p:tgtEl>
                                          <p:spTgt spid="900"/>
                                        </p:tgtEl>
                                        <p:attrNameLst>
                                          <p:attrName>style.visibility</p:attrName>
                                        </p:attrNameLst>
                                      </p:cBhvr>
                                      <p:to>
                                        <p:strVal val="visible"/>
                                      </p:to>
                                    </p:set>
                                    <p:animEffect filter="fade" transition="in">
                                      <p:cBhvr>
                                        <p:cTn dur="1000"/>
                                        <p:tgtEl>
                                          <p:spTgt spid="900"/>
                                        </p:tgtEl>
                                      </p:cBhvr>
                                    </p:animEffect>
                                  </p:childTnLst>
                                </p:cTn>
                              </p:par>
                            </p:childTnLst>
                          </p:cTn>
                        </p:par>
                        <p:par>
                          <p:cTn fill="hold">
                            <p:stCondLst>
                              <p:cond delay="312000"/>
                            </p:stCondLst>
                            <p:childTnLst>
                              <p:par>
                                <p:cTn fill="hold" nodeType="after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1000"/>
                                        <p:tgtEl>
                                          <p:spTgt spid="901"/>
                                        </p:tgtEl>
                                      </p:cBhvr>
                                    </p:animEffect>
                                  </p:childTnLst>
                                </p:cTn>
                              </p:par>
                            </p:childTnLst>
                          </p:cTn>
                        </p:par>
                        <p:par>
                          <p:cTn fill="hold">
                            <p:stCondLst>
                              <p:cond delay="313000"/>
                            </p:stCondLst>
                            <p:childTnLst>
                              <p:par>
                                <p:cTn fill="hold" nodeType="after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1000"/>
                                        <p:tgtEl>
                                          <p:spTgt spid="901"/>
                                        </p:tgtEl>
                                      </p:cBhvr>
                                    </p:animEffect>
                                  </p:childTnLst>
                                </p:cTn>
                              </p:par>
                            </p:childTnLst>
                          </p:cTn>
                        </p:par>
                        <p:par>
                          <p:cTn fill="hold">
                            <p:stCondLst>
                              <p:cond delay="314000"/>
                            </p:stCondLst>
                            <p:childTnLst>
                              <p:par>
                                <p:cTn fill="hold" nodeType="after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1000"/>
                                        <p:tgtEl>
                                          <p:spTgt spid="902"/>
                                        </p:tgtEl>
                                      </p:cBhvr>
                                    </p:animEffect>
                                  </p:childTnLst>
                                </p:cTn>
                              </p:par>
                            </p:childTnLst>
                          </p:cTn>
                        </p:par>
                        <p:par>
                          <p:cTn fill="hold">
                            <p:stCondLst>
                              <p:cond delay="315000"/>
                            </p:stCondLst>
                            <p:childTnLst>
                              <p:par>
                                <p:cTn fill="hold" nodeType="after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1000"/>
                                        <p:tgtEl>
                                          <p:spTgt spid="902"/>
                                        </p:tgtEl>
                                      </p:cBhvr>
                                    </p:animEffect>
                                  </p:childTnLst>
                                </p:cTn>
                              </p:par>
                            </p:childTnLst>
                          </p:cTn>
                        </p:par>
                        <p:par>
                          <p:cTn fill="hold">
                            <p:stCondLst>
                              <p:cond delay="316000"/>
                            </p:stCondLst>
                            <p:childTnLst>
                              <p:par>
                                <p:cTn fill="hold" nodeType="after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1000"/>
                                        <p:tgtEl>
                                          <p:spTgt spid="903"/>
                                        </p:tgtEl>
                                      </p:cBhvr>
                                    </p:animEffect>
                                  </p:childTnLst>
                                </p:cTn>
                              </p:par>
                            </p:childTnLst>
                          </p:cTn>
                        </p:par>
                        <p:par>
                          <p:cTn fill="hold">
                            <p:stCondLst>
                              <p:cond delay="317000"/>
                            </p:stCondLst>
                            <p:childTnLst>
                              <p:par>
                                <p:cTn fill="hold" nodeType="after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1000"/>
                                        <p:tgtEl>
                                          <p:spTgt spid="903"/>
                                        </p:tgtEl>
                                      </p:cBhvr>
                                    </p:animEffect>
                                  </p:childTnLst>
                                </p:cTn>
                              </p:par>
                            </p:childTnLst>
                          </p:cTn>
                        </p:par>
                        <p:par>
                          <p:cTn fill="hold">
                            <p:stCondLst>
                              <p:cond delay="318000"/>
                            </p:stCondLst>
                            <p:childTnLst>
                              <p:par>
                                <p:cTn fill="hold" nodeType="afterEffect" presetClass="entr" presetID="10" presetSubtype="0">
                                  <p:stCondLst>
                                    <p:cond delay="0"/>
                                  </p:stCondLst>
                                  <p:childTnLst>
                                    <p:set>
                                      <p:cBhvr>
                                        <p:cTn dur="1" fill="hold">
                                          <p:stCondLst>
                                            <p:cond delay="0"/>
                                          </p:stCondLst>
                                        </p:cTn>
                                        <p:tgtEl>
                                          <p:spTgt spid="904"/>
                                        </p:tgtEl>
                                        <p:attrNameLst>
                                          <p:attrName>style.visibility</p:attrName>
                                        </p:attrNameLst>
                                      </p:cBhvr>
                                      <p:to>
                                        <p:strVal val="visible"/>
                                      </p:to>
                                    </p:set>
                                    <p:animEffect filter="fade" transition="in">
                                      <p:cBhvr>
                                        <p:cTn dur="1000"/>
                                        <p:tgtEl>
                                          <p:spTgt spid="904"/>
                                        </p:tgtEl>
                                      </p:cBhvr>
                                    </p:animEffect>
                                  </p:childTnLst>
                                </p:cTn>
                              </p:par>
                            </p:childTnLst>
                          </p:cTn>
                        </p:par>
                        <p:par>
                          <p:cTn fill="hold">
                            <p:stCondLst>
                              <p:cond delay="319000"/>
                            </p:stCondLst>
                            <p:childTnLst>
                              <p:par>
                                <p:cTn fill="hold" nodeType="afterEffect" presetClass="entr" presetID="10" presetSubtype="0">
                                  <p:stCondLst>
                                    <p:cond delay="0"/>
                                  </p:stCondLst>
                                  <p:childTnLst>
                                    <p:set>
                                      <p:cBhvr>
                                        <p:cTn dur="1" fill="hold">
                                          <p:stCondLst>
                                            <p:cond delay="0"/>
                                          </p:stCondLst>
                                        </p:cTn>
                                        <p:tgtEl>
                                          <p:spTgt spid="904"/>
                                        </p:tgtEl>
                                        <p:attrNameLst>
                                          <p:attrName>style.visibility</p:attrName>
                                        </p:attrNameLst>
                                      </p:cBhvr>
                                      <p:to>
                                        <p:strVal val="visible"/>
                                      </p:to>
                                    </p:set>
                                    <p:animEffect filter="fade" transition="in">
                                      <p:cBhvr>
                                        <p:cTn dur="1000"/>
                                        <p:tgtEl>
                                          <p:spTgt spid="904"/>
                                        </p:tgtEl>
                                      </p:cBhvr>
                                    </p:animEffect>
                                  </p:childTnLst>
                                </p:cTn>
                              </p:par>
                            </p:childTnLst>
                          </p:cTn>
                        </p:par>
                        <p:par>
                          <p:cTn fill="hold">
                            <p:stCondLst>
                              <p:cond delay="320000"/>
                            </p:stCondLst>
                            <p:childTnLst>
                              <p:par>
                                <p:cTn fill="hold" nodeType="after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1000"/>
                                        <p:tgtEl>
                                          <p:spTgt spid="905"/>
                                        </p:tgtEl>
                                      </p:cBhvr>
                                    </p:animEffect>
                                  </p:childTnLst>
                                </p:cTn>
                              </p:par>
                            </p:childTnLst>
                          </p:cTn>
                        </p:par>
                        <p:par>
                          <p:cTn fill="hold">
                            <p:stCondLst>
                              <p:cond delay="321000"/>
                            </p:stCondLst>
                            <p:childTnLst>
                              <p:par>
                                <p:cTn fill="hold" nodeType="after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1000"/>
                                        <p:tgtEl>
                                          <p:spTgt spid="905"/>
                                        </p:tgtEl>
                                      </p:cBhvr>
                                    </p:animEffect>
                                  </p:childTnLst>
                                </p:cTn>
                              </p:par>
                            </p:childTnLst>
                          </p:cTn>
                        </p:par>
                        <p:par>
                          <p:cTn fill="hold">
                            <p:stCondLst>
                              <p:cond delay="322000"/>
                            </p:stCondLst>
                            <p:childTnLst>
                              <p:par>
                                <p:cTn fill="hold" nodeType="after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1000"/>
                                        <p:tgtEl>
                                          <p:spTgt spid="906"/>
                                        </p:tgtEl>
                                      </p:cBhvr>
                                    </p:animEffect>
                                  </p:childTnLst>
                                </p:cTn>
                              </p:par>
                            </p:childTnLst>
                          </p:cTn>
                        </p:par>
                        <p:par>
                          <p:cTn fill="hold">
                            <p:stCondLst>
                              <p:cond delay="323000"/>
                            </p:stCondLst>
                            <p:childTnLst>
                              <p:par>
                                <p:cTn fill="hold" nodeType="after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1000"/>
                                        <p:tgtEl>
                                          <p:spTgt spid="906"/>
                                        </p:tgtEl>
                                      </p:cBhvr>
                                    </p:animEffect>
                                  </p:childTnLst>
                                </p:cTn>
                              </p:par>
                            </p:childTnLst>
                          </p:cTn>
                        </p:par>
                        <p:par>
                          <p:cTn fill="hold">
                            <p:stCondLst>
                              <p:cond delay="324000"/>
                            </p:stCondLst>
                            <p:childTnLst>
                              <p:par>
                                <p:cTn fill="hold" nodeType="after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1000"/>
                                        <p:tgtEl>
                                          <p:spTgt spid="907"/>
                                        </p:tgtEl>
                                      </p:cBhvr>
                                    </p:animEffect>
                                  </p:childTnLst>
                                </p:cTn>
                              </p:par>
                            </p:childTnLst>
                          </p:cTn>
                        </p:par>
                        <p:par>
                          <p:cTn fill="hold">
                            <p:stCondLst>
                              <p:cond delay="325000"/>
                            </p:stCondLst>
                            <p:childTnLst>
                              <p:par>
                                <p:cTn fill="hold" nodeType="after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1000"/>
                                        <p:tgtEl>
                                          <p:spTgt spid="907"/>
                                        </p:tgtEl>
                                      </p:cBhvr>
                                    </p:animEffect>
                                  </p:childTnLst>
                                </p:cTn>
                              </p:par>
                            </p:childTnLst>
                          </p:cTn>
                        </p:par>
                        <p:par>
                          <p:cTn fill="hold">
                            <p:stCondLst>
                              <p:cond delay="326000"/>
                            </p:stCondLst>
                            <p:childTnLst>
                              <p:par>
                                <p:cTn fill="hold" nodeType="after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1000"/>
                                        <p:tgtEl>
                                          <p:spTgt spid="908"/>
                                        </p:tgtEl>
                                      </p:cBhvr>
                                    </p:animEffect>
                                  </p:childTnLst>
                                </p:cTn>
                              </p:par>
                            </p:childTnLst>
                          </p:cTn>
                        </p:par>
                        <p:par>
                          <p:cTn fill="hold">
                            <p:stCondLst>
                              <p:cond delay="327000"/>
                            </p:stCondLst>
                            <p:childTnLst>
                              <p:par>
                                <p:cTn fill="hold" nodeType="after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1000"/>
                                        <p:tgtEl>
                                          <p:spTgt spid="908"/>
                                        </p:tgtEl>
                                      </p:cBhvr>
                                    </p:animEffect>
                                  </p:childTnLst>
                                </p:cTn>
                              </p:par>
                            </p:childTnLst>
                          </p:cTn>
                        </p:par>
                        <p:par>
                          <p:cTn fill="hold">
                            <p:stCondLst>
                              <p:cond delay="328000"/>
                            </p:stCondLst>
                            <p:childTnLst>
                              <p:par>
                                <p:cTn fill="hold" nodeType="after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1000"/>
                                        <p:tgtEl>
                                          <p:spTgt spid="909"/>
                                        </p:tgtEl>
                                      </p:cBhvr>
                                    </p:animEffect>
                                  </p:childTnLst>
                                </p:cTn>
                              </p:par>
                            </p:childTnLst>
                          </p:cTn>
                        </p:par>
                        <p:par>
                          <p:cTn fill="hold">
                            <p:stCondLst>
                              <p:cond delay="329000"/>
                            </p:stCondLst>
                            <p:childTnLst>
                              <p:par>
                                <p:cTn fill="hold" nodeType="after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1000"/>
                                        <p:tgtEl>
                                          <p:spTgt spid="909"/>
                                        </p:tgtEl>
                                      </p:cBhvr>
                                    </p:animEffect>
                                  </p:childTnLst>
                                </p:cTn>
                              </p:par>
                            </p:childTnLst>
                          </p:cTn>
                        </p:par>
                        <p:par>
                          <p:cTn fill="hold">
                            <p:stCondLst>
                              <p:cond delay="330000"/>
                            </p:stCondLst>
                            <p:childTnLst>
                              <p:par>
                                <p:cTn fill="hold" nodeType="after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000"/>
                                        <p:tgtEl>
                                          <p:spTgt spid="910"/>
                                        </p:tgtEl>
                                      </p:cBhvr>
                                    </p:animEffect>
                                  </p:childTnLst>
                                </p:cTn>
                              </p:par>
                            </p:childTnLst>
                          </p:cTn>
                        </p:par>
                        <p:par>
                          <p:cTn fill="hold">
                            <p:stCondLst>
                              <p:cond delay="331000"/>
                            </p:stCondLst>
                            <p:childTnLst>
                              <p:par>
                                <p:cTn fill="hold" nodeType="after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000"/>
                                        <p:tgtEl>
                                          <p:spTgt spid="910"/>
                                        </p:tgtEl>
                                      </p:cBhvr>
                                    </p:animEffect>
                                  </p:childTnLst>
                                </p:cTn>
                              </p:par>
                            </p:childTnLst>
                          </p:cTn>
                        </p:par>
                        <p:par>
                          <p:cTn fill="hold">
                            <p:stCondLst>
                              <p:cond delay="332000"/>
                            </p:stCondLst>
                            <p:childTnLst>
                              <p:par>
                                <p:cTn fill="hold" nodeType="after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1000"/>
                                        <p:tgtEl>
                                          <p:spTgt spid="911"/>
                                        </p:tgtEl>
                                      </p:cBhvr>
                                    </p:animEffect>
                                  </p:childTnLst>
                                </p:cTn>
                              </p:par>
                            </p:childTnLst>
                          </p:cTn>
                        </p:par>
                        <p:par>
                          <p:cTn fill="hold">
                            <p:stCondLst>
                              <p:cond delay="333000"/>
                            </p:stCondLst>
                            <p:childTnLst>
                              <p:par>
                                <p:cTn fill="hold" nodeType="after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1000"/>
                                        <p:tgtEl>
                                          <p:spTgt spid="911"/>
                                        </p:tgtEl>
                                      </p:cBhvr>
                                    </p:animEffect>
                                  </p:childTnLst>
                                </p:cTn>
                              </p:par>
                            </p:childTnLst>
                          </p:cTn>
                        </p:par>
                        <p:par>
                          <p:cTn fill="hold">
                            <p:stCondLst>
                              <p:cond delay="334000"/>
                            </p:stCondLst>
                            <p:childTnLst>
                              <p:par>
                                <p:cTn fill="hold" nodeType="after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1000"/>
                                        <p:tgtEl>
                                          <p:spTgt spid="912"/>
                                        </p:tgtEl>
                                      </p:cBhvr>
                                    </p:animEffect>
                                  </p:childTnLst>
                                </p:cTn>
                              </p:par>
                            </p:childTnLst>
                          </p:cTn>
                        </p:par>
                        <p:par>
                          <p:cTn fill="hold">
                            <p:stCondLst>
                              <p:cond delay="335000"/>
                            </p:stCondLst>
                            <p:childTnLst>
                              <p:par>
                                <p:cTn fill="hold" nodeType="after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1000"/>
                                        <p:tgtEl>
                                          <p:spTgt spid="912"/>
                                        </p:tgtEl>
                                      </p:cBhvr>
                                    </p:animEffect>
                                  </p:childTnLst>
                                </p:cTn>
                              </p:par>
                            </p:childTnLst>
                          </p:cTn>
                        </p:par>
                        <p:par>
                          <p:cTn fill="hold">
                            <p:stCondLst>
                              <p:cond delay="336000"/>
                            </p:stCondLst>
                            <p:childTnLst>
                              <p:par>
                                <p:cTn fill="hold" nodeType="after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1000"/>
                                        <p:tgtEl>
                                          <p:spTgt spid="913"/>
                                        </p:tgtEl>
                                      </p:cBhvr>
                                    </p:animEffect>
                                  </p:childTnLst>
                                </p:cTn>
                              </p:par>
                            </p:childTnLst>
                          </p:cTn>
                        </p:par>
                        <p:par>
                          <p:cTn fill="hold">
                            <p:stCondLst>
                              <p:cond delay="337000"/>
                            </p:stCondLst>
                            <p:childTnLst>
                              <p:par>
                                <p:cTn fill="hold" nodeType="after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1000"/>
                                        <p:tgtEl>
                                          <p:spTgt spid="913"/>
                                        </p:tgtEl>
                                      </p:cBhvr>
                                    </p:animEffect>
                                  </p:childTnLst>
                                </p:cTn>
                              </p:par>
                            </p:childTnLst>
                          </p:cTn>
                        </p:par>
                        <p:par>
                          <p:cTn fill="hold">
                            <p:stCondLst>
                              <p:cond delay="338000"/>
                            </p:stCondLst>
                            <p:childTnLst>
                              <p:par>
                                <p:cTn fill="hold" nodeType="after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1000"/>
                                        <p:tgtEl>
                                          <p:spTgt spid="914"/>
                                        </p:tgtEl>
                                      </p:cBhvr>
                                    </p:animEffect>
                                  </p:childTnLst>
                                </p:cTn>
                              </p:par>
                            </p:childTnLst>
                          </p:cTn>
                        </p:par>
                        <p:par>
                          <p:cTn fill="hold">
                            <p:stCondLst>
                              <p:cond delay="339000"/>
                            </p:stCondLst>
                            <p:childTnLst>
                              <p:par>
                                <p:cTn fill="hold" nodeType="after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1000"/>
                                        <p:tgtEl>
                                          <p:spTgt spid="914"/>
                                        </p:tgtEl>
                                      </p:cBhvr>
                                    </p:animEffect>
                                  </p:childTnLst>
                                </p:cTn>
                              </p:par>
                            </p:childTnLst>
                          </p:cTn>
                        </p:par>
                        <p:par>
                          <p:cTn fill="hold">
                            <p:stCondLst>
                              <p:cond delay="340000"/>
                            </p:stCondLst>
                            <p:childTnLst>
                              <p:par>
                                <p:cTn fill="hold" nodeType="after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1000"/>
                                        <p:tgtEl>
                                          <p:spTgt spid="915"/>
                                        </p:tgtEl>
                                      </p:cBhvr>
                                    </p:animEffect>
                                  </p:childTnLst>
                                </p:cTn>
                              </p:par>
                            </p:childTnLst>
                          </p:cTn>
                        </p:par>
                        <p:par>
                          <p:cTn fill="hold">
                            <p:stCondLst>
                              <p:cond delay="341000"/>
                            </p:stCondLst>
                            <p:childTnLst>
                              <p:par>
                                <p:cTn fill="hold" nodeType="after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1000"/>
                                        <p:tgtEl>
                                          <p:spTgt spid="915"/>
                                        </p:tgtEl>
                                      </p:cBhvr>
                                    </p:animEffect>
                                  </p:childTnLst>
                                </p:cTn>
                              </p:par>
                            </p:childTnLst>
                          </p:cTn>
                        </p:par>
                        <p:par>
                          <p:cTn fill="hold">
                            <p:stCondLst>
                              <p:cond delay="342000"/>
                            </p:stCondLst>
                            <p:childTnLst>
                              <p:par>
                                <p:cTn fill="hold" nodeType="afterEffect" presetClass="entr" presetID="10" presetSubtype="0">
                                  <p:stCondLst>
                                    <p:cond delay="0"/>
                                  </p:stCondLst>
                                  <p:childTnLst>
                                    <p:set>
                                      <p:cBhvr>
                                        <p:cTn dur="1" fill="hold">
                                          <p:stCondLst>
                                            <p:cond delay="0"/>
                                          </p:stCondLst>
                                        </p:cTn>
                                        <p:tgtEl>
                                          <p:spTgt spid="916"/>
                                        </p:tgtEl>
                                        <p:attrNameLst>
                                          <p:attrName>style.visibility</p:attrName>
                                        </p:attrNameLst>
                                      </p:cBhvr>
                                      <p:to>
                                        <p:strVal val="visible"/>
                                      </p:to>
                                    </p:set>
                                    <p:animEffect filter="fade" transition="in">
                                      <p:cBhvr>
                                        <p:cTn dur="1000"/>
                                        <p:tgtEl>
                                          <p:spTgt spid="916"/>
                                        </p:tgtEl>
                                      </p:cBhvr>
                                    </p:animEffect>
                                  </p:childTnLst>
                                </p:cTn>
                              </p:par>
                            </p:childTnLst>
                          </p:cTn>
                        </p:par>
                        <p:par>
                          <p:cTn fill="hold">
                            <p:stCondLst>
                              <p:cond delay="343000"/>
                            </p:stCondLst>
                            <p:childTnLst>
                              <p:par>
                                <p:cTn fill="hold" nodeType="afterEffect" presetClass="entr" presetID="10" presetSubtype="0">
                                  <p:stCondLst>
                                    <p:cond delay="0"/>
                                  </p:stCondLst>
                                  <p:childTnLst>
                                    <p:set>
                                      <p:cBhvr>
                                        <p:cTn dur="1" fill="hold">
                                          <p:stCondLst>
                                            <p:cond delay="0"/>
                                          </p:stCondLst>
                                        </p:cTn>
                                        <p:tgtEl>
                                          <p:spTgt spid="916"/>
                                        </p:tgtEl>
                                        <p:attrNameLst>
                                          <p:attrName>style.visibility</p:attrName>
                                        </p:attrNameLst>
                                      </p:cBhvr>
                                      <p:to>
                                        <p:strVal val="visible"/>
                                      </p:to>
                                    </p:set>
                                    <p:animEffect filter="fade" transition="in">
                                      <p:cBhvr>
                                        <p:cTn dur="1000"/>
                                        <p:tgtEl>
                                          <p:spTgt spid="916"/>
                                        </p:tgtEl>
                                      </p:cBhvr>
                                    </p:animEffect>
                                  </p:childTnLst>
                                </p:cTn>
                              </p:par>
                            </p:childTnLst>
                          </p:cTn>
                        </p:par>
                        <p:par>
                          <p:cTn fill="hold">
                            <p:stCondLst>
                              <p:cond delay="344000"/>
                            </p:stCondLst>
                            <p:childTnLst>
                              <p:par>
                                <p:cTn fill="hold" nodeType="afterEffect" presetClass="entr" presetID="10" presetSubtype="0">
                                  <p:stCondLst>
                                    <p:cond delay="0"/>
                                  </p:stCondLst>
                                  <p:childTnLst>
                                    <p:set>
                                      <p:cBhvr>
                                        <p:cTn dur="1" fill="hold">
                                          <p:stCondLst>
                                            <p:cond delay="0"/>
                                          </p:stCondLst>
                                        </p:cTn>
                                        <p:tgtEl>
                                          <p:spTgt spid="917"/>
                                        </p:tgtEl>
                                        <p:attrNameLst>
                                          <p:attrName>style.visibility</p:attrName>
                                        </p:attrNameLst>
                                      </p:cBhvr>
                                      <p:to>
                                        <p:strVal val="visible"/>
                                      </p:to>
                                    </p:set>
                                    <p:animEffect filter="fade" transition="in">
                                      <p:cBhvr>
                                        <p:cTn dur="1000"/>
                                        <p:tgtEl>
                                          <p:spTgt spid="917"/>
                                        </p:tgtEl>
                                      </p:cBhvr>
                                    </p:animEffect>
                                  </p:childTnLst>
                                </p:cTn>
                              </p:par>
                            </p:childTnLst>
                          </p:cTn>
                        </p:par>
                        <p:par>
                          <p:cTn fill="hold">
                            <p:stCondLst>
                              <p:cond delay="345000"/>
                            </p:stCondLst>
                            <p:childTnLst>
                              <p:par>
                                <p:cTn fill="hold" nodeType="afterEffect" presetClass="entr" presetID="10" presetSubtype="0">
                                  <p:stCondLst>
                                    <p:cond delay="0"/>
                                  </p:stCondLst>
                                  <p:childTnLst>
                                    <p:set>
                                      <p:cBhvr>
                                        <p:cTn dur="1" fill="hold">
                                          <p:stCondLst>
                                            <p:cond delay="0"/>
                                          </p:stCondLst>
                                        </p:cTn>
                                        <p:tgtEl>
                                          <p:spTgt spid="917"/>
                                        </p:tgtEl>
                                        <p:attrNameLst>
                                          <p:attrName>style.visibility</p:attrName>
                                        </p:attrNameLst>
                                      </p:cBhvr>
                                      <p:to>
                                        <p:strVal val="visible"/>
                                      </p:to>
                                    </p:set>
                                    <p:animEffect filter="fade" transition="in">
                                      <p:cBhvr>
                                        <p:cTn dur="1000"/>
                                        <p:tgtEl>
                                          <p:spTgt spid="917"/>
                                        </p:tgtEl>
                                      </p:cBhvr>
                                    </p:animEffect>
                                  </p:childTnLst>
                                </p:cTn>
                              </p:par>
                            </p:childTnLst>
                          </p:cTn>
                        </p:par>
                        <p:par>
                          <p:cTn fill="hold">
                            <p:stCondLst>
                              <p:cond delay="346000"/>
                            </p:stCondLst>
                            <p:childTnLst>
                              <p:par>
                                <p:cTn fill="hold" nodeType="afterEffect" presetClass="entr" presetID="10" presetSubtype="0">
                                  <p:stCondLst>
                                    <p:cond delay="0"/>
                                  </p:stCondLst>
                                  <p:childTnLst>
                                    <p:set>
                                      <p:cBhvr>
                                        <p:cTn dur="1" fill="hold">
                                          <p:stCondLst>
                                            <p:cond delay="0"/>
                                          </p:stCondLst>
                                        </p:cTn>
                                        <p:tgtEl>
                                          <p:spTgt spid="918"/>
                                        </p:tgtEl>
                                        <p:attrNameLst>
                                          <p:attrName>style.visibility</p:attrName>
                                        </p:attrNameLst>
                                      </p:cBhvr>
                                      <p:to>
                                        <p:strVal val="visible"/>
                                      </p:to>
                                    </p:set>
                                    <p:animEffect filter="fade" transition="in">
                                      <p:cBhvr>
                                        <p:cTn dur="1000"/>
                                        <p:tgtEl>
                                          <p:spTgt spid="918"/>
                                        </p:tgtEl>
                                      </p:cBhvr>
                                    </p:animEffect>
                                  </p:childTnLst>
                                </p:cTn>
                              </p:par>
                            </p:childTnLst>
                          </p:cTn>
                        </p:par>
                        <p:par>
                          <p:cTn fill="hold">
                            <p:stCondLst>
                              <p:cond delay="347000"/>
                            </p:stCondLst>
                            <p:childTnLst>
                              <p:par>
                                <p:cTn fill="hold" nodeType="afterEffect" presetClass="entr" presetID="10" presetSubtype="0">
                                  <p:stCondLst>
                                    <p:cond delay="0"/>
                                  </p:stCondLst>
                                  <p:childTnLst>
                                    <p:set>
                                      <p:cBhvr>
                                        <p:cTn dur="1" fill="hold">
                                          <p:stCondLst>
                                            <p:cond delay="0"/>
                                          </p:stCondLst>
                                        </p:cTn>
                                        <p:tgtEl>
                                          <p:spTgt spid="918"/>
                                        </p:tgtEl>
                                        <p:attrNameLst>
                                          <p:attrName>style.visibility</p:attrName>
                                        </p:attrNameLst>
                                      </p:cBhvr>
                                      <p:to>
                                        <p:strVal val="visible"/>
                                      </p:to>
                                    </p:set>
                                    <p:animEffect filter="fade" transition="in">
                                      <p:cBhvr>
                                        <p:cTn dur="1000"/>
                                        <p:tgtEl>
                                          <p:spTgt spid="918"/>
                                        </p:tgtEl>
                                      </p:cBhvr>
                                    </p:animEffect>
                                  </p:childTnLst>
                                </p:cTn>
                              </p:par>
                            </p:childTnLst>
                          </p:cTn>
                        </p:par>
                        <p:par>
                          <p:cTn fill="hold">
                            <p:stCondLst>
                              <p:cond delay="348000"/>
                            </p:stCondLst>
                            <p:childTnLst>
                              <p:par>
                                <p:cTn fill="hold" nodeType="afterEffect" presetClass="entr" presetID="10" presetSubtype="0">
                                  <p:stCondLst>
                                    <p:cond delay="0"/>
                                  </p:stCondLst>
                                  <p:childTnLst>
                                    <p:set>
                                      <p:cBhvr>
                                        <p:cTn dur="1" fill="hold">
                                          <p:stCondLst>
                                            <p:cond delay="0"/>
                                          </p:stCondLst>
                                        </p:cTn>
                                        <p:tgtEl>
                                          <p:spTgt spid="919"/>
                                        </p:tgtEl>
                                        <p:attrNameLst>
                                          <p:attrName>style.visibility</p:attrName>
                                        </p:attrNameLst>
                                      </p:cBhvr>
                                      <p:to>
                                        <p:strVal val="visible"/>
                                      </p:to>
                                    </p:set>
                                    <p:animEffect filter="fade" transition="in">
                                      <p:cBhvr>
                                        <p:cTn dur="1000"/>
                                        <p:tgtEl>
                                          <p:spTgt spid="919"/>
                                        </p:tgtEl>
                                      </p:cBhvr>
                                    </p:animEffect>
                                  </p:childTnLst>
                                </p:cTn>
                              </p:par>
                            </p:childTnLst>
                          </p:cTn>
                        </p:par>
                        <p:par>
                          <p:cTn fill="hold">
                            <p:stCondLst>
                              <p:cond delay="349000"/>
                            </p:stCondLst>
                            <p:childTnLst>
                              <p:par>
                                <p:cTn fill="hold" nodeType="afterEffect" presetClass="entr" presetID="10" presetSubtype="0">
                                  <p:stCondLst>
                                    <p:cond delay="0"/>
                                  </p:stCondLst>
                                  <p:childTnLst>
                                    <p:set>
                                      <p:cBhvr>
                                        <p:cTn dur="1" fill="hold">
                                          <p:stCondLst>
                                            <p:cond delay="0"/>
                                          </p:stCondLst>
                                        </p:cTn>
                                        <p:tgtEl>
                                          <p:spTgt spid="919"/>
                                        </p:tgtEl>
                                        <p:attrNameLst>
                                          <p:attrName>style.visibility</p:attrName>
                                        </p:attrNameLst>
                                      </p:cBhvr>
                                      <p:to>
                                        <p:strVal val="visible"/>
                                      </p:to>
                                    </p:set>
                                    <p:animEffect filter="fade" transition="in">
                                      <p:cBhvr>
                                        <p:cTn dur="1000"/>
                                        <p:tgtEl>
                                          <p:spTgt spid="919"/>
                                        </p:tgtEl>
                                      </p:cBhvr>
                                    </p:animEffect>
                                  </p:childTnLst>
                                </p:cTn>
                              </p:par>
                            </p:childTnLst>
                          </p:cTn>
                        </p:par>
                        <p:par>
                          <p:cTn fill="hold">
                            <p:stCondLst>
                              <p:cond delay="350000"/>
                            </p:stCondLst>
                            <p:childTnLst>
                              <p:par>
                                <p:cTn fill="hold" nodeType="after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1000"/>
                                        <p:tgtEl>
                                          <p:spTgt spid="920"/>
                                        </p:tgtEl>
                                      </p:cBhvr>
                                    </p:animEffect>
                                  </p:childTnLst>
                                </p:cTn>
                              </p:par>
                            </p:childTnLst>
                          </p:cTn>
                        </p:par>
                        <p:par>
                          <p:cTn fill="hold">
                            <p:stCondLst>
                              <p:cond delay="351000"/>
                            </p:stCondLst>
                            <p:childTnLst>
                              <p:par>
                                <p:cTn fill="hold" nodeType="after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1000"/>
                                        <p:tgtEl>
                                          <p:spTgt spid="920"/>
                                        </p:tgtEl>
                                      </p:cBhvr>
                                    </p:animEffect>
                                  </p:childTnLst>
                                </p:cTn>
                              </p:par>
                            </p:childTnLst>
                          </p:cTn>
                        </p:par>
                        <p:par>
                          <p:cTn fill="hold">
                            <p:stCondLst>
                              <p:cond delay="352000"/>
                            </p:stCondLst>
                            <p:childTnLst>
                              <p:par>
                                <p:cTn fill="hold" nodeType="after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1000"/>
                                        <p:tgtEl>
                                          <p:spTgt spid="921"/>
                                        </p:tgtEl>
                                      </p:cBhvr>
                                    </p:animEffect>
                                  </p:childTnLst>
                                </p:cTn>
                              </p:par>
                            </p:childTnLst>
                          </p:cTn>
                        </p:par>
                        <p:par>
                          <p:cTn fill="hold">
                            <p:stCondLst>
                              <p:cond delay="353000"/>
                            </p:stCondLst>
                            <p:childTnLst>
                              <p:par>
                                <p:cTn fill="hold" nodeType="after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1000"/>
                                        <p:tgtEl>
                                          <p:spTgt spid="921"/>
                                        </p:tgtEl>
                                      </p:cBhvr>
                                    </p:animEffect>
                                  </p:childTnLst>
                                </p:cTn>
                              </p:par>
                            </p:childTnLst>
                          </p:cTn>
                        </p:par>
                        <p:par>
                          <p:cTn fill="hold">
                            <p:stCondLst>
                              <p:cond delay="354000"/>
                            </p:stCondLst>
                            <p:childTnLst>
                              <p:par>
                                <p:cTn fill="hold" nodeType="after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1000"/>
                                        <p:tgtEl>
                                          <p:spTgt spid="922"/>
                                        </p:tgtEl>
                                      </p:cBhvr>
                                    </p:animEffect>
                                  </p:childTnLst>
                                </p:cTn>
                              </p:par>
                            </p:childTnLst>
                          </p:cTn>
                        </p:par>
                        <p:par>
                          <p:cTn fill="hold">
                            <p:stCondLst>
                              <p:cond delay="355000"/>
                            </p:stCondLst>
                            <p:childTnLst>
                              <p:par>
                                <p:cTn fill="hold" nodeType="after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1000"/>
                                        <p:tgtEl>
                                          <p:spTgt spid="922"/>
                                        </p:tgtEl>
                                      </p:cBhvr>
                                    </p:animEffect>
                                  </p:childTnLst>
                                </p:cTn>
                              </p:par>
                            </p:childTnLst>
                          </p:cTn>
                        </p:par>
                        <p:par>
                          <p:cTn fill="hold">
                            <p:stCondLst>
                              <p:cond delay="356000"/>
                            </p:stCondLst>
                            <p:childTnLst>
                              <p:par>
                                <p:cTn fill="hold" nodeType="after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1000"/>
                                        <p:tgtEl>
                                          <p:spTgt spid="923"/>
                                        </p:tgtEl>
                                      </p:cBhvr>
                                    </p:animEffect>
                                  </p:childTnLst>
                                </p:cTn>
                              </p:par>
                            </p:childTnLst>
                          </p:cTn>
                        </p:par>
                        <p:par>
                          <p:cTn fill="hold">
                            <p:stCondLst>
                              <p:cond delay="357000"/>
                            </p:stCondLst>
                            <p:childTnLst>
                              <p:par>
                                <p:cTn fill="hold" nodeType="after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1000"/>
                                        <p:tgtEl>
                                          <p:spTgt spid="923"/>
                                        </p:tgtEl>
                                      </p:cBhvr>
                                    </p:animEffect>
                                  </p:childTnLst>
                                </p:cTn>
                              </p:par>
                            </p:childTnLst>
                          </p:cTn>
                        </p:par>
                        <p:par>
                          <p:cTn fill="hold">
                            <p:stCondLst>
                              <p:cond delay="358000"/>
                            </p:stCondLst>
                            <p:childTnLst>
                              <p:par>
                                <p:cTn fill="hold" nodeType="after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1000"/>
                                        <p:tgtEl>
                                          <p:spTgt spid="924"/>
                                        </p:tgtEl>
                                      </p:cBhvr>
                                    </p:animEffect>
                                  </p:childTnLst>
                                </p:cTn>
                              </p:par>
                            </p:childTnLst>
                          </p:cTn>
                        </p:par>
                        <p:par>
                          <p:cTn fill="hold">
                            <p:stCondLst>
                              <p:cond delay="359000"/>
                            </p:stCondLst>
                            <p:childTnLst>
                              <p:par>
                                <p:cTn fill="hold" nodeType="after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1000"/>
                                        <p:tgtEl>
                                          <p:spTgt spid="924"/>
                                        </p:tgtEl>
                                      </p:cBhvr>
                                    </p:animEffect>
                                  </p:childTnLst>
                                </p:cTn>
                              </p:par>
                            </p:childTnLst>
                          </p:cTn>
                        </p:par>
                        <p:par>
                          <p:cTn fill="hold">
                            <p:stCondLst>
                              <p:cond delay="360000"/>
                            </p:stCondLst>
                            <p:childTnLst>
                              <p:par>
                                <p:cTn fill="hold" nodeType="after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1000"/>
                                        <p:tgtEl>
                                          <p:spTgt spid="925"/>
                                        </p:tgtEl>
                                      </p:cBhvr>
                                    </p:animEffect>
                                  </p:childTnLst>
                                </p:cTn>
                              </p:par>
                            </p:childTnLst>
                          </p:cTn>
                        </p:par>
                        <p:par>
                          <p:cTn fill="hold">
                            <p:stCondLst>
                              <p:cond delay="361000"/>
                            </p:stCondLst>
                            <p:childTnLst>
                              <p:par>
                                <p:cTn fill="hold" nodeType="after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1000"/>
                                        <p:tgtEl>
                                          <p:spTgt spid="925"/>
                                        </p:tgtEl>
                                      </p:cBhvr>
                                    </p:animEffect>
                                  </p:childTnLst>
                                </p:cTn>
                              </p:par>
                            </p:childTnLst>
                          </p:cTn>
                        </p:par>
                        <p:par>
                          <p:cTn fill="hold">
                            <p:stCondLst>
                              <p:cond delay="362000"/>
                            </p:stCondLst>
                            <p:childTnLst>
                              <p:par>
                                <p:cTn fill="hold" nodeType="afterEffect" presetClass="entr" presetID="10" presetSubtype="0">
                                  <p:stCondLst>
                                    <p:cond delay="0"/>
                                  </p:stCondLst>
                                  <p:childTnLst>
                                    <p:set>
                                      <p:cBhvr>
                                        <p:cTn dur="1" fill="hold">
                                          <p:stCondLst>
                                            <p:cond delay="0"/>
                                          </p:stCondLst>
                                        </p:cTn>
                                        <p:tgtEl>
                                          <p:spTgt spid="926"/>
                                        </p:tgtEl>
                                        <p:attrNameLst>
                                          <p:attrName>style.visibility</p:attrName>
                                        </p:attrNameLst>
                                      </p:cBhvr>
                                      <p:to>
                                        <p:strVal val="visible"/>
                                      </p:to>
                                    </p:set>
                                    <p:animEffect filter="fade" transition="in">
                                      <p:cBhvr>
                                        <p:cTn dur="1000"/>
                                        <p:tgtEl>
                                          <p:spTgt spid="926"/>
                                        </p:tgtEl>
                                      </p:cBhvr>
                                    </p:animEffect>
                                  </p:childTnLst>
                                </p:cTn>
                              </p:par>
                            </p:childTnLst>
                          </p:cTn>
                        </p:par>
                        <p:par>
                          <p:cTn fill="hold">
                            <p:stCondLst>
                              <p:cond delay="363000"/>
                            </p:stCondLst>
                            <p:childTnLst>
                              <p:par>
                                <p:cTn fill="hold" nodeType="afterEffect" presetClass="entr" presetID="10" presetSubtype="0">
                                  <p:stCondLst>
                                    <p:cond delay="0"/>
                                  </p:stCondLst>
                                  <p:childTnLst>
                                    <p:set>
                                      <p:cBhvr>
                                        <p:cTn dur="1" fill="hold">
                                          <p:stCondLst>
                                            <p:cond delay="0"/>
                                          </p:stCondLst>
                                        </p:cTn>
                                        <p:tgtEl>
                                          <p:spTgt spid="926"/>
                                        </p:tgtEl>
                                        <p:attrNameLst>
                                          <p:attrName>style.visibility</p:attrName>
                                        </p:attrNameLst>
                                      </p:cBhvr>
                                      <p:to>
                                        <p:strVal val="visible"/>
                                      </p:to>
                                    </p:set>
                                    <p:animEffect filter="fade" transition="in">
                                      <p:cBhvr>
                                        <p:cTn dur="1000"/>
                                        <p:tgtEl>
                                          <p:spTgt spid="926"/>
                                        </p:tgtEl>
                                      </p:cBhvr>
                                    </p:animEffect>
                                  </p:childTnLst>
                                </p:cTn>
                              </p:par>
                            </p:childTnLst>
                          </p:cTn>
                        </p:par>
                        <p:par>
                          <p:cTn fill="hold">
                            <p:stCondLst>
                              <p:cond delay="364000"/>
                            </p:stCondLst>
                            <p:childTnLst>
                              <p:par>
                                <p:cTn fill="hold" nodeType="afterEffect" presetClass="entr" presetID="10" presetSubtype="0">
                                  <p:stCondLst>
                                    <p:cond delay="0"/>
                                  </p:stCondLst>
                                  <p:childTnLst>
                                    <p:set>
                                      <p:cBhvr>
                                        <p:cTn dur="1" fill="hold">
                                          <p:stCondLst>
                                            <p:cond delay="0"/>
                                          </p:stCondLst>
                                        </p:cTn>
                                        <p:tgtEl>
                                          <p:spTgt spid="927"/>
                                        </p:tgtEl>
                                        <p:attrNameLst>
                                          <p:attrName>style.visibility</p:attrName>
                                        </p:attrNameLst>
                                      </p:cBhvr>
                                      <p:to>
                                        <p:strVal val="visible"/>
                                      </p:to>
                                    </p:set>
                                    <p:animEffect filter="fade" transition="in">
                                      <p:cBhvr>
                                        <p:cTn dur="1000"/>
                                        <p:tgtEl>
                                          <p:spTgt spid="927"/>
                                        </p:tgtEl>
                                      </p:cBhvr>
                                    </p:animEffect>
                                  </p:childTnLst>
                                </p:cTn>
                              </p:par>
                            </p:childTnLst>
                          </p:cTn>
                        </p:par>
                        <p:par>
                          <p:cTn fill="hold">
                            <p:stCondLst>
                              <p:cond delay="365000"/>
                            </p:stCondLst>
                            <p:childTnLst>
                              <p:par>
                                <p:cTn fill="hold" nodeType="afterEffect" presetClass="entr" presetID="10" presetSubtype="0">
                                  <p:stCondLst>
                                    <p:cond delay="0"/>
                                  </p:stCondLst>
                                  <p:childTnLst>
                                    <p:set>
                                      <p:cBhvr>
                                        <p:cTn dur="1" fill="hold">
                                          <p:stCondLst>
                                            <p:cond delay="0"/>
                                          </p:stCondLst>
                                        </p:cTn>
                                        <p:tgtEl>
                                          <p:spTgt spid="927"/>
                                        </p:tgtEl>
                                        <p:attrNameLst>
                                          <p:attrName>style.visibility</p:attrName>
                                        </p:attrNameLst>
                                      </p:cBhvr>
                                      <p:to>
                                        <p:strVal val="visible"/>
                                      </p:to>
                                    </p:set>
                                    <p:animEffect filter="fade" transition="in">
                                      <p:cBhvr>
                                        <p:cTn dur="1000"/>
                                        <p:tgtEl>
                                          <p:spTgt spid="927"/>
                                        </p:tgtEl>
                                      </p:cBhvr>
                                    </p:animEffect>
                                  </p:childTnLst>
                                </p:cTn>
                              </p:par>
                            </p:childTnLst>
                          </p:cTn>
                        </p:par>
                        <p:par>
                          <p:cTn fill="hold">
                            <p:stCondLst>
                              <p:cond delay="366000"/>
                            </p:stCondLst>
                            <p:childTnLst>
                              <p:par>
                                <p:cTn fill="hold" nodeType="after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childTnLst>
                          </p:cTn>
                        </p:par>
                        <p:par>
                          <p:cTn fill="hold">
                            <p:stCondLst>
                              <p:cond delay="367000"/>
                            </p:stCondLst>
                            <p:childTnLst>
                              <p:par>
                                <p:cTn fill="hold" nodeType="after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childTnLst>
                          </p:cTn>
                        </p:par>
                        <p:par>
                          <p:cTn fill="hold">
                            <p:stCondLst>
                              <p:cond delay="368000"/>
                            </p:stCondLst>
                            <p:childTnLst>
                              <p:par>
                                <p:cTn fill="hold" nodeType="after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1000"/>
                                        <p:tgtEl>
                                          <p:spTgt spid="929"/>
                                        </p:tgtEl>
                                      </p:cBhvr>
                                    </p:animEffect>
                                  </p:childTnLst>
                                </p:cTn>
                              </p:par>
                            </p:childTnLst>
                          </p:cTn>
                        </p:par>
                        <p:par>
                          <p:cTn fill="hold">
                            <p:stCondLst>
                              <p:cond delay="369000"/>
                            </p:stCondLst>
                            <p:childTnLst>
                              <p:par>
                                <p:cTn fill="hold" nodeType="after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1000"/>
                                        <p:tgtEl>
                                          <p:spTgt spid="929"/>
                                        </p:tgtEl>
                                      </p:cBhvr>
                                    </p:animEffect>
                                  </p:childTnLst>
                                </p:cTn>
                              </p:par>
                            </p:childTnLst>
                          </p:cTn>
                        </p:par>
                        <p:par>
                          <p:cTn fill="hold">
                            <p:stCondLst>
                              <p:cond delay="370000"/>
                            </p:stCondLst>
                            <p:childTnLst>
                              <p:par>
                                <p:cTn fill="hold" nodeType="after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1000"/>
                                        <p:tgtEl>
                                          <p:spTgt spid="930"/>
                                        </p:tgtEl>
                                      </p:cBhvr>
                                    </p:animEffect>
                                  </p:childTnLst>
                                </p:cTn>
                              </p:par>
                            </p:childTnLst>
                          </p:cTn>
                        </p:par>
                        <p:par>
                          <p:cTn fill="hold">
                            <p:stCondLst>
                              <p:cond delay="371000"/>
                            </p:stCondLst>
                            <p:childTnLst>
                              <p:par>
                                <p:cTn fill="hold" nodeType="after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1000"/>
                                        <p:tgtEl>
                                          <p:spTgt spid="930"/>
                                        </p:tgtEl>
                                      </p:cBhvr>
                                    </p:animEffect>
                                  </p:childTnLst>
                                </p:cTn>
                              </p:par>
                            </p:childTnLst>
                          </p:cTn>
                        </p:par>
                        <p:par>
                          <p:cTn fill="hold">
                            <p:stCondLst>
                              <p:cond delay="372000"/>
                            </p:stCondLst>
                            <p:childTnLst>
                              <p:par>
                                <p:cTn fill="hold" nodeType="after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1000"/>
                                        <p:tgtEl>
                                          <p:spTgt spid="931"/>
                                        </p:tgtEl>
                                      </p:cBhvr>
                                    </p:animEffect>
                                  </p:childTnLst>
                                </p:cTn>
                              </p:par>
                            </p:childTnLst>
                          </p:cTn>
                        </p:par>
                        <p:par>
                          <p:cTn fill="hold">
                            <p:stCondLst>
                              <p:cond delay="373000"/>
                            </p:stCondLst>
                            <p:childTnLst>
                              <p:par>
                                <p:cTn fill="hold" nodeType="after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1000"/>
                                        <p:tgtEl>
                                          <p:spTgt spid="931"/>
                                        </p:tgtEl>
                                      </p:cBhvr>
                                    </p:animEffect>
                                  </p:childTnLst>
                                </p:cTn>
                              </p:par>
                            </p:childTnLst>
                          </p:cTn>
                        </p:par>
                        <p:par>
                          <p:cTn fill="hold">
                            <p:stCondLst>
                              <p:cond delay="374000"/>
                            </p:stCondLst>
                            <p:childTnLst>
                              <p:par>
                                <p:cTn fill="hold" nodeType="after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1000"/>
                                        <p:tgtEl>
                                          <p:spTgt spid="932"/>
                                        </p:tgtEl>
                                      </p:cBhvr>
                                    </p:animEffect>
                                  </p:childTnLst>
                                </p:cTn>
                              </p:par>
                            </p:childTnLst>
                          </p:cTn>
                        </p:par>
                        <p:par>
                          <p:cTn fill="hold">
                            <p:stCondLst>
                              <p:cond delay="375000"/>
                            </p:stCondLst>
                            <p:childTnLst>
                              <p:par>
                                <p:cTn fill="hold" nodeType="after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1000"/>
                                        <p:tgtEl>
                                          <p:spTgt spid="932"/>
                                        </p:tgtEl>
                                      </p:cBhvr>
                                    </p:animEffect>
                                  </p:childTnLst>
                                </p:cTn>
                              </p:par>
                            </p:childTnLst>
                          </p:cTn>
                        </p:par>
                        <p:par>
                          <p:cTn fill="hold">
                            <p:stCondLst>
                              <p:cond delay="376000"/>
                            </p:stCondLst>
                            <p:childTnLst>
                              <p:par>
                                <p:cTn fill="hold" nodeType="after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1000"/>
                                        <p:tgtEl>
                                          <p:spTgt spid="933"/>
                                        </p:tgtEl>
                                      </p:cBhvr>
                                    </p:animEffect>
                                  </p:childTnLst>
                                </p:cTn>
                              </p:par>
                            </p:childTnLst>
                          </p:cTn>
                        </p:par>
                        <p:par>
                          <p:cTn fill="hold">
                            <p:stCondLst>
                              <p:cond delay="377000"/>
                            </p:stCondLst>
                            <p:childTnLst>
                              <p:par>
                                <p:cTn fill="hold" nodeType="after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1000"/>
                                        <p:tgtEl>
                                          <p:spTgt spid="933"/>
                                        </p:tgtEl>
                                      </p:cBhvr>
                                    </p:animEffect>
                                  </p:childTnLst>
                                </p:cTn>
                              </p:par>
                            </p:childTnLst>
                          </p:cTn>
                        </p:par>
                        <p:par>
                          <p:cTn fill="hold">
                            <p:stCondLst>
                              <p:cond delay="378000"/>
                            </p:stCondLst>
                            <p:childTnLst>
                              <p:par>
                                <p:cTn fill="hold" nodeType="after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1000"/>
                                        <p:tgtEl>
                                          <p:spTgt spid="934"/>
                                        </p:tgtEl>
                                      </p:cBhvr>
                                    </p:animEffect>
                                  </p:childTnLst>
                                </p:cTn>
                              </p:par>
                            </p:childTnLst>
                          </p:cTn>
                        </p:par>
                        <p:par>
                          <p:cTn fill="hold">
                            <p:stCondLst>
                              <p:cond delay="379000"/>
                            </p:stCondLst>
                            <p:childTnLst>
                              <p:par>
                                <p:cTn fill="hold" nodeType="after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1000"/>
                                        <p:tgtEl>
                                          <p:spTgt spid="934"/>
                                        </p:tgtEl>
                                      </p:cBhvr>
                                    </p:animEffect>
                                  </p:childTnLst>
                                </p:cTn>
                              </p:par>
                            </p:childTnLst>
                          </p:cTn>
                        </p:par>
                        <p:par>
                          <p:cTn fill="hold">
                            <p:stCondLst>
                              <p:cond delay="380000"/>
                            </p:stCondLst>
                            <p:childTnLst>
                              <p:par>
                                <p:cTn fill="hold" nodeType="after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1000"/>
                                        <p:tgtEl>
                                          <p:spTgt spid="935"/>
                                        </p:tgtEl>
                                      </p:cBhvr>
                                    </p:animEffect>
                                  </p:childTnLst>
                                </p:cTn>
                              </p:par>
                            </p:childTnLst>
                          </p:cTn>
                        </p:par>
                        <p:par>
                          <p:cTn fill="hold">
                            <p:stCondLst>
                              <p:cond delay="381000"/>
                            </p:stCondLst>
                            <p:childTnLst>
                              <p:par>
                                <p:cTn fill="hold" nodeType="after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1000"/>
                                        <p:tgtEl>
                                          <p:spTgt spid="935"/>
                                        </p:tgtEl>
                                      </p:cBhvr>
                                    </p:animEffect>
                                  </p:childTnLst>
                                </p:cTn>
                              </p:par>
                            </p:childTnLst>
                          </p:cTn>
                        </p:par>
                        <p:par>
                          <p:cTn fill="hold">
                            <p:stCondLst>
                              <p:cond delay="382000"/>
                            </p:stCondLst>
                            <p:childTnLst>
                              <p:par>
                                <p:cTn fill="hold" nodeType="after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1000"/>
                                        <p:tgtEl>
                                          <p:spTgt spid="936"/>
                                        </p:tgtEl>
                                      </p:cBhvr>
                                    </p:animEffect>
                                  </p:childTnLst>
                                </p:cTn>
                              </p:par>
                            </p:childTnLst>
                          </p:cTn>
                        </p:par>
                        <p:par>
                          <p:cTn fill="hold">
                            <p:stCondLst>
                              <p:cond delay="383000"/>
                            </p:stCondLst>
                            <p:childTnLst>
                              <p:par>
                                <p:cTn fill="hold" nodeType="after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1000"/>
                                        <p:tgtEl>
                                          <p:spTgt spid="936"/>
                                        </p:tgtEl>
                                      </p:cBhvr>
                                    </p:animEffect>
                                  </p:childTnLst>
                                </p:cTn>
                              </p:par>
                            </p:childTnLst>
                          </p:cTn>
                        </p:par>
                        <p:par>
                          <p:cTn fill="hold">
                            <p:stCondLst>
                              <p:cond delay="384000"/>
                            </p:stCondLst>
                            <p:childTnLst>
                              <p:par>
                                <p:cTn fill="hold" nodeType="after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1000"/>
                                        <p:tgtEl>
                                          <p:spTgt spid="937"/>
                                        </p:tgtEl>
                                      </p:cBhvr>
                                    </p:animEffect>
                                  </p:childTnLst>
                                </p:cTn>
                              </p:par>
                            </p:childTnLst>
                          </p:cTn>
                        </p:par>
                        <p:par>
                          <p:cTn fill="hold">
                            <p:stCondLst>
                              <p:cond delay="385000"/>
                            </p:stCondLst>
                            <p:childTnLst>
                              <p:par>
                                <p:cTn fill="hold" nodeType="after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1000"/>
                                        <p:tgtEl>
                                          <p:spTgt spid="937"/>
                                        </p:tgtEl>
                                      </p:cBhvr>
                                    </p:animEffect>
                                  </p:childTnLst>
                                </p:cTn>
                              </p:par>
                            </p:childTnLst>
                          </p:cTn>
                        </p:par>
                        <p:par>
                          <p:cTn fill="hold">
                            <p:stCondLst>
                              <p:cond delay="386000"/>
                            </p:stCondLst>
                            <p:childTnLst>
                              <p:par>
                                <p:cTn fill="hold" nodeType="after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1000"/>
                                        <p:tgtEl>
                                          <p:spTgt spid="938"/>
                                        </p:tgtEl>
                                      </p:cBhvr>
                                    </p:animEffect>
                                  </p:childTnLst>
                                </p:cTn>
                              </p:par>
                            </p:childTnLst>
                          </p:cTn>
                        </p:par>
                        <p:par>
                          <p:cTn fill="hold">
                            <p:stCondLst>
                              <p:cond delay="387000"/>
                            </p:stCondLst>
                            <p:childTnLst>
                              <p:par>
                                <p:cTn fill="hold" nodeType="after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1000"/>
                                        <p:tgtEl>
                                          <p:spTgt spid="938"/>
                                        </p:tgtEl>
                                      </p:cBhvr>
                                    </p:animEffect>
                                  </p:childTnLst>
                                </p:cTn>
                              </p:par>
                            </p:childTnLst>
                          </p:cTn>
                        </p:par>
                        <p:par>
                          <p:cTn fill="hold">
                            <p:stCondLst>
                              <p:cond delay="388000"/>
                            </p:stCondLst>
                            <p:childTnLst>
                              <p:par>
                                <p:cTn fill="hold" nodeType="after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1000"/>
                                        <p:tgtEl>
                                          <p:spTgt spid="939"/>
                                        </p:tgtEl>
                                      </p:cBhvr>
                                    </p:animEffect>
                                  </p:childTnLst>
                                </p:cTn>
                              </p:par>
                            </p:childTnLst>
                          </p:cTn>
                        </p:par>
                        <p:par>
                          <p:cTn fill="hold">
                            <p:stCondLst>
                              <p:cond delay="389000"/>
                            </p:stCondLst>
                            <p:childTnLst>
                              <p:par>
                                <p:cTn fill="hold" nodeType="after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1000"/>
                                        <p:tgtEl>
                                          <p:spTgt spid="939"/>
                                        </p:tgtEl>
                                      </p:cBhvr>
                                    </p:animEffect>
                                  </p:childTnLst>
                                </p:cTn>
                              </p:par>
                            </p:childTnLst>
                          </p:cTn>
                        </p:par>
                        <p:par>
                          <p:cTn fill="hold">
                            <p:stCondLst>
                              <p:cond delay="390000"/>
                            </p:stCondLst>
                            <p:childTnLst>
                              <p:par>
                                <p:cTn fill="hold" nodeType="after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1000"/>
                                        <p:tgtEl>
                                          <p:spTgt spid="940"/>
                                        </p:tgtEl>
                                      </p:cBhvr>
                                    </p:animEffect>
                                  </p:childTnLst>
                                </p:cTn>
                              </p:par>
                            </p:childTnLst>
                          </p:cTn>
                        </p:par>
                        <p:par>
                          <p:cTn fill="hold">
                            <p:stCondLst>
                              <p:cond delay="391000"/>
                            </p:stCondLst>
                            <p:childTnLst>
                              <p:par>
                                <p:cTn fill="hold" nodeType="after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1000"/>
                                        <p:tgtEl>
                                          <p:spTgt spid="940"/>
                                        </p:tgtEl>
                                      </p:cBhvr>
                                    </p:animEffect>
                                  </p:childTnLst>
                                </p:cTn>
                              </p:par>
                            </p:childTnLst>
                          </p:cTn>
                        </p:par>
                        <p:par>
                          <p:cTn fill="hold">
                            <p:stCondLst>
                              <p:cond delay="392000"/>
                            </p:stCondLst>
                            <p:childTnLst>
                              <p:par>
                                <p:cTn fill="hold" nodeType="after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1000"/>
                                        <p:tgtEl>
                                          <p:spTgt spid="941"/>
                                        </p:tgtEl>
                                      </p:cBhvr>
                                    </p:animEffect>
                                  </p:childTnLst>
                                </p:cTn>
                              </p:par>
                            </p:childTnLst>
                          </p:cTn>
                        </p:par>
                        <p:par>
                          <p:cTn fill="hold">
                            <p:stCondLst>
                              <p:cond delay="393000"/>
                            </p:stCondLst>
                            <p:childTnLst>
                              <p:par>
                                <p:cTn fill="hold" nodeType="after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1000"/>
                                        <p:tgtEl>
                                          <p:spTgt spid="941"/>
                                        </p:tgtEl>
                                      </p:cBhvr>
                                    </p:animEffect>
                                  </p:childTnLst>
                                </p:cTn>
                              </p:par>
                            </p:childTnLst>
                          </p:cTn>
                        </p:par>
                        <p:par>
                          <p:cTn fill="hold">
                            <p:stCondLst>
                              <p:cond delay="394000"/>
                            </p:stCondLst>
                            <p:childTnLst>
                              <p:par>
                                <p:cTn fill="hold" nodeType="after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1000"/>
                                        <p:tgtEl>
                                          <p:spTgt spid="942"/>
                                        </p:tgtEl>
                                      </p:cBhvr>
                                    </p:animEffect>
                                  </p:childTnLst>
                                </p:cTn>
                              </p:par>
                            </p:childTnLst>
                          </p:cTn>
                        </p:par>
                        <p:par>
                          <p:cTn fill="hold">
                            <p:stCondLst>
                              <p:cond delay="395000"/>
                            </p:stCondLst>
                            <p:childTnLst>
                              <p:par>
                                <p:cTn fill="hold" nodeType="after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1000"/>
                                        <p:tgtEl>
                                          <p:spTgt spid="942"/>
                                        </p:tgtEl>
                                      </p:cBhvr>
                                    </p:animEffect>
                                  </p:childTnLst>
                                </p:cTn>
                              </p:par>
                            </p:childTnLst>
                          </p:cTn>
                        </p:par>
                        <p:par>
                          <p:cTn fill="hold">
                            <p:stCondLst>
                              <p:cond delay="396000"/>
                            </p:stCondLst>
                            <p:childTnLst>
                              <p:par>
                                <p:cTn fill="hold" nodeType="after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1000"/>
                                        <p:tgtEl>
                                          <p:spTgt spid="943"/>
                                        </p:tgtEl>
                                      </p:cBhvr>
                                    </p:animEffect>
                                  </p:childTnLst>
                                </p:cTn>
                              </p:par>
                            </p:childTnLst>
                          </p:cTn>
                        </p:par>
                        <p:par>
                          <p:cTn fill="hold">
                            <p:stCondLst>
                              <p:cond delay="397000"/>
                            </p:stCondLst>
                            <p:childTnLst>
                              <p:par>
                                <p:cTn fill="hold" nodeType="after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1000"/>
                                        <p:tgtEl>
                                          <p:spTgt spid="943"/>
                                        </p:tgtEl>
                                      </p:cBhvr>
                                    </p:animEffect>
                                  </p:childTnLst>
                                </p:cTn>
                              </p:par>
                            </p:childTnLst>
                          </p:cTn>
                        </p:par>
                        <p:par>
                          <p:cTn fill="hold">
                            <p:stCondLst>
                              <p:cond delay="398000"/>
                            </p:stCondLst>
                            <p:childTnLst>
                              <p:par>
                                <p:cTn fill="hold" nodeType="after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1000"/>
                                        <p:tgtEl>
                                          <p:spTgt spid="944"/>
                                        </p:tgtEl>
                                      </p:cBhvr>
                                    </p:animEffect>
                                  </p:childTnLst>
                                </p:cTn>
                              </p:par>
                            </p:childTnLst>
                          </p:cTn>
                        </p:par>
                        <p:par>
                          <p:cTn fill="hold">
                            <p:stCondLst>
                              <p:cond delay="399000"/>
                            </p:stCondLst>
                            <p:childTnLst>
                              <p:par>
                                <p:cTn fill="hold" nodeType="after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1000"/>
                                        <p:tgtEl>
                                          <p:spTgt spid="944"/>
                                        </p:tgtEl>
                                      </p:cBhvr>
                                    </p:animEffect>
                                  </p:childTnLst>
                                </p:cTn>
                              </p:par>
                            </p:childTnLst>
                          </p:cTn>
                        </p:par>
                        <p:par>
                          <p:cTn fill="hold">
                            <p:stCondLst>
                              <p:cond delay="400000"/>
                            </p:stCondLst>
                            <p:childTnLst>
                              <p:par>
                                <p:cTn fill="hold" nodeType="after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1000"/>
                                        <p:tgtEl>
                                          <p:spTgt spid="945"/>
                                        </p:tgtEl>
                                      </p:cBhvr>
                                    </p:animEffect>
                                  </p:childTnLst>
                                </p:cTn>
                              </p:par>
                            </p:childTnLst>
                          </p:cTn>
                        </p:par>
                        <p:par>
                          <p:cTn fill="hold">
                            <p:stCondLst>
                              <p:cond delay="401000"/>
                            </p:stCondLst>
                            <p:childTnLst>
                              <p:par>
                                <p:cTn fill="hold" nodeType="after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1000"/>
                                        <p:tgtEl>
                                          <p:spTgt spid="945"/>
                                        </p:tgtEl>
                                      </p:cBhvr>
                                    </p:animEffect>
                                  </p:childTnLst>
                                </p:cTn>
                              </p:par>
                            </p:childTnLst>
                          </p:cTn>
                        </p:par>
                        <p:par>
                          <p:cTn fill="hold">
                            <p:stCondLst>
                              <p:cond delay="402000"/>
                            </p:stCondLst>
                            <p:childTnLst>
                              <p:par>
                                <p:cTn fill="hold" nodeType="after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1000"/>
                                        <p:tgtEl>
                                          <p:spTgt spid="946"/>
                                        </p:tgtEl>
                                      </p:cBhvr>
                                    </p:animEffect>
                                  </p:childTnLst>
                                </p:cTn>
                              </p:par>
                            </p:childTnLst>
                          </p:cTn>
                        </p:par>
                        <p:par>
                          <p:cTn fill="hold">
                            <p:stCondLst>
                              <p:cond delay="403000"/>
                            </p:stCondLst>
                            <p:childTnLst>
                              <p:par>
                                <p:cTn fill="hold" nodeType="after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1000"/>
                                        <p:tgtEl>
                                          <p:spTgt spid="946"/>
                                        </p:tgtEl>
                                      </p:cBhvr>
                                    </p:animEffect>
                                  </p:childTnLst>
                                </p:cTn>
                              </p:par>
                            </p:childTnLst>
                          </p:cTn>
                        </p:par>
                        <p:par>
                          <p:cTn fill="hold">
                            <p:stCondLst>
                              <p:cond delay="404000"/>
                            </p:stCondLst>
                            <p:childTnLst>
                              <p:par>
                                <p:cTn fill="hold" nodeType="after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1000"/>
                                        <p:tgtEl>
                                          <p:spTgt spid="947"/>
                                        </p:tgtEl>
                                      </p:cBhvr>
                                    </p:animEffect>
                                  </p:childTnLst>
                                </p:cTn>
                              </p:par>
                            </p:childTnLst>
                          </p:cTn>
                        </p:par>
                        <p:par>
                          <p:cTn fill="hold">
                            <p:stCondLst>
                              <p:cond delay="405000"/>
                            </p:stCondLst>
                            <p:childTnLst>
                              <p:par>
                                <p:cTn fill="hold" nodeType="after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1000"/>
                                        <p:tgtEl>
                                          <p:spTgt spid="947"/>
                                        </p:tgtEl>
                                      </p:cBhvr>
                                    </p:animEffect>
                                  </p:childTnLst>
                                </p:cTn>
                              </p:par>
                            </p:childTnLst>
                          </p:cTn>
                        </p:par>
                        <p:par>
                          <p:cTn fill="hold">
                            <p:stCondLst>
                              <p:cond delay="406000"/>
                            </p:stCondLst>
                            <p:childTnLst>
                              <p:par>
                                <p:cTn fill="hold" nodeType="after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1000"/>
                                        <p:tgtEl>
                                          <p:spTgt spid="948"/>
                                        </p:tgtEl>
                                      </p:cBhvr>
                                    </p:animEffect>
                                  </p:childTnLst>
                                </p:cTn>
                              </p:par>
                            </p:childTnLst>
                          </p:cTn>
                        </p:par>
                        <p:par>
                          <p:cTn fill="hold">
                            <p:stCondLst>
                              <p:cond delay="407000"/>
                            </p:stCondLst>
                            <p:childTnLst>
                              <p:par>
                                <p:cTn fill="hold" nodeType="after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1000"/>
                                        <p:tgtEl>
                                          <p:spTgt spid="948"/>
                                        </p:tgtEl>
                                      </p:cBhvr>
                                    </p:animEffect>
                                  </p:childTnLst>
                                </p:cTn>
                              </p:par>
                            </p:childTnLst>
                          </p:cTn>
                        </p:par>
                        <p:par>
                          <p:cTn fill="hold">
                            <p:stCondLst>
                              <p:cond delay="408000"/>
                            </p:stCondLst>
                            <p:childTnLst>
                              <p:par>
                                <p:cTn fill="hold" nodeType="after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1000"/>
                                        <p:tgtEl>
                                          <p:spTgt spid="949"/>
                                        </p:tgtEl>
                                      </p:cBhvr>
                                    </p:animEffect>
                                  </p:childTnLst>
                                </p:cTn>
                              </p:par>
                            </p:childTnLst>
                          </p:cTn>
                        </p:par>
                        <p:par>
                          <p:cTn fill="hold">
                            <p:stCondLst>
                              <p:cond delay="409000"/>
                            </p:stCondLst>
                            <p:childTnLst>
                              <p:par>
                                <p:cTn fill="hold" nodeType="after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1000"/>
                                        <p:tgtEl>
                                          <p:spTgt spid="949"/>
                                        </p:tgtEl>
                                      </p:cBhvr>
                                    </p:animEffect>
                                  </p:childTnLst>
                                </p:cTn>
                              </p:par>
                            </p:childTnLst>
                          </p:cTn>
                        </p:par>
                        <p:par>
                          <p:cTn fill="hold">
                            <p:stCondLst>
                              <p:cond delay="410000"/>
                            </p:stCondLst>
                            <p:childTnLst>
                              <p:par>
                                <p:cTn fill="hold" nodeType="after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1000"/>
                                        <p:tgtEl>
                                          <p:spTgt spid="950"/>
                                        </p:tgtEl>
                                      </p:cBhvr>
                                    </p:animEffect>
                                  </p:childTnLst>
                                </p:cTn>
                              </p:par>
                            </p:childTnLst>
                          </p:cTn>
                        </p:par>
                        <p:par>
                          <p:cTn fill="hold">
                            <p:stCondLst>
                              <p:cond delay="411000"/>
                            </p:stCondLst>
                            <p:childTnLst>
                              <p:par>
                                <p:cTn fill="hold" nodeType="after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1000"/>
                                        <p:tgtEl>
                                          <p:spTgt spid="950"/>
                                        </p:tgtEl>
                                      </p:cBhvr>
                                    </p:animEffect>
                                  </p:childTnLst>
                                </p:cTn>
                              </p:par>
                            </p:childTnLst>
                          </p:cTn>
                        </p:par>
                        <p:par>
                          <p:cTn fill="hold">
                            <p:stCondLst>
                              <p:cond delay="412000"/>
                            </p:stCondLst>
                            <p:childTnLst>
                              <p:par>
                                <p:cTn fill="hold" nodeType="after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1000"/>
                                        <p:tgtEl>
                                          <p:spTgt spid="951"/>
                                        </p:tgtEl>
                                      </p:cBhvr>
                                    </p:animEffect>
                                  </p:childTnLst>
                                </p:cTn>
                              </p:par>
                            </p:childTnLst>
                          </p:cTn>
                        </p:par>
                        <p:par>
                          <p:cTn fill="hold">
                            <p:stCondLst>
                              <p:cond delay="413000"/>
                            </p:stCondLst>
                            <p:childTnLst>
                              <p:par>
                                <p:cTn fill="hold" nodeType="after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1000"/>
                                        <p:tgtEl>
                                          <p:spTgt spid="951"/>
                                        </p:tgtEl>
                                      </p:cBhvr>
                                    </p:animEffect>
                                  </p:childTnLst>
                                </p:cTn>
                              </p:par>
                            </p:childTnLst>
                          </p:cTn>
                        </p:par>
                        <p:par>
                          <p:cTn fill="hold">
                            <p:stCondLst>
                              <p:cond delay="414000"/>
                            </p:stCondLst>
                            <p:childTnLst>
                              <p:par>
                                <p:cTn fill="hold" nodeType="after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1000"/>
                                        <p:tgtEl>
                                          <p:spTgt spid="952"/>
                                        </p:tgtEl>
                                      </p:cBhvr>
                                    </p:animEffect>
                                  </p:childTnLst>
                                </p:cTn>
                              </p:par>
                            </p:childTnLst>
                          </p:cTn>
                        </p:par>
                        <p:par>
                          <p:cTn fill="hold">
                            <p:stCondLst>
                              <p:cond delay="415000"/>
                            </p:stCondLst>
                            <p:childTnLst>
                              <p:par>
                                <p:cTn fill="hold" nodeType="after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1000"/>
                                        <p:tgtEl>
                                          <p:spTgt spid="952"/>
                                        </p:tgtEl>
                                      </p:cBhvr>
                                    </p:animEffect>
                                  </p:childTnLst>
                                </p:cTn>
                              </p:par>
                            </p:childTnLst>
                          </p:cTn>
                        </p:par>
                        <p:par>
                          <p:cTn fill="hold">
                            <p:stCondLst>
                              <p:cond delay="416000"/>
                            </p:stCondLst>
                            <p:childTnLst>
                              <p:par>
                                <p:cTn fill="hold" nodeType="afterEffect" presetClass="entr" presetID="10" presetSubtype="0">
                                  <p:stCondLst>
                                    <p:cond delay="0"/>
                                  </p:stCondLst>
                                  <p:childTnLst>
                                    <p:set>
                                      <p:cBhvr>
                                        <p:cTn dur="1" fill="hold">
                                          <p:stCondLst>
                                            <p:cond delay="0"/>
                                          </p:stCondLst>
                                        </p:cTn>
                                        <p:tgtEl>
                                          <p:spTgt spid="953"/>
                                        </p:tgtEl>
                                        <p:attrNameLst>
                                          <p:attrName>style.visibility</p:attrName>
                                        </p:attrNameLst>
                                      </p:cBhvr>
                                      <p:to>
                                        <p:strVal val="visible"/>
                                      </p:to>
                                    </p:set>
                                    <p:animEffect filter="fade" transition="in">
                                      <p:cBhvr>
                                        <p:cTn dur="1000"/>
                                        <p:tgtEl>
                                          <p:spTgt spid="953"/>
                                        </p:tgtEl>
                                      </p:cBhvr>
                                    </p:animEffect>
                                  </p:childTnLst>
                                </p:cTn>
                              </p:par>
                            </p:childTnLst>
                          </p:cTn>
                        </p:par>
                        <p:par>
                          <p:cTn fill="hold">
                            <p:stCondLst>
                              <p:cond delay="417000"/>
                            </p:stCondLst>
                            <p:childTnLst>
                              <p:par>
                                <p:cTn fill="hold" nodeType="afterEffect" presetClass="entr" presetID="10" presetSubtype="0">
                                  <p:stCondLst>
                                    <p:cond delay="0"/>
                                  </p:stCondLst>
                                  <p:childTnLst>
                                    <p:set>
                                      <p:cBhvr>
                                        <p:cTn dur="1" fill="hold">
                                          <p:stCondLst>
                                            <p:cond delay="0"/>
                                          </p:stCondLst>
                                        </p:cTn>
                                        <p:tgtEl>
                                          <p:spTgt spid="953"/>
                                        </p:tgtEl>
                                        <p:attrNameLst>
                                          <p:attrName>style.visibility</p:attrName>
                                        </p:attrNameLst>
                                      </p:cBhvr>
                                      <p:to>
                                        <p:strVal val="visible"/>
                                      </p:to>
                                    </p:set>
                                    <p:animEffect filter="fade" transition="in">
                                      <p:cBhvr>
                                        <p:cTn dur="1000"/>
                                        <p:tgtEl>
                                          <p:spTgt spid="953"/>
                                        </p:tgtEl>
                                      </p:cBhvr>
                                    </p:animEffect>
                                  </p:childTnLst>
                                </p:cTn>
                              </p:par>
                            </p:childTnLst>
                          </p:cTn>
                        </p:par>
                        <p:par>
                          <p:cTn fill="hold">
                            <p:stCondLst>
                              <p:cond delay="418000"/>
                            </p:stCondLst>
                            <p:childTnLst>
                              <p:par>
                                <p:cTn fill="hold" nodeType="after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1000"/>
                                        <p:tgtEl>
                                          <p:spTgt spid="954"/>
                                        </p:tgtEl>
                                      </p:cBhvr>
                                    </p:animEffect>
                                  </p:childTnLst>
                                </p:cTn>
                              </p:par>
                            </p:childTnLst>
                          </p:cTn>
                        </p:par>
                        <p:par>
                          <p:cTn fill="hold">
                            <p:stCondLst>
                              <p:cond delay="419000"/>
                            </p:stCondLst>
                            <p:childTnLst>
                              <p:par>
                                <p:cTn fill="hold" nodeType="after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1000"/>
                                        <p:tgtEl>
                                          <p:spTgt spid="954"/>
                                        </p:tgtEl>
                                      </p:cBhvr>
                                    </p:animEffect>
                                  </p:childTnLst>
                                </p:cTn>
                              </p:par>
                            </p:childTnLst>
                          </p:cTn>
                        </p:par>
                        <p:par>
                          <p:cTn fill="hold">
                            <p:stCondLst>
                              <p:cond delay="420000"/>
                            </p:stCondLst>
                            <p:childTnLst>
                              <p:par>
                                <p:cTn fill="hold" nodeType="after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1000"/>
                                        <p:tgtEl>
                                          <p:spTgt spid="955"/>
                                        </p:tgtEl>
                                      </p:cBhvr>
                                    </p:animEffect>
                                  </p:childTnLst>
                                </p:cTn>
                              </p:par>
                            </p:childTnLst>
                          </p:cTn>
                        </p:par>
                        <p:par>
                          <p:cTn fill="hold">
                            <p:stCondLst>
                              <p:cond delay="421000"/>
                            </p:stCondLst>
                            <p:childTnLst>
                              <p:par>
                                <p:cTn fill="hold" nodeType="after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1000"/>
                                        <p:tgtEl>
                                          <p:spTgt spid="955"/>
                                        </p:tgtEl>
                                      </p:cBhvr>
                                    </p:animEffect>
                                  </p:childTnLst>
                                </p:cTn>
                              </p:par>
                            </p:childTnLst>
                          </p:cTn>
                        </p:par>
                        <p:par>
                          <p:cTn fill="hold">
                            <p:stCondLst>
                              <p:cond delay="422000"/>
                            </p:stCondLst>
                            <p:childTnLst>
                              <p:par>
                                <p:cTn fill="hold" nodeType="after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1000"/>
                                        <p:tgtEl>
                                          <p:spTgt spid="956"/>
                                        </p:tgtEl>
                                      </p:cBhvr>
                                    </p:animEffect>
                                  </p:childTnLst>
                                </p:cTn>
                              </p:par>
                            </p:childTnLst>
                          </p:cTn>
                        </p:par>
                        <p:par>
                          <p:cTn fill="hold">
                            <p:stCondLst>
                              <p:cond delay="423000"/>
                            </p:stCondLst>
                            <p:childTnLst>
                              <p:par>
                                <p:cTn fill="hold" nodeType="after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1000"/>
                                        <p:tgtEl>
                                          <p:spTgt spid="956"/>
                                        </p:tgtEl>
                                      </p:cBhvr>
                                    </p:animEffect>
                                  </p:childTnLst>
                                </p:cTn>
                              </p:par>
                            </p:childTnLst>
                          </p:cTn>
                        </p:par>
                        <p:par>
                          <p:cTn fill="hold">
                            <p:stCondLst>
                              <p:cond delay="424000"/>
                            </p:stCondLst>
                            <p:childTnLst>
                              <p:par>
                                <p:cTn fill="hold" nodeType="after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1000"/>
                                        <p:tgtEl>
                                          <p:spTgt spid="957"/>
                                        </p:tgtEl>
                                      </p:cBhvr>
                                    </p:animEffect>
                                  </p:childTnLst>
                                </p:cTn>
                              </p:par>
                            </p:childTnLst>
                          </p:cTn>
                        </p:par>
                        <p:par>
                          <p:cTn fill="hold">
                            <p:stCondLst>
                              <p:cond delay="425000"/>
                            </p:stCondLst>
                            <p:childTnLst>
                              <p:par>
                                <p:cTn fill="hold" nodeType="after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1000"/>
                                        <p:tgtEl>
                                          <p:spTgt spid="957"/>
                                        </p:tgtEl>
                                      </p:cBhvr>
                                    </p:animEffect>
                                  </p:childTnLst>
                                </p:cTn>
                              </p:par>
                            </p:childTnLst>
                          </p:cTn>
                        </p:par>
                        <p:par>
                          <p:cTn fill="hold">
                            <p:stCondLst>
                              <p:cond delay="426000"/>
                            </p:stCondLst>
                            <p:childTnLst>
                              <p:par>
                                <p:cTn fill="hold" nodeType="after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1000"/>
                                        <p:tgtEl>
                                          <p:spTgt spid="958"/>
                                        </p:tgtEl>
                                      </p:cBhvr>
                                    </p:animEffect>
                                  </p:childTnLst>
                                </p:cTn>
                              </p:par>
                            </p:childTnLst>
                          </p:cTn>
                        </p:par>
                        <p:par>
                          <p:cTn fill="hold">
                            <p:stCondLst>
                              <p:cond delay="427000"/>
                            </p:stCondLst>
                            <p:childTnLst>
                              <p:par>
                                <p:cTn fill="hold" nodeType="after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1000"/>
                                        <p:tgtEl>
                                          <p:spTgt spid="958"/>
                                        </p:tgtEl>
                                      </p:cBhvr>
                                    </p:animEffect>
                                  </p:childTnLst>
                                </p:cTn>
                              </p:par>
                            </p:childTnLst>
                          </p:cTn>
                        </p:par>
                        <p:par>
                          <p:cTn fill="hold">
                            <p:stCondLst>
                              <p:cond delay="428000"/>
                            </p:stCondLst>
                            <p:childTnLst>
                              <p:par>
                                <p:cTn fill="hold" nodeType="after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1000"/>
                                        <p:tgtEl>
                                          <p:spTgt spid="959"/>
                                        </p:tgtEl>
                                      </p:cBhvr>
                                    </p:animEffect>
                                  </p:childTnLst>
                                </p:cTn>
                              </p:par>
                            </p:childTnLst>
                          </p:cTn>
                        </p:par>
                        <p:par>
                          <p:cTn fill="hold">
                            <p:stCondLst>
                              <p:cond delay="429000"/>
                            </p:stCondLst>
                            <p:childTnLst>
                              <p:par>
                                <p:cTn fill="hold" nodeType="after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1000"/>
                                        <p:tgtEl>
                                          <p:spTgt spid="959"/>
                                        </p:tgtEl>
                                      </p:cBhvr>
                                    </p:animEffect>
                                  </p:childTnLst>
                                </p:cTn>
                              </p:par>
                            </p:childTnLst>
                          </p:cTn>
                        </p:par>
                        <p:par>
                          <p:cTn fill="hold">
                            <p:stCondLst>
                              <p:cond delay="430000"/>
                            </p:stCondLst>
                            <p:childTnLst>
                              <p:par>
                                <p:cTn fill="hold" nodeType="after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1000"/>
                                        <p:tgtEl>
                                          <p:spTgt spid="960"/>
                                        </p:tgtEl>
                                      </p:cBhvr>
                                    </p:animEffect>
                                  </p:childTnLst>
                                </p:cTn>
                              </p:par>
                            </p:childTnLst>
                          </p:cTn>
                        </p:par>
                        <p:par>
                          <p:cTn fill="hold">
                            <p:stCondLst>
                              <p:cond delay="431000"/>
                            </p:stCondLst>
                            <p:childTnLst>
                              <p:par>
                                <p:cTn fill="hold" nodeType="after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1000"/>
                                        <p:tgtEl>
                                          <p:spTgt spid="960"/>
                                        </p:tgtEl>
                                      </p:cBhvr>
                                    </p:animEffect>
                                  </p:childTnLst>
                                </p:cTn>
                              </p:par>
                            </p:childTnLst>
                          </p:cTn>
                        </p:par>
                        <p:par>
                          <p:cTn fill="hold">
                            <p:stCondLst>
                              <p:cond delay="432000"/>
                            </p:stCondLst>
                            <p:childTnLst>
                              <p:par>
                                <p:cTn fill="hold" nodeType="after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1000"/>
                                        <p:tgtEl>
                                          <p:spTgt spid="961"/>
                                        </p:tgtEl>
                                      </p:cBhvr>
                                    </p:animEffect>
                                  </p:childTnLst>
                                </p:cTn>
                              </p:par>
                            </p:childTnLst>
                          </p:cTn>
                        </p:par>
                        <p:par>
                          <p:cTn fill="hold">
                            <p:stCondLst>
                              <p:cond delay="433000"/>
                            </p:stCondLst>
                            <p:childTnLst>
                              <p:par>
                                <p:cTn fill="hold" nodeType="after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1000"/>
                                        <p:tgtEl>
                                          <p:spTgt spid="961"/>
                                        </p:tgtEl>
                                      </p:cBhvr>
                                    </p:animEffect>
                                  </p:childTnLst>
                                </p:cTn>
                              </p:par>
                            </p:childTnLst>
                          </p:cTn>
                        </p:par>
                        <p:par>
                          <p:cTn fill="hold">
                            <p:stCondLst>
                              <p:cond delay="434000"/>
                            </p:stCondLst>
                            <p:childTnLst>
                              <p:par>
                                <p:cTn fill="hold" nodeType="after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1000"/>
                                        <p:tgtEl>
                                          <p:spTgt spid="962"/>
                                        </p:tgtEl>
                                      </p:cBhvr>
                                    </p:animEffect>
                                  </p:childTnLst>
                                </p:cTn>
                              </p:par>
                            </p:childTnLst>
                          </p:cTn>
                        </p:par>
                        <p:par>
                          <p:cTn fill="hold">
                            <p:stCondLst>
                              <p:cond delay="435000"/>
                            </p:stCondLst>
                            <p:childTnLst>
                              <p:par>
                                <p:cTn fill="hold" nodeType="after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1000"/>
                                        <p:tgtEl>
                                          <p:spTgt spid="962"/>
                                        </p:tgtEl>
                                      </p:cBhvr>
                                    </p:animEffect>
                                  </p:childTnLst>
                                </p:cTn>
                              </p:par>
                            </p:childTnLst>
                          </p:cTn>
                        </p:par>
                        <p:par>
                          <p:cTn fill="hold">
                            <p:stCondLst>
                              <p:cond delay="436000"/>
                            </p:stCondLst>
                            <p:childTnLst>
                              <p:par>
                                <p:cTn fill="hold" nodeType="after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1000"/>
                                        <p:tgtEl>
                                          <p:spTgt spid="963"/>
                                        </p:tgtEl>
                                      </p:cBhvr>
                                    </p:animEffect>
                                  </p:childTnLst>
                                </p:cTn>
                              </p:par>
                            </p:childTnLst>
                          </p:cTn>
                        </p:par>
                        <p:par>
                          <p:cTn fill="hold">
                            <p:stCondLst>
                              <p:cond delay="437000"/>
                            </p:stCondLst>
                            <p:childTnLst>
                              <p:par>
                                <p:cTn fill="hold" nodeType="after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1000"/>
                                        <p:tgtEl>
                                          <p:spTgt spid="963"/>
                                        </p:tgtEl>
                                      </p:cBhvr>
                                    </p:animEffect>
                                  </p:childTnLst>
                                </p:cTn>
                              </p:par>
                            </p:childTnLst>
                          </p:cTn>
                        </p:par>
                        <p:par>
                          <p:cTn fill="hold">
                            <p:stCondLst>
                              <p:cond delay="438000"/>
                            </p:stCondLst>
                            <p:childTnLst>
                              <p:par>
                                <p:cTn fill="hold" nodeType="after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1000"/>
                                        <p:tgtEl>
                                          <p:spTgt spid="964"/>
                                        </p:tgtEl>
                                      </p:cBhvr>
                                    </p:animEffect>
                                  </p:childTnLst>
                                </p:cTn>
                              </p:par>
                            </p:childTnLst>
                          </p:cTn>
                        </p:par>
                        <p:par>
                          <p:cTn fill="hold">
                            <p:stCondLst>
                              <p:cond delay="439000"/>
                            </p:stCondLst>
                            <p:childTnLst>
                              <p:par>
                                <p:cTn fill="hold" nodeType="after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1000"/>
                                        <p:tgtEl>
                                          <p:spTgt spid="964"/>
                                        </p:tgtEl>
                                      </p:cBhvr>
                                    </p:animEffect>
                                  </p:childTnLst>
                                </p:cTn>
                              </p:par>
                            </p:childTnLst>
                          </p:cTn>
                        </p:par>
                        <p:par>
                          <p:cTn fill="hold">
                            <p:stCondLst>
                              <p:cond delay="440000"/>
                            </p:stCondLst>
                            <p:childTnLst>
                              <p:par>
                                <p:cTn fill="hold" nodeType="after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1000"/>
                                        <p:tgtEl>
                                          <p:spTgt spid="965"/>
                                        </p:tgtEl>
                                      </p:cBhvr>
                                    </p:animEffect>
                                  </p:childTnLst>
                                </p:cTn>
                              </p:par>
                            </p:childTnLst>
                          </p:cTn>
                        </p:par>
                        <p:par>
                          <p:cTn fill="hold">
                            <p:stCondLst>
                              <p:cond delay="441000"/>
                            </p:stCondLst>
                            <p:childTnLst>
                              <p:par>
                                <p:cTn fill="hold" nodeType="after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1000"/>
                                        <p:tgtEl>
                                          <p:spTgt spid="965"/>
                                        </p:tgtEl>
                                      </p:cBhvr>
                                    </p:animEffect>
                                  </p:childTnLst>
                                </p:cTn>
                              </p:par>
                            </p:childTnLst>
                          </p:cTn>
                        </p:par>
                        <p:par>
                          <p:cTn fill="hold">
                            <p:stCondLst>
                              <p:cond delay="442000"/>
                            </p:stCondLst>
                            <p:childTnLst>
                              <p:par>
                                <p:cTn fill="hold" nodeType="after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1000"/>
                                        <p:tgtEl>
                                          <p:spTgt spid="966"/>
                                        </p:tgtEl>
                                      </p:cBhvr>
                                    </p:animEffect>
                                  </p:childTnLst>
                                </p:cTn>
                              </p:par>
                            </p:childTnLst>
                          </p:cTn>
                        </p:par>
                        <p:par>
                          <p:cTn fill="hold">
                            <p:stCondLst>
                              <p:cond delay="443000"/>
                            </p:stCondLst>
                            <p:childTnLst>
                              <p:par>
                                <p:cTn fill="hold" nodeType="after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1000"/>
                                        <p:tgtEl>
                                          <p:spTgt spid="966"/>
                                        </p:tgtEl>
                                      </p:cBhvr>
                                    </p:animEffect>
                                  </p:childTnLst>
                                </p:cTn>
                              </p:par>
                            </p:childTnLst>
                          </p:cTn>
                        </p:par>
                        <p:par>
                          <p:cTn fill="hold">
                            <p:stCondLst>
                              <p:cond delay="444000"/>
                            </p:stCondLst>
                            <p:childTnLst>
                              <p:par>
                                <p:cTn fill="hold" nodeType="after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1000"/>
                                        <p:tgtEl>
                                          <p:spTgt spid="967"/>
                                        </p:tgtEl>
                                      </p:cBhvr>
                                    </p:animEffect>
                                  </p:childTnLst>
                                </p:cTn>
                              </p:par>
                            </p:childTnLst>
                          </p:cTn>
                        </p:par>
                        <p:par>
                          <p:cTn fill="hold">
                            <p:stCondLst>
                              <p:cond delay="445000"/>
                            </p:stCondLst>
                            <p:childTnLst>
                              <p:par>
                                <p:cTn fill="hold" nodeType="after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1000"/>
                                        <p:tgtEl>
                                          <p:spTgt spid="967"/>
                                        </p:tgtEl>
                                      </p:cBhvr>
                                    </p:animEffect>
                                  </p:childTnLst>
                                </p:cTn>
                              </p:par>
                            </p:childTnLst>
                          </p:cTn>
                        </p:par>
                        <p:par>
                          <p:cTn fill="hold">
                            <p:stCondLst>
                              <p:cond delay="446000"/>
                            </p:stCondLst>
                            <p:childTnLst>
                              <p:par>
                                <p:cTn fill="hold" nodeType="after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1000"/>
                                        <p:tgtEl>
                                          <p:spTgt spid="968"/>
                                        </p:tgtEl>
                                      </p:cBhvr>
                                    </p:animEffect>
                                  </p:childTnLst>
                                </p:cTn>
                              </p:par>
                            </p:childTnLst>
                          </p:cTn>
                        </p:par>
                        <p:par>
                          <p:cTn fill="hold">
                            <p:stCondLst>
                              <p:cond delay="447000"/>
                            </p:stCondLst>
                            <p:childTnLst>
                              <p:par>
                                <p:cTn fill="hold" nodeType="after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1000"/>
                                        <p:tgtEl>
                                          <p:spTgt spid="968"/>
                                        </p:tgtEl>
                                      </p:cBhvr>
                                    </p:animEffect>
                                  </p:childTnLst>
                                </p:cTn>
                              </p:par>
                            </p:childTnLst>
                          </p:cTn>
                        </p:par>
                        <p:par>
                          <p:cTn fill="hold">
                            <p:stCondLst>
                              <p:cond delay="448000"/>
                            </p:stCondLst>
                            <p:childTnLst>
                              <p:par>
                                <p:cTn fill="hold" nodeType="after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1000"/>
                                        <p:tgtEl>
                                          <p:spTgt spid="969"/>
                                        </p:tgtEl>
                                      </p:cBhvr>
                                    </p:animEffect>
                                  </p:childTnLst>
                                </p:cTn>
                              </p:par>
                            </p:childTnLst>
                          </p:cTn>
                        </p:par>
                        <p:par>
                          <p:cTn fill="hold">
                            <p:stCondLst>
                              <p:cond delay="449000"/>
                            </p:stCondLst>
                            <p:childTnLst>
                              <p:par>
                                <p:cTn fill="hold" nodeType="after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1000"/>
                                        <p:tgtEl>
                                          <p:spTgt spid="969"/>
                                        </p:tgtEl>
                                      </p:cBhvr>
                                    </p:animEffect>
                                  </p:childTnLst>
                                </p:cTn>
                              </p:par>
                            </p:childTnLst>
                          </p:cTn>
                        </p:par>
                        <p:par>
                          <p:cTn fill="hold">
                            <p:stCondLst>
                              <p:cond delay="450000"/>
                            </p:stCondLst>
                            <p:childTnLst>
                              <p:par>
                                <p:cTn fill="hold" nodeType="after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1000"/>
                                        <p:tgtEl>
                                          <p:spTgt spid="970"/>
                                        </p:tgtEl>
                                      </p:cBhvr>
                                    </p:animEffect>
                                  </p:childTnLst>
                                </p:cTn>
                              </p:par>
                            </p:childTnLst>
                          </p:cTn>
                        </p:par>
                        <p:par>
                          <p:cTn fill="hold">
                            <p:stCondLst>
                              <p:cond delay="451000"/>
                            </p:stCondLst>
                            <p:childTnLst>
                              <p:par>
                                <p:cTn fill="hold" nodeType="after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1000"/>
                                        <p:tgtEl>
                                          <p:spTgt spid="970"/>
                                        </p:tgtEl>
                                      </p:cBhvr>
                                    </p:animEffect>
                                  </p:childTnLst>
                                </p:cTn>
                              </p:par>
                            </p:childTnLst>
                          </p:cTn>
                        </p:par>
                        <p:par>
                          <p:cTn fill="hold">
                            <p:stCondLst>
                              <p:cond delay="452000"/>
                            </p:stCondLst>
                            <p:childTnLst>
                              <p:par>
                                <p:cTn fill="hold" nodeType="after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1000"/>
                                        <p:tgtEl>
                                          <p:spTgt spid="971"/>
                                        </p:tgtEl>
                                      </p:cBhvr>
                                    </p:animEffect>
                                  </p:childTnLst>
                                </p:cTn>
                              </p:par>
                            </p:childTnLst>
                          </p:cTn>
                        </p:par>
                        <p:par>
                          <p:cTn fill="hold">
                            <p:stCondLst>
                              <p:cond delay="453000"/>
                            </p:stCondLst>
                            <p:childTnLst>
                              <p:par>
                                <p:cTn fill="hold" nodeType="after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1000"/>
                                        <p:tgtEl>
                                          <p:spTgt spid="971"/>
                                        </p:tgtEl>
                                      </p:cBhvr>
                                    </p:animEffect>
                                  </p:childTnLst>
                                </p:cTn>
                              </p:par>
                            </p:childTnLst>
                          </p:cTn>
                        </p:par>
                        <p:par>
                          <p:cTn fill="hold">
                            <p:stCondLst>
                              <p:cond delay="454000"/>
                            </p:stCondLst>
                            <p:childTnLst>
                              <p:par>
                                <p:cTn fill="hold" nodeType="after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1000"/>
                                        <p:tgtEl>
                                          <p:spTgt spid="972"/>
                                        </p:tgtEl>
                                      </p:cBhvr>
                                    </p:animEffect>
                                  </p:childTnLst>
                                </p:cTn>
                              </p:par>
                            </p:childTnLst>
                          </p:cTn>
                        </p:par>
                        <p:par>
                          <p:cTn fill="hold">
                            <p:stCondLst>
                              <p:cond delay="455000"/>
                            </p:stCondLst>
                            <p:childTnLst>
                              <p:par>
                                <p:cTn fill="hold" nodeType="after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1000"/>
                                        <p:tgtEl>
                                          <p:spTgt spid="972"/>
                                        </p:tgtEl>
                                      </p:cBhvr>
                                    </p:animEffect>
                                  </p:childTnLst>
                                </p:cTn>
                              </p:par>
                            </p:childTnLst>
                          </p:cTn>
                        </p:par>
                        <p:par>
                          <p:cTn fill="hold">
                            <p:stCondLst>
                              <p:cond delay="456000"/>
                            </p:stCondLst>
                            <p:childTnLst>
                              <p:par>
                                <p:cTn fill="hold" nodeType="after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1000"/>
                                        <p:tgtEl>
                                          <p:spTgt spid="973"/>
                                        </p:tgtEl>
                                      </p:cBhvr>
                                    </p:animEffect>
                                  </p:childTnLst>
                                </p:cTn>
                              </p:par>
                            </p:childTnLst>
                          </p:cTn>
                        </p:par>
                        <p:par>
                          <p:cTn fill="hold">
                            <p:stCondLst>
                              <p:cond delay="457000"/>
                            </p:stCondLst>
                            <p:childTnLst>
                              <p:par>
                                <p:cTn fill="hold" nodeType="after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1000"/>
                                        <p:tgtEl>
                                          <p:spTgt spid="973"/>
                                        </p:tgtEl>
                                      </p:cBhvr>
                                    </p:animEffect>
                                  </p:childTnLst>
                                </p:cTn>
                              </p:par>
                            </p:childTnLst>
                          </p:cTn>
                        </p:par>
                        <p:par>
                          <p:cTn fill="hold">
                            <p:stCondLst>
                              <p:cond delay="458000"/>
                            </p:stCondLst>
                            <p:childTnLst>
                              <p:par>
                                <p:cTn fill="hold" nodeType="after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1000"/>
                                        <p:tgtEl>
                                          <p:spTgt spid="974"/>
                                        </p:tgtEl>
                                      </p:cBhvr>
                                    </p:animEffect>
                                  </p:childTnLst>
                                </p:cTn>
                              </p:par>
                            </p:childTnLst>
                          </p:cTn>
                        </p:par>
                        <p:par>
                          <p:cTn fill="hold">
                            <p:stCondLst>
                              <p:cond delay="459000"/>
                            </p:stCondLst>
                            <p:childTnLst>
                              <p:par>
                                <p:cTn fill="hold" nodeType="after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1000"/>
                                        <p:tgtEl>
                                          <p:spTgt spid="974"/>
                                        </p:tgtEl>
                                      </p:cBhvr>
                                    </p:animEffect>
                                  </p:childTnLst>
                                </p:cTn>
                              </p:par>
                            </p:childTnLst>
                          </p:cTn>
                        </p:par>
                        <p:par>
                          <p:cTn fill="hold">
                            <p:stCondLst>
                              <p:cond delay="460000"/>
                            </p:stCondLst>
                            <p:childTnLst>
                              <p:par>
                                <p:cTn fill="hold" nodeType="after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1000"/>
                                        <p:tgtEl>
                                          <p:spTgt spid="975"/>
                                        </p:tgtEl>
                                      </p:cBhvr>
                                    </p:animEffect>
                                  </p:childTnLst>
                                </p:cTn>
                              </p:par>
                            </p:childTnLst>
                          </p:cTn>
                        </p:par>
                        <p:par>
                          <p:cTn fill="hold">
                            <p:stCondLst>
                              <p:cond delay="461000"/>
                            </p:stCondLst>
                            <p:childTnLst>
                              <p:par>
                                <p:cTn fill="hold" nodeType="after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1000"/>
                                        <p:tgtEl>
                                          <p:spTgt spid="975"/>
                                        </p:tgtEl>
                                      </p:cBhvr>
                                    </p:animEffect>
                                  </p:childTnLst>
                                </p:cTn>
                              </p:par>
                            </p:childTnLst>
                          </p:cTn>
                        </p:par>
                        <p:par>
                          <p:cTn fill="hold">
                            <p:stCondLst>
                              <p:cond delay="462000"/>
                            </p:stCondLst>
                            <p:childTnLst>
                              <p:par>
                                <p:cTn fill="hold" nodeType="afterEffect" presetClass="entr" presetID="10" presetSubtype="0">
                                  <p:stCondLst>
                                    <p:cond delay="0"/>
                                  </p:stCondLst>
                                  <p:childTnLst>
                                    <p:set>
                                      <p:cBhvr>
                                        <p:cTn dur="1" fill="hold">
                                          <p:stCondLst>
                                            <p:cond delay="0"/>
                                          </p:stCondLst>
                                        </p:cTn>
                                        <p:tgtEl>
                                          <p:spTgt spid="976"/>
                                        </p:tgtEl>
                                        <p:attrNameLst>
                                          <p:attrName>style.visibility</p:attrName>
                                        </p:attrNameLst>
                                      </p:cBhvr>
                                      <p:to>
                                        <p:strVal val="visible"/>
                                      </p:to>
                                    </p:set>
                                    <p:animEffect filter="fade" transition="in">
                                      <p:cBhvr>
                                        <p:cTn dur="1000"/>
                                        <p:tgtEl>
                                          <p:spTgt spid="976"/>
                                        </p:tgtEl>
                                      </p:cBhvr>
                                    </p:animEffect>
                                  </p:childTnLst>
                                </p:cTn>
                              </p:par>
                            </p:childTnLst>
                          </p:cTn>
                        </p:par>
                        <p:par>
                          <p:cTn fill="hold">
                            <p:stCondLst>
                              <p:cond delay="463000"/>
                            </p:stCondLst>
                            <p:childTnLst>
                              <p:par>
                                <p:cTn fill="hold" nodeType="afterEffect" presetClass="entr" presetID="10" presetSubtype="0">
                                  <p:stCondLst>
                                    <p:cond delay="0"/>
                                  </p:stCondLst>
                                  <p:childTnLst>
                                    <p:set>
                                      <p:cBhvr>
                                        <p:cTn dur="1" fill="hold">
                                          <p:stCondLst>
                                            <p:cond delay="0"/>
                                          </p:stCondLst>
                                        </p:cTn>
                                        <p:tgtEl>
                                          <p:spTgt spid="976"/>
                                        </p:tgtEl>
                                        <p:attrNameLst>
                                          <p:attrName>style.visibility</p:attrName>
                                        </p:attrNameLst>
                                      </p:cBhvr>
                                      <p:to>
                                        <p:strVal val="visible"/>
                                      </p:to>
                                    </p:set>
                                    <p:animEffect filter="fade" transition="in">
                                      <p:cBhvr>
                                        <p:cTn dur="1000"/>
                                        <p:tgtEl>
                                          <p:spTgt spid="976"/>
                                        </p:tgtEl>
                                      </p:cBhvr>
                                    </p:animEffect>
                                  </p:childTnLst>
                                </p:cTn>
                              </p:par>
                            </p:childTnLst>
                          </p:cTn>
                        </p:par>
                        <p:par>
                          <p:cTn fill="hold">
                            <p:stCondLst>
                              <p:cond delay="464000"/>
                            </p:stCondLst>
                            <p:childTnLst>
                              <p:par>
                                <p:cTn fill="hold" nodeType="after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1000"/>
                                        <p:tgtEl>
                                          <p:spTgt spid="977"/>
                                        </p:tgtEl>
                                      </p:cBhvr>
                                    </p:animEffect>
                                  </p:childTnLst>
                                </p:cTn>
                              </p:par>
                            </p:childTnLst>
                          </p:cTn>
                        </p:par>
                        <p:par>
                          <p:cTn fill="hold">
                            <p:stCondLst>
                              <p:cond delay="465000"/>
                            </p:stCondLst>
                            <p:childTnLst>
                              <p:par>
                                <p:cTn fill="hold" nodeType="after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1000"/>
                                        <p:tgtEl>
                                          <p:spTgt spid="977"/>
                                        </p:tgtEl>
                                      </p:cBhvr>
                                    </p:animEffect>
                                  </p:childTnLst>
                                </p:cTn>
                              </p:par>
                            </p:childTnLst>
                          </p:cTn>
                        </p:par>
                        <p:par>
                          <p:cTn fill="hold">
                            <p:stCondLst>
                              <p:cond delay="466000"/>
                            </p:stCondLst>
                            <p:childTnLst>
                              <p:par>
                                <p:cTn fill="hold" nodeType="after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1000"/>
                                        <p:tgtEl>
                                          <p:spTgt spid="978"/>
                                        </p:tgtEl>
                                      </p:cBhvr>
                                    </p:animEffect>
                                  </p:childTnLst>
                                </p:cTn>
                              </p:par>
                            </p:childTnLst>
                          </p:cTn>
                        </p:par>
                        <p:par>
                          <p:cTn fill="hold">
                            <p:stCondLst>
                              <p:cond delay="467000"/>
                            </p:stCondLst>
                            <p:childTnLst>
                              <p:par>
                                <p:cTn fill="hold" nodeType="after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1000"/>
                                        <p:tgtEl>
                                          <p:spTgt spid="978"/>
                                        </p:tgtEl>
                                      </p:cBhvr>
                                    </p:animEffect>
                                  </p:childTnLst>
                                </p:cTn>
                              </p:par>
                            </p:childTnLst>
                          </p:cTn>
                        </p:par>
                        <p:par>
                          <p:cTn fill="hold">
                            <p:stCondLst>
                              <p:cond delay="468000"/>
                            </p:stCondLst>
                            <p:childTnLst>
                              <p:par>
                                <p:cTn fill="hold" nodeType="after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1000"/>
                                        <p:tgtEl>
                                          <p:spTgt spid="979"/>
                                        </p:tgtEl>
                                      </p:cBhvr>
                                    </p:animEffect>
                                  </p:childTnLst>
                                </p:cTn>
                              </p:par>
                            </p:childTnLst>
                          </p:cTn>
                        </p:par>
                        <p:par>
                          <p:cTn fill="hold">
                            <p:stCondLst>
                              <p:cond delay="469000"/>
                            </p:stCondLst>
                            <p:childTnLst>
                              <p:par>
                                <p:cTn fill="hold" nodeType="after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1000"/>
                                        <p:tgtEl>
                                          <p:spTgt spid="979"/>
                                        </p:tgtEl>
                                      </p:cBhvr>
                                    </p:animEffect>
                                  </p:childTnLst>
                                </p:cTn>
                              </p:par>
                            </p:childTnLst>
                          </p:cTn>
                        </p:par>
                        <p:par>
                          <p:cTn fill="hold">
                            <p:stCondLst>
                              <p:cond delay="470000"/>
                            </p:stCondLst>
                            <p:childTnLst>
                              <p:par>
                                <p:cTn fill="hold" nodeType="after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1000"/>
                                        <p:tgtEl>
                                          <p:spTgt spid="980"/>
                                        </p:tgtEl>
                                      </p:cBhvr>
                                    </p:animEffect>
                                  </p:childTnLst>
                                </p:cTn>
                              </p:par>
                            </p:childTnLst>
                          </p:cTn>
                        </p:par>
                        <p:par>
                          <p:cTn fill="hold">
                            <p:stCondLst>
                              <p:cond delay="471000"/>
                            </p:stCondLst>
                            <p:childTnLst>
                              <p:par>
                                <p:cTn fill="hold" nodeType="after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1000"/>
                                        <p:tgtEl>
                                          <p:spTgt spid="980"/>
                                        </p:tgtEl>
                                      </p:cBhvr>
                                    </p:animEffect>
                                  </p:childTnLst>
                                </p:cTn>
                              </p:par>
                            </p:childTnLst>
                          </p:cTn>
                        </p:par>
                        <p:par>
                          <p:cTn fill="hold">
                            <p:stCondLst>
                              <p:cond delay="472000"/>
                            </p:stCondLst>
                            <p:childTnLst>
                              <p:par>
                                <p:cTn fill="hold" nodeType="after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1000"/>
                                        <p:tgtEl>
                                          <p:spTgt spid="981"/>
                                        </p:tgtEl>
                                      </p:cBhvr>
                                    </p:animEffect>
                                  </p:childTnLst>
                                </p:cTn>
                              </p:par>
                            </p:childTnLst>
                          </p:cTn>
                        </p:par>
                        <p:par>
                          <p:cTn fill="hold">
                            <p:stCondLst>
                              <p:cond delay="473000"/>
                            </p:stCondLst>
                            <p:childTnLst>
                              <p:par>
                                <p:cTn fill="hold" nodeType="after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1000"/>
                                        <p:tgtEl>
                                          <p:spTgt spid="981"/>
                                        </p:tgtEl>
                                      </p:cBhvr>
                                    </p:animEffect>
                                  </p:childTnLst>
                                </p:cTn>
                              </p:par>
                            </p:childTnLst>
                          </p:cTn>
                        </p:par>
                        <p:par>
                          <p:cTn fill="hold">
                            <p:stCondLst>
                              <p:cond delay="474000"/>
                            </p:stCondLst>
                            <p:childTnLst>
                              <p:par>
                                <p:cTn fill="hold" nodeType="after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1000"/>
                                        <p:tgtEl>
                                          <p:spTgt spid="982"/>
                                        </p:tgtEl>
                                      </p:cBhvr>
                                    </p:animEffect>
                                  </p:childTnLst>
                                </p:cTn>
                              </p:par>
                            </p:childTnLst>
                          </p:cTn>
                        </p:par>
                        <p:par>
                          <p:cTn fill="hold">
                            <p:stCondLst>
                              <p:cond delay="475000"/>
                            </p:stCondLst>
                            <p:childTnLst>
                              <p:par>
                                <p:cTn fill="hold" nodeType="after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1000"/>
                                        <p:tgtEl>
                                          <p:spTgt spid="982"/>
                                        </p:tgtEl>
                                      </p:cBhvr>
                                    </p:animEffect>
                                  </p:childTnLst>
                                </p:cTn>
                              </p:par>
                            </p:childTnLst>
                          </p:cTn>
                        </p:par>
                        <p:par>
                          <p:cTn fill="hold">
                            <p:stCondLst>
                              <p:cond delay="476000"/>
                            </p:stCondLst>
                            <p:childTnLst>
                              <p:par>
                                <p:cTn fill="hold" nodeType="after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1000"/>
                                        <p:tgtEl>
                                          <p:spTgt spid="983"/>
                                        </p:tgtEl>
                                      </p:cBhvr>
                                    </p:animEffect>
                                  </p:childTnLst>
                                </p:cTn>
                              </p:par>
                            </p:childTnLst>
                          </p:cTn>
                        </p:par>
                        <p:par>
                          <p:cTn fill="hold">
                            <p:stCondLst>
                              <p:cond delay="477000"/>
                            </p:stCondLst>
                            <p:childTnLst>
                              <p:par>
                                <p:cTn fill="hold" nodeType="after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1000"/>
                                        <p:tgtEl>
                                          <p:spTgt spid="983"/>
                                        </p:tgtEl>
                                      </p:cBhvr>
                                    </p:animEffect>
                                  </p:childTnLst>
                                </p:cTn>
                              </p:par>
                            </p:childTnLst>
                          </p:cTn>
                        </p:par>
                        <p:par>
                          <p:cTn fill="hold">
                            <p:stCondLst>
                              <p:cond delay="478000"/>
                            </p:stCondLst>
                            <p:childTnLst>
                              <p:par>
                                <p:cTn fill="hold" nodeType="after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1000"/>
                                        <p:tgtEl>
                                          <p:spTgt spid="984"/>
                                        </p:tgtEl>
                                      </p:cBhvr>
                                    </p:animEffect>
                                  </p:childTnLst>
                                </p:cTn>
                              </p:par>
                            </p:childTnLst>
                          </p:cTn>
                        </p:par>
                        <p:par>
                          <p:cTn fill="hold">
                            <p:stCondLst>
                              <p:cond delay="479000"/>
                            </p:stCondLst>
                            <p:childTnLst>
                              <p:par>
                                <p:cTn fill="hold" nodeType="after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1000"/>
                                        <p:tgtEl>
                                          <p:spTgt spid="984"/>
                                        </p:tgtEl>
                                      </p:cBhvr>
                                    </p:animEffect>
                                  </p:childTnLst>
                                </p:cTn>
                              </p:par>
                            </p:childTnLst>
                          </p:cTn>
                        </p:par>
                        <p:par>
                          <p:cTn fill="hold">
                            <p:stCondLst>
                              <p:cond delay="480000"/>
                            </p:stCondLst>
                            <p:childTnLst>
                              <p:par>
                                <p:cTn fill="hold" nodeType="after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childTnLst>
                          </p:cTn>
                        </p:par>
                        <p:par>
                          <p:cTn fill="hold">
                            <p:stCondLst>
                              <p:cond delay="481000"/>
                            </p:stCondLst>
                            <p:childTnLst>
                              <p:par>
                                <p:cTn fill="hold" nodeType="after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childTnLst>
                          </p:cTn>
                        </p:par>
                        <p:par>
                          <p:cTn fill="hold">
                            <p:stCondLst>
                              <p:cond delay="482000"/>
                            </p:stCondLst>
                            <p:childTnLst>
                              <p:par>
                                <p:cTn fill="hold" nodeType="after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1000"/>
                                        <p:tgtEl>
                                          <p:spTgt spid="986"/>
                                        </p:tgtEl>
                                      </p:cBhvr>
                                    </p:animEffect>
                                  </p:childTnLst>
                                </p:cTn>
                              </p:par>
                            </p:childTnLst>
                          </p:cTn>
                        </p:par>
                        <p:par>
                          <p:cTn fill="hold">
                            <p:stCondLst>
                              <p:cond delay="483000"/>
                            </p:stCondLst>
                            <p:childTnLst>
                              <p:par>
                                <p:cTn fill="hold" nodeType="after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1000"/>
                                        <p:tgtEl>
                                          <p:spTgt spid="986"/>
                                        </p:tgtEl>
                                      </p:cBhvr>
                                    </p:animEffect>
                                  </p:childTnLst>
                                </p:cTn>
                              </p:par>
                            </p:childTnLst>
                          </p:cTn>
                        </p:par>
                        <p:par>
                          <p:cTn fill="hold">
                            <p:stCondLst>
                              <p:cond delay="484000"/>
                            </p:stCondLst>
                            <p:childTnLst>
                              <p:par>
                                <p:cTn fill="hold" nodeType="after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childTnLst>
                          </p:cTn>
                        </p:par>
                        <p:par>
                          <p:cTn fill="hold">
                            <p:stCondLst>
                              <p:cond delay="485000"/>
                            </p:stCondLst>
                            <p:childTnLst>
                              <p:par>
                                <p:cTn fill="hold" nodeType="after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childTnLst>
                          </p:cTn>
                        </p:par>
                        <p:par>
                          <p:cTn fill="hold">
                            <p:stCondLst>
                              <p:cond delay="486000"/>
                            </p:stCondLst>
                            <p:childTnLst>
                              <p:par>
                                <p:cTn fill="hold" nodeType="after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1000"/>
                                        <p:tgtEl>
                                          <p:spTgt spid="988"/>
                                        </p:tgtEl>
                                      </p:cBhvr>
                                    </p:animEffect>
                                  </p:childTnLst>
                                </p:cTn>
                              </p:par>
                            </p:childTnLst>
                          </p:cTn>
                        </p:par>
                        <p:par>
                          <p:cTn fill="hold">
                            <p:stCondLst>
                              <p:cond delay="487000"/>
                            </p:stCondLst>
                            <p:childTnLst>
                              <p:par>
                                <p:cTn fill="hold" nodeType="after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1000"/>
                                        <p:tgtEl>
                                          <p:spTgt spid="988"/>
                                        </p:tgtEl>
                                      </p:cBhvr>
                                    </p:animEffect>
                                  </p:childTnLst>
                                </p:cTn>
                              </p:par>
                            </p:childTnLst>
                          </p:cTn>
                        </p:par>
                        <p:par>
                          <p:cTn fill="hold">
                            <p:stCondLst>
                              <p:cond delay="488000"/>
                            </p:stCondLst>
                            <p:childTnLst>
                              <p:par>
                                <p:cTn fill="hold" nodeType="after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1000"/>
                                        <p:tgtEl>
                                          <p:spTgt spid="989"/>
                                        </p:tgtEl>
                                      </p:cBhvr>
                                    </p:animEffect>
                                  </p:childTnLst>
                                </p:cTn>
                              </p:par>
                            </p:childTnLst>
                          </p:cTn>
                        </p:par>
                        <p:par>
                          <p:cTn fill="hold">
                            <p:stCondLst>
                              <p:cond delay="489000"/>
                            </p:stCondLst>
                            <p:childTnLst>
                              <p:par>
                                <p:cTn fill="hold" nodeType="after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1000"/>
                                        <p:tgtEl>
                                          <p:spTgt spid="989"/>
                                        </p:tgtEl>
                                      </p:cBhvr>
                                    </p:animEffect>
                                  </p:childTnLst>
                                </p:cTn>
                              </p:par>
                            </p:childTnLst>
                          </p:cTn>
                        </p:par>
                        <p:par>
                          <p:cTn fill="hold">
                            <p:stCondLst>
                              <p:cond delay="490000"/>
                            </p:stCondLst>
                            <p:childTnLst>
                              <p:par>
                                <p:cTn fill="hold" nodeType="after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1000"/>
                                        <p:tgtEl>
                                          <p:spTgt spid="990"/>
                                        </p:tgtEl>
                                      </p:cBhvr>
                                    </p:animEffect>
                                  </p:childTnLst>
                                </p:cTn>
                              </p:par>
                            </p:childTnLst>
                          </p:cTn>
                        </p:par>
                        <p:par>
                          <p:cTn fill="hold">
                            <p:stCondLst>
                              <p:cond delay="491000"/>
                            </p:stCondLst>
                            <p:childTnLst>
                              <p:par>
                                <p:cTn fill="hold" nodeType="after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1000"/>
                                        <p:tgtEl>
                                          <p:spTgt spid="990"/>
                                        </p:tgtEl>
                                      </p:cBhvr>
                                    </p:animEffect>
                                  </p:childTnLst>
                                </p:cTn>
                              </p:par>
                            </p:childTnLst>
                          </p:cTn>
                        </p:par>
                        <p:par>
                          <p:cTn fill="hold">
                            <p:stCondLst>
                              <p:cond delay="492000"/>
                            </p:stCondLst>
                            <p:childTnLst>
                              <p:par>
                                <p:cTn fill="hold" nodeType="after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1000"/>
                                        <p:tgtEl>
                                          <p:spTgt spid="991"/>
                                        </p:tgtEl>
                                      </p:cBhvr>
                                    </p:animEffect>
                                  </p:childTnLst>
                                </p:cTn>
                              </p:par>
                            </p:childTnLst>
                          </p:cTn>
                        </p:par>
                        <p:par>
                          <p:cTn fill="hold">
                            <p:stCondLst>
                              <p:cond delay="493000"/>
                            </p:stCondLst>
                            <p:childTnLst>
                              <p:par>
                                <p:cTn fill="hold" nodeType="after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1000"/>
                                        <p:tgtEl>
                                          <p:spTgt spid="991"/>
                                        </p:tgtEl>
                                      </p:cBhvr>
                                    </p:animEffect>
                                  </p:childTnLst>
                                </p:cTn>
                              </p:par>
                            </p:childTnLst>
                          </p:cTn>
                        </p:par>
                        <p:par>
                          <p:cTn fill="hold">
                            <p:stCondLst>
                              <p:cond delay="494000"/>
                            </p:stCondLst>
                            <p:childTnLst>
                              <p:par>
                                <p:cTn fill="hold" nodeType="after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1000"/>
                                        <p:tgtEl>
                                          <p:spTgt spid="992"/>
                                        </p:tgtEl>
                                      </p:cBhvr>
                                    </p:animEffect>
                                  </p:childTnLst>
                                </p:cTn>
                              </p:par>
                            </p:childTnLst>
                          </p:cTn>
                        </p:par>
                        <p:par>
                          <p:cTn fill="hold">
                            <p:stCondLst>
                              <p:cond delay="495000"/>
                            </p:stCondLst>
                            <p:childTnLst>
                              <p:par>
                                <p:cTn fill="hold" nodeType="after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1000"/>
                                        <p:tgtEl>
                                          <p:spTgt spid="992"/>
                                        </p:tgtEl>
                                      </p:cBhvr>
                                    </p:animEffect>
                                  </p:childTnLst>
                                </p:cTn>
                              </p:par>
                            </p:childTnLst>
                          </p:cTn>
                        </p:par>
                        <p:par>
                          <p:cTn fill="hold">
                            <p:stCondLst>
                              <p:cond delay="496000"/>
                            </p:stCondLst>
                            <p:childTnLst>
                              <p:par>
                                <p:cTn fill="hold" nodeType="after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1000"/>
                                        <p:tgtEl>
                                          <p:spTgt spid="993"/>
                                        </p:tgtEl>
                                      </p:cBhvr>
                                    </p:animEffect>
                                  </p:childTnLst>
                                </p:cTn>
                              </p:par>
                            </p:childTnLst>
                          </p:cTn>
                        </p:par>
                        <p:par>
                          <p:cTn fill="hold">
                            <p:stCondLst>
                              <p:cond delay="497000"/>
                            </p:stCondLst>
                            <p:childTnLst>
                              <p:par>
                                <p:cTn fill="hold" nodeType="after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1000"/>
                                        <p:tgtEl>
                                          <p:spTgt spid="993"/>
                                        </p:tgtEl>
                                      </p:cBhvr>
                                    </p:animEffect>
                                  </p:childTnLst>
                                </p:cTn>
                              </p:par>
                            </p:childTnLst>
                          </p:cTn>
                        </p:par>
                        <p:par>
                          <p:cTn fill="hold">
                            <p:stCondLst>
                              <p:cond delay="498000"/>
                            </p:stCondLst>
                            <p:childTnLst>
                              <p:par>
                                <p:cTn fill="hold" nodeType="afterEffect" presetClass="entr" presetID="10" presetSubtype="0">
                                  <p:stCondLst>
                                    <p:cond delay="0"/>
                                  </p:stCondLst>
                                  <p:childTnLst>
                                    <p:set>
                                      <p:cBhvr>
                                        <p:cTn dur="1" fill="hold">
                                          <p:stCondLst>
                                            <p:cond delay="0"/>
                                          </p:stCondLst>
                                        </p:cTn>
                                        <p:tgtEl>
                                          <p:spTgt spid="994"/>
                                        </p:tgtEl>
                                        <p:attrNameLst>
                                          <p:attrName>style.visibility</p:attrName>
                                        </p:attrNameLst>
                                      </p:cBhvr>
                                      <p:to>
                                        <p:strVal val="visible"/>
                                      </p:to>
                                    </p:set>
                                    <p:animEffect filter="fade" transition="in">
                                      <p:cBhvr>
                                        <p:cTn dur="1000"/>
                                        <p:tgtEl>
                                          <p:spTgt spid="994"/>
                                        </p:tgtEl>
                                      </p:cBhvr>
                                    </p:animEffect>
                                  </p:childTnLst>
                                </p:cTn>
                              </p:par>
                            </p:childTnLst>
                          </p:cTn>
                        </p:par>
                        <p:par>
                          <p:cTn fill="hold">
                            <p:stCondLst>
                              <p:cond delay="499000"/>
                            </p:stCondLst>
                            <p:childTnLst>
                              <p:par>
                                <p:cTn fill="hold" nodeType="afterEffect" presetClass="entr" presetID="10" presetSubtype="0">
                                  <p:stCondLst>
                                    <p:cond delay="0"/>
                                  </p:stCondLst>
                                  <p:childTnLst>
                                    <p:set>
                                      <p:cBhvr>
                                        <p:cTn dur="1" fill="hold">
                                          <p:stCondLst>
                                            <p:cond delay="0"/>
                                          </p:stCondLst>
                                        </p:cTn>
                                        <p:tgtEl>
                                          <p:spTgt spid="994"/>
                                        </p:tgtEl>
                                        <p:attrNameLst>
                                          <p:attrName>style.visibility</p:attrName>
                                        </p:attrNameLst>
                                      </p:cBhvr>
                                      <p:to>
                                        <p:strVal val="visible"/>
                                      </p:to>
                                    </p:set>
                                    <p:animEffect filter="fade" transition="in">
                                      <p:cBhvr>
                                        <p:cTn dur="1000"/>
                                        <p:tgtEl>
                                          <p:spTgt spid="994"/>
                                        </p:tgtEl>
                                      </p:cBhvr>
                                    </p:animEffect>
                                  </p:childTnLst>
                                </p:cTn>
                              </p:par>
                            </p:childTnLst>
                          </p:cTn>
                        </p:par>
                        <p:par>
                          <p:cTn fill="hold">
                            <p:stCondLst>
                              <p:cond delay="500000"/>
                            </p:stCondLst>
                            <p:childTnLst>
                              <p:par>
                                <p:cTn fill="hold" nodeType="after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1000"/>
                                        <p:tgtEl>
                                          <p:spTgt spid="995"/>
                                        </p:tgtEl>
                                      </p:cBhvr>
                                    </p:animEffect>
                                  </p:childTnLst>
                                </p:cTn>
                              </p:par>
                            </p:childTnLst>
                          </p:cTn>
                        </p:par>
                        <p:par>
                          <p:cTn fill="hold">
                            <p:stCondLst>
                              <p:cond delay="501000"/>
                            </p:stCondLst>
                            <p:childTnLst>
                              <p:par>
                                <p:cTn fill="hold" nodeType="after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1000"/>
                                        <p:tgtEl>
                                          <p:spTgt spid="995"/>
                                        </p:tgtEl>
                                      </p:cBhvr>
                                    </p:animEffect>
                                  </p:childTnLst>
                                </p:cTn>
                              </p:par>
                            </p:childTnLst>
                          </p:cTn>
                        </p:par>
                        <p:par>
                          <p:cTn fill="hold">
                            <p:stCondLst>
                              <p:cond delay="502000"/>
                            </p:stCondLst>
                            <p:childTnLst>
                              <p:par>
                                <p:cTn fill="hold" nodeType="afterEffect" presetClass="entr" presetID="10" presetSubtype="0">
                                  <p:stCondLst>
                                    <p:cond delay="0"/>
                                  </p:stCondLst>
                                  <p:childTnLst>
                                    <p:set>
                                      <p:cBhvr>
                                        <p:cTn dur="1" fill="hold">
                                          <p:stCondLst>
                                            <p:cond delay="0"/>
                                          </p:stCondLst>
                                        </p:cTn>
                                        <p:tgtEl>
                                          <p:spTgt spid="996"/>
                                        </p:tgtEl>
                                        <p:attrNameLst>
                                          <p:attrName>style.visibility</p:attrName>
                                        </p:attrNameLst>
                                      </p:cBhvr>
                                      <p:to>
                                        <p:strVal val="visible"/>
                                      </p:to>
                                    </p:set>
                                    <p:animEffect filter="fade" transition="in">
                                      <p:cBhvr>
                                        <p:cTn dur="1000"/>
                                        <p:tgtEl>
                                          <p:spTgt spid="996"/>
                                        </p:tgtEl>
                                      </p:cBhvr>
                                    </p:animEffect>
                                  </p:childTnLst>
                                </p:cTn>
                              </p:par>
                            </p:childTnLst>
                          </p:cTn>
                        </p:par>
                        <p:par>
                          <p:cTn fill="hold">
                            <p:stCondLst>
                              <p:cond delay="503000"/>
                            </p:stCondLst>
                            <p:childTnLst>
                              <p:par>
                                <p:cTn fill="hold" nodeType="afterEffect" presetClass="entr" presetID="10" presetSubtype="0">
                                  <p:stCondLst>
                                    <p:cond delay="0"/>
                                  </p:stCondLst>
                                  <p:childTnLst>
                                    <p:set>
                                      <p:cBhvr>
                                        <p:cTn dur="1" fill="hold">
                                          <p:stCondLst>
                                            <p:cond delay="0"/>
                                          </p:stCondLst>
                                        </p:cTn>
                                        <p:tgtEl>
                                          <p:spTgt spid="996"/>
                                        </p:tgtEl>
                                        <p:attrNameLst>
                                          <p:attrName>style.visibility</p:attrName>
                                        </p:attrNameLst>
                                      </p:cBhvr>
                                      <p:to>
                                        <p:strVal val="visible"/>
                                      </p:to>
                                    </p:set>
                                    <p:animEffect filter="fade" transition="in">
                                      <p:cBhvr>
                                        <p:cTn dur="1000"/>
                                        <p:tgtEl>
                                          <p:spTgt spid="996"/>
                                        </p:tgtEl>
                                      </p:cBhvr>
                                    </p:animEffect>
                                  </p:childTnLst>
                                </p:cTn>
                              </p:par>
                            </p:childTnLst>
                          </p:cTn>
                        </p:par>
                        <p:par>
                          <p:cTn fill="hold">
                            <p:stCondLst>
                              <p:cond delay="504000"/>
                            </p:stCondLst>
                            <p:childTnLst>
                              <p:par>
                                <p:cTn fill="hold" nodeType="after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1000"/>
                                        <p:tgtEl>
                                          <p:spTgt spid="997"/>
                                        </p:tgtEl>
                                      </p:cBhvr>
                                    </p:animEffect>
                                  </p:childTnLst>
                                </p:cTn>
                              </p:par>
                            </p:childTnLst>
                          </p:cTn>
                        </p:par>
                        <p:par>
                          <p:cTn fill="hold">
                            <p:stCondLst>
                              <p:cond delay="505000"/>
                            </p:stCondLst>
                            <p:childTnLst>
                              <p:par>
                                <p:cTn fill="hold" nodeType="after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1000"/>
                                        <p:tgtEl>
                                          <p:spTgt spid="997"/>
                                        </p:tgtEl>
                                      </p:cBhvr>
                                    </p:animEffect>
                                  </p:childTnLst>
                                </p:cTn>
                              </p:par>
                            </p:childTnLst>
                          </p:cTn>
                        </p:par>
                        <p:par>
                          <p:cTn fill="hold">
                            <p:stCondLst>
                              <p:cond delay="506000"/>
                            </p:stCondLst>
                            <p:childTnLst>
                              <p:par>
                                <p:cTn fill="hold" nodeType="after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1000"/>
                                        <p:tgtEl>
                                          <p:spTgt spid="998"/>
                                        </p:tgtEl>
                                      </p:cBhvr>
                                    </p:animEffect>
                                  </p:childTnLst>
                                </p:cTn>
                              </p:par>
                            </p:childTnLst>
                          </p:cTn>
                        </p:par>
                        <p:par>
                          <p:cTn fill="hold">
                            <p:stCondLst>
                              <p:cond delay="507000"/>
                            </p:stCondLst>
                            <p:childTnLst>
                              <p:par>
                                <p:cTn fill="hold" nodeType="after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1000"/>
                                        <p:tgtEl>
                                          <p:spTgt spid="998"/>
                                        </p:tgtEl>
                                      </p:cBhvr>
                                    </p:animEffect>
                                  </p:childTnLst>
                                </p:cTn>
                              </p:par>
                            </p:childTnLst>
                          </p:cTn>
                        </p:par>
                        <p:par>
                          <p:cTn fill="hold">
                            <p:stCondLst>
                              <p:cond delay="508000"/>
                            </p:stCondLst>
                            <p:childTnLst>
                              <p:par>
                                <p:cTn fill="hold" nodeType="after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1000"/>
                                        <p:tgtEl>
                                          <p:spTgt spid="999"/>
                                        </p:tgtEl>
                                      </p:cBhvr>
                                    </p:animEffect>
                                  </p:childTnLst>
                                </p:cTn>
                              </p:par>
                            </p:childTnLst>
                          </p:cTn>
                        </p:par>
                        <p:par>
                          <p:cTn fill="hold">
                            <p:stCondLst>
                              <p:cond delay="509000"/>
                            </p:stCondLst>
                            <p:childTnLst>
                              <p:par>
                                <p:cTn fill="hold" nodeType="after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1000"/>
                                        <p:tgtEl>
                                          <p:spTgt spid="999"/>
                                        </p:tgtEl>
                                      </p:cBhvr>
                                    </p:animEffect>
                                  </p:childTnLst>
                                </p:cTn>
                              </p:par>
                            </p:childTnLst>
                          </p:cTn>
                        </p:par>
                        <p:par>
                          <p:cTn fill="hold">
                            <p:stCondLst>
                              <p:cond delay="510000"/>
                            </p:stCondLst>
                            <p:childTnLst>
                              <p:par>
                                <p:cTn fill="hold" nodeType="after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1000"/>
                                        <p:tgtEl>
                                          <p:spTgt spid="1000"/>
                                        </p:tgtEl>
                                      </p:cBhvr>
                                    </p:animEffect>
                                  </p:childTnLst>
                                </p:cTn>
                              </p:par>
                            </p:childTnLst>
                          </p:cTn>
                        </p:par>
                        <p:par>
                          <p:cTn fill="hold">
                            <p:stCondLst>
                              <p:cond delay="511000"/>
                            </p:stCondLst>
                            <p:childTnLst>
                              <p:par>
                                <p:cTn fill="hold" nodeType="after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1000"/>
                                        <p:tgtEl>
                                          <p:spTgt spid="1000"/>
                                        </p:tgtEl>
                                      </p:cBhvr>
                                    </p:animEffect>
                                  </p:childTnLst>
                                </p:cTn>
                              </p:par>
                            </p:childTnLst>
                          </p:cTn>
                        </p:par>
                        <p:par>
                          <p:cTn fill="hold">
                            <p:stCondLst>
                              <p:cond delay="512000"/>
                            </p:stCondLst>
                            <p:childTnLst>
                              <p:par>
                                <p:cTn fill="hold" nodeType="afterEffect" presetClass="entr" presetID="10" presetSubtype="0">
                                  <p:stCondLst>
                                    <p:cond delay="0"/>
                                  </p:stCondLst>
                                  <p:childTnLst>
                                    <p:set>
                                      <p:cBhvr>
                                        <p:cTn dur="1" fill="hold">
                                          <p:stCondLst>
                                            <p:cond delay="0"/>
                                          </p:stCondLst>
                                        </p:cTn>
                                        <p:tgtEl>
                                          <p:spTgt spid="1001"/>
                                        </p:tgtEl>
                                        <p:attrNameLst>
                                          <p:attrName>style.visibility</p:attrName>
                                        </p:attrNameLst>
                                      </p:cBhvr>
                                      <p:to>
                                        <p:strVal val="visible"/>
                                      </p:to>
                                    </p:set>
                                    <p:animEffect filter="fade" transition="in">
                                      <p:cBhvr>
                                        <p:cTn dur="1000"/>
                                        <p:tgtEl>
                                          <p:spTgt spid="1001"/>
                                        </p:tgtEl>
                                      </p:cBhvr>
                                    </p:animEffect>
                                  </p:childTnLst>
                                </p:cTn>
                              </p:par>
                            </p:childTnLst>
                          </p:cTn>
                        </p:par>
                        <p:par>
                          <p:cTn fill="hold">
                            <p:stCondLst>
                              <p:cond delay="513000"/>
                            </p:stCondLst>
                            <p:childTnLst>
                              <p:par>
                                <p:cTn fill="hold" nodeType="afterEffect" presetClass="entr" presetID="10" presetSubtype="0">
                                  <p:stCondLst>
                                    <p:cond delay="0"/>
                                  </p:stCondLst>
                                  <p:childTnLst>
                                    <p:set>
                                      <p:cBhvr>
                                        <p:cTn dur="1" fill="hold">
                                          <p:stCondLst>
                                            <p:cond delay="0"/>
                                          </p:stCondLst>
                                        </p:cTn>
                                        <p:tgtEl>
                                          <p:spTgt spid="1001"/>
                                        </p:tgtEl>
                                        <p:attrNameLst>
                                          <p:attrName>style.visibility</p:attrName>
                                        </p:attrNameLst>
                                      </p:cBhvr>
                                      <p:to>
                                        <p:strVal val="visible"/>
                                      </p:to>
                                    </p:set>
                                    <p:animEffect filter="fade" transition="in">
                                      <p:cBhvr>
                                        <p:cTn dur="1000"/>
                                        <p:tgtEl>
                                          <p:spTgt spid="1001"/>
                                        </p:tgtEl>
                                      </p:cBhvr>
                                    </p:animEffect>
                                  </p:childTnLst>
                                </p:cTn>
                              </p:par>
                            </p:childTnLst>
                          </p:cTn>
                        </p:par>
                        <p:par>
                          <p:cTn fill="hold">
                            <p:stCondLst>
                              <p:cond delay="514000"/>
                            </p:stCondLst>
                            <p:childTnLst>
                              <p:par>
                                <p:cTn fill="hold" nodeType="afterEffect" presetClass="entr" presetID="10" presetSubtype="0">
                                  <p:stCondLst>
                                    <p:cond delay="0"/>
                                  </p:stCondLst>
                                  <p:childTnLst>
                                    <p:set>
                                      <p:cBhvr>
                                        <p:cTn dur="1" fill="hold">
                                          <p:stCondLst>
                                            <p:cond delay="0"/>
                                          </p:stCondLst>
                                        </p:cTn>
                                        <p:tgtEl>
                                          <p:spTgt spid="1002"/>
                                        </p:tgtEl>
                                        <p:attrNameLst>
                                          <p:attrName>style.visibility</p:attrName>
                                        </p:attrNameLst>
                                      </p:cBhvr>
                                      <p:to>
                                        <p:strVal val="visible"/>
                                      </p:to>
                                    </p:set>
                                    <p:animEffect filter="fade" transition="in">
                                      <p:cBhvr>
                                        <p:cTn dur="1000"/>
                                        <p:tgtEl>
                                          <p:spTgt spid="1002"/>
                                        </p:tgtEl>
                                      </p:cBhvr>
                                    </p:animEffect>
                                  </p:childTnLst>
                                </p:cTn>
                              </p:par>
                            </p:childTnLst>
                          </p:cTn>
                        </p:par>
                        <p:par>
                          <p:cTn fill="hold">
                            <p:stCondLst>
                              <p:cond delay="515000"/>
                            </p:stCondLst>
                            <p:childTnLst>
                              <p:par>
                                <p:cTn fill="hold" nodeType="afterEffect" presetClass="entr" presetID="10" presetSubtype="0">
                                  <p:stCondLst>
                                    <p:cond delay="0"/>
                                  </p:stCondLst>
                                  <p:childTnLst>
                                    <p:set>
                                      <p:cBhvr>
                                        <p:cTn dur="1" fill="hold">
                                          <p:stCondLst>
                                            <p:cond delay="0"/>
                                          </p:stCondLst>
                                        </p:cTn>
                                        <p:tgtEl>
                                          <p:spTgt spid="1002"/>
                                        </p:tgtEl>
                                        <p:attrNameLst>
                                          <p:attrName>style.visibility</p:attrName>
                                        </p:attrNameLst>
                                      </p:cBhvr>
                                      <p:to>
                                        <p:strVal val="visible"/>
                                      </p:to>
                                    </p:set>
                                    <p:animEffect filter="fade" transition="in">
                                      <p:cBhvr>
                                        <p:cTn dur="1000"/>
                                        <p:tgtEl>
                                          <p:spTgt spid="1002"/>
                                        </p:tgtEl>
                                      </p:cBhvr>
                                    </p:animEffect>
                                  </p:childTnLst>
                                </p:cTn>
                              </p:par>
                            </p:childTnLst>
                          </p:cTn>
                        </p:par>
                        <p:par>
                          <p:cTn fill="hold">
                            <p:stCondLst>
                              <p:cond delay="516000"/>
                            </p:stCondLst>
                            <p:childTnLst>
                              <p:par>
                                <p:cTn fill="hold" nodeType="after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1000"/>
                                        <p:tgtEl>
                                          <p:spTgt spid="1003"/>
                                        </p:tgtEl>
                                      </p:cBhvr>
                                    </p:animEffect>
                                  </p:childTnLst>
                                </p:cTn>
                              </p:par>
                            </p:childTnLst>
                          </p:cTn>
                        </p:par>
                        <p:par>
                          <p:cTn fill="hold">
                            <p:stCondLst>
                              <p:cond delay="517000"/>
                            </p:stCondLst>
                            <p:childTnLst>
                              <p:par>
                                <p:cTn fill="hold" nodeType="after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1000"/>
                                        <p:tgtEl>
                                          <p:spTgt spid="1003"/>
                                        </p:tgtEl>
                                      </p:cBhvr>
                                    </p:animEffect>
                                  </p:childTnLst>
                                </p:cTn>
                              </p:par>
                            </p:childTnLst>
                          </p:cTn>
                        </p:par>
                        <p:par>
                          <p:cTn fill="hold">
                            <p:stCondLst>
                              <p:cond delay="518000"/>
                            </p:stCondLst>
                            <p:childTnLst>
                              <p:par>
                                <p:cTn fill="hold" nodeType="after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1000"/>
                                        <p:tgtEl>
                                          <p:spTgt spid="1004"/>
                                        </p:tgtEl>
                                      </p:cBhvr>
                                    </p:animEffect>
                                  </p:childTnLst>
                                </p:cTn>
                              </p:par>
                            </p:childTnLst>
                          </p:cTn>
                        </p:par>
                        <p:par>
                          <p:cTn fill="hold">
                            <p:stCondLst>
                              <p:cond delay="519000"/>
                            </p:stCondLst>
                            <p:childTnLst>
                              <p:par>
                                <p:cTn fill="hold" nodeType="after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1000"/>
                                        <p:tgtEl>
                                          <p:spTgt spid="1004"/>
                                        </p:tgtEl>
                                      </p:cBhvr>
                                    </p:animEffect>
                                  </p:childTnLst>
                                </p:cTn>
                              </p:par>
                            </p:childTnLst>
                          </p:cTn>
                        </p:par>
                        <p:par>
                          <p:cTn fill="hold">
                            <p:stCondLst>
                              <p:cond delay="520000"/>
                            </p:stCondLst>
                            <p:childTnLst>
                              <p:par>
                                <p:cTn fill="hold" nodeType="after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1000"/>
                                        <p:tgtEl>
                                          <p:spTgt spid="1005"/>
                                        </p:tgtEl>
                                      </p:cBhvr>
                                    </p:animEffect>
                                  </p:childTnLst>
                                </p:cTn>
                              </p:par>
                            </p:childTnLst>
                          </p:cTn>
                        </p:par>
                        <p:par>
                          <p:cTn fill="hold">
                            <p:stCondLst>
                              <p:cond delay="521000"/>
                            </p:stCondLst>
                            <p:childTnLst>
                              <p:par>
                                <p:cTn fill="hold" nodeType="after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1000"/>
                                        <p:tgtEl>
                                          <p:spTgt spid="1005"/>
                                        </p:tgtEl>
                                      </p:cBhvr>
                                    </p:animEffect>
                                  </p:childTnLst>
                                </p:cTn>
                              </p:par>
                            </p:childTnLst>
                          </p:cTn>
                        </p:par>
                        <p:par>
                          <p:cTn fill="hold">
                            <p:stCondLst>
                              <p:cond delay="522000"/>
                            </p:stCondLst>
                            <p:childTnLst>
                              <p:par>
                                <p:cTn fill="hold" nodeType="after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1000"/>
                                        <p:tgtEl>
                                          <p:spTgt spid="1006"/>
                                        </p:tgtEl>
                                      </p:cBhvr>
                                    </p:animEffect>
                                  </p:childTnLst>
                                </p:cTn>
                              </p:par>
                            </p:childTnLst>
                          </p:cTn>
                        </p:par>
                        <p:par>
                          <p:cTn fill="hold">
                            <p:stCondLst>
                              <p:cond delay="523000"/>
                            </p:stCondLst>
                            <p:childTnLst>
                              <p:par>
                                <p:cTn fill="hold" nodeType="after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1000"/>
                                        <p:tgtEl>
                                          <p:spTgt spid="1006"/>
                                        </p:tgtEl>
                                      </p:cBhvr>
                                    </p:animEffect>
                                  </p:childTnLst>
                                </p:cTn>
                              </p:par>
                            </p:childTnLst>
                          </p:cTn>
                        </p:par>
                        <p:par>
                          <p:cTn fill="hold">
                            <p:stCondLst>
                              <p:cond delay="524000"/>
                            </p:stCondLst>
                            <p:childTnLst>
                              <p:par>
                                <p:cTn fill="hold" nodeType="after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1000"/>
                                        <p:tgtEl>
                                          <p:spTgt spid="1007"/>
                                        </p:tgtEl>
                                      </p:cBhvr>
                                    </p:animEffect>
                                  </p:childTnLst>
                                </p:cTn>
                              </p:par>
                            </p:childTnLst>
                          </p:cTn>
                        </p:par>
                        <p:par>
                          <p:cTn fill="hold">
                            <p:stCondLst>
                              <p:cond delay="525000"/>
                            </p:stCondLst>
                            <p:childTnLst>
                              <p:par>
                                <p:cTn fill="hold" nodeType="after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1000"/>
                                        <p:tgtEl>
                                          <p:spTgt spid="1007"/>
                                        </p:tgtEl>
                                      </p:cBhvr>
                                    </p:animEffect>
                                  </p:childTnLst>
                                </p:cTn>
                              </p:par>
                            </p:childTnLst>
                          </p:cTn>
                        </p:par>
                        <p:par>
                          <p:cTn fill="hold">
                            <p:stCondLst>
                              <p:cond delay="526000"/>
                            </p:stCondLst>
                            <p:childTnLst>
                              <p:par>
                                <p:cTn fill="hold" nodeType="after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1000"/>
                                        <p:tgtEl>
                                          <p:spTgt spid="1008"/>
                                        </p:tgtEl>
                                      </p:cBhvr>
                                    </p:animEffect>
                                  </p:childTnLst>
                                </p:cTn>
                              </p:par>
                            </p:childTnLst>
                          </p:cTn>
                        </p:par>
                        <p:par>
                          <p:cTn fill="hold">
                            <p:stCondLst>
                              <p:cond delay="527000"/>
                            </p:stCondLst>
                            <p:childTnLst>
                              <p:par>
                                <p:cTn fill="hold" nodeType="after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1000"/>
                                        <p:tgtEl>
                                          <p:spTgt spid="1008"/>
                                        </p:tgtEl>
                                      </p:cBhvr>
                                    </p:animEffect>
                                  </p:childTnLst>
                                </p:cTn>
                              </p:par>
                            </p:childTnLst>
                          </p:cTn>
                        </p:par>
                        <p:par>
                          <p:cTn fill="hold">
                            <p:stCondLst>
                              <p:cond delay="528000"/>
                            </p:stCondLst>
                            <p:childTnLst>
                              <p:par>
                                <p:cTn fill="hold" nodeType="after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1000"/>
                                        <p:tgtEl>
                                          <p:spTgt spid="1009"/>
                                        </p:tgtEl>
                                      </p:cBhvr>
                                    </p:animEffect>
                                  </p:childTnLst>
                                </p:cTn>
                              </p:par>
                            </p:childTnLst>
                          </p:cTn>
                        </p:par>
                        <p:par>
                          <p:cTn fill="hold">
                            <p:stCondLst>
                              <p:cond delay="529000"/>
                            </p:stCondLst>
                            <p:childTnLst>
                              <p:par>
                                <p:cTn fill="hold" nodeType="after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1000"/>
                                        <p:tgtEl>
                                          <p:spTgt spid="1009"/>
                                        </p:tgtEl>
                                      </p:cBhvr>
                                    </p:animEffect>
                                  </p:childTnLst>
                                </p:cTn>
                              </p:par>
                            </p:childTnLst>
                          </p:cTn>
                        </p:par>
                        <p:par>
                          <p:cTn fill="hold">
                            <p:stCondLst>
                              <p:cond delay="530000"/>
                            </p:stCondLst>
                            <p:childTnLst>
                              <p:par>
                                <p:cTn fill="hold" nodeType="after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1000"/>
                                        <p:tgtEl>
                                          <p:spTgt spid="1010"/>
                                        </p:tgtEl>
                                      </p:cBhvr>
                                    </p:animEffect>
                                  </p:childTnLst>
                                </p:cTn>
                              </p:par>
                            </p:childTnLst>
                          </p:cTn>
                        </p:par>
                        <p:par>
                          <p:cTn fill="hold">
                            <p:stCondLst>
                              <p:cond delay="531000"/>
                            </p:stCondLst>
                            <p:childTnLst>
                              <p:par>
                                <p:cTn fill="hold" nodeType="after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1000"/>
                                        <p:tgtEl>
                                          <p:spTgt spid="1010"/>
                                        </p:tgtEl>
                                      </p:cBhvr>
                                    </p:animEffect>
                                  </p:childTnLst>
                                </p:cTn>
                              </p:par>
                            </p:childTnLst>
                          </p:cTn>
                        </p:par>
                        <p:par>
                          <p:cTn fill="hold">
                            <p:stCondLst>
                              <p:cond delay="532000"/>
                            </p:stCondLst>
                            <p:childTnLst>
                              <p:par>
                                <p:cTn fill="hold" nodeType="afterEffect" presetClass="entr" presetID="10" presetSubtype="0">
                                  <p:stCondLst>
                                    <p:cond delay="0"/>
                                  </p:stCondLst>
                                  <p:childTnLst>
                                    <p:set>
                                      <p:cBhvr>
                                        <p:cTn dur="1" fill="hold">
                                          <p:stCondLst>
                                            <p:cond delay="0"/>
                                          </p:stCondLst>
                                        </p:cTn>
                                        <p:tgtEl>
                                          <p:spTgt spid="1011"/>
                                        </p:tgtEl>
                                        <p:attrNameLst>
                                          <p:attrName>style.visibility</p:attrName>
                                        </p:attrNameLst>
                                      </p:cBhvr>
                                      <p:to>
                                        <p:strVal val="visible"/>
                                      </p:to>
                                    </p:set>
                                    <p:animEffect filter="fade" transition="in">
                                      <p:cBhvr>
                                        <p:cTn dur="1000"/>
                                        <p:tgtEl>
                                          <p:spTgt spid="1011"/>
                                        </p:tgtEl>
                                      </p:cBhvr>
                                    </p:animEffect>
                                  </p:childTnLst>
                                </p:cTn>
                              </p:par>
                            </p:childTnLst>
                          </p:cTn>
                        </p:par>
                        <p:par>
                          <p:cTn fill="hold">
                            <p:stCondLst>
                              <p:cond delay="533000"/>
                            </p:stCondLst>
                            <p:childTnLst>
                              <p:par>
                                <p:cTn fill="hold" nodeType="afterEffect" presetClass="entr" presetID="10" presetSubtype="0">
                                  <p:stCondLst>
                                    <p:cond delay="0"/>
                                  </p:stCondLst>
                                  <p:childTnLst>
                                    <p:set>
                                      <p:cBhvr>
                                        <p:cTn dur="1" fill="hold">
                                          <p:stCondLst>
                                            <p:cond delay="0"/>
                                          </p:stCondLst>
                                        </p:cTn>
                                        <p:tgtEl>
                                          <p:spTgt spid="1011"/>
                                        </p:tgtEl>
                                        <p:attrNameLst>
                                          <p:attrName>style.visibility</p:attrName>
                                        </p:attrNameLst>
                                      </p:cBhvr>
                                      <p:to>
                                        <p:strVal val="visible"/>
                                      </p:to>
                                    </p:set>
                                    <p:animEffect filter="fade" transition="in">
                                      <p:cBhvr>
                                        <p:cTn dur="1000"/>
                                        <p:tgtEl>
                                          <p:spTgt spid="1011"/>
                                        </p:tgtEl>
                                      </p:cBhvr>
                                    </p:animEffect>
                                  </p:childTnLst>
                                </p:cTn>
                              </p:par>
                            </p:childTnLst>
                          </p:cTn>
                        </p:par>
                        <p:par>
                          <p:cTn fill="hold">
                            <p:stCondLst>
                              <p:cond delay="534000"/>
                            </p:stCondLst>
                            <p:childTnLst>
                              <p:par>
                                <p:cTn fill="hold" nodeType="after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1000"/>
                                        <p:tgtEl>
                                          <p:spTgt spid="1012"/>
                                        </p:tgtEl>
                                      </p:cBhvr>
                                    </p:animEffect>
                                  </p:childTnLst>
                                </p:cTn>
                              </p:par>
                            </p:childTnLst>
                          </p:cTn>
                        </p:par>
                        <p:par>
                          <p:cTn fill="hold">
                            <p:stCondLst>
                              <p:cond delay="535000"/>
                            </p:stCondLst>
                            <p:childTnLst>
                              <p:par>
                                <p:cTn fill="hold" nodeType="after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1000"/>
                                        <p:tgtEl>
                                          <p:spTgt spid="1012"/>
                                        </p:tgtEl>
                                      </p:cBhvr>
                                    </p:animEffect>
                                  </p:childTnLst>
                                </p:cTn>
                              </p:par>
                            </p:childTnLst>
                          </p:cTn>
                        </p:par>
                        <p:par>
                          <p:cTn fill="hold">
                            <p:stCondLst>
                              <p:cond delay="536000"/>
                            </p:stCondLst>
                            <p:childTnLst>
                              <p:par>
                                <p:cTn fill="hold" nodeType="after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1000"/>
                                        <p:tgtEl>
                                          <p:spTgt spid="1013"/>
                                        </p:tgtEl>
                                      </p:cBhvr>
                                    </p:animEffect>
                                  </p:childTnLst>
                                </p:cTn>
                              </p:par>
                            </p:childTnLst>
                          </p:cTn>
                        </p:par>
                        <p:par>
                          <p:cTn fill="hold">
                            <p:stCondLst>
                              <p:cond delay="537000"/>
                            </p:stCondLst>
                            <p:childTnLst>
                              <p:par>
                                <p:cTn fill="hold" nodeType="after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1000"/>
                                        <p:tgtEl>
                                          <p:spTgt spid="1013"/>
                                        </p:tgtEl>
                                      </p:cBhvr>
                                    </p:animEffect>
                                  </p:childTnLst>
                                </p:cTn>
                              </p:par>
                            </p:childTnLst>
                          </p:cTn>
                        </p:par>
                        <p:par>
                          <p:cTn fill="hold">
                            <p:stCondLst>
                              <p:cond delay="538000"/>
                            </p:stCondLst>
                            <p:childTnLst>
                              <p:par>
                                <p:cTn fill="hold" nodeType="after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1000"/>
                                        <p:tgtEl>
                                          <p:spTgt spid="1014"/>
                                        </p:tgtEl>
                                      </p:cBhvr>
                                    </p:animEffect>
                                  </p:childTnLst>
                                </p:cTn>
                              </p:par>
                            </p:childTnLst>
                          </p:cTn>
                        </p:par>
                        <p:par>
                          <p:cTn fill="hold">
                            <p:stCondLst>
                              <p:cond delay="539000"/>
                            </p:stCondLst>
                            <p:childTnLst>
                              <p:par>
                                <p:cTn fill="hold" nodeType="after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1000"/>
                                        <p:tgtEl>
                                          <p:spTgt spid="1014"/>
                                        </p:tgtEl>
                                      </p:cBhvr>
                                    </p:animEffect>
                                  </p:childTnLst>
                                </p:cTn>
                              </p:par>
                            </p:childTnLst>
                          </p:cTn>
                        </p:par>
                        <p:par>
                          <p:cTn fill="hold">
                            <p:stCondLst>
                              <p:cond delay="540000"/>
                            </p:stCondLst>
                            <p:childTnLst>
                              <p:par>
                                <p:cTn fill="hold" nodeType="after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1000"/>
                                        <p:tgtEl>
                                          <p:spTgt spid="1015"/>
                                        </p:tgtEl>
                                      </p:cBhvr>
                                    </p:animEffect>
                                  </p:childTnLst>
                                </p:cTn>
                              </p:par>
                            </p:childTnLst>
                          </p:cTn>
                        </p:par>
                        <p:par>
                          <p:cTn fill="hold">
                            <p:stCondLst>
                              <p:cond delay="541000"/>
                            </p:stCondLst>
                            <p:childTnLst>
                              <p:par>
                                <p:cTn fill="hold" nodeType="after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1000"/>
                                        <p:tgtEl>
                                          <p:spTgt spid="1015"/>
                                        </p:tgtEl>
                                      </p:cBhvr>
                                    </p:animEffect>
                                  </p:childTnLst>
                                </p:cTn>
                              </p:par>
                            </p:childTnLst>
                          </p:cTn>
                        </p:par>
                        <p:par>
                          <p:cTn fill="hold">
                            <p:stCondLst>
                              <p:cond delay="542000"/>
                            </p:stCondLst>
                            <p:childTnLst>
                              <p:par>
                                <p:cTn fill="hold" nodeType="after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1000"/>
                                        <p:tgtEl>
                                          <p:spTgt spid="1016"/>
                                        </p:tgtEl>
                                      </p:cBhvr>
                                    </p:animEffect>
                                  </p:childTnLst>
                                </p:cTn>
                              </p:par>
                            </p:childTnLst>
                          </p:cTn>
                        </p:par>
                        <p:par>
                          <p:cTn fill="hold">
                            <p:stCondLst>
                              <p:cond delay="543000"/>
                            </p:stCondLst>
                            <p:childTnLst>
                              <p:par>
                                <p:cTn fill="hold" nodeType="after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1000"/>
                                        <p:tgtEl>
                                          <p:spTgt spid="1016"/>
                                        </p:tgtEl>
                                      </p:cBhvr>
                                    </p:animEffect>
                                  </p:childTnLst>
                                </p:cTn>
                              </p:par>
                            </p:childTnLst>
                          </p:cTn>
                        </p:par>
                        <p:par>
                          <p:cTn fill="hold">
                            <p:stCondLst>
                              <p:cond delay="544000"/>
                            </p:stCondLst>
                            <p:childTnLst>
                              <p:par>
                                <p:cTn fill="hold" nodeType="after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1000"/>
                                        <p:tgtEl>
                                          <p:spTgt spid="1017"/>
                                        </p:tgtEl>
                                      </p:cBhvr>
                                    </p:animEffect>
                                  </p:childTnLst>
                                </p:cTn>
                              </p:par>
                            </p:childTnLst>
                          </p:cTn>
                        </p:par>
                        <p:par>
                          <p:cTn fill="hold">
                            <p:stCondLst>
                              <p:cond delay="545000"/>
                            </p:stCondLst>
                            <p:childTnLst>
                              <p:par>
                                <p:cTn fill="hold" nodeType="after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1000"/>
                                        <p:tgtEl>
                                          <p:spTgt spid="1017"/>
                                        </p:tgtEl>
                                      </p:cBhvr>
                                    </p:animEffect>
                                  </p:childTnLst>
                                </p:cTn>
                              </p:par>
                            </p:childTnLst>
                          </p:cTn>
                        </p:par>
                        <p:par>
                          <p:cTn fill="hold">
                            <p:stCondLst>
                              <p:cond delay="546000"/>
                            </p:stCondLst>
                            <p:childTnLst>
                              <p:par>
                                <p:cTn fill="hold" nodeType="after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1000"/>
                                        <p:tgtEl>
                                          <p:spTgt spid="1018"/>
                                        </p:tgtEl>
                                      </p:cBhvr>
                                    </p:animEffect>
                                  </p:childTnLst>
                                </p:cTn>
                              </p:par>
                            </p:childTnLst>
                          </p:cTn>
                        </p:par>
                        <p:par>
                          <p:cTn fill="hold">
                            <p:stCondLst>
                              <p:cond delay="547000"/>
                            </p:stCondLst>
                            <p:childTnLst>
                              <p:par>
                                <p:cTn fill="hold" nodeType="after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1000"/>
                                        <p:tgtEl>
                                          <p:spTgt spid="1018"/>
                                        </p:tgtEl>
                                      </p:cBhvr>
                                    </p:animEffect>
                                  </p:childTnLst>
                                </p:cTn>
                              </p:par>
                            </p:childTnLst>
                          </p:cTn>
                        </p:par>
                        <p:par>
                          <p:cTn fill="hold">
                            <p:stCondLst>
                              <p:cond delay="548000"/>
                            </p:stCondLst>
                            <p:childTnLst>
                              <p:par>
                                <p:cTn fill="hold" nodeType="after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1000"/>
                                        <p:tgtEl>
                                          <p:spTgt spid="1019"/>
                                        </p:tgtEl>
                                      </p:cBhvr>
                                    </p:animEffect>
                                  </p:childTnLst>
                                </p:cTn>
                              </p:par>
                            </p:childTnLst>
                          </p:cTn>
                        </p:par>
                        <p:par>
                          <p:cTn fill="hold">
                            <p:stCondLst>
                              <p:cond delay="549000"/>
                            </p:stCondLst>
                            <p:childTnLst>
                              <p:par>
                                <p:cTn fill="hold" nodeType="after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1000"/>
                                        <p:tgtEl>
                                          <p:spTgt spid="1019"/>
                                        </p:tgtEl>
                                      </p:cBhvr>
                                    </p:animEffect>
                                  </p:childTnLst>
                                </p:cTn>
                              </p:par>
                            </p:childTnLst>
                          </p:cTn>
                        </p:par>
                        <p:par>
                          <p:cTn fill="hold">
                            <p:stCondLst>
                              <p:cond delay="550000"/>
                            </p:stCondLst>
                            <p:childTnLst>
                              <p:par>
                                <p:cTn fill="hold" nodeType="after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1000"/>
                                        <p:tgtEl>
                                          <p:spTgt spid="1020"/>
                                        </p:tgtEl>
                                      </p:cBhvr>
                                    </p:animEffect>
                                  </p:childTnLst>
                                </p:cTn>
                              </p:par>
                            </p:childTnLst>
                          </p:cTn>
                        </p:par>
                        <p:par>
                          <p:cTn fill="hold">
                            <p:stCondLst>
                              <p:cond delay="551000"/>
                            </p:stCondLst>
                            <p:childTnLst>
                              <p:par>
                                <p:cTn fill="hold" nodeType="after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1000"/>
                                        <p:tgtEl>
                                          <p:spTgt spid="1020"/>
                                        </p:tgtEl>
                                      </p:cBhvr>
                                    </p:animEffect>
                                  </p:childTnLst>
                                </p:cTn>
                              </p:par>
                            </p:childTnLst>
                          </p:cTn>
                        </p:par>
                        <p:par>
                          <p:cTn fill="hold">
                            <p:stCondLst>
                              <p:cond delay="552000"/>
                            </p:stCondLst>
                            <p:childTnLst>
                              <p:par>
                                <p:cTn fill="hold" nodeType="after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1000"/>
                                        <p:tgtEl>
                                          <p:spTgt spid="1021"/>
                                        </p:tgtEl>
                                      </p:cBhvr>
                                    </p:animEffect>
                                  </p:childTnLst>
                                </p:cTn>
                              </p:par>
                            </p:childTnLst>
                          </p:cTn>
                        </p:par>
                        <p:par>
                          <p:cTn fill="hold">
                            <p:stCondLst>
                              <p:cond delay="553000"/>
                            </p:stCondLst>
                            <p:childTnLst>
                              <p:par>
                                <p:cTn fill="hold" nodeType="after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1000"/>
                                        <p:tgtEl>
                                          <p:spTgt spid="1021"/>
                                        </p:tgtEl>
                                      </p:cBhvr>
                                    </p:animEffect>
                                  </p:childTnLst>
                                </p:cTn>
                              </p:par>
                            </p:childTnLst>
                          </p:cTn>
                        </p:par>
                        <p:par>
                          <p:cTn fill="hold">
                            <p:stCondLst>
                              <p:cond delay="554000"/>
                            </p:stCondLst>
                            <p:childTnLst>
                              <p:par>
                                <p:cTn fill="hold" nodeType="after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1000"/>
                                        <p:tgtEl>
                                          <p:spTgt spid="1022"/>
                                        </p:tgtEl>
                                      </p:cBhvr>
                                    </p:animEffect>
                                  </p:childTnLst>
                                </p:cTn>
                              </p:par>
                            </p:childTnLst>
                          </p:cTn>
                        </p:par>
                        <p:par>
                          <p:cTn fill="hold">
                            <p:stCondLst>
                              <p:cond delay="555000"/>
                            </p:stCondLst>
                            <p:childTnLst>
                              <p:par>
                                <p:cTn fill="hold" nodeType="after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1000"/>
                                        <p:tgtEl>
                                          <p:spTgt spid="1022"/>
                                        </p:tgtEl>
                                      </p:cBhvr>
                                    </p:animEffect>
                                  </p:childTnLst>
                                </p:cTn>
                              </p:par>
                            </p:childTnLst>
                          </p:cTn>
                        </p:par>
                        <p:par>
                          <p:cTn fill="hold">
                            <p:stCondLst>
                              <p:cond delay="556000"/>
                            </p:stCondLst>
                            <p:childTnLst>
                              <p:par>
                                <p:cTn fill="hold" nodeType="after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1000"/>
                                        <p:tgtEl>
                                          <p:spTgt spid="1023"/>
                                        </p:tgtEl>
                                      </p:cBhvr>
                                    </p:animEffect>
                                  </p:childTnLst>
                                </p:cTn>
                              </p:par>
                            </p:childTnLst>
                          </p:cTn>
                        </p:par>
                        <p:par>
                          <p:cTn fill="hold">
                            <p:stCondLst>
                              <p:cond delay="557000"/>
                            </p:stCondLst>
                            <p:childTnLst>
                              <p:par>
                                <p:cTn fill="hold" nodeType="after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1000"/>
                                        <p:tgtEl>
                                          <p:spTgt spid="1023"/>
                                        </p:tgtEl>
                                      </p:cBhvr>
                                    </p:animEffect>
                                  </p:childTnLst>
                                </p:cTn>
                              </p:par>
                            </p:childTnLst>
                          </p:cTn>
                        </p:par>
                        <p:par>
                          <p:cTn fill="hold">
                            <p:stCondLst>
                              <p:cond delay="558000"/>
                            </p:stCondLst>
                            <p:childTnLst>
                              <p:par>
                                <p:cTn fill="hold" nodeType="after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1000"/>
                                        <p:tgtEl>
                                          <p:spTgt spid="1024"/>
                                        </p:tgtEl>
                                      </p:cBhvr>
                                    </p:animEffect>
                                  </p:childTnLst>
                                </p:cTn>
                              </p:par>
                            </p:childTnLst>
                          </p:cTn>
                        </p:par>
                        <p:par>
                          <p:cTn fill="hold">
                            <p:stCondLst>
                              <p:cond delay="559000"/>
                            </p:stCondLst>
                            <p:childTnLst>
                              <p:par>
                                <p:cTn fill="hold" nodeType="after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1000"/>
                                        <p:tgtEl>
                                          <p:spTgt spid="1024"/>
                                        </p:tgtEl>
                                      </p:cBhvr>
                                    </p:animEffect>
                                  </p:childTnLst>
                                </p:cTn>
                              </p:par>
                            </p:childTnLst>
                          </p:cTn>
                        </p:par>
                        <p:par>
                          <p:cTn fill="hold">
                            <p:stCondLst>
                              <p:cond delay="560000"/>
                            </p:stCondLst>
                            <p:childTnLst>
                              <p:par>
                                <p:cTn fill="hold" nodeType="after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1000"/>
                                        <p:tgtEl>
                                          <p:spTgt spid="1025"/>
                                        </p:tgtEl>
                                      </p:cBhvr>
                                    </p:animEffect>
                                  </p:childTnLst>
                                </p:cTn>
                              </p:par>
                            </p:childTnLst>
                          </p:cTn>
                        </p:par>
                        <p:par>
                          <p:cTn fill="hold">
                            <p:stCondLst>
                              <p:cond delay="561000"/>
                            </p:stCondLst>
                            <p:childTnLst>
                              <p:par>
                                <p:cTn fill="hold" nodeType="after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1000"/>
                                        <p:tgtEl>
                                          <p:spTgt spid="1025"/>
                                        </p:tgtEl>
                                      </p:cBhvr>
                                    </p:animEffect>
                                  </p:childTnLst>
                                </p:cTn>
                              </p:par>
                            </p:childTnLst>
                          </p:cTn>
                        </p:par>
                        <p:par>
                          <p:cTn fill="hold">
                            <p:stCondLst>
                              <p:cond delay="562000"/>
                            </p:stCondLst>
                            <p:childTnLst>
                              <p:par>
                                <p:cTn fill="hold" nodeType="after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1000"/>
                                        <p:tgtEl>
                                          <p:spTgt spid="1026"/>
                                        </p:tgtEl>
                                      </p:cBhvr>
                                    </p:animEffect>
                                  </p:childTnLst>
                                </p:cTn>
                              </p:par>
                            </p:childTnLst>
                          </p:cTn>
                        </p:par>
                        <p:par>
                          <p:cTn fill="hold">
                            <p:stCondLst>
                              <p:cond delay="563000"/>
                            </p:stCondLst>
                            <p:childTnLst>
                              <p:par>
                                <p:cTn fill="hold" nodeType="after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1000"/>
                                        <p:tgtEl>
                                          <p:spTgt spid="1026"/>
                                        </p:tgtEl>
                                      </p:cBhvr>
                                    </p:animEffect>
                                  </p:childTnLst>
                                </p:cTn>
                              </p:par>
                            </p:childTnLst>
                          </p:cTn>
                        </p:par>
                        <p:par>
                          <p:cTn fill="hold">
                            <p:stCondLst>
                              <p:cond delay="564000"/>
                            </p:stCondLst>
                            <p:childTnLst>
                              <p:par>
                                <p:cTn fill="hold" nodeType="after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1000"/>
                                        <p:tgtEl>
                                          <p:spTgt spid="1027"/>
                                        </p:tgtEl>
                                      </p:cBhvr>
                                    </p:animEffect>
                                  </p:childTnLst>
                                </p:cTn>
                              </p:par>
                            </p:childTnLst>
                          </p:cTn>
                        </p:par>
                        <p:par>
                          <p:cTn fill="hold">
                            <p:stCondLst>
                              <p:cond delay="565000"/>
                            </p:stCondLst>
                            <p:childTnLst>
                              <p:par>
                                <p:cTn fill="hold" nodeType="after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1000"/>
                                        <p:tgtEl>
                                          <p:spTgt spid="1027"/>
                                        </p:tgtEl>
                                      </p:cBhvr>
                                    </p:animEffect>
                                  </p:childTnLst>
                                </p:cTn>
                              </p:par>
                            </p:childTnLst>
                          </p:cTn>
                        </p:par>
                        <p:par>
                          <p:cTn fill="hold">
                            <p:stCondLst>
                              <p:cond delay="566000"/>
                            </p:stCondLst>
                            <p:childTnLst>
                              <p:par>
                                <p:cTn fill="hold" nodeType="after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1000"/>
                                        <p:tgtEl>
                                          <p:spTgt spid="1028"/>
                                        </p:tgtEl>
                                      </p:cBhvr>
                                    </p:animEffect>
                                  </p:childTnLst>
                                </p:cTn>
                              </p:par>
                            </p:childTnLst>
                          </p:cTn>
                        </p:par>
                        <p:par>
                          <p:cTn fill="hold">
                            <p:stCondLst>
                              <p:cond delay="567000"/>
                            </p:stCondLst>
                            <p:childTnLst>
                              <p:par>
                                <p:cTn fill="hold" nodeType="after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1000"/>
                                        <p:tgtEl>
                                          <p:spTgt spid="1028"/>
                                        </p:tgtEl>
                                      </p:cBhvr>
                                    </p:animEffect>
                                  </p:childTnLst>
                                </p:cTn>
                              </p:par>
                            </p:childTnLst>
                          </p:cTn>
                        </p:par>
                        <p:par>
                          <p:cTn fill="hold">
                            <p:stCondLst>
                              <p:cond delay="568000"/>
                            </p:stCondLst>
                            <p:childTnLst>
                              <p:par>
                                <p:cTn fill="hold" nodeType="after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1000"/>
                                        <p:tgtEl>
                                          <p:spTgt spid="1029"/>
                                        </p:tgtEl>
                                      </p:cBhvr>
                                    </p:animEffect>
                                  </p:childTnLst>
                                </p:cTn>
                              </p:par>
                            </p:childTnLst>
                          </p:cTn>
                        </p:par>
                        <p:par>
                          <p:cTn fill="hold">
                            <p:stCondLst>
                              <p:cond delay="569000"/>
                            </p:stCondLst>
                            <p:childTnLst>
                              <p:par>
                                <p:cTn fill="hold" nodeType="after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1000"/>
                                        <p:tgtEl>
                                          <p:spTgt spid="1029"/>
                                        </p:tgtEl>
                                      </p:cBhvr>
                                    </p:animEffect>
                                  </p:childTnLst>
                                </p:cTn>
                              </p:par>
                            </p:childTnLst>
                          </p:cTn>
                        </p:par>
                        <p:par>
                          <p:cTn fill="hold">
                            <p:stCondLst>
                              <p:cond delay="570000"/>
                            </p:stCondLst>
                            <p:childTnLst>
                              <p:par>
                                <p:cTn fill="hold" nodeType="after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1000"/>
                                        <p:tgtEl>
                                          <p:spTgt spid="1030"/>
                                        </p:tgtEl>
                                      </p:cBhvr>
                                    </p:animEffect>
                                  </p:childTnLst>
                                </p:cTn>
                              </p:par>
                            </p:childTnLst>
                          </p:cTn>
                        </p:par>
                        <p:par>
                          <p:cTn fill="hold">
                            <p:stCondLst>
                              <p:cond delay="571000"/>
                            </p:stCondLst>
                            <p:childTnLst>
                              <p:par>
                                <p:cTn fill="hold" nodeType="after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1000"/>
                                        <p:tgtEl>
                                          <p:spTgt spid="1030"/>
                                        </p:tgtEl>
                                      </p:cBhvr>
                                    </p:animEffect>
                                  </p:childTnLst>
                                </p:cTn>
                              </p:par>
                            </p:childTnLst>
                          </p:cTn>
                        </p:par>
                        <p:par>
                          <p:cTn fill="hold">
                            <p:stCondLst>
                              <p:cond delay="572000"/>
                            </p:stCondLst>
                            <p:childTnLst>
                              <p:par>
                                <p:cTn fill="hold" nodeType="after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1000"/>
                                        <p:tgtEl>
                                          <p:spTgt spid="1031"/>
                                        </p:tgtEl>
                                      </p:cBhvr>
                                    </p:animEffect>
                                  </p:childTnLst>
                                </p:cTn>
                              </p:par>
                            </p:childTnLst>
                          </p:cTn>
                        </p:par>
                        <p:par>
                          <p:cTn fill="hold">
                            <p:stCondLst>
                              <p:cond delay="573000"/>
                            </p:stCondLst>
                            <p:childTnLst>
                              <p:par>
                                <p:cTn fill="hold" nodeType="after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1000"/>
                                        <p:tgtEl>
                                          <p:spTgt spid="1031"/>
                                        </p:tgtEl>
                                      </p:cBhvr>
                                    </p:animEffect>
                                  </p:childTnLst>
                                </p:cTn>
                              </p:par>
                            </p:childTnLst>
                          </p:cTn>
                        </p:par>
                        <p:par>
                          <p:cTn fill="hold">
                            <p:stCondLst>
                              <p:cond delay="574000"/>
                            </p:stCondLst>
                            <p:childTnLst>
                              <p:par>
                                <p:cTn fill="hold" nodeType="after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1000"/>
                                        <p:tgtEl>
                                          <p:spTgt spid="1032"/>
                                        </p:tgtEl>
                                      </p:cBhvr>
                                    </p:animEffect>
                                  </p:childTnLst>
                                </p:cTn>
                              </p:par>
                            </p:childTnLst>
                          </p:cTn>
                        </p:par>
                        <p:par>
                          <p:cTn fill="hold">
                            <p:stCondLst>
                              <p:cond delay="575000"/>
                            </p:stCondLst>
                            <p:childTnLst>
                              <p:par>
                                <p:cTn fill="hold" nodeType="after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1000"/>
                                        <p:tgtEl>
                                          <p:spTgt spid="1032"/>
                                        </p:tgtEl>
                                      </p:cBhvr>
                                    </p:animEffect>
                                  </p:childTnLst>
                                </p:cTn>
                              </p:par>
                            </p:childTnLst>
                          </p:cTn>
                        </p:par>
                        <p:par>
                          <p:cTn fill="hold">
                            <p:stCondLst>
                              <p:cond delay="576000"/>
                            </p:stCondLst>
                            <p:childTnLst>
                              <p:par>
                                <p:cTn fill="hold" nodeType="after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1000"/>
                                        <p:tgtEl>
                                          <p:spTgt spid="1033"/>
                                        </p:tgtEl>
                                      </p:cBhvr>
                                    </p:animEffect>
                                  </p:childTnLst>
                                </p:cTn>
                              </p:par>
                            </p:childTnLst>
                          </p:cTn>
                        </p:par>
                        <p:par>
                          <p:cTn fill="hold">
                            <p:stCondLst>
                              <p:cond delay="577000"/>
                            </p:stCondLst>
                            <p:childTnLst>
                              <p:par>
                                <p:cTn fill="hold" nodeType="after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1000"/>
                                        <p:tgtEl>
                                          <p:spTgt spid="1033"/>
                                        </p:tgtEl>
                                      </p:cBhvr>
                                    </p:animEffect>
                                  </p:childTnLst>
                                </p:cTn>
                              </p:par>
                            </p:childTnLst>
                          </p:cTn>
                        </p:par>
                        <p:par>
                          <p:cTn fill="hold">
                            <p:stCondLst>
                              <p:cond delay="578000"/>
                            </p:stCondLst>
                            <p:childTnLst>
                              <p:par>
                                <p:cTn fill="hold" nodeType="after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1000"/>
                                        <p:tgtEl>
                                          <p:spTgt spid="1034"/>
                                        </p:tgtEl>
                                      </p:cBhvr>
                                    </p:animEffect>
                                  </p:childTnLst>
                                </p:cTn>
                              </p:par>
                            </p:childTnLst>
                          </p:cTn>
                        </p:par>
                        <p:par>
                          <p:cTn fill="hold">
                            <p:stCondLst>
                              <p:cond delay="579000"/>
                            </p:stCondLst>
                            <p:childTnLst>
                              <p:par>
                                <p:cTn fill="hold" nodeType="after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1000"/>
                                        <p:tgtEl>
                                          <p:spTgt spid="1034"/>
                                        </p:tgtEl>
                                      </p:cBhvr>
                                    </p:animEffect>
                                  </p:childTnLst>
                                </p:cTn>
                              </p:par>
                            </p:childTnLst>
                          </p:cTn>
                        </p:par>
                        <p:par>
                          <p:cTn fill="hold">
                            <p:stCondLst>
                              <p:cond delay="580000"/>
                            </p:stCondLst>
                            <p:childTnLst>
                              <p:par>
                                <p:cTn fill="hold" nodeType="after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1000"/>
                                        <p:tgtEl>
                                          <p:spTgt spid="1035"/>
                                        </p:tgtEl>
                                      </p:cBhvr>
                                    </p:animEffect>
                                  </p:childTnLst>
                                </p:cTn>
                              </p:par>
                            </p:childTnLst>
                          </p:cTn>
                        </p:par>
                        <p:par>
                          <p:cTn fill="hold">
                            <p:stCondLst>
                              <p:cond delay="581000"/>
                            </p:stCondLst>
                            <p:childTnLst>
                              <p:par>
                                <p:cTn fill="hold" nodeType="after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1000"/>
                                        <p:tgtEl>
                                          <p:spTgt spid="1035"/>
                                        </p:tgtEl>
                                      </p:cBhvr>
                                    </p:animEffect>
                                  </p:childTnLst>
                                </p:cTn>
                              </p:par>
                            </p:childTnLst>
                          </p:cTn>
                        </p:par>
                        <p:par>
                          <p:cTn fill="hold">
                            <p:stCondLst>
                              <p:cond delay="582000"/>
                            </p:stCondLst>
                            <p:childTnLst>
                              <p:par>
                                <p:cTn fill="hold" nodeType="after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1000"/>
                                        <p:tgtEl>
                                          <p:spTgt spid="1036"/>
                                        </p:tgtEl>
                                      </p:cBhvr>
                                    </p:animEffect>
                                  </p:childTnLst>
                                </p:cTn>
                              </p:par>
                            </p:childTnLst>
                          </p:cTn>
                        </p:par>
                        <p:par>
                          <p:cTn fill="hold">
                            <p:stCondLst>
                              <p:cond delay="583000"/>
                            </p:stCondLst>
                            <p:childTnLst>
                              <p:par>
                                <p:cTn fill="hold" nodeType="after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1000"/>
                                        <p:tgtEl>
                                          <p:spTgt spid="1036"/>
                                        </p:tgtEl>
                                      </p:cBhvr>
                                    </p:animEffect>
                                  </p:childTnLst>
                                </p:cTn>
                              </p:par>
                            </p:childTnLst>
                          </p:cTn>
                        </p:par>
                        <p:par>
                          <p:cTn fill="hold">
                            <p:stCondLst>
                              <p:cond delay="584000"/>
                            </p:stCondLst>
                            <p:childTnLst>
                              <p:par>
                                <p:cTn fill="hold" nodeType="after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1000"/>
                                        <p:tgtEl>
                                          <p:spTgt spid="1037"/>
                                        </p:tgtEl>
                                      </p:cBhvr>
                                    </p:animEffect>
                                  </p:childTnLst>
                                </p:cTn>
                              </p:par>
                            </p:childTnLst>
                          </p:cTn>
                        </p:par>
                        <p:par>
                          <p:cTn fill="hold">
                            <p:stCondLst>
                              <p:cond delay="585000"/>
                            </p:stCondLst>
                            <p:childTnLst>
                              <p:par>
                                <p:cTn fill="hold" nodeType="after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1000"/>
                                        <p:tgtEl>
                                          <p:spTgt spid="1037"/>
                                        </p:tgtEl>
                                      </p:cBhvr>
                                    </p:animEffect>
                                  </p:childTnLst>
                                </p:cTn>
                              </p:par>
                            </p:childTnLst>
                          </p:cTn>
                        </p:par>
                        <p:par>
                          <p:cTn fill="hold">
                            <p:stCondLst>
                              <p:cond delay="586000"/>
                            </p:stCondLst>
                            <p:childTnLst>
                              <p:par>
                                <p:cTn fill="hold" nodeType="after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1000"/>
                                        <p:tgtEl>
                                          <p:spTgt spid="1038"/>
                                        </p:tgtEl>
                                      </p:cBhvr>
                                    </p:animEffect>
                                  </p:childTnLst>
                                </p:cTn>
                              </p:par>
                            </p:childTnLst>
                          </p:cTn>
                        </p:par>
                        <p:par>
                          <p:cTn fill="hold">
                            <p:stCondLst>
                              <p:cond delay="587000"/>
                            </p:stCondLst>
                            <p:childTnLst>
                              <p:par>
                                <p:cTn fill="hold" nodeType="after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1000"/>
                                        <p:tgtEl>
                                          <p:spTgt spid="1038"/>
                                        </p:tgtEl>
                                      </p:cBhvr>
                                    </p:animEffect>
                                  </p:childTnLst>
                                </p:cTn>
                              </p:par>
                            </p:childTnLst>
                          </p:cTn>
                        </p:par>
                        <p:par>
                          <p:cTn fill="hold">
                            <p:stCondLst>
                              <p:cond delay="588000"/>
                            </p:stCondLst>
                            <p:childTnLst>
                              <p:par>
                                <p:cTn fill="hold" nodeType="after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1000"/>
                                        <p:tgtEl>
                                          <p:spTgt spid="1039"/>
                                        </p:tgtEl>
                                      </p:cBhvr>
                                    </p:animEffect>
                                  </p:childTnLst>
                                </p:cTn>
                              </p:par>
                            </p:childTnLst>
                          </p:cTn>
                        </p:par>
                        <p:par>
                          <p:cTn fill="hold">
                            <p:stCondLst>
                              <p:cond delay="589000"/>
                            </p:stCondLst>
                            <p:childTnLst>
                              <p:par>
                                <p:cTn fill="hold" nodeType="after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1000"/>
                                        <p:tgtEl>
                                          <p:spTgt spid="1039"/>
                                        </p:tgtEl>
                                      </p:cBhvr>
                                    </p:animEffect>
                                  </p:childTnLst>
                                </p:cTn>
                              </p:par>
                            </p:childTnLst>
                          </p:cTn>
                        </p:par>
                        <p:par>
                          <p:cTn fill="hold">
                            <p:stCondLst>
                              <p:cond delay="590000"/>
                            </p:stCondLst>
                            <p:childTnLst>
                              <p:par>
                                <p:cTn fill="hold" nodeType="after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1000"/>
                                        <p:tgtEl>
                                          <p:spTgt spid="1040"/>
                                        </p:tgtEl>
                                      </p:cBhvr>
                                    </p:animEffect>
                                  </p:childTnLst>
                                </p:cTn>
                              </p:par>
                            </p:childTnLst>
                          </p:cTn>
                        </p:par>
                        <p:par>
                          <p:cTn fill="hold">
                            <p:stCondLst>
                              <p:cond delay="591000"/>
                            </p:stCondLst>
                            <p:childTnLst>
                              <p:par>
                                <p:cTn fill="hold" nodeType="after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1000"/>
                                        <p:tgtEl>
                                          <p:spTgt spid="1040"/>
                                        </p:tgtEl>
                                      </p:cBhvr>
                                    </p:animEffect>
                                  </p:childTnLst>
                                </p:cTn>
                              </p:par>
                            </p:childTnLst>
                          </p:cTn>
                        </p:par>
                        <p:par>
                          <p:cTn fill="hold">
                            <p:stCondLst>
                              <p:cond delay="592000"/>
                            </p:stCondLst>
                            <p:childTnLst>
                              <p:par>
                                <p:cTn fill="hold" nodeType="after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1000"/>
                                        <p:tgtEl>
                                          <p:spTgt spid="1041"/>
                                        </p:tgtEl>
                                      </p:cBhvr>
                                    </p:animEffect>
                                  </p:childTnLst>
                                </p:cTn>
                              </p:par>
                            </p:childTnLst>
                          </p:cTn>
                        </p:par>
                        <p:par>
                          <p:cTn fill="hold">
                            <p:stCondLst>
                              <p:cond delay="593000"/>
                            </p:stCondLst>
                            <p:childTnLst>
                              <p:par>
                                <p:cTn fill="hold" nodeType="after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1000"/>
                                        <p:tgtEl>
                                          <p:spTgt spid="1041"/>
                                        </p:tgtEl>
                                      </p:cBhvr>
                                    </p:animEffect>
                                  </p:childTnLst>
                                </p:cTn>
                              </p:par>
                            </p:childTnLst>
                          </p:cTn>
                        </p:par>
                        <p:par>
                          <p:cTn fill="hold">
                            <p:stCondLst>
                              <p:cond delay="594000"/>
                            </p:stCondLst>
                            <p:childTnLst>
                              <p:par>
                                <p:cTn fill="hold" nodeType="after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1000"/>
                                        <p:tgtEl>
                                          <p:spTgt spid="1042"/>
                                        </p:tgtEl>
                                      </p:cBhvr>
                                    </p:animEffect>
                                  </p:childTnLst>
                                </p:cTn>
                              </p:par>
                            </p:childTnLst>
                          </p:cTn>
                        </p:par>
                        <p:par>
                          <p:cTn fill="hold">
                            <p:stCondLst>
                              <p:cond delay="595000"/>
                            </p:stCondLst>
                            <p:childTnLst>
                              <p:par>
                                <p:cTn fill="hold" nodeType="after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1000"/>
                                        <p:tgtEl>
                                          <p:spTgt spid="1042"/>
                                        </p:tgtEl>
                                      </p:cBhvr>
                                    </p:animEffect>
                                  </p:childTnLst>
                                </p:cTn>
                              </p:par>
                            </p:childTnLst>
                          </p:cTn>
                        </p:par>
                        <p:par>
                          <p:cTn fill="hold">
                            <p:stCondLst>
                              <p:cond delay="596000"/>
                            </p:stCondLst>
                            <p:childTnLst>
                              <p:par>
                                <p:cTn fill="hold" nodeType="after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1000"/>
                                        <p:tgtEl>
                                          <p:spTgt spid="1043"/>
                                        </p:tgtEl>
                                      </p:cBhvr>
                                    </p:animEffect>
                                  </p:childTnLst>
                                </p:cTn>
                              </p:par>
                            </p:childTnLst>
                          </p:cTn>
                        </p:par>
                        <p:par>
                          <p:cTn fill="hold">
                            <p:stCondLst>
                              <p:cond delay="597000"/>
                            </p:stCondLst>
                            <p:childTnLst>
                              <p:par>
                                <p:cTn fill="hold" nodeType="after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1000"/>
                                        <p:tgtEl>
                                          <p:spTgt spid="1043"/>
                                        </p:tgtEl>
                                      </p:cBhvr>
                                    </p:animEffect>
                                  </p:childTnLst>
                                </p:cTn>
                              </p:par>
                            </p:childTnLst>
                          </p:cTn>
                        </p:par>
                        <p:par>
                          <p:cTn fill="hold">
                            <p:stCondLst>
                              <p:cond delay="598000"/>
                            </p:stCondLst>
                            <p:childTnLst>
                              <p:par>
                                <p:cTn fill="hold" nodeType="after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1000"/>
                                        <p:tgtEl>
                                          <p:spTgt spid="1044"/>
                                        </p:tgtEl>
                                      </p:cBhvr>
                                    </p:animEffect>
                                  </p:childTnLst>
                                </p:cTn>
                              </p:par>
                            </p:childTnLst>
                          </p:cTn>
                        </p:par>
                        <p:par>
                          <p:cTn fill="hold">
                            <p:stCondLst>
                              <p:cond delay="599000"/>
                            </p:stCondLst>
                            <p:childTnLst>
                              <p:par>
                                <p:cTn fill="hold" nodeType="after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1000"/>
                                        <p:tgtEl>
                                          <p:spTgt spid="1044"/>
                                        </p:tgtEl>
                                      </p:cBhvr>
                                    </p:animEffect>
                                  </p:childTnLst>
                                </p:cTn>
                              </p:par>
                            </p:childTnLst>
                          </p:cTn>
                        </p:par>
                        <p:par>
                          <p:cTn fill="hold">
                            <p:stCondLst>
                              <p:cond delay="600000"/>
                            </p:stCondLst>
                            <p:childTnLst>
                              <p:par>
                                <p:cTn fill="hold" nodeType="after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1000"/>
                                        <p:tgtEl>
                                          <p:spTgt spid="1045"/>
                                        </p:tgtEl>
                                      </p:cBhvr>
                                    </p:animEffect>
                                  </p:childTnLst>
                                </p:cTn>
                              </p:par>
                            </p:childTnLst>
                          </p:cTn>
                        </p:par>
                        <p:par>
                          <p:cTn fill="hold">
                            <p:stCondLst>
                              <p:cond delay="601000"/>
                            </p:stCondLst>
                            <p:childTnLst>
                              <p:par>
                                <p:cTn fill="hold" nodeType="after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1000"/>
                                        <p:tgtEl>
                                          <p:spTgt spid="10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EFD8"/>
        </a:solidFill>
      </p:bgPr>
    </p:bg>
    <p:spTree>
      <p:nvGrpSpPr>
        <p:cNvPr id="1049" name="Shape 1049"/>
        <p:cNvGrpSpPr/>
        <p:nvPr/>
      </p:nvGrpSpPr>
      <p:grpSpPr>
        <a:xfrm>
          <a:off x="0" y="0"/>
          <a:ext cx="0" cy="0"/>
          <a:chOff x="0" y="0"/>
          <a:chExt cx="0" cy="0"/>
        </a:xfrm>
      </p:grpSpPr>
      <p:sp>
        <p:nvSpPr>
          <p:cNvPr id="1050" name="Google Shape;1050;p29"/>
          <p:cNvSpPr txBox="1"/>
          <p:nvPr>
            <p:ph type="title"/>
          </p:nvPr>
        </p:nvSpPr>
        <p:spPr>
          <a:xfrm>
            <a:off x="838200" y="365125"/>
            <a:ext cx="10515600"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48135"/>
              </a:buClr>
              <a:buSzPts val="4400"/>
              <a:buFont typeface="Arial"/>
              <a:buNone/>
            </a:pPr>
            <a:r>
              <a:rPr b="1" lang="en-US">
                <a:solidFill>
                  <a:srgbClr val="548135"/>
                </a:solidFill>
                <a:latin typeface="Arial"/>
                <a:ea typeface="Arial"/>
                <a:cs typeface="Arial"/>
                <a:sym typeface="Arial"/>
              </a:rPr>
              <a:t>TRIỂN LÃM VỀ MÔI TRƯỜNG </a:t>
            </a:r>
            <a:endParaRPr b="1">
              <a:solidFill>
                <a:srgbClr val="548135"/>
              </a:solidFill>
              <a:latin typeface="Arial"/>
              <a:ea typeface="Arial"/>
              <a:cs typeface="Arial"/>
              <a:sym typeface="Arial"/>
            </a:endParaRPr>
          </a:p>
        </p:txBody>
      </p:sp>
      <p:pic>
        <p:nvPicPr>
          <p:cNvPr id="1051" name="Google Shape;1051;p29"/>
          <p:cNvPicPr preferRelativeResize="0"/>
          <p:nvPr>
            <p:ph idx="1" type="body"/>
          </p:nvPr>
        </p:nvPicPr>
        <p:blipFill rotWithShape="1">
          <a:blip r:embed="rId3">
            <a:alphaModFix/>
          </a:blip>
          <a:srcRect b="0" l="0" r="0" t="0"/>
          <a:stretch/>
        </p:blipFill>
        <p:spPr>
          <a:xfrm>
            <a:off x="838201" y="1915886"/>
            <a:ext cx="5156199" cy="4441371"/>
          </a:xfrm>
          <a:prstGeom prst="rect">
            <a:avLst/>
          </a:prstGeom>
          <a:noFill/>
          <a:ln>
            <a:noFill/>
          </a:ln>
        </p:spPr>
      </p:pic>
      <p:pic>
        <p:nvPicPr>
          <p:cNvPr id="1052" name="Google Shape;1052;p29"/>
          <p:cNvPicPr preferRelativeResize="0"/>
          <p:nvPr/>
        </p:nvPicPr>
        <p:blipFill rotWithShape="1">
          <a:blip r:embed="rId4">
            <a:alphaModFix/>
          </a:blip>
          <a:srcRect b="0" l="0" r="0" t="0"/>
          <a:stretch/>
        </p:blipFill>
        <p:spPr>
          <a:xfrm>
            <a:off x="6168571" y="1915885"/>
            <a:ext cx="5185230" cy="44413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99" name="Shape 99"/>
        <p:cNvGrpSpPr/>
        <p:nvPr/>
      </p:nvGrpSpPr>
      <p:grpSpPr>
        <a:xfrm>
          <a:off x="0" y="0"/>
          <a:ext cx="0" cy="0"/>
          <a:chOff x="0" y="0"/>
          <a:chExt cx="0" cy="0"/>
        </a:xfrm>
      </p:grpSpPr>
      <p:sp>
        <p:nvSpPr>
          <p:cNvPr id="100" name="Google Shape;100;p3"/>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02:00</a:t>
            </a:r>
            <a:endParaRPr b="0" i="0" sz="6000" u="none" cap="none" strike="noStrike">
              <a:solidFill>
                <a:schemeClr val="dk1"/>
              </a:solidFill>
              <a:latin typeface="Calibri"/>
              <a:ea typeface="Calibri"/>
              <a:cs typeface="Calibri"/>
              <a:sym typeface="Calibri"/>
            </a:endParaRPr>
          </a:p>
        </p:txBody>
      </p:sp>
      <p:sp>
        <p:nvSpPr>
          <p:cNvPr id="101" name="Google Shape;101;p3"/>
          <p:cNvSpPr/>
          <p:nvPr/>
        </p:nvSpPr>
        <p:spPr>
          <a:xfrm>
            <a:off x="3500846" y="4754880"/>
            <a:ext cx="4572000" cy="1632858"/>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800" u="none" cap="none" strike="noStrike">
                <a:solidFill>
                  <a:schemeClr val="lt1"/>
                </a:solidFill>
                <a:latin typeface="Calibri"/>
                <a:ea typeface="Calibri"/>
                <a:cs typeface="Calibri"/>
                <a:sym typeface="Calibri"/>
              </a:rPr>
              <a:t>start</a:t>
            </a:r>
            <a:endParaRPr b="0" i="0" sz="8800" u="none" cap="none" strike="noStrik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1056" name="Shape 1056"/>
        <p:cNvGrpSpPr/>
        <p:nvPr/>
      </p:nvGrpSpPr>
      <p:grpSpPr>
        <a:xfrm>
          <a:off x="0" y="0"/>
          <a:ext cx="0" cy="0"/>
          <a:chOff x="0" y="0"/>
          <a:chExt cx="0" cy="0"/>
        </a:xfrm>
      </p:grpSpPr>
      <p:sp>
        <p:nvSpPr>
          <p:cNvPr id="1057" name="Google Shape;1057;p30"/>
          <p:cNvSpPr txBox="1"/>
          <p:nvPr>
            <p:ph type="title"/>
          </p:nvPr>
        </p:nvSpPr>
        <p:spPr>
          <a:xfrm>
            <a:off x="838200" y="365125"/>
            <a:ext cx="10515600" cy="1325563"/>
          </a:xfrm>
          <a:prstGeom prst="rect">
            <a:avLst/>
          </a:prstGeom>
          <a:solidFill>
            <a:srgbClr val="FFF2CC"/>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Theo em, lập luận có vai trò gì </a:t>
            </a:r>
            <a:br>
              <a:rPr b="1" lang="en-US">
                <a:solidFill>
                  <a:srgbClr val="C00000"/>
                </a:solidFill>
              </a:rPr>
            </a:br>
            <a:r>
              <a:rPr b="1" lang="en-US">
                <a:solidFill>
                  <a:srgbClr val="C00000"/>
                </a:solidFill>
              </a:rPr>
              <a:t> đối với con người trong giao tiếp?  </a:t>
            </a:r>
            <a:endParaRPr b="1">
              <a:solidFill>
                <a:srgbClr val="C00000"/>
              </a:solidFill>
            </a:endParaRPr>
          </a:p>
        </p:txBody>
      </p:sp>
      <p:pic>
        <p:nvPicPr>
          <p:cNvPr id="1058" name="Google Shape;1058;p30"/>
          <p:cNvPicPr preferRelativeResize="0"/>
          <p:nvPr>
            <p:ph idx="1" type="body"/>
          </p:nvPr>
        </p:nvPicPr>
        <p:blipFill rotWithShape="1">
          <a:blip r:embed="rId3">
            <a:alphaModFix/>
          </a:blip>
          <a:srcRect b="0" l="0" r="0" t="0"/>
          <a:stretch/>
        </p:blipFill>
        <p:spPr>
          <a:xfrm>
            <a:off x="1001486" y="2046514"/>
            <a:ext cx="10464800" cy="45429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105" name="Shape 105"/>
        <p:cNvGrpSpPr/>
        <p:nvPr/>
      </p:nvGrpSpPr>
      <p:grpSpPr>
        <a:xfrm>
          <a:off x="0" y="0"/>
          <a:ext cx="0" cy="0"/>
          <a:chOff x="0" y="0"/>
          <a:chExt cx="0" cy="0"/>
        </a:xfrm>
      </p:grpSpPr>
      <p:sp>
        <p:nvSpPr>
          <p:cNvPr id="106" name="Google Shape;106;p4"/>
          <p:cNvSpPr/>
          <p:nvPr/>
        </p:nvSpPr>
        <p:spPr>
          <a:xfrm>
            <a:off x="3722913" y="4408812"/>
            <a:ext cx="4349931" cy="1665417"/>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800" u="none" cap="none" strike="noStrike">
                <a:solidFill>
                  <a:schemeClr val="lt1"/>
                </a:solidFill>
                <a:latin typeface="Calibri"/>
                <a:ea typeface="Calibri"/>
                <a:cs typeface="Calibri"/>
                <a:sym typeface="Calibri"/>
              </a:rPr>
              <a:t>stop</a:t>
            </a:r>
            <a:endParaRPr b="0" i="0" sz="8800" u="none" cap="none" strike="noStrike">
              <a:solidFill>
                <a:schemeClr val="lt1"/>
              </a:solidFill>
              <a:latin typeface="Calibri"/>
              <a:ea typeface="Calibri"/>
              <a:cs typeface="Calibri"/>
              <a:sym typeface="Calibri"/>
            </a:endParaRPr>
          </a:p>
        </p:txBody>
      </p:sp>
      <p:sp>
        <p:nvSpPr>
          <p:cNvPr id="107" name="Google Shape;10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02:00</a:t>
            </a:r>
            <a:endParaRPr b="0" i="0" sz="6000" u="none" cap="none" strike="noStrike">
              <a:solidFill>
                <a:schemeClr val="dk1"/>
              </a:solidFill>
              <a:latin typeface="Calibri"/>
              <a:ea typeface="Calibri"/>
              <a:cs typeface="Calibri"/>
              <a:sym typeface="Calibri"/>
            </a:endParaRPr>
          </a:p>
        </p:txBody>
      </p:sp>
      <p:sp>
        <p:nvSpPr>
          <p:cNvPr id="108" name="Google Shape;10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01:59</a:t>
            </a:r>
            <a:endParaRPr b="0" i="0" sz="6000" u="none" cap="none" strike="noStrike">
              <a:solidFill>
                <a:schemeClr val="dk1"/>
              </a:solidFill>
              <a:latin typeface="Calibri"/>
              <a:ea typeface="Calibri"/>
              <a:cs typeface="Calibri"/>
              <a:sym typeface="Calibri"/>
            </a:endParaRPr>
          </a:p>
        </p:txBody>
      </p:sp>
      <p:sp>
        <p:nvSpPr>
          <p:cNvPr id="109" name="Google Shape;10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01:58</a:t>
            </a:r>
            <a:endParaRPr b="0" i="0" sz="6000" u="none" cap="none" strike="noStrike">
              <a:solidFill>
                <a:schemeClr val="dk1"/>
              </a:solidFill>
              <a:latin typeface="Calibri"/>
              <a:ea typeface="Calibri"/>
              <a:cs typeface="Calibri"/>
              <a:sym typeface="Calibri"/>
            </a:endParaRPr>
          </a:p>
        </p:txBody>
      </p:sp>
      <p:sp>
        <p:nvSpPr>
          <p:cNvPr id="110" name="Google Shape;11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01:57</a:t>
            </a:r>
            <a:endParaRPr b="0" i="0" sz="6000" u="none" cap="none" strike="noStrike">
              <a:solidFill>
                <a:schemeClr val="dk1"/>
              </a:solidFill>
              <a:latin typeface="Calibri"/>
              <a:ea typeface="Calibri"/>
              <a:cs typeface="Calibri"/>
              <a:sym typeface="Calibri"/>
            </a:endParaRPr>
          </a:p>
        </p:txBody>
      </p:sp>
      <p:sp>
        <p:nvSpPr>
          <p:cNvPr id="111" name="Google Shape;11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01:56</a:t>
            </a:r>
            <a:endParaRPr b="0" i="0" sz="6000" u="none" cap="none" strike="noStrike">
              <a:solidFill>
                <a:schemeClr val="dk1"/>
              </a:solidFill>
              <a:latin typeface="Calibri"/>
              <a:ea typeface="Calibri"/>
              <a:cs typeface="Calibri"/>
              <a:sym typeface="Calibri"/>
            </a:endParaRPr>
          </a:p>
        </p:txBody>
      </p:sp>
      <p:sp>
        <p:nvSpPr>
          <p:cNvPr id="112" name="Google Shape;11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01:55</a:t>
            </a:r>
            <a:endParaRPr b="0" i="0" sz="6000" u="none" cap="none" strike="noStrike">
              <a:solidFill>
                <a:schemeClr val="dk1"/>
              </a:solidFill>
              <a:latin typeface="Calibri"/>
              <a:ea typeface="Calibri"/>
              <a:cs typeface="Calibri"/>
              <a:sym typeface="Calibri"/>
            </a:endParaRPr>
          </a:p>
        </p:txBody>
      </p:sp>
      <p:sp>
        <p:nvSpPr>
          <p:cNvPr id="113" name="Google Shape;11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01:54</a:t>
            </a:r>
            <a:endParaRPr b="0" i="0" sz="6000" u="none" cap="none" strike="noStrike">
              <a:solidFill>
                <a:schemeClr val="dk1"/>
              </a:solidFill>
              <a:latin typeface="Calibri"/>
              <a:ea typeface="Calibri"/>
              <a:cs typeface="Calibri"/>
              <a:sym typeface="Calibri"/>
            </a:endParaRPr>
          </a:p>
        </p:txBody>
      </p:sp>
      <p:sp>
        <p:nvSpPr>
          <p:cNvPr id="114" name="Google Shape;11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01:53</a:t>
            </a:r>
            <a:endParaRPr b="0" i="0" sz="6000" u="none" cap="none" strike="noStrike">
              <a:solidFill>
                <a:schemeClr val="dk1"/>
              </a:solidFill>
              <a:latin typeface="Calibri"/>
              <a:ea typeface="Calibri"/>
              <a:cs typeface="Calibri"/>
              <a:sym typeface="Calibri"/>
            </a:endParaRPr>
          </a:p>
        </p:txBody>
      </p:sp>
      <p:sp>
        <p:nvSpPr>
          <p:cNvPr id="115" name="Google Shape;11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01:52</a:t>
            </a:r>
            <a:endParaRPr b="0" i="0" sz="6000" u="none" cap="none" strike="noStrike">
              <a:solidFill>
                <a:schemeClr val="dk1"/>
              </a:solidFill>
              <a:latin typeface="Calibri"/>
              <a:ea typeface="Calibri"/>
              <a:cs typeface="Calibri"/>
              <a:sym typeface="Calibri"/>
            </a:endParaRPr>
          </a:p>
        </p:txBody>
      </p:sp>
      <p:sp>
        <p:nvSpPr>
          <p:cNvPr id="116" name="Google Shape;11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01:51</a:t>
            </a:r>
            <a:endParaRPr b="0" i="0" sz="6000" u="none" cap="none" strike="noStrike">
              <a:solidFill>
                <a:schemeClr val="dk1"/>
              </a:solidFill>
              <a:latin typeface="Calibri"/>
              <a:ea typeface="Calibri"/>
              <a:cs typeface="Calibri"/>
              <a:sym typeface="Calibri"/>
            </a:endParaRPr>
          </a:p>
        </p:txBody>
      </p:sp>
      <p:sp>
        <p:nvSpPr>
          <p:cNvPr id="117" name="Google Shape;11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01:50</a:t>
            </a:r>
            <a:endParaRPr b="0" i="0" sz="6000" u="none" cap="none" strike="noStrike">
              <a:solidFill>
                <a:schemeClr val="dk1"/>
              </a:solidFill>
              <a:latin typeface="Calibri"/>
              <a:ea typeface="Calibri"/>
              <a:cs typeface="Calibri"/>
              <a:sym typeface="Calibri"/>
            </a:endParaRPr>
          </a:p>
        </p:txBody>
      </p:sp>
      <p:sp>
        <p:nvSpPr>
          <p:cNvPr id="118" name="Google Shape;11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01:49</a:t>
            </a:r>
            <a:endParaRPr b="0" i="0" sz="6000" u="none" cap="none" strike="noStrike">
              <a:solidFill>
                <a:schemeClr val="dk1"/>
              </a:solidFill>
              <a:latin typeface="Calibri"/>
              <a:ea typeface="Calibri"/>
              <a:cs typeface="Calibri"/>
              <a:sym typeface="Calibri"/>
            </a:endParaRPr>
          </a:p>
        </p:txBody>
      </p:sp>
      <p:sp>
        <p:nvSpPr>
          <p:cNvPr id="119" name="Google Shape;11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01:48</a:t>
            </a:r>
            <a:endParaRPr b="0" i="0" sz="6000" u="none" cap="none" strike="noStrike">
              <a:solidFill>
                <a:schemeClr val="dk1"/>
              </a:solidFill>
              <a:latin typeface="Calibri"/>
              <a:ea typeface="Calibri"/>
              <a:cs typeface="Calibri"/>
              <a:sym typeface="Calibri"/>
            </a:endParaRPr>
          </a:p>
        </p:txBody>
      </p:sp>
      <p:sp>
        <p:nvSpPr>
          <p:cNvPr id="120" name="Google Shape;12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01:47</a:t>
            </a:r>
            <a:endParaRPr b="0" i="0" sz="6000" u="none" cap="none" strike="noStrike">
              <a:solidFill>
                <a:schemeClr val="dk1"/>
              </a:solidFill>
              <a:latin typeface="Calibri"/>
              <a:ea typeface="Calibri"/>
              <a:cs typeface="Calibri"/>
              <a:sym typeface="Calibri"/>
            </a:endParaRPr>
          </a:p>
        </p:txBody>
      </p:sp>
      <p:sp>
        <p:nvSpPr>
          <p:cNvPr id="121" name="Google Shape;12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01:46</a:t>
            </a:r>
            <a:endParaRPr b="0" i="0" sz="6000" u="none" cap="none" strike="noStrike">
              <a:solidFill>
                <a:schemeClr val="dk1"/>
              </a:solidFill>
              <a:latin typeface="Calibri"/>
              <a:ea typeface="Calibri"/>
              <a:cs typeface="Calibri"/>
              <a:sym typeface="Calibri"/>
            </a:endParaRPr>
          </a:p>
        </p:txBody>
      </p:sp>
      <p:sp>
        <p:nvSpPr>
          <p:cNvPr id="122" name="Google Shape;12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01:45</a:t>
            </a:r>
            <a:endParaRPr b="0" i="0" sz="6000" u="none" cap="none" strike="noStrike">
              <a:solidFill>
                <a:schemeClr val="dk1"/>
              </a:solidFill>
              <a:latin typeface="Calibri"/>
              <a:ea typeface="Calibri"/>
              <a:cs typeface="Calibri"/>
              <a:sym typeface="Calibri"/>
            </a:endParaRPr>
          </a:p>
        </p:txBody>
      </p:sp>
      <p:sp>
        <p:nvSpPr>
          <p:cNvPr id="123" name="Google Shape;12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01:44</a:t>
            </a:r>
            <a:endParaRPr b="0" i="0" sz="6000" u="none" cap="none" strike="noStrike">
              <a:solidFill>
                <a:schemeClr val="dk1"/>
              </a:solidFill>
              <a:latin typeface="Calibri"/>
              <a:ea typeface="Calibri"/>
              <a:cs typeface="Calibri"/>
              <a:sym typeface="Calibri"/>
            </a:endParaRPr>
          </a:p>
        </p:txBody>
      </p:sp>
      <p:sp>
        <p:nvSpPr>
          <p:cNvPr id="124" name="Google Shape;12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01:43</a:t>
            </a:r>
            <a:endParaRPr b="0" i="0" sz="6000" u="none" cap="none" strike="noStrike">
              <a:solidFill>
                <a:schemeClr val="dk1"/>
              </a:solidFill>
              <a:latin typeface="Calibri"/>
              <a:ea typeface="Calibri"/>
              <a:cs typeface="Calibri"/>
              <a:sym typeface="Calibri"/>
            </a:endParaRPr>
          </a:p>
        </p:txBody>
      </p:sp>
      <p:sp>
        <p:nvSpPr>
          <p:cNvPr id="125" name="Google Shape;12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01:42</a:t>
            </a:r>
            <a:endParaRPr b="0" i="0" sz="6000" u="none" cap="none" strike="noStrike">
              <a:solidFill>
                <a:schemeClr val="dk1"/>
              </a:solidFill>
              <a:latin typeface="Calibri"/>
              <a:ea typeface="Calibri"/>
              <a:cs typeface="Calibri"/>
              <a:sym typeface="Calibri"/>
            </a:endParaRPr>
          </a:p>
        </p:txBody>
      </p:sp>
      <p:sp>
        <p:nvSpPr>
          <p:cNvPr id="126" name="Google Shape;12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01:41</a:t>
            </a:r>
            <a:endParaRPr b="0" i="0" sz="6000" u="none" cap="none" strike="noStrike">
              <a:solidFill>
                <a:schemeClr val="dk1"/>
              </a:solidFill>
              <a:latin typeface="Calibri"/>
              <a:ea typeface="Calibri"/>
              <a:cs typeface="Calibri"/>
              <a:sym typeface="Calibri"/>
            </a:endParaRPr>
          </a:p>
        </p:txBody>
      </p:sp>
      <p:sp>
        <p:nvSpPr>
          <p:cNvPr id="127" name="Google Shape;12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01:40</a:t>
            </a:r>
            <a:endParaRPr b="0" i="0" sz="6000" u="none" cap="none" strike="noStrike">
              <a:solidFill>
                <a:schemeClr val="dk1"/>
              </a:solidFill>
              <a:latin typeface="Calibri"/>
              <a:ea typeface="Calibri"/>
              <a:cs typeface="Calibri"/>
              <a:sym typeface="Calibri"/>
            </a:endParaRPr>
          </a:p>
        </p:txBody>
      </p:sp>
      <p:sp>
        <p:nvSpPr>
          <p:cNvPr id="128" name="Google Shape;12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01:39</a:t>
            </a:r>
            <a:endParaRPr b="0" i="0" sz="6000" u="none" cap="none" strike="noStrike">
              <a:solidFill>
                <a:schemeClr val="dk1"/>
              </a:solidFill>
              <a:latin typeface="Calibri"/>
              <a:ea typeface="Calibri"/>
              <a:cs typeface="Calibri"/>
              <a:sym typeface="Calibri"/>
            </a:endParaRPr>
          </a:p>
        </p:txBody>
      </p:sp>
      <p:sp>
        <p:nvSpPr>
          <p:cNvPr id="129" name="Google Shape;12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01:38</a:t>
            </a:r>
            <a:endParaRPr b="0" i="0" sz="6000" u="none" cap="none" strike="noStrike">
              <a:solidFill>
                <a:schemeClr val="dk1"/>
              </a:solidFill>
              <a:latin typeface="Calibri"/>
              <a:ea typeface="Calibri"/>
              <a:cs typeface="Calibri"/>
              <a:sym typeface="Calibri"/>
            </a:endParaRPr>
          </a:p>
        </p:txBody>
      </p:sp>
      <p:sp>
        <p:nvSpPr>
          <p:cNvPr id="130" name="Google Shape;13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01:37</a:t>
            </a:r>
            <a:endParaRPr b="0" i="0" sz="6000" u="none" cap="none" strike="noStrike">
              <a:solidFill>
                <a:schemeClr val="dk1"/>
              </a:solidFill>
              <a:latin typeface="Calibri"/>
              <a:ea typeface="Calibri"/>
              <a:cs typeface="Calibri"/>
              <a:sym typeface="Calibri"/>
            </a:endParaRPr>
          </a:p>
        </p:txBody>
      </p:sp>
      <p:sp>
        <p:nvSpPr>
          <p:cNvPr id="131" name="Google Shape;13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01:36</a:t>
            </a:r>
            <a:endParaRPr b="0" i="0" sz="6000" u="none" cap="none" strike="noStrike">
              <a:solidFill>
                <a:schemeClr val="dk1"/>
              </a:solidFill>
              <a:latin typeface="Calibri"/>
              <a:ea typeface="Calibri"/>
              <a:cs typeface="Calibri"/>
              <a:sym typeface="Calibri"/>
            </a:endParaRPr>
          </a:p>
        </p:txBody>
      </p:sp>
      <p:sp>
        <p:nvSpPr>
          <p:cNvPr id="132" name="Google Shape;13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01:35</a:t>
            </a:r>
            <a:endParaRPr b="0" i="0" sz="6000" u="none" cap="none" strike="noStrike">
              <a:solidFill>
                <a:schemeClr val="dk1"/>
              </a:solidFill>
              <a:latin typeface="Calibri"/>
              <a:ea typeface="Calibri"/>
              <a:cs typeface="Calibri"/>
              <a:sym typeface="Calibri"/>
            </a:endParaRPr>
          </a:p>
        </p:txBody>
      </p:sp>
      <p:sp>
        <p:nvSpPr>
          <p:cNvPr id="133" name="Google Shape;13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01:34</a:t>
            </a:r>
            <a:endParaRPr b="0" i="0" sz="6000" u="none" cap="none" strike="noStrike">
              <a:solidFill>
                <a:schemeClr val="dk1"/>
              </a:solidFill>
              <a:latin typeface="Calibri"/>
              <a:ea typeface="Calibri"/>
              <a:cs typeface="Calibri"/>
              <a:sym typeface="Calibri"/>
            </a:endParaRPr>
          </a:p>
        </p:txBody>
      </p:sp>
      <p:sp>
        <p:nvSpPr>
          <p:cNvPr id="134" name="Google Shape;13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01:33</a:t>
            </a:r>
            <a:endParaRPr b="0" i="0" sz="6000" u="none" cap="none" strike="noStrike">
              <a:solidFill>
                <a:schemeClr val="dk1"/>
              </a:solidFill>
              <a:latin typeface="Calibri"/>
              <a:ea typeface="Calibri"/>
              <a:cs typeface="Calibri"/>
              <a:sym typeface="Calibri"/>
            </a:endParaRPr>
          </a:p>
        </p:txBody>
      </p:sp>
      <p:sp>
        <p:nvSpPr>
          <p:cNvPr id="135" name="Google Shape;13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01:32</a:t>
            </a:r>
            <a:endParaRPr b="0" i="0" sz="6000" u="none" cap="none" strike="noStrike">
              <a:solidFill>
                <a:schemeClr val="dk1"/>
              </a:solidFill>
              <a:latin typeface="Calibri"/>
              <a:ea typeface="Calibri"/>
              <a:cs typeface="Calibri"/>
              <a:sym typeface="Calibri"/>
            </a:endParaRPr>
          </a:p>
        </p:txBody>
      </p:sp>
      <p:sp>
        <p:nvSpPr>
          <p:cNvPr id="136" name="Google Shape;13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01:31</a:t>
            </a:r>
            <a:endParaRPr b="0" i="0" sz="6000" u="none" cap="none" strike="noStrike">
              <a:solidFill>
                <a:schemeClr val="dk1"/>
              </a:solidFill>
              <a:latin typeface="Calibri"/>
              <a:ea typeface="Calibri"/>
              <a:cs typeface="Calibri"/>
              <a:sym typeface="Calibri"/>
            </a:endParaRPr>
          </a:p>
        </p:txBody>
      </p:sp>
      <p:sp>
        <p:nvSpPr>
          <p:cNvPr id="137" name="Google Shape;13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01:30</a:t>
            </a:r>
            <a:endParaRPr b="0" i="0" sz="6000" u="none" cap="none" strike="noStrike">
              <a:solidFill>
                <a:schemeClr val="dk1"/>
              </a:solidFill>
              <a:latin typeface="Calibri"/>
              <a:ea typeface="Calibri"/>
              <a:cs typeface="Calibri"/>
              <a:sym typeface="Calibri"/>
            </a:endParaRPr>
          </a:p>
        </p:txBody>
      </p:sp>
      <p:sp>
        <p:nvSpPr>
          <p:cNvPr id="138" name="Google Shape;13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01:29</a:t>
            </a:r>
            <a:endParaRPr b="0" i="0" sz="6000" u="none" cap="none" strike="noStrike">
              <a:solidFill>
                <a:schemeClr val="dk1"/>
              </a:solidFill>
              <a:latin typeface="Calibri"/>
              <a:ea typeface="Calibri"/>
              <a:cs typeface="Calibri"/>
              <a:sym typeface="Calibri"/>
            </a:endParaRPr>
          </a:p>
        </p:txBody>
      </p:sp>
      <p:sp>
        <p:nvSpPr>
          <p:cNvPr id="139" name="Google Shape;13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01:28</a:t>
            </a:r>
            <a:endParaRPr b="0" i="0" sz="6000" u="none" cap="none" strike="noStrike">
              <a:solidFill>
                <a:schemeClr val="dk1"/>
              </a:solidFill>
              <a:latin typeface="Calibri"/>
              <a:ea typeface="Calibri"/>
              <a:cs typeface="Calibri"/>
              <a:sym typeface="Calibri"/>
            </a:endParaRPr>
          </a:p>
        </p:txBody>
      </p:sp>
      <p:sp>
        <p:nvSpPr>
          <p:cNvPr id="140" name="Google Shape;14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01:27</a:t>
            </a:r>
            <a:endParaRPr b="0" i="0" sz="6000" u="none" cap="none" strike="noStrike">
              <a:solidFill>
                <a:schemeClr val="dk1"/>
              </a:solidFill>
              <a:latin typeface="Calibri"/>
              <a:ea typeface="Calibri"/>
              <a:cs typeface="Calibri"/>
              <a:sym typeface="Calibri"/>
            </a:endParaRPr>
          </a:p>
        </p:txBody>
      </p:sp>
      <p:sp>
        <p:nvSpPr>
          <p:cNvPr id="141" name="Google Shape;14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01:26</a:t>
            </a:r>
            <a:endParaRPr b="0" i="0" sz="6000" u="none" cap="none" strike="noStrike">
              <a:solidFill>
                <a:schemeClr val="dk1"/>
              </a:solidFill>
              <a:latin typeface="Calibri"/>
              <a:ea typeface="Calibri"/>
              <a:cs typeface="Calibri"/>
              <a:sym typeface="Calibri"/>
            </a:endParaRPr>
          </a:p>
        </p:txBody>
      </p:sp>
      <p:sp>
        <p:nvSpPr>
          <p:cNvPr id="142" name="Google Shape;14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01:25</a:t>
            </a:r>
            <a:endParaRPr b="0" i="0" sz="6000" u="none" cap="none" strike="noStrike">
              <a:solidFill>
                <a:schemeClr val="dk1"/>
              </a:solidFill>
              <a:latin typeface="Calibri"/>
              <a:ea typeface="Calibri"/>
              <a:cs typeface="Calibri"/>
              <a:sym typeface="Calibri"/>
            </a:endParaRPr>
          </a:p>
        </p:txBody>
      </p:sp>
      <p:sp>
        <p:nvSpPr>
          <p:cNvPr id="143" name="Google Shape;14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01:24</a:t>
            </a:r>
            <a:endParaRPr b="0" i="0" sz="6000" u="none" cap="none" strike="noStrike">
              <a:solidFill>
                <a:schemeClr val="dk1"/>
              </a:solidFill>
              <a:latin typeface="Calibri"/>
              <a:ea typeface="Calibri"/>
              <a:cs typeface="Calibri"/>
              <a:sym typeface="Calibri"/>
            </a:endParaRPr>
          </a:p>
        </p:txBody>
      </p:sp>
      <p:sp>
        <p:nvSpPr>
          <p:cNvPr id="144" name="Google Shape;14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01:23</a:t>
            </a:r>
            <a:endParaRPr b="0" i="0" sz="6000" u="none" cap="none" strike="noStrike">
              <a:solidFill>
                <a:schemeClr val="dk1"/>
              </a:solidFill>
              <a:latin typeface="Calibri"/>
              <a:ea typeface="Calibri"/>
              <a:cs typeface="Calibri"/>
              <a:sym typeface="Calibri"/>
            </a:endParaRPr>
          </a:p>
        </p:txBody>
      </p:sp>
      <p:sp>
        <p:nvSpPr>
          <p:cNvPr id="145" name="Google Shape;14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01:22</a:t>
            </a:r>
            <a:endParaRPr b="0" i="0" sz="6000" u="none" cap="none" strike="noStrike">
              <a:solidFill>
                <a:schemeClr val="dk1"/>
              </a:solidFill>
              <a:latin typeface="Calibri"/>
              <a:ea typeface="Calibri"/>
              <a:cs typeface="Calibri"/>
              <a:sym typeface="Calibri"/>
            </a:endParaRPr>
          </a:p>
        </p:txBody>
      </p:sp>
      <p:sp>
        <p:nvSpPr>
          <p:cNvPr id="146" name="Google Shape;14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01:21</a:t>
            </a:r>
            <a:endParaRPr b="0" i="0" sz="6000" u="none" cap="none" strike="noStrike">
              <a:solidFill>
                <a:schemeClr val="dk1"/>
              </a:solidFill>
              <a:latin typeface="Calibri"/>
              <a:ea typeface="Calibri"/>
              <a:cs typeface="Calibri"/>
              <a:sym typeface="Calibri"/>
            </a:endParaRPr>
          </a:p>
        </p:txBody>
      </p:sp>
      <p:sp>
        <p:nvSpPr>
          <p:cNvPr id="147" name="Google Shape;14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01:20</a:t>
            </a:r>
            <a:endParaRPr b="0" i="0" sz="6000" u="none" cap="none" strike="noStrike">
              <a:solidFill>
                <a:schemeClr val="dk1"/>
              </a:solidFill>
              <a:latin typeface="Calibri"/>
              <a:ea typeface="Calibri"/>
              <a:cs typeface="Calibri"/>
              <a:sym typeface="Calibri"/>
            </a:endParaRPr>
          </a:p>
        </p:txBody>
      </p:sp>
      <p:sp>
        <p:nvSpPr>
          <p:cNvPr id="148" name="Google Shape;14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01:19</a:t>
            </a:r>
            <a:endParaRPr b="0" i="0" sz="6000" u="none" cap="none" strike="noStrike">
              <a:solidFill>
                <a:schemeClr val="dk1"/>
              </a:solidFill>
              <a:latin typeface="Calibri"/>
              <a:ea typeface="Calibri"/>
              <a:cs typeface="Calibri"/>
              <a:sym typeface="Calibri"/>
            </a:endParaRPr>
          </a:p>
        </p:txBody>
      </p:sp>
      <p:sp>
        <p:nvSpPr>
          <p:cNvPr id="149" name="Google Shape;14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01:18</a:t>
            </a:r>
            <a:endParaRPr b="0" i="0" sz="6000" u="none" cap="none" strike="noStrike">
              <a:solidFill>
                <a:schemeClr val="dk1"/>
              </a:solidFill>
              <a:latin typeface="Calibri"/>
              <a:ea typeface="Calibri"/>
              <a:cs typeface="Calibri"/>
              <a:sym typeface="Calibri"/>
            </a:endParaRPr>
          </a:p>
        </p:txBody>
      </p:sp>
      <p:sp>
        <p:nvSpPr>
          <p:cNvPr id="150" name="Google Shape;15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01:17</a:t>
            </a:r>
            <a:endParaRPr b="0" i="0" sz="6000" u="none" cap="none" strike="noStrike">
              <a:solidFill>
                <a:schemeClr val="dk1"/>
              </a:solidFill>
              <a:latin typeface="Calibri"/>
              <a:ea typeface="Calibri"/>
              <a:cs typeface="Calibri"/>
              <a:sym typeface="Calibri"/>
            </a:endParaRPr>
          </a:p>
        </p:txBody>
      </p:sp>
      <p:sp>
        <p:nvSpPr>
          <p:cNvPr id="151" name="Google Shape;15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01:16</a:t>
            </a:r>
            <a:endParaRPr b="0" i="0" sz="6000" u="none" cap="none" strike="noStrike">
              <a:solidFill>
                <a:schemeClr val="dk1"/>
              </a:solidFill>
              <a:latin typeface="Calibri"/>
              <a:ea typeface="Calibri"/>
              <a:cs typeface="Calibri"/>
              <a:sym typeface="Calibri"/>
            </a:endParaRPr>
          </a:p>
        </p:txBody>
      </p:sp>
      <p:sp>
        <p:nvSpPr>
          <p:cNvPr id="152" name="Google Shape;15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01:15</a:t>
            </a:r>
            <a:endParaRPr b="0" i="0" sz="6000" u="none" cap="none" strike="noStrike">
              <a:solidFill>
                <a:schemeClr val="dk1"/>
              </a:solidFill>
              <a:latin typeface="Calibri"/>
              <a:ea typeface="Calibri"/>
              <a:cs typeface="Calibri"/>
              <a:sym typeface="Calibri"/>
            </a:endParaRPr>
          </a:p>
        </p:txBody>
      </p:sp>
      <p:sp>
        <p:nvSpPr>
          <p:cNvPr id="153" name="Google Shape;15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01:14</a:t>
            </a:r>
            <a:endParaRPr b="0" i="0" sz="6000" u="none" cap="none" strike="noStrike">
              <a:solidFill>
                <a:schemeClr val="dk1"/>
              </a:solidFill>
              <a:latin typeface="Calibri"/>
              <a:ea typeface="Calibri"/>
              <a:cs typeface="Calibri"/>
              <a:sym typeface="Calibri"/>
            </a:endParaRPr>
          </a:p>
        </p:txBody>
      </p:sp>
      <p:sp>
        <p:nvSpPr>
          <p:cNvPr id="154" name="Google Shape;15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01:13</a:t>
            </a:r>
            <a:endParaRPr b="0" i="0" sz="6000" u="none" cap="none" strike="noStrike">
              <a:solidFill>
                <a:schemeClr val="dk1"/>
              </a:solidFill>
              <a:latin typeface="Calibri"/>
              <a:ea typeface="Calibri"/>
              <a:cs typeface="Calibri"/>
              <a:sym typeface="Calibri"/>
            </a:endParaRPr>
          </a:p>
        </p:txBody>
      </p:sp>
      <p:sp>
        <p:nvSpPr>
          <p:cNvPr id="155" name="Google Shape;15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01:12</a:t>
            </a:r>
            <a:endParaRPr b="0" i="0" sz="6000" u="none" cap="none" strike="noStrike">
              <a:solidFill>
                <a:schemeClr val="dk1"/>
              </a:solidFill>
              <a:latin typeface="Calibri"/>
              <a:ea typeface="Calibri"/>
              <a:cs typeface="Calibri"/>
              <a:sym typeface="Calibri"/>
            </a:endParaRPr>
          </a:p>
        </p:txBody>
      </p:sp>
      <p:sp>
        <p:nvSpPr>
          <p:cNvPr id="156" name="Google Shape;15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01:11</a:t>
            </a:r>
            <a:endParaRPr b="0" i="0" sz="6000" u="none" cap="none" strike="noStrike">
              <a:solidFill>
                <a:schemeClr val="dk1"/>
              </a:solidFill>
              <a:latin typeface="Calibri"/>
              <a:ea typeface="Calibri"/>
              <a:cs typeface="Calibri"/>
              <a:sym typeface="Calibri"/>
            </a:endParaRPr>
          </a:p>
        </p:txBody>
      </p:sp>
      <p:sp>
        <p:nvSpPr>
          <p:cNvPr id="157" name="Google Shape;15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01:10</a:t>
            </a:r>
            <a:endParaRPr b="0" i="0" sz="6000" u="none" cap="none" strike="noStrike">
              <a:solidFill>
                <a:schemeClr val="dk1"/>
              </a:solidFill>
              <a:latin typeface="Calibri"/>
              <a:ea typeface="Calibri"/>
              <a:cs typeface="Calibri"/>
              <a:sym typeface="Calibri"/>
            </a:endParaRPr>
          </a:p>
        </p:txBody>
      </p:sp>
      <p:sp>
        <p:nvSpPr>
          <p:cNvPr id="158" name="Google Shape;15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01:09</a:t>
            </a:r>
            <a:endParaRPr b="0" i="0" sz="6000" u="none" cap="none" strike="noStrike">
              <a:solidFill>
                <a:schemeClr val="dk1"/>
              </a:solidFill>
              <a:latin typeface="Calibri"/>
              <a:ea typeface="Calibri"/>
              <a:cs typeface="Calibri"/>
              <a:sym typeface="Calibri"/>
            </a:endParaRPr>
          </a:p>
        </p:txBody>
      </p:sp>
      <p:sp>
        <p:nvSpPr>
          <p:cNvPr id="159" name="Google Shape;15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01:08</a:t>
            </a:r>
            <a:endParaRPr b="0" i="0" sz="6000" u="none" cap="none" strike="noStrike">
              <a:solidFill>
                <a:schemeClr val="dk1"/>
              </a:solidFill>
              <a:latin typeface="Calibri"/>
              <a:ea typeface="Calibri"/>
              <a:cs typeface="Calibri"/>
              <a:sym typeface="Calibri"/>
            </a:endParaRPr>
          </a:p>
        </p:txBody>
      </p:sp>
      <p:sp>
        <p:nvSpPr>
          <p:cNvPr id="160" name="Google Shape;16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01:07</a:t>
            </a:r>
            <a:endParaRPr b="0" i="0" sz="6000" u="none" cap="none" strike="noStrike">
              <a:solidFill>
                <a:schemeClr val="dk1"/>
              </a:solidFill>
              <a:latin typeface="Calibri"/>
              <a:ea typeface="Calibri"/>
              <a:cs typeface="Calibri"/>
              <a:sym typeface="Calibri"/>
            </a:endParaRPr>
          </a:p>
        </p:txBody>
      </p:sp>
      <p:sp>
        <p:nvSpPr>
          <p:cNvPr id="161" name="Google Shape;16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01:06</a:t>
            </a:r>
            <a:endParaRPr b="0" i="0" sz="6000" u="none" cap="none" strike="noStrike">
              <a:solidFill>
                <a:schemeClr val="dk1"/>
              </a:solidFill>
              <a:latin typeface="Calibri"/>
              <a:ea typeface="Calibri"/>
              <a:cs typeface="Calibri"/>
              <a:sym typeface="Calibri"/>
            </a:endParaRPr>
          </a:p>
        </p:txBody>
      </p:sp>
      <p:sp>
        <p:nvSpPr>
          <p:cNvPr id="162" name="Google Shape;16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01:05</a:t>
            </a:r>
            <a:endParaRPr b="0" i="0" sz="6000" u="none" cap="none" strike="noStrike">
              <a:solidFill>
                <a:schemeClr val="dk1"/>
              </a:solidFill>
              <a:latin typeface="Calibri"/>
              <a:ea typeface="Calibri"/>
              <a:cs typeface="Calibri"/>
              <a:sym typeface="Calibri"/>
            </a:endParaRPr>
          </a:p>
        </p:txBody>
      </p:sp>
      <p:sp>
        <p:nvSpPr>
          <p:cNvPr id="163" name="Google Shape;16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01:04</a:t>
            </a:r>
            <a:endParaRPr b="0" i="0" sz="6000" u="none" cap="none" strike="noStrike">
              <a:solidFill>
                <a:schemeClr val="dk1"/>
              </a:solidFill>
              <a:latin typeface="Calibri"/>
              <a:ea typeface="Calibri"/>
              <a:cs typeface="Calibri"/>
              <a:sym typeface="Calibri"/>
            </a:endParaRPr>
          </a:p>
        </p:txBody>
      </p:sp>
      <p:sp>
        <p:nvSpPr>
          <p:cNvPr id="164" name="Google Shape;16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01:03</a:t>
            </a:r>
            <a:endParaRPr b="0" i="0" sz="6000" u="none" cap="none" strike="noStrike">
              <a:solidFill>
                <a:schemeClr val="dk1"/>
              </a:solidFill>
              <a:latin typeface="Calibri"/>
              <a:ea typeface="Calibri"/>
              <a:cs typeface="Calibri"/>
              <a:sym typeface="Calibri"/>
            </a:endParaRPr>
          </a:p>
        </p:txBody>
      </p:sp>
      <p:sp>
        <p:nvSpPr>
          <p:cNvPr id="165" name="Google Shape;16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01:02</a:t>
            </a:r>
            <a:endParaRPr b="0" i="0" sz="6000" u="none" cap="none" strike="noStrike">
              <a:solidFill>
                <a:schemeClr val="dk1"/>
              </a:solidFill>
              <a:latin typeface="Calibri"/>
              <a:ea typeface="Calibri"/>
              <a:cs typeface="Calibri"/>
              <a:sym typeface="Calibri"/>
            </a:endParaRPr>
          </a:p>
        </p:txBody>
      </p:sp>
      <p:sp>
        <p:nvSpPr>
          <p:cNvPr id="166" name="Google Shape;16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01:01</a:t>
            </a:r>
            <a:endParaRPr b="0" i="0" sz="6000" u="none" cap="none" strike="noStrike">
              <a:solidFill>
                <a:schemeClr val="dk1"/>
              </a:solidFill>
              <a:latin typeface="Calibri"/>
              <a:ea typeface="Calibri"/>
              <a:cs typeface="Calibri"/>
              <a:sym typeface="Calibri"/>
            </a:endParaRPr>
          </a:p>
        </p:txBody>
      </p:sp>
      <p:sp>
        <p:nvSpPr>
          <p:cNvPr id="167" name="Google Shape;16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01:00</a:t>
            </a:r>
            <a:endParaRPr b="0" i="0" sz="6000" u="none" cap="none" strike="noStrike">
              <a:solidFill>
                <a:schemeClr val="dk1"/>
              </a:solidFill>
              <a:latin typeface="Calibri"/>
              <a:ea typeface="Calibri"/>
              <a:cs typeface="Calibri"/>
              <a:sym typeface="Calibri"/>
            </a:endParaRPr>
          </a:p>
        </p:txBody>
      </p:sp>
      <p:sp>
        <p:nvSpPr>
          <p:cNvPr id="168" name="Google Shape;16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00:59</a:t>
            </a:r>
            <a:endParaRPr b="0" i="0" sz="6000" u="none" cap="none" strike="noStrike">
              <a:solidFill>
                <a:schemeClr val="dk1"/>
              </a:solidFill>
              <a:latin typeface="Calibri"/>
              <a:ea typeface="Calibri"/>
              <a:cs typeface="Calibri"/>
              <a:sym typeface="Calibri"/>
            </a:endParaRPr>
          </a:p>
        </p:txBody>
      </p:sp>
      <p:sp>
        <p:nvSpPr>
          <p:cNvPr id="169" name="Google Shape;16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00:58</a:t>
            </a:r>
            <a:endParaRPr b="0" i="0" sz="6000" u="none" cap="none" strike="noStrike">
              <a:solidFill>
                <a:schemeClr val="dk1"/>
              </a:solidFill>
              <a:latin typeface="Calibri"/>
              <a:ea typeface="Calibri"/>
              <a:cs typeface="Calibri"/>
              <a:sym typeface="Calibri"/>
            </a:endParaRPr>
          </a:p>
        </p:txBody>
      </p:sp>
      <p:sp>
        <p:nvSpPr>
          <p:cNvPr id="170" name="Google Shape;17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00:57</a:t>
            </a:r>
            <a:endParaRPr b="0" i="0" sz="6000" u="none" cap="none" strike="noStrike">
              <a:solidFill>
                <a:schemeClr val="dk1"/>
              </a:solidFill>
              <a:latin typeface="Calibri"/>
              <a:ea typeface="Calibri"/>
              <a:cs typeface="Calibri"/>
              <a:sym typeface="Calibri"/>
            </a:endParaRPr>
          </a:p>
        </p:txBody>
      </p:sp>
      <p:sp>
        <p:nvSpPr>
          <p:cNvPr id="171" name="Google Shape;17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00:56</a:t>
            </a:r>
            <a:endParaRPr b="0" i="0" sz="6000" u="none" cap="none" strike="noStrike">
              <a:solidFill>
                <a:schemeClr val="dk1"/>
              </a:solidFill>
              <a:latin typeface="Calibri"/>
              <a:ea typeface="Calibri"/>
              <a:cs typeface="Calibri"/>
              <a:sym typeface="Calibri"/>
            </a:endParaRPr>
          </a:p>
        </p:txBody>
      </p:sp>
      <p:sp>
        <p:nvSpPr>
          <p:cNvPr id="172" name="Google Shape;17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00:55</a:t>
            </a:r>
            <a:endParaRPr b="0" i="0" sz="6000" u="none" cap="none" strike="noStrike">
              <a:solidFill>
                <a:schemeClr val="dk1"/>
              </a:solidFill>
              <a:latin typeface="Calibri"/>
              <a:ea typeface="Calibri"/>
              <a:cs typeface="Calibri"/>
              <a:sym typeface="Calibri"/>
            </a:endParaRPr>
          </a:p>
        </p:txBody>
      </p:sp>
      <p:sp>
        <p:nvSpPr>
          <p:cNvPr id="173" name="Google Shape;17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00:54</a:t>
            </a:r>
            <a:endParaRPr b="0" i="0" sz="6000" u="none" cap="none" strike="noStrike">
              <a:solidFill>
                <a:schemeClr val="dk1"/>
              </a:solidFill>
              <a:latin typeface="Calibri"/>
              <a:ea typeface="Calibri"/>
              <a:cs typeface="Calibri"/>
              <a:sym typeface="Calibri"/>
            </a:endParaRPr>
          </a:p>
        </p:txBody>
      </p:sp>
      <p:sp>
        <p:nvSpPr>
          <p:cNvPr id="174" name="Google Shape;17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00:53</a:t>
            </a:r>
            <a:endParaRPr b="0" i="0" sz="6000" u="none" cap="none" strike="noStrike">
              <a:solidFill>
                <a:schemeClr val="dk1"/>
              </a:solidFill>
              <a:latin typeface="Calibri"/>
              <a:ea typeface="Calibri"/>
              <a:cs typeface="Calibri"/>
              <a:sym typeface="Calibri"/>
            </a:endParaRPr>
          </a:p>
        </p:txBody>
      </p:sp>
      <p:sp>
        <p:nvSpPr>
          <p:cNvPr id="175" name="Google Shape;17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00:52</a:t>
            </a:r>
            <a:endParaRPr b="0" i="0" sz="6000" u="none" cap="none" strike="noStrike">
              <a:solidFill>
                <a:schemeClr val="dk1"/>
              </a:solidFill>
              <a:latin typeface="Calibri"/>
              <a:ea typeface="Calibri"/>
              <a:cs typeface="Calibri"/>
              <a:sym typeface="Calibri"/>
            </a:endParaRPr>
          </a:p>
        </p:txBody>
      </p:sp>
      <p:sp>
        <p:nvSpPr>
          <p:cNvPr id="176" name="Google Shape;17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00:51</a:t>
            </a:r>
            <a:endParaRPr b="0" i="0" sz="6000" u="none" cap="none" strike="noStrike">
              <a:solidFill>
                <a:schemeClr val="dk1"/>
              </a:solidFill>
              <a:latin typeface="Calibri"/>
              <a:ea typeface="Calibri"/>
              <a:cs typeface="Calibri"/>
              <a:sym typeface="Calibri"/>
            </a:endParaRPr>
          </a:p>
        </p:txBody>
      </p:sp>
      <p:sp>
        <p:nvSpPr>
          <p:cNvPr id="177" name="Google Shape;17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00:50</a:t>
            </a:r>
            <a:endParaRPr b="0" i="0" sz="6000" u="none" cap="none" strike="noStrike">
              <a:solidFill>
                <a:schemeClr val="dk1"/>
              </a:solidFill>
              <a:latin typeface="Calibri"/>
              <a:ea typeface="Calibri"/>
              <a:cs typeface="Calibri"/>
              <a:sym typeface="Calibri"/>
            </a:endParaRPr>
          </a:p>
        </p:txBody>
      </p:sp>
      <p:sp>
        <p:nvSpPr>
          <p:cNvPr id="178" name="Google Shape;17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00:49</a:t>
            </a:r>
            <a:endParaRPr b="0" i="0" sz="6000" u="none" cap="none" strike="noStrike">
              <a:solidFill>
                <a:schemeClr val="dk1"/>
              </a:solidFill>
              <a:latin typeface="Calibri"/>
              <a:ea typeface="Calibri"/>
              <a:cs typeface="Calibri"/>
              <a:sym typeface="Calibri"/>
            </a:endParaRPr>
          </a:p>
        </p:txBody>
      </p:sp>
      <p:sp>
        <p:nvSpPr>
          <p:cNvPr id="179" name="Google Shape;17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00:48</a:t>
            </a:r>
            <a:endParaRPr b="0" i="0" sz="6000" u="none" cap="none" strike="noStrike">
              <a:solidFill>
                <a:schemeClr val="dk1"/>
              </a:solidFill>
              <a:latin typeface="Calibri"/>
              <a:ea typeface="Calibri"/>
              <a:cs typeface="Calibri"/>
              <a:sym typeface="Calibri"/>
            </a:endParaRPr>
          </a:p>
        </p:txBody>
      </p:sp>
      <p:sp>
        <p:nvSpPr>
          <p:cNvPr id="180" name="Google Shape;18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00:47</a:t>
            </a:r>
            <a:endParaRPr b="0" i="0" sz="6000" u="none" cap="none" strike="noStrike">
              <a:solidFill>
                <a:schemeClr val="dk1"/>
              </a:solidFill>
              <a:latin typeface="Calibri"/>
              <a:ea typeface="Calibri"/>
              <a:cs typeface="Calibri"/>
              <a:sym typeface="Calibri"/>
            </a:endParaRPr>
          </a:p>
        </p:txBody>
      </p:sp>
      <p:sp>
        <p:nvSpPr>
          <p:cNvPr id="181" name="Google Shape;18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00:46</a:t>
            </a:r>
            <a:endParaRPr b="0" i="0" sz="6000" u="none" cap="none" strike="noStrike">
              <a:solidFill>
                <a:schemeClr val="dk1"/>
              </a:solidFill>
              <a:latin typeface="Calibri"/>
              <a:ea typeface="Calibri"/>
              <a:cs typeface="Calibri"/>
              <a:sym typeface="Calibri"/>
            </a:endParaRPr>
          </a:p>
        </p:txBody>
      </p:sp>
      <p:sp>
        <p:nvSpPr>
          <p:cNvPr id="182" name="Google Shape;18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00:45</a:t>
            </a:r>
            <a:endParaRPr b="0" i="0" sz="6000" u="none" cap="none" strike="noStrike">
              <a:solidFill>
                <a:schemeClr val="dk1"/>
              </a:solidFill>
              <a:latin typeface="Calibri"/>
              <a:ea typeface="Calibri"/>
              <a:cs typeface="Calibri"/>
              <a:sym typeface="Calibri"/>
            </a:endParaRPr>
          </a:p>
        </p:txBody>
      </p:sp>
      <p:sp>
        <p:nvSpPr>
          <p:cNvPr id="183" name="Google Shape;18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00:44</a:t>
            </a:r>
            <a:endParaRPr b="0" i="0" sz="6000" u="none" cap="none" strike="noStrike">
              <a:solidFill>
                <a:schemeClr val="dk1"/>
              </a:solidFill>
              <a:latin typeface="Calibri"/>
              <a:ea typeface="Calibri"/>
              <a:cs typeface="Calibri"/>
              <a:sym typeface="Calibri"/>
            </a:endParaRPr>
          </a:p>
        </p:txBody>
      </p:sp>
      <p:sp>
        <p:nvSpPr>
          <p:cNvPr id="184" name="Google Shape;18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00:43</a:t>
            </a:r>
            <a:endParaRPr b="0" i="0" sz="6000" u="none" cap="none" strike="noStrike">
              <a:solidFill>
                <a:schemeClr val="dk1"/>
              </a:solidFill>
              <a:latin typeface="Calibri"/>
              <a:ea typeface="Calibri"/>
              <a:cs typeface="Calibri"/>
              <a:sym typeface="Calibri"/>
            </a:endParaRPr>
          </a:p>
        </p:txBody>
      </p:sp>
      <p:sp>
        <p:nvSpPr>
          <p:cNvPr id="185" name="Google Shape;18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00:42</a:t>
            </a:r>
            <a:endParaRPr b="0" i="0" sz="6000" u="none" cap="none" strike="noStrike">
              <a:solidFill>
                <a:schemeClr val="dk1"/>
              </a:solidFill>
              <a:latin typeface="Calibri"/>
              <a:ea typeface="Calibri"/>
              <a:cs typeface="Calibri"/>
              <a:sym typeface="Calibri"/>
            </a:endParaRPr>
          </a:p>
        </p:txBody>
      </p:sp>
      <p:sp>
        <p:nvSpPr>
          <p:cNvPr id="186" name="Google Shape;18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00:41</a:t>
            </a:r>
            <a:endParaRPr b="0" i="0" sz="6000" u="none" cap="none" strike="noStrike">
              <a:solidFill>
                <a:schemeClr val="dk1"/>
              </a:solidFill>
              <a:latin typeface="Calibri"/>
              <a:ea typeface="Calibri"/>
              <a:cs typeface="Calibri"/>
              <a:sym typeface="Calibri"/>
            </a:endParaRPr>
          </a:p>
        </p:txBody>
      </p:sp>
      <p:sp>
        <p:nvSpPr>
          <p:cNvPr id="187" name="Google Shape;18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00:40</a:t>
            </a:r>
            <a:endParaRPr b="0" i="0" sz="6000" u="none" cap="none" strike="noStrike">
              <a:solidFill>
                <a:schemeClr val="dk1"/>
              </a:solidFill>
              <a:latin typeface="Calibri"/>
              <a:ea typeface="Calibri"/>
              <a:cs typeface="Calibri"/>
              <a:sym typeface="Calibri"/>
            </a:endParaRPr>
          </a:p>
        </p:txBody>
      </p:sp>
      <p:sp>
        <p:nvSpPr>
          <p:cNvPr id="188" name="Google Shape;18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00:39</a:t>
            </a:r>
            <a:endParaRPr b="0" i="0" sz="6000" u="none" cap="none" strike="noStrike">
              <a:solidFill>
                <a:schemeClr val="dk1"/>
              </a:solidFill>
              <a:latin typeface="Calibri"/>
              <a:ea typeface="Calibri"/>
              <a:cs typeface="Calibri"/>
              <a:sym typeface="Calibri"/>
            </a:endParaRPr>
          </a:p>
        </p:txBody>
      </p:sp>
      <p:sp>
        <p:nvSpPr>
          <p:cNvPr id="189" name="Google Shape;18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00:38</a:t>
            </a:r>
            <a:endParaRPr b="0" i="0" sz="6000" u="none" cap="none" strike="noStrike">
              <a:solidFill>
                <a:schemeClr val="dk1"/>
              </a:solidFill>
              <a:latin typeface="Calibri"/>
              <a:ea typeface="Calibri"/>
              <a:cs typeface="Calibri"/>
              <a:sym typeface="Calibri"/>
            </a:endParaRPr>
          </a:p>
        </p:txBody>
      </p:sp>
      <p:sp>
        <p:nvSpPr>
          <p:cNvPr id="190" name="Google Shape;19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00:37</a:t>
            </a:r>
            <a:endParaRPr b="0" i="0" sz="6000" u="none" cap="none" strike="noStrike">
              <a:solidFill>
                <a:schemeClr val="dk1"/>
              </a:solidFill>
              <a:latin typeface="Calibri"/>
              <a:ea typeface="Calibri"/>
              <a:cs typeface="Calibri"/>
              <a:sym typeface="Calibri"/>
            </a:endParaRPr>
          </a:p>
        </p:txBody>
      </p:sp>
      <p:sp>
        <p:nvSpPr>
          <p:cNvPr id="191" name="Google Shape;19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00:36</a:t>
            </a:r>
            <a:endParaRPr b="0" i="0" sz="6000" u="none" cap="none" strike="noStrike">
              <a:solidFill>
                <a:schemeClr val="dk1"/>
              </a:solidFill>
              <a:latin typeface="Calibri"/>
              <a:ea typeface="Calibri"/>
              <a:cs typeface="Calibri"/>
              <a:sym typeface="Calibri"/>
            </a:endParaRPr>
          </a:p>
        </p:txBody>
      </p:sp>
      <p:sp>
        <p:nvSpPr>
          <p:cNvPr id="192" name="Google Shape;19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00:35</a:t>
            </a:r>
            <a:endParaRPr b="0" i="0" sz="6000" u="none" cap="none" strike="noStrike">
              <a:solidFill>
                <a:schemeClr val="dk1"/>
              </a:solidFill>
              <a:latin typeface="Calibri"/>
              <a:ea typeface="Calibri"/>
              <a:cs typeface="Calibri"/>
              <a:sym typeface="Calibri"/>
            </a:endParaRPr>
          </a:p>
        </p:txBody>
      </p:sp>
      <p:sp>
        <p:nvSpPr>
          <p:cNvPr id="193" name="Google Shape;19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00:34</a:t>
            </a:r>
            <a:endParaRPr b="0" i="0" sz="6000" u="none" cap="none" strike="noStrike">
              <a:solidFill>
                <a:schemeClr val="dk1"/>
              </a:solidFill>
              <a:latin typeface="Calibri"/>
              <a:ea typeface="Calibri"/>
              <a:cs typeface="Calibri"/>
              <a:sym typeface="Calibri"/>
            </a:endParaRPr>
          </a:p>
        </p:txBody>
      </p:sp>
      <p:sp>
        <p:nvSpPr>
          <p:cNvPr id="194" name="Google Shape;19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00:33</a:t>
            </a:r>
            <a:endParaRPr b="0" i="0" sz="6000" u="none" cap="none" strike="noStrike">
              <a:solidFill>
                <a:schemeClr val="dk1"/>
              </a:solidFill>
              <a:latin typeface="Calibri"/>
              <a:ea typeface="Calibri"/>
              <a:cs typeface="Calibri"/>
              <a:sym typeface="Calibri"/>
            </a:endParaRPr>
          </a:p>
        </p:txBody>
      </p:sp>
      <p:sp>
        <p:nvSpPr>
          <p:cNvPr id="195" name="Google Shape;19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00:32</a:t>
            </a:r>
            <a:endParaRPr b="0" i="0" sz="6000" u="none" cap="none" strike="noStrike">
              <a:solidFill>
                <a:schemeClr val="dk1"/>
              </a:solidFill>
              <a:latin typeface="Calibri"/>
              <a:ea typeface="Calibri"/>
              <a:cs typeface="Calibri"/>
              <a:sym typeface="Calibri"/>
            </a:endParaRPr>
          </a:p>
        </p:txBody>
      </p:sp>
      <p:sp>
        <p:nvSpPr>
          <p:cNvPr id="196" name="Google Shape;19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00:31</a:t>
            </a:r>
            <a:endParaRPr b="0" i="0" sz="6000" u="none" cap="none" strike="noStrike">
              <a:solidFill>
                <a:schemeClr val="dk1"/>
              </a:solidFill>
              <a:latin typeface="Calibri"/>
              <a:ea typeface="Calibri"/>
              <a:cs typeface="Calibri"/>
              <a:sym typeface="Calibri"/>
            </a:endParaRPr>
          </a:p>
        </p:txBody>
      </p:sp>
      <p:sp>
        <p:nvSpPr>
          <p:cNvPr id="197" name="Google Shape;19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00:30</a:t>
            </a:r>
            <a:endParaRPr b="0" i="0" sz="6000" u="none" cap="none" strike="noStrike">
              <a:solidFill>
                <a:schemeClr val="dk1"/>
              </a:solidFill>
              <a:latin typeface="Calibri"/>
              <a:ea typeface="Calibri"/>
              <a:cs typeface="Calibri"/>
              <a:sym typeface="Calibri"/>
            </a:endParaRPr>
          </a:p>
        </p:txBody>
      </p:sp>
      <p:sp>
        <p:nvSpPr>
          <p:cNvPr id="198" name="Google Shape;19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00:29</a:t>
            </a:r>
            <a:endParaRPr b="0" i="0" sz="6000" u="none" cap="none" strike="noStrike">
              <a:solidFill>
                <a:schemeClr val="dk1"/>
              </a:solidFill>
              <a:latin typeface="Calibri"/>
              <a:ea typeface="Calibri"/>
              <a:cs typeface="Calibri"/>
              <a:sym typeface="Calibri"/>
            </a:endParaRPr>
          </a:p>
        </p:txBody>
      </p:sp>
      <p:sp>
        <p:nvSpPr>
          <p:cNvPr id="199" name="Google Shape;19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00:28</a:t>
            </a:r>
            <a:endParaRPr b="0" i="0" sz="6000" u="none" cap="none" strike="noStrike">
              <a:solidFill>
                <a:schemeClr val="dk1"/>
              </a:solidFill>
              <a:latin typeface="Calibri"/>
              <a:ea typeface="Calibri"/>
              <a:cs typeface="Calibri"/>
              <a:sym typeface="Calibri"/>
            </a:endParaRPr>
          </a:p>
        </p:txBody>
      </p:sp>
      <p:sp>
        <p:nvSpPr>
          <p:cNvPr id="200" name="Google Shape;20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00:27</a:t>
            </a:r>
            <a:endParaRPr b="0" i="0" sz="6000" u="none" cap="none" strike="noStrike">
              <a:solidFill>
                <a:schemeClr val="dk1"/>
              </a:solidFill>
              <a:latin typeface="Calibri"/>
              <a:ea typeface="Calibri"/>
              <a:cs typeface="Calibri"/>
              <a:sym typeface="Calibri"/>
            </a:endParaRPr>
          </a:p>
        </p:txBody>
      </p:sp>
      <p:sp>
        <p:nvSpPr>
          <p:cNvPr id="201" name="Google Shape;20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00:26</a:t>
            </a:r>
            <a:endParaRPr b="0" i="0" sz="6000" u="none" cap="none" strike="noStrike">
              <a:solidFill>
                <a:schemeClr val="dk1"/>
              </a:solidFill>
              <a:latin typeface="Calibri"/>
              <a:ea typeface="Calibri"/>
              <a:cs typeface="Calibri"/>
              <a:sym typeface="Calibri"/>
            </a:endParaRPr>
          </a:p>
        </p:txBody>
      </p:sp>
      <p:sp>
        <p:nvSpPr>
          <p:cNvPr id="202" name="Google Shape;20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00:25</a:t>
            </a:r>
            <a:endParaRPr b="0" i="0" sz="6000" u="none" cap="none" strike="noStrike">
              <a:solidFill>
                <a:schemeClr val="dk1"/>
              </a:solidFill>
              <a:latin typeface="Calibri"/>
              <a:ea typeface="Calibri"/>
              <a:cs typeface="Calibri"/>
              <a:sym typeface="Calibri"/>
            </a:endParaRPr>
          </a:p>
        </p:txBody>
      </p:sp>
      <p:sp>
        <p:nvSpPr>
          <p:cNvPr id="203" name="Google Shape;20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00:24</a:t>
            </a:r>
            <a:endParaRPr b="0" i="0" sz="6000" u="none" cap="none" strike="noStrike">
              <a:solidFill>
                <a:schemeClr val="dk1"/>
              </a:solidFill>
              <a:latin typeface="Calibri"/>
              <a:ea typeface="Calibri"/>
              <a:cs typeface="Calibri"/>
              <a:sym typeface="Calibri"/>
            </a:endParaRPr>
          </a:p>
        </p:txBody>
      </p:sp>
      <p:sp>
        <p:nvSpPr>
          <p:cNvPr id="204" name="Google Shape;20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00:23</a:t>
            </a:r>
            <a:endParaRPr b="0" i="0" sz="6000" u="none" cap="none" strike="noStrike">
              <a:solidFill>
                <a:schemeClr val="dk1"/>
              </a:solidFill>
              <a:latin typeface="Calibri"/>
              <a:ea typeface="Calibri"/>
              <a:cs typeface="Calibri"/>
              <a:sym typeface="Calibri"/>
            </a:endParaRPr>
          </a:p>
        </p:txBody>
      </p:sp>
      <p:sp>
        <p:nvSpPr>
          <p:cNvPr id="205" name="Google Shape;20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00:22</a:t>
            </a:r>
            <a:endParaRPr b="0" i="0" sz="6000" u="none" cap="none" strike="noStrike">
              <a:solidFill>
                <a:schemeClr val="dk1"/>
              </a:solidFill>
              <a:latin typeface="Calibri"/>
              <a:ea typeface="Calibri"/>
              <a:cs typeface="Calibri"/>
              <a:sym typeface="Calibri"/>
            </a:endParaRPr>
          </a:p>
        </p:txBody>
      </p:sp>
      <p:sp>
        <p:nvSpPr>
          <p:cNvPr id="206" name="Google Shape;20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00:21</a:t>
            </a:r>
            <a:endParaRPr b="0" i="0" sz="6000" u="none" cap="none" strike="noStrike">
              <a:solidFill>
                <a:schemeClr val="dk1"/>
              </a:solidFill>
              <a:latin typeface="Calibri"/>
              <a:ea typeface="Calibri"/>
              <a:cs typeface="Calibri"/>
              <a:sym typeface="Calibri"/>
            </a:endParaRPr>
          </a:p>
        </p:txBody>
      </p:sp>
      <p:sp>
        <p:nvSpPr>
          <p:cNvPr id="207" name="Google Shape;20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00:20</a:t>
            </a:r>
            <a:endParaRPr b="0" i="0" sz="6000" u="none" cap="none" strike="noStrike">
              <a:solidFill>
                <a:schemeClr val="dk1"/>
              </a:solidFill>
              <a:latin typeface="Calibri"/>
              <a:ea typeface="Calibri"/>
              <a:cs typeface="Calibri"/>
              <a:sym typeface="Calibri"/>
            </a:endParaRPr>
          </a:p>
        </p:txBody>
      </p:sp>
      <p:sp>
        <p:nvSpPr>
          <p:cNvPr id="208" name="Google Shape;20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00:19</a:t>
            </a:r>
            <a:endParaRPr b="0" i="0" sz="6000" u="none" cap="none" strike="noStrike">
              <a:solidFill>
                <a:schemeClr val="dk1"/>
              </a:solidFill>
              <a:latin typeface="Calibri"/>
              <a:ea typeface="Calibri"/>
              <a:cs typeface="Calibri"/>
              <a:sym typeface="Calibri"/>
            </a:endParaRPr>
          </a:p>
        </p:txBody>
      </p:sp>
      <p:sp>
        <p:nvSpPr>
          <p:cNvPr id="209" name="Google Shape;20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00:18</a:t>
            </a:r>
            <a:endParaRPr b="0" i="0" sz="6000" u="none" cap="none" strike="noStrike">
              <a:solidFill>
                <a:schemeClr val="dk1"/>
              </a:solidFill>
              <a:latin typeface="Calibri"/>
              <a:ea typeface="Calibri"/>
              <a:cs typeface="Calibri"/>
              <a:sym typeface="Calibri"/>
            </a:endParaRPr>
          </a:p>
        </p:txBody>
      </p:sp>
      <p:sp>
        <p:nvSpPr>
          <p:cNvPr id="210" name="Google Shape;21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00:17</a:t>
            </a:r>
            <a:endParaRPr b="0" i="0" sz="6000" u="none" cap="none" strike="noStrike">
              <a:solidFill>
                <a:schemeClr val="dk1"/>
              </a:solidFill>
              <a:latin typeface="Calibri"/>
              <a:ea typeface="Calibri"/>
              <a:cs typeface="Calibri"/>
              <a:sym typeface="Calibri"/>
            </a:endParaRPr>
          </a:p>
        </p:txBody>
      </p:sp>
      <p:sp>
        <p:nvSpPr>
          <p:cNvPr id="211" name="Google Shape;21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00:16</a:t>
            </a:r>
            <a:endParaRPr b="0" i="0" sz="6000" u="none" cap="none" strike="noStrike">
              <a:solidFill>
                <a:schemeClr val="dk1"/>
              </a:solidFill>
              <a:latin typeface="Calibri"/>
              <a:ea typeface="Calibri"/>
              <a:cs typeface="Calibri"/>
              <a:sym typeface="Calibri"/>
            </a:endParaRPr>
          </a:p>
        </p:txBody>
      </p:sp>
      <p:sp>
        <p:nvSpPr>
          <p:cNvPr id="212" name="Google Shape;21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00:15</a:t>
            </a:r>
            <a:endParaRPr b="0" i="0" sz="6000" u="none" cap="none" strike="noStrike">
              <a:solidFill>
                <a:schemeClr val="dk1"/>
              </a:solidFill>
              <a:latin typeface="Calibri"/>
              <a:ea typeface="Calibri"/>
              <a:cs typeface="Calibri"/>
              <a:sym typeface="Calibri"/>
            </a:endParaRPr>
          </a:p>
        </p:txBody>
      </p:sp>
      <p:sp>
        <p:nvSpPr>
          <p:cNvPr id="213" name="Google Shape;21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00:14</a:t>
            </a:r>
            <a:endParaRPr b="0" i="0" sz="6000" u="none" cap="none" strike="noStrike">
              <a:solidFill>
                <a:schemeClr val="dk1"/>
              </a:solidFill>
              <a:latin typeface="Calibri"/>
              <a:ea typeface="Calibri"/>
              <a:cs typeface="Calibri"/>
              <a:sym typeface="Calibri"/>
            </a:endParaRPr>
          </a:p>
        </p:txBody>
      </p:sp>
      <p:sp>
        <p:nvSpPr>
          <p:cNvPr id="214" name="Google Shape;21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00:13</a:t>
            </a:r>
            <a:endParaRPr b="0" i="0" sz="6000" u="none" cap="none" strike="noStrike">
              <a:solidFill>
                <a:schemeClr val="dk1"/>
              </a:solidFill>
              <a:latin typeface="Calibri"/>
              <a:ea typeface="Calibri"/>
              <a:cs typeface="Calibri"/>
              <a:sym typeface="Calibri"/>
            </a:endParaRPr>
          </a:p>
        </p:txBody>
      </p:sp>
      <p:sp>
        <p:nvSpPr>
          <p:cNvPr id="215" name="Google Shape;21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00:12</a:t>
            </a:r>
            <a:endParaRPr b="0" i="0" sz="6000" u="none" cap="none" strike="noStrike">
              <a:solidFill>
                <a:schemeClr val="dk1"/>
              </a:solidFill>
              <a:latin typeface="Calibri"/>
              <a:ea typeface="Calibri"/>
              <a:cs typeface="Calibri"/>
              <a:sym typeface="Calibri"/>
            </a:endParaRPr>
          </a:p>
        </p:txBody>
      </p:sp>
      <p:sp>
        <p:nvSpPr>
          <p:cNvPr id="216" name="Google Shape;21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00:11</a:t>
            </a:r>
            <a:endParaRPr b="0" i="0" sz="6000" u="none" cap="none" strike="noStrike">
              <a:solidFill>
                <a:schemeClr val="dk1"/>
              </a:solidFill>
              <a:latin typeface="Calibri"/>
              <a:ea typeface="Calibri"/>
              <a:cs typeface="Calibri"/>
              <a:sym typeface="Calibri"/>
            </a:endParaRPr>
          </a:p>
        </p:txBody>
      </p:sp>
      <p:sp>
        <p:nvSpPr>
          <p:cNvPr id="217" name="Google Shape;21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00:10</a:t>
            </a:r>
            <a:endParaRPr b="0" i="0" sz="6000" u="none" cap="none" strike="noStrike">
              <a:solidFill>
                <a:schemeClr val="dk1"/>
              </a:solidFill>
              <a:latin typeface="Calibri"/>
              <a:ea typeface="Calibri"/>
              <a:cs typeface="Calibri"/>
              <a:sym typeface="Calibri"/>
            </a:endParaRPr>
          </a:p>
        </p:txBody>
      </p:sp>
      <p:sp>
        <p:nvSpPr>
          <p:cNvPr id="218" name="Google Shape;21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00:09</a:t>
            </a:r>
            <a:endParaRPr b="0" i="0" sz="6000" u="none" cap="none" strike="noStrike">
              <a:solidFill>
                <a:schemeClr val="dk1"/>
              </a:solidFill>
              <a:latin typeface="Calibri"/>
              <a:ea typeface="Calibri"/>
              <a:cs typeface="Calibri"/>
              <a:sym typeface="Calibri"/>
            </a:endParaRPr>
          </a:p>
        </p:txBody>
      </p:sp>
      <p:sp>
        <p:nvSpPr>
          <p:cNvPr id="219" name="Google Shape;21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00:08</a:t>
            </a:r>
            <a:endParaRPr b="0" i="0" sz="6000" u="none" cap="none" strike="noStrike">
              <a:solidFill>
                <a:schemeClr val="dk1"/>
              </a:solidFill>
              <a:latin typeface="Calibri"/>
              <a:ea typeface="Calibri"/>
              <a:cs typeface="Calibri"/>
              <a:sym typeface="Calibri"/>
            </a:endParaRPr>
          </a:p>
        </p:txBody>
      </p:sp>
      <p:sp>
        <p:nvSpPr>
          <p:cNvPr id="220" name="Google Shape;22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00:07</a:t>
            </a:r>
            <a:endParaRPr b="0" i="0" sz="6000" u="none" cap="none" strike="noStrike">
              <a:solidFill>
                <a:schemeClr val="dk1"/>
              </a:solidFill>
              <a:latin typeface="Calibri"/>
              <a:ea typeface="Calibri"/>
              <a:cs typeface="Calibri"/>
              <a:sym typeface="Calibri"/>
            </a:endParaRPr>
          </a:p>
        </p:txBody>
      </p:sp>
      <p:sp>
        <p:nvSpPr>
          <p:cNvPr id="221" name="Google Shape;22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00:06</a:t>
            </a:r>
            <a:endParaRPr b="0" i="0" sz="6000" u="none" cap="none" strike="noStrike">
              <a:solidFill>
                <a:schemeClr val="dk1"/>
              </a:solidFill>
              <a:latin typeface="Calibri"/>
              <a:ea typeface="Calibri"/>
              <a:cs typeface="Calibri"/>
              <a:sym typeface="Calibri"/>
            </a:endParaRPr>
          </a:p>
        </p:txBody>
      </p:sp>
      <p:sp>
        <p:nvSpPr>
          <p:cNvPr id="222" name="Google Shape;22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00:05</a:t>
            </a:r>
            <a:endParaRPr b="0" i="0" sz="6000" u="none" cap="none" strike="noStrike">
              <a:solidFill>
                <a:schemeClr val="dk1"/>
              </a:solidFill>
              <a:latin typeface="Calibri"/>
              <a:ea typeface="Calibri"/>
              <a:cs typeface="Calibri"/>
              <a:sym typeface="Calibri"/>
            </a:endParaRPr>
          </a:p>
        </p:txBody>
      </p:sp>
      <p:sp>
        <p:nvSpPr>
          <p:cNvPr id="223" name="Google Shape;22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00:04</a:t>
            </a:r>
            <a:endParaRPr b="0" i="0" sz="6000" u="none" cap="none" strike="noStrike">
              <a:solidFill>
                <a:schemeClr val="dk1"/>
              </a:solidFill>
              <a:latin typeface="Calibri"/>
              <a:ea typeface="Calibri"/>
              <a:cs typeface="Calibri"/>
              <a:sym typeface="Calibri"/>
            </a:endParaRPr>
          </a:p>
        </p:txBody>
      </p:sp>
      <p:sp>
        <p:nvSpPr>
          <p:cNvPr id="224" name="Google Shape;22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00:03</a:t>
            </a:r>
            <a:endParaRPr b="0" i="0" sz="6000" u="none" cap="none" strike="noStrike">
              <a:solidFill>
                <a:schemeClr val="dk1"/>
              </a:solidFill>
              <a:latin typeface="Calibri"/>
              <a:ea typeface="Calibri"/>
              <a:cs typeface="Calibri"/>
              <a:sym typeface="Calibri"/>
            </a:endParaRPr>
          </a:p>
        </p:txBody>
      </p:sp>
      <p:sp>
        <p:nvSpPr>
          <p:cNvPr id="225" name="Google Shape;22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00:02</a:t>
            </a:r>
            <a:endParaRPr b="0" i="0" sz="6000" u="none" cap="none" strike="noStrike">
              <a:solidFill>
                <a:schemeClr val="dk1"/>
              </a:solidFill>
              <a:latin typeface="Calibri"/>
              <a:ea typeface="Calibri"/>
              <a:cs typeface="Calibri"/>
              <a:sym typeface="Calibri"/>
            </a:endParaRPr>
          </a:p>
        </p:txBody>
      </p:sp>
      <p:sp>
        <p:nvSpPr>
          <p:cNvPr id="226" name="Google Shape;22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00:01</a:t>
            </a:r>
            <a:endParaRPr b="0" i="0" sz="6000" u="none" cap="none" strike="noStrike">
              <a:solidFill>
                <a:schemeClr val="dk1"/>
              </a:solidFill>
              <a:latin typeface="Calibri"/>
              <a:ea typeface="Calibri"/>
              <a:cs typeface="Calibri"/>
              <a:sym typeface="Calibri"/>
            </a:endParaRPr>
          </a:p>
        </p:txBody>
      </p:sp>
      <p:sp>
        <p:nvSpPr>
          <p:cNvPr id="227" name="Google Shape;22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04:00</a:t>
            </a:r>
            <a:endParaRPr b="0" i="0" sz="6000" u="none" cap="none" strike="noStrike">
              <a:solidFill>
                <a:schemeClr val="dk1"/>
              </a:solidFill>
              <a:latin typeface="Calibri"/>
              <a:ea typeface="Calibri"/>
              <a:cs typeface="Calibri"/>
              <a:sym typeface="Calibri"/>
            </a:endParaRPr>
          </a:p>
        </p:txBody>
      </p:sp>
      <p:sp>
        <p:nvSpPr>
          <p:cNvPr id="228" name="Google Shape;22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03:59</a:t>
            </a:r>
            <a:endParaRPr b="0" i="0" sz="6000" u="none" cap="none" strike="noStrike">
              <a:solidFill>
                <a:schemeClr val="dk1"/>
              </a:solidFill>
              <a:latin typeface="Calibri"/>
              <a:ea typeface="Calibri"/>
              <a:cs typeface="Calibri"/>
              <a:sym typeface="Calibri"/>
            </a:endParaRPr>
          </a:p>
        </p:txBody>
      </p:sp>
      <p:sp>
        <p:nvSpPr>
          <p:cNvPr id="229" name="Google Shape;22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03:58</a:t>
            </a:r>
            <a:endParaRPr b="0" i="0" sz="6000" u="none" cap="none" strike="noStrike">
              <a:solidFill>
                <a:schemeClr val="dk1"/>
              </a:solidFill>
              <a:latin typeface="Calibri"/>
              <a:ea typeface="Calibri"/>
              <a:cs typeface="Calibri"/>
              <a:sym typeface="Calibri"/>
            </a:endParaRPr>
          </a:p>
        </p:txBody>
      </p:sp>
      <p:sp>
        <p:nvSpPr>
          <p:cNvPr id="230" name="Google Shape;23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03:57</a:t>
            </a:r>
            <a:endParaRPr b="0" i="0" sz="6000" u="none" cap="none" strike="noStrike">
              <a:solidFill>
                <a:schemeClr val="dk1"/>
              </a:solidFill>
              <a:latin typeface="Calibri"/>
              <a:ea typeface="Calibri"/>
              <a:cs typeface="Calibri"/>
              <a:sym typeface="Calibri"/>
            </a:endParaRPr>
          </a:p>
        </p:txBody>
      </p:sp>
      <p:sp>
        <p:nvSpPr>
          <p:cNvPr id="231" name="Google Shape;23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03:56</a:t>
            </a:r>
            <a:endParaRPr b="0" i="0" sz="6000" u="none" cap="none" strike="noStrike">
              <a:solidFill>
                <a:schemeClr val="dk1"/>
              </a:solidFill>
              <a:latin typeface="Calibri"/>
              <a:ea typeface="Calibri"/>
              <a:cs typeface="Calibri"/>
              <a:sym typeface="Calibri"/>
            </a:endParaRPr>
          </a:p>
        </p:txBody>
      </p:sp>
      <p:sp>
        <p:nvSpPr>
          <p:cNvPr id="232" name="Google Shape;23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03:55</a:t>
            </a:r>
            <a:endParaRPr b="0" i="0" sz="6000" u="none" cap="none" strike="noStrike">
              <a:solidFill>
                <a:schemeClr val="dk1"/>
              </a:solidFill>
              <a:latin typeface="Calibri"/>
              <a:ea typeface="Calibri"/>
              <a:cs typeface="Calibri"/>
              <a:sym typeface="Calibri"/>
            </a:endParaRPr>
          </a:p>
        </p:txBody>
      </p:sp>
      <p:sp>
        <p:nvSpPr>
          <p:cNvPr id="233" name="Google Shape;23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03:54</a:t>
            </a:r>
            <a:endParaRPr b="0" i="0" sz="6000" u="none" cap="none" strike="noStrike">
              <a:solidFill>
                <a:schemeClr val="dk1"/>
              </a:solidFill>
              <a:latin typeface="Calibri"/>
              <a:ea typeface="Calibri"/>
              <a:cs typeface="Calibri"/>
              <a:sym typeface="Calibri"/>
            </a:endParaRPr>
          </a:p>
        </p:txBody>
      </p:sp>
      <p:sp>
        <p:nvSpPr>
          <p:cNvPr id="234" name="Google Shape;23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03:53</a:t>
            </a:r>
            <a:endParaRPr b="0" i="0" sz="6000" u="none" cap="none" strike="noStrike">
              <a:solidFill>
                <a:schemeClr val="dk1"/>
              </a:solidFill>
              <a:latin typeface="Calibri"/>
              <a:ea typeface="Calibri"/>
              <a:cs typeface="Calibri"/>
              <a:sym typeface="Calibri"/>
            </a:endParaRPr>
          </a:p>
        </p:txBody>
      </p:sp>
      <p:sp>
        <p:nvSpPr>
          <p:cNvPr id="235" name="Google Shape;23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03:52</a:t>
            </a:r>
            <a:endParaRPr b="0" i="0" sz="6000" u="none" cap="none" strike="noStrike">
              <a:solidFill>
                <a:schemeClr val="dk1"/>
              </a:solidFill>
              <a:latin typeface="Calibri"/>
              <a:ea typeface="Calibri"/>
              <a:cs typeface="Calibri"/>
              <a:sym typeface="Calibri"/>
            </a:endParaRPr>
          </a:p>
        </p:txBody>
      </p:sp>
      <p:sp>
        <p:nvSpPr>
          <p:cNvPr id="236" name="Google Shape;23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03:51</a:t>
            </a:r>
            <a:endParaRPr b="0" i="0" sz="6000" u="none" cap="none" strike="noStrike">
              <a:solidFill>
                <a:schemeClr val="dk1"/>
              </a:solidFill>
              <a:latin typeface="Calibri"/>
              <a:ea typeface="Calibri"/>
              <a:cs typeface="Calibri"/>
              <a:sym typeface="Calibri"/>
            </a:endParaRPr>
          </a:p>
        </p:txBody>
      </p:sp>
      <p:sp>
        <p:nvSpPr>
          <p:cNvPr id="237" name="Google Shape;23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03:50</a:t>
            </a:r>
            <a:endParaRPr b="0" i="0" sz="6000" u="none" cap="none" strike="noStrike">
              <a:solidFill>
                <a:schemeClr val="dk1"/>
              </a:solidFill>
              <a:latin typeface="Calibri"/>
              <a:ea typeface="Calibri"/>
              <a:cs typeface="Calibri"/>
              <a:sym typeface="Calibri"/>
            </a:endParaRPr>
          </a:p>
        </p:txBody>
      </p:sp>
      <p:sp>
        <p:nvSpPr>
          <p:cNvPr id="238" name="Google Shape;23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03:49</a:t>
            </a:r>
            <a:endParaRPr b="0" i="0" sz="6000" u="none" cap="none" strike="noStrike">
              <a:solidFill>
                <a:schemeClr val="dk1"/>
              </a:solidFill>
              <a:latin typeface="Calibri"/>
              <a:ea typeface="Calibri"/>
              <a:cs typeface="Calibri"/>
              <a:sym typeface="Calibri"/>
            </a:endParaRPr>
          </a:p>
        </p:txBody>
      </p:sp>
      <p:sp>
        <p:nvSpPr>
          <p:cNvPr id="239" name="Google Shape;23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03:48</a:t>
            </a:r>
            <a:endParaRPr b="0" i="0" sz="6000" u="none" cap="none" strike="noStrike">
              <a:solidFill>
                <a:schemeClr val="dk1"/>
              </a:solidFill>
              <a:latin typeface="Calibri"/>
              <a:ea typeface="Calibri"/>
              <a:cs typeface="Calibri"/>
              <a:sym typeface="Calibri"/>
            </a:endParaRPr>
          </a:p>
        </p:txBody>
      </p:sp>
      <p:sp>
        <p:nvSpPr>
          <p:cNvPr id="240" name="Google Shape;24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03:47</a:t>
            </a:r>
            <a:endParaRPr b="0" i="0" sz="6000" u="none" cap="none" strike="noStrike">
              <a:solidFill>
                <a:schemeClr val="dk1"/>
              </a:solidFill>
              <a:latin typeface="Calibri"/>
              <a:ea typeface="Calibri"/>
              <a:cs typeface="Calibri"/>
              <a:sym typeface="Calibri"/>
            </a:endParaRPr>
          </a:p>
        </p:txBody>
      </p:sp>
      <p:sp>
        <p:nvSpPr>
          <p:cNvPr id="241" name="Google Shape;24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03:46</a:t>
            </a:r>
            <a:endParaRPr b="0" i="0" sz="6000" u="none" cap="none" strike="noStrike">
              <a:solidFill>
                <a:schemeClr val="dk1"/>
              </a:solidFill>
              <a:latin typeface="Calibri"/>
              <a:ea typeface="Calibri"/>
              <a:cs typeface="Calibri"/>
              <a:sym typeface="Calibri"/>
            </a:endParaRPr>
          </a:p>
        </p:txBody>
      </p:sp>
      <p:sp>
        <p:nvSpPr>
          <p:cNvPr id="242" name="Google Shape;24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03:45</a:t>
            </a:r>
            <a:endParaRPr b="0" i="0" sz="6000" u="none" cap="none" strike="noStrike">
              <a:solidFill>
                <a:schemeClr val="dk1"/>
              </a:solidFill>
              <a:latin typeface="Calibri"/>
              <a:ea typeface="Calibri"/>
              <a:cs typeface="Calibri"/>
              <a:sym typeface="Calibri"/>
            </a:endParaRPr>
          </a:p>
        </p:txBody>
      </p:sp>
      <p:sp>
        <p:nvSpPr>
          <p:cNvPr id="243" name="Google Shape;24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03:44</a:t>
            </a:r>
            <a:endParaRPr b="0" i="0" sz="6000" u="none" cap="none" strike="noStrike">
              <a:solidFill>
                <a:schemeClr val="dk1"/>
              </a:solidFill>
              <a:latin typeface="Calibri"/>
              <a:ea typeface="Calibri"/>
              <a:cs typeface="Calibri"/>
              <a:sym typeface="Calibri"/>
            </a:endParaRPr>
          </a:p>
        </p:txBody>
      </p:sp>
      <p:sp>
        <p:nvSpPr>
          <p:cNvPr id="244" name="Google Shape;24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03:43</a:t>
            </a:r>
            <a:endParaRPr b="0" i="0" sz="6000" u="none" cap="none" strike="noStrike">
              <a:solidFill>
                <a:schemeClr val="dk1"/>
              </a:solidFill>
              <a:latin typeface="Calibri"/>
              <a:ea typeface="Calibri"/>
              <a:cs typeface="Calibri"/>
              <a:sym typeface="Calibri"/>
            </a:endParaRPr>
          </a:p>
        </p:txBody>
      </p:sp>
      <p:sp>
        <p:nvSpPr>
          <p:cNvPr id="245" name="Google Shape;24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03:42</a:t>
            </a:r>
            <a:endParaRPr b="0" i="0" sz="6000" u="none" cap="none" strike="noStrike">
              <a:solidFill>
                <a:schemeClr val="dk1"/>
              </a:solidFill>
              <a:latin typeface="Calibri"/>
              <a:ea typeface="Calibri"/>
              <a:cs typeface="Calibri"/>
              <a:sym typeface="Calibri"/>
            </a:endParaRPr>
          </a:p>
        </p:txBody>
      </p:sp>
      <p:sp>
        <p:nvSpPr>
          <p:cNvPr id="246" name="Google Shape;24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03:41</a:t>
            </a:r>
            <a:endParaRPr b="0" i="0" sz="6000" u="none" cap="none" strike="noStrike">
              <a:solidFill>
                <a:schemeClr val="dk1"/>
              </a:solidFill>
              <a:latin typeface="Calibri"/>
              <a:ea typeface="Calibri"/>
              <a:cs typeface="Calibri"/>
              <a:sym typeface="Calibri"/>
            </a:endParaRPr>
          </a:p>
        </p:txBody>
      </p:sp>
      <p:sp>
        <p:nvSpPr>
          <p:cNvPr id="247" name="Google Shape;24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03:40</a:t>
            </a:r>
            <a:endParaRPr b="0" i="0" sz="6000" u="none" cap="none" strike="noStrike">
              <a:solidFill>
                <a:schemeClr val="dk1"/>
              </a:solidFill>
              <a:latin typeface="Calibri"/>
              <a:ea typeface="Calibri"/>
              <a:cs typeface="Calibri"/>
              <a:sym typeface="Calibri"/>
            </a:endParaRPr>
          </a:p>
        </p:txBody>
      </p:sp>
      <p:sp>
        <p:nvSpPr>
          <p:cNvPr id="248" name="Google Shape;24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03:39</a:t>
            </a:r>
            <a:endParaRPr b="0" i="0" sz="6000" u="none" cap="none" strike="noStrike">
              <a:solidFill>
                <a:schemeClr val="dk1"/>
              </a:solidFill>
              <a:latin typeface="Calibri"/>
              <a:ea typeface="Calibri"/>
              <a:cs typeface="Calibri"/>
              <a:sym typeface="Calibri"/>
            </a:endParaRPr>
          </a:p>
        </p:txBody>
      </p:sp>
      <p:sp>
        <p:nvSpPr>
          <p:cNvPr id="249" name="Google Shape;24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03:38</a:t>
            </a:r>
            <a:endParaRPr b="0" i="0" sz="6000" u="none" cap="none" strike="noStrike">
              <a:solidFill>
                <a:schemeClr val="dk1"/>
              </a:solidFill>
              <a:latin typeface="Calibri"/>
              <a:ea typeface="Calibri"/>
              <a:cs typeface="Calibri"/>
              <a:sym typeface="Calibri"/>
            </a:endParaRPr>
          </a:p>
        </p:txBody>
      </p:sp>
      <p:sp>
        <p:nvSpPr>
          <p:cNvPr id="250" name="Google Shape;25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03:37</a:t>
            </a:r>
            <a:endParaRPr b="0" i="0" sz="6000" u="none" cap="none" strike="noStrike">
              <a:solidFill>
                <a:schemeClr val="dk1"/>
              </a:solidFill>
              <a:latin typeface="Calibri"/>
              <a:ea typeface="Calibri"/>
              <a:cs typeface="Calibri"/>
              <a:sym typeface="Calibri"/>
            </a:endParaRPr>
          </a:p>
        </p:txBody>
      </p:sp>
      <p:sp>
        <p:nvSpPr>
          <p:cNvPr id="251" name="Google Shape;25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03:36</a:t>
            </a:r>
            <a:endParaRPr b="0" i="0" sz="6000" u="none" cap="none" strike="noStrike">
              <a:solidFill>
                <a:schemeClr val="dk1"/>
              </a:solidFill>
              <a:latin typeface="Calibri"/>
              <a:ea typeface="Calibri"/>
              <a:cs typeface="Calibri"/>
              <a:sym typeface="Calibri"/>
            </a:endParaRPr>
          </a:p>
        </p:txBody>
      </p:sp>
      <p:sp>
        <p:nvSpPr>
          <p:cNvPr id="252" name="Google Shape;25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03:35</a:t>
            </a:r>
            <a:endParaRPr b="0" i="0" sz="6000" u="none" cap="none" strike="noStrike">
              <a:solidFill>
                <a:schemeClr val="dk1"/>
              </a:solidFill>
              <a:latin typeface="Calibri"/>
              <a:ea typeface="Calibri"/>
              <a:cs typeface="Calibri"/>
              <a:sym typeface="Calibri"/>
            </a:endParaRPr>
          </a:p>
        </p:txBody>
      </p:sp>
      <p:sp>
        <p:nvSpPr>
          <p:cNvPr id="253" name="Google Shape;25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03:34</a:t>
            </a:r>
            <a:endParaRPr b="0" i="0" sz="6000" u="none" cap="none" strike="noStrike">
              <a:solidFill>
                <a:schemeClr val="dk1"/>
              </a:solidFill>
              <a:latin typeface="Calibri"/>
              <a:ea typeface="Calibri"/>
              <a:cs typeface="Calibri"/>
              <a:sym typeface="Calibri"/>
            </a:endParaRPr>
          </a:p>
        </p:txBody>
      </p:sp>
      <p:sp>
        <p:nvSpPr>
          <p:cNvPr id="254" name="Google Shape;25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03:33</a:t>
            </a:r>
            <a:endParaRPr b="0" i="0" sz="6000" u="none" cap="none" strike="noStrike">
              <a:solidFill>
                <a:schemeClr val="dk1"/>
              </a:solidFill>
              <a:latin typeface="Calibri"/>
              <a:ea typeface="Calibri"/>
              <a:cs typeface="Calibri"/>
              <a:sym typeface="Calibri"/>
            </a:endParaRPr>
          </a:p>
        </p:txBody>
      </p:sp>
      <p:sp>
        <p:nvSpPr>
          <p:cNvPr id="255" name="Google Shape;25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03:32</a:t>
            </a:r>
            <a:endParaRPr b="0" i="0" sz="6000" u="none" cap="none" strike="noStrike">
              <a:solidFill>
                <a:schemeClr val="dk1"/>
              </a:solidFill>
              <a:latin typeface="Calibri"/>
              <a:ea typeface="Calibri"/>
              <a:cs typeface="Calibri"/>
              <a:sym typeface="Calibri"/>
            </a:endParaRPr>
          </a:p>
        </p:txBody>
      </p:sp>
      <p:sp>
        <p:nvSpPr>
          <p:cNvPr id="256" name="Google Shape;25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03:31</a:t>
            </a:r>
            <a:endParaRPr b="0" i="0" sz="6000" u="none" cap="none" strike="noStrike">
              <a:solidFill>
                <a:schemeClr val="dk1"/>
              </a:solidFill>
              <a:latin typeface="Calibri"/>
              <a:ea typeface="Calibri"/>
              <a:cs typeface="Calibri"/>
              <a:sym typeface="Calibri"/>
            </a:endParaRPr>
          </a:p>
        </p:txBody>
      </p:sp>
      <p:sp>
        <p:nvSpPr>
          <p:cNvPr id="257" name="Google Shape;25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03:30</a:t>
            </a:r>
            <a:endParaRPr b="0" i="0" sz="6000" u="none" cap="none" strike="noStrike">
              <a:solidFill>
                <a:schemeClr val="dk1"/>
              </a:solidFill>
              <a:latin typeface="Calibri"/>
              <a:ea typeface="Calibri"/>
              <a:cs typeface="Calibri"/>
              <a:sym typeface="Calibri"/>
            </a:endParaRPr>
          </a:p>
        </p:txBody>
      </p:sp>
      <p:sp>
        <p:nvSpPr>
          <p:cNvPr id="258" name="Google Shape;25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03:29</a:t>
            </a:r>
            <a:endParaRPr b="0" i="0" sz="6000" u="none" cap="none" strike="noStrike">
              <a:solidFill>
                <a:schemeClr val="dk1"/>
              </a:solidFill>
              <a:latin typeface="Calibri"/>
              <a:ea typeface="Calibri"/>
              <a:cs typeface="Calibri"/>
              <a:sym typeface="Calibri"/>
            </a:endParaRPr>
          </a:p>
        </p:txBody>
      </p:sp>
      <p:sp>
        <p:nvSpPr>
          <p:cNvPr id="259" name="Google Shape;25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03:28</a:t>
            </a:r>
            <a:endParaRPr b="0" i="0" sz="6000" u="none" cap="none" strike="noStrike">
              <a:solidFill>
                <a:schemeClr val="dk1"/>
              </a:solidFill>
              <a:latin typeface="Calibri"/>
              <a:ea typeface="Calibri"/>
              <a:cs typeface="Calibri"/>
              <a:sym typeface="Calibri"/>
            </a:endParaRPr>
          </a:p>
        </p:txBody>
      </p:sp>
      <p:sp>
        <p:nvSpPr>
          <p:cNvPr id="260" name="Google Shape;26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03:27</a:t>
            </a:r>
            <a:endParaRPr b="0" i="0" sz="6000" u="none" cap="none" strike="noStrike">
              <a:solidFill>
                <a:schemeClr val="dk1"/>
              </a:solidFill>
              <a:latin typeface="Calibri"/>
              <a:ea typeface="Calibri"/>
              <a:cs typeface="Calibri"/>
              <a:sym typeface="Calibri"/>
            </a:endParaRPr>
          </a:p>
        </p:txBody>
      </p:sp>
      <p:sp>
        <p:nvSpPr>
          <p:cNvPr id="261" name="Google Shape;26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03:26</a:t>
            </a:r>
            <a:endParaRPr b="0" i="0" sz="6000" u="none" cap="none" strike="noStrike">
              <a:solidFill>
                <a:schemeClr val="dk1"/>
              </a:solidFill>
              <a:latin typeface="Calibri"/>
              <a:ea typeface="Calibri"/>
              <a:cs typeface="Calibri"/>
              <a:sym typeface="Calibri"/>
            </a:endParaRPr>
          </a:p>
        </p:txBody>
      </p:sp>
      <p:sp>
        <p:nvSpPr>
          <p:cNvPr id="262" name="Google Shape;26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03:25</a:t>
            </a:r>
            <a:endParaRPr b="0" i="0" sz="6000" u="none" cap="none" strike="noStrike">
              <a:solidFill>
                <a:schemeClr val="dk1"/>
              </a:solidFill>
              <a:latin typeface="Calibri"/>
              <a:ea typeface="Calibri"/>
              <a:cs typeface="Calibri"/>
              <a:sym typeface="Calibri"/>
            </a:endParaRPr>
          </a:p>
        </p:txBody>
      </p:sp>
      <p:sp>
        <p:nvSpPr>
          <p:cNvPr id="263" name="Google Shape;26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03:24</a:t>
            </a:r>
            <a:endParaRPr b="0" i="0" sz="6000" u="none" cap="none" strike="noStrike">
              <a:solidFill>
                <a:schemeClr val="dk1"/>
              </a:solidFill>
              <a:latin typeface="Calibri"/>
              <a:ea typeface="Calibri"/>
              <a:cs typeface="Calibri"/>
              <a:sym typeface="Calibri"/>
            </a:endParaRPr>
          </a:p>
        </p:txBody>
      </p:sp>
      <p:sp>
        <p:nvSpPr>
          <p:cNvPr id="264" name="Google Shape;26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03:23</a:t>
            </a:r>
            <a:endParaRPr b="0" i="0" sz="6000" u="none" cap="none" strike="noStrike">
              <a:solidFill>
                <a:schemeClr val="dk1"/>
              </a:solidFill>
              <a:latin typeface="Calibri"/>
              <a:ea typeface="Calibri"/>
              <a:cs typeface="Calibri"/>
              <a:sym typeface="Calibri"/>
            </a:endParaRPr>
          </a:p>
        </p:txBody>
      </p:sp>
      <p:sp>
        <p:nvSpPr>
          <p:cNvPr id="265" name="Google Shape;26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03:22</a:t>
            </a:r>
            <a:endParaRPr b="0" i="0" sz="6000" u="none" cap="none" strike="noStrike">
              <a:solidFill>
                <a:schemeClr val="dk1"/>
              </a:solidFill>
              <a:latin typeface="Calibri"/>
              <a:ea typeface="Calibri"/>
              <a:cs typeface="Calibri"/>
              <a:sym typeface="Calibri"/>
            </a:endParaRPr>
          </a:p>
        </p:txBody>
      </p:sp>
      <p:sp>
        <p:nvSpPr>
          <p:cNvPr id="266" name="Google Shape;26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03:21</a:t>
            </a:r>
            <a:endParaRPr b="0" i="0" sz="6000" u="none" cap="none" strike="noStrike">
              <a:solidFill>
                <a:schemeClr val="dk1"/>
              </a:solidFill>
              <a:latin typeface="Calibri"/>
              <a:ea typeface="Calibri"/>
              <a:cs typeface="Calibri"/>
              <a:sym typeface="Calibri"/>
            </a:endParaRPr>
          </a:p>
        </p:txBody>
      </p:sp>
      <p:sp>
        <p:nvSpPr>
          <p:cNvPr id="267" name="Google Shape;26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03:20</a:t>
            </a:r>
            <a:endParaRPr b="0" i="0" sz="6000" u="none" cap="none" strike="noStrike">
              <a:solidFill>
                <a:schemeClr val="dk1"/>
              </a:solidFill>
              <a:latin typeface="Calibri"/>
              <a:ea typeface="Calibri"/>
              <a:cs typeface="Calibri"/>
              <a:sym typeface="Calibri"/>
            </a:endParaRPr>
          </a:p>
        </p:txBody>
      </p:sp>
      <p:sp>
        <p:nvSpPr>
          <p:cNvPr id="268" name="Google Shape;26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03:19</a:t>
            </a:r>
            <a:endParaRPr b="0" i="0" sz="6000" u="none" cap="none" strike="noStrike">
              <a:solidFill>
                <a:schemeClr val="dk1"/>
              </a:solidFill>
              <a:latin typeface="Calibri"/>
              <a:ea typeface="Calibri"/>
              <a:cs typeface="Calibri"/>
              <a:sym typeface="Calibri"/>
            </a:endParaRPr>
          </a:p>
        </p:txBody>
      </p:sp>
      <p:sp>
        <p:nvSpPr>
          <p:cNvPr id="269" name="Google Shape;26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03:18</a:t>
            </a:r>
            <a:endParaRPr b="0" i="0" sz="6000" u="none" cap="none" strike="noStrike">
              <a:solidFill>
                <a:schemeClr val="dk1"/>
              </a:solidFill>
              <a:latin typeface="Calibri"/>
              <a:ea typeface="Calibri"/>
              <a:cs typeface="Calibri"/>
              <a:sym typeface="Calibri"/>
            </a:endParaRPr>
          </a:p>
        </p:txBody>
      </p:sp>
      <p:sp>
        <p:nvSpPr>
          <p:cNvPr id="270" name="Google Shape;27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03:17</a:t>
            </a:r>
            <a:endParaRPr b="0" i="0" sz="6000" u="none" cap="none" strike="noStrike">
              <a:solidFill>
                <a:schemeClr val="dk1"/>
              </a:solidFill>
              <a:latin typeface="Calibri"/>
              <a:ea typeface="Calibri"/>
              <a:cs typeface="Calibri"/>
              <a:sym typeface="Calibri"/>
            </a:endParaRPr>
          </a:p>
        </p:txBody>
      </p:sp>
      <p:sp>
        <p:nvSpPr>
          <p:cNvPr id="271" name="Google Shape;27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03:16</a:t>
            </a:r>
            <a:endParaRPr b="0" i="0" sz="6000" u="none" cap="none" strike="noStrike">
              <a:solidFill>
                <a:schemeClr val="dk1"/>
              </a:solidFill>
              <a:latin typeface="Calibri"/>
              <a:ea typeface="Calibri"/>
              <a:cs typeface="Calibri"/>
              <a:sym typeface="Calibri"/>
            </a:endParaRPr>
          </a:p>
        </p:txBody>
      </p:sp>
      <p:sp>
        <p:nvSpPr>
          <p:cNvPr id="272" name="Google Shape;27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03:15</a:t>
            </a:r>
            <a:endParaRPr b="0" i="0" sz="6000" u="none" cap="none" strike="noStrike">
              <a:solidFill>
                <a:schemeClr val="dk1"/>
              </a:solidFill>
              <a:latin typeface="Calibri"/>
              <a:ea typeface="Calibri"/>
              <a:cs typeface="Calibri"/>
              <a:sym typeface="Calibri"/>
            </a:endParaRPr>
          </a:p>
        </p:txBody>
      </p:sp>
      <p:sp>
        <p:nvSpPr>
          <p:cNvPr id="273" name="Google Shape;27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03:14</a:t>
            </a:r>
            <a:endParaRPr b="0" i="0" sz="6000" u="none" cap="none" strike="noStrike">
              <a:solidFill>
                <a:schemeClr val="dk1"/>
              </a:solidFill>
              <a:latin typeface="Calibri"/>
              <a:ea typeface="Calibri"/>
              <a:cs typeface="Calibri"/>
              <a:sym typeface="Calibri"/>
            </a:endParaRPr>
          </a:p>
        </p:txBody>
      </p:sp>
      <p:sp>
        <p:nvSpPr>
          <p:cNvPr id="274" name="Google Shape;27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03:13</a:t>
            </a:r>
            <a:endParaRPr b="0" i="0" sz="6000" u="none" cap="none" strike="noStrike">
              <a:solidFill>
                <a:schemeClr val="dk1"/>
              </a:solidFill>
              <a:latin typeface="Calibri"/>
              <a:ea typeface="Calibri"/>
              <a:cs typeface="Calibri"/>
              <a:sym typeface="Calibri"/>
            </a:endParaRPr>
          </a:p>
        </p:txBody>
      </p:sp>
      <p:sp>
        <p:nvSpPr>
          <p:cNvPr id="275" name="Google Shape;27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03:12</a:t>
            </a:r>
            <a:endParaRPr b="0" i="0" sz="6000" u="none" cap="none" strike="noStrike">
              <a:solidFill>
                <a:schemeClr val="dk1"/>
              </a:solidFill>
              <a:latin typeface="Calibri"/>
              <a:ea typeface="Calibri"/>
              <a:cs typeface="Calibri"/>
              <a:sym typeface="Calibri"/>
            </a:endParaRPr>
          </a:p>
        </p:txBody>
      </p:sp>
      <p:sp>
        <p:nvSpPr>
          <p:cNvPr id="276" name="Google Shape;27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03:11</a:t>
            </a:r>
            <a:endParaRPr b="0" i="0" sz="6000" u="none" cap="none" strike="noStrike">
              <a:solidFill>
                <a:schemeClr val="dk1"/>
              </a:solidFill>
              <a:latin typeface="Calibri"/>
              <a:ea typeface="Calibri"/>
              <a:cs typeface="Calibri"/>
              <a:sym typeface="Calibri"/>
            </a:endParaRPr>
          </a:p>
        </p:txBody>
      </p:sp>
      <p:sp>
        <p:nvSpPr>
          <p:cNvPr id="277" name="Google Shape;27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03:10</a:t>
            </a:r>
            <a:endParaRPr b="0" i="0" sz="6000" u="none" cap="none" strike="noStrike">
              <a:solidFill>
                <a:schemeClr val="dk1"/>
              </a:solidFill>
              <a:latin typeface="Calibri"/>
              <a:ea typeface="Calibri"/>
              <a:cs typeface="Calibri"/>
              <a:sym typeface="Calibri"/>
            </a:endParaRPr>
          </a:p>
        </p:txBody>
      </p:sp>
      <p:sp>
        <p:nvSpPr>
          <p:cNvPr id="278" name="Google Shape;27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03:09</a:t>
            </a:r>
            <a:endParaRPr b="0" i="0" sz="6000" u="none" cap="none" strike="noStrike">
              <a:solidFill>
                <a:schemeClr val="dk1"/>
              </a:solidFill>
              <a:latin typeface="Calibri"/>
              <a:ea typeface="Calibri"/>
              <a:cs typeface="Calibri"/>
              <a:sym typeface="Calibri"/>
            </a:endParaRPr>
          </a:p>
        </p:txBody>
      </p:sp>
      <p:sp>
        <p:nvSpPr>
          <p:cNvPr id="279" name="Google Shape;27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03:08</a:t>
            </a:r>
            <a:endParaRPr b="0" i="0" sz="6000" u="none" cap="none" strike="noStrike">
              <a:solidFill>
                <a:schemeClr val="dk1"/>
              </a:solidFill>
              <a:latin typeface="Calibri"/>
              <a:ea typeface="Calibri"/>
              <a:cs typeface="Calibri"/>
              <a:sym typeface="Calibri"/>
            </a:endParaRPr>
          </a:p>
        </p:txBody>
      </p:sp>
      <p:sp>
        <p:nvSpPr>
          <p:cNvPr id="280" name="Google Shape;28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03:07</a:t>
            </a:r>
            <a:endParaRPr b="0" i="0" sz="6000" u="none" cap="none" strike="noStrike">
              <a:solidFill>
                <a:schemeClr val="dk1"/>
              </a:solidFill>
              <a:latin typeface="Calibri"/>
              <a:ea typeface="Calibri"/>
              <a:cs typeface="Calibri"/>
              <a:sym typeface="Calibri"/>
            </a:endParaRPr>
          </a:p>
        </p:txBody>
      </p:sp>
      <p:sp>
        <p:nvSpPr>
          <p:cNvPr id="281" name="Google Shape;28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03:06</a:t>
            </a:r>
            <a:endParaRPr b="0" i="0" sz="6000" u="none" cap="none" strike="noStrike">
              <a:solidFill>
                <a:schemeClr val="dk1"/>
              </a:solidFill>
              <a:latin typeface="Calibri"/>
              <a:ea typeface="Calibri"/>
              <a:cs typeface="Calibri"/>
              <a:sym typeface="Calibri"/>
            </a:endParaRPr>
          </a:p>
        </p:txBody>
      </p:sp>
      <p:sp>
        <p:nvSpPr>
          <p:cNvPr id="282" name="Google Shape;28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03:05</a:t>
            </a:r>
            <a:endParaRPr b="0" i="0" sz="6000" u="none" cap="none" strike="noStrike">
              <a:solidFill>
                <a:schemeClr val="dk1"/>
              </a:solidFill>
              <a:latin typeface="Calibri"/>
              <a:ea typeface="Calibri"/>
              <a:cs typeface="Calibri"/>
              <a:sym typeface="Calibri"/>
            </a:endParaRPr>
          </a:p>
        </p:txBody>
      </p:sp>
      <p:sp>
        <p:nvSpPr>
          <p:cNvPr id="283" name="Google Shape;28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03:04</a:t>
            </a:r>
            <a:endParaRPr b="0" i="0" sz="6000" u="none" cap="none" strike="noStrike">
              <a:solidFill>
                <a:schemeClr val="dk1"/>
              </a:solidFill>
              <a:latin typeface="Calibri"/>
              <a:ea typeface="Calibri"/>
              <a:cs typeface="Calibri"/>
              <a:sym typeface="Calibri"/>
            </a:endParaRPr>
          </a:p>
        </p:txBody>
      </p:sp>
      <p:sp>
        <p:nvSpPr>
          <p:cNvPr id="284" name="Google Shape;28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03:03</a:t>
            </a:r>
            <a:endParaRPr b="0" i="0" sz="6000" u="none" cap="none" strike="noStrike">
              <a:solidFill>
                <a:schemeClr val="dk1"/>
              </a:solidFill>
              <a:latin typeface="Calibri"/>
              <a:ea typeface="Calibri"/>
              <a:cs typeface="Calibri"/>
              <a:sym typeface="Calibri"/>
            </a:endParaRPr>
          </a:p>
        </p:txBody>
      </p:sp>
      <p:sp>
        <p:nvSpPr>
          <p:cNvPr id="285" name="Google Shape;28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03:02</a:t>
            </a:r>
            <a:endParaRPr b="0" i="0" sz="6000" u="none" cap="none" strike="noStrike">
              <a:solidFill>
                <a:schemeClr val="dk1"/>
              </a:solidFill>
              <a:latin typeface="Calibri"/>
              <a:ea typeface="Calibri"/>
              <a:cs typeface="Calibri"/>
              <a:sym typeface="Calibri"/>
            </a:endParaRPr>
          </a:p>
        </p:txBody>
      </p:sp>
      <p:sp>
        <p:nvSpPr>
          <p:cNvPr id="286" name="Google Shape;28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03:01</a:t>
            </a:r>
            <a:endParaRPr b="0" i="0" sz="6000" u="none" cap="none" strike="noStrike">
              <a:solidFill>
                <a:schemeClr val="dk1"/>
              </a:solidFill>
              <a:latin typeface="Calibri"/>
              <a:ea typeface="Calibri"/>
              <a:cs typeface="Calibri"/>
              <a:sym typeface="Calibri"/>
            </a:endParaRPr>
          </a:p>
        </p:txBody>
      </p:sp>
      <p:sp>
        <p:nvSpPr>
          <p:cNvPr id="287" name="Google Shape;28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03:00</a:t>
            </a:r>
            <a:endParaRPr b="0" i="0" sz="6000" u="none" cap="none" strike="noStrike">
              <a:solidFill>
                <a:schemeClr val="dk1"/>
              </a:solidFill>
              <a:latin typeface="Calibri"/>
              <a:ea typeface="Calibri"/>
              <a:cs typeface="Calibri"/>
              <a:sym typeface="Calibri"/>
            </a:endParaRPr>
          </a:p>
        </p:txBody>
      </p:sp>
      <p:sp>
        <p:nvSpPr>
          <p:cNvPr id="288" name="Google Shape;28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02:59</a:t>
            </a:r>
            <a:endParaRPr b="0" i="0" sz="6000" u="none" cap="none" strike="noStrike">
              <a:solidFill>
                <a:schemeClr val="dk1"/>
              </a:solidFill>
              <a:latin typeface="Calibri"/>
              <a:ea typeface="Calibri"/>
              <a:cs typeface="Calibri"/>
              <a:sym typeface="Calibri"/>
            </a:endParaRPr>
          </a:p>
        </p:txBody>
      </p:sp>
      <p:sp>
        <p:nvSpPr>
          <p:cNvPr id="289" name="Google Shape;28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02:58</a:t>
            </a:r>
            <a:endParaRPr b="0" i="0" sz="6000" u="none" cap="none" strike="noStrike">
              <a:solidFill>
                <a:schemeClr val="dk1"/>
              </a:solidFill>
              <a:latin typeface="Calibri"/>
              <a:ea typeface="Calibri"/>
              <a:cs typeface="Calibri"/>
              <a:sym typeface="Calibri"/>
            </a:endParaRPr>
          </a:p>
        </p:txBody>
      </p:sp>
      <p:sp>
        <p:nvSpPr>
          <p:cNvPr id="290" name="Google Shape;29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02:57</a:t>
            </a:r>
            <a:endParaRPr b="0" i="0" sz="6000" u="none" cap="none" strike="noStrike">
              <a:solidFill>
                <a:schemeClr val="dk1"/>
              </a:solidFill>
              <a:latin typeface="Calibri"/>
              <a:ea typeface="Calibri"/>
              <a:cs typeface="Calibri"/>
              <a:sym typeface="Calibri"/>
            </a:endParaRPr>
          </a:p>
        </p:txBody>
      </p:sp>
      <p:sp>
        <p:nvSpPr>
          <p:cNvPr id="291" name="Google Shape;29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02:56</a:t>
            </a:r>
            <a:endParaRPr b="0" i="0" sz="6000" u="none" cap="none" strike="noStrike">
              <a:solidFill>
                <a:schemeClr val="dk1"/>
              </a:solidFill>
              <a:latin typeface="Calibri"/>
              <a:ea typeface="Calibri"/>
              <a:cs typeface="Calibri"/>
              <a:sym typeface="Calibri"/>
            </a:endParaRPr>
          </a:p>
        </p:txBody>
      </p:sp>
      <p:sp>
        <p:nvSpPr>
          <p:cNvPr id="292" name="Google Shape;29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02:55</a:t>
            </a:r>
            <a:endParaRPr b="0" i="0" sz="6000" u="none" cap="none" strike="noStrike">
              <a:solidFill>
                <a:schemeClr val="dk1"/>
              </a:solidFill>
              <a:latin typeface="Calibri"/>
              <a:ea typeface="Calibri"/>
              <a:cs typeface="Calibri"/>
              <a:sym typeface="Calibri"/>
            </a:endParaRPr>
          </a:p>
        </p:txBody>
      </p:sp>
      <p:sp>
        <p:nvSpPr>
          <p:cNvPr id="293" name="Google Shape;29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02:54</a:t>
            </a:r>
            <a:endParaRPr b="0" i="0" sz="6000" u="none" cap="none" strike="noStrike">
              <a:solidFill>
                <a:schemeClr val="dk1"/>
              </a:solidFill>
              <a:latin typeface="Calibri"/>
              <a:ea typeface="Calibri"/>
              <a:cs typeface="Calibri"/>
              <a:sym typeface="Calibri"/>
            </a:endParaRPr>
          </a:p>
        </p:txBody>
      </p:sp>
      <p:sp>
        <p:nvSpPr>
          <p:cNvPr id="294" name="Google Shape;29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02:53</a:t>
            </a:r>
            <a:endParaRPr b="0" i="0" sz="6000" u="none" cap="none" strike="noStrike">
              <a:solidFill>
                <a:schemeClr val="dk1"/>
              </a:solidFill>
              <a:latin typeface="Calibri"/>
              <a:ea typeface="Calibri"/>
              <a:cs typeface="Calibri"/>
              <a:sym typeface="Calibri"/>
            </a:endParaRPr>
          </a:p>
        </p:txBody>
      </p:sp>
      <p:sp>
        <p:nvSpPr>
          <p:cNvPr id="295" name="Google Shape;29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02:52</a:t>
            </a:r>
            <a:endParaRPr b="0" i="0" sz="6000" u="none" cap="none" strike="noStrike">
              <a:solidFill>
                <a:schemeClr val="dk1"/>
              </a:solidFill>
              <a:latin typeface="Calibri"/>
              <a:ea typeface="Calibri"/>
              <a:cs typeface="Calibri"/>
              <a:sym typeface="Calibri"/>
            </a:endParaRPr>
          </a:p>
        </p:txBody>
      </p:sp>
      <p:sp>
        <p:nvSpPr>
          <p:cNvPr id="296" name="Google Shape;29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02:51</a:t>
            </a:r>
            <a:endParaRPr b="0" i="0" sz="6000" u="none" cap="none" strike="noStrike">
              <a:solidFill>
                <a:schemeClr val="dk1"/>
              </a:solidFill>
              <a:latin typeface="Calibri"/>
              <a:ea typeface="Calibri"/>
              <a:cs typeface="Calibri"/>
              <a:sym typeface="Calibri"/>
            </a:endParaRPr>
          </a:p>
        </p:txBody>
      </p:sp>
      <p:sp>
        <p:nvSpPr>
          <p:cNvPr id="297" name="Google Shape;29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02:50</a:t>
            </a:r>
            <a:endParaRPr b="0" i="0" sz="6000" u="none" cap="none" strike="noStrike">
              <a:solidFill>
                <a:schemeClr val="dk1"/>
              </a:solidFill>
              <a:latin typeface="Calibri"/>
              <a:ea typeface="Calibri"/>
              <a:cs typeface="Calibri"/>
              <a:sym typeface="Calibri"/>
            </a:endParaRPr>
          </a:p>
        </p:txBody>
      </p:sp>
      <p:sp>
        <p:nvSpPr>
          <p:cNvPr id="298" name="Google Shape;29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02:49</a:t>
            </a:r>
            <a:endParaRPr b="0" i="0" sz="6000" u="none" cap="none" strike="noStrike">
              <a:solidFill>
                <a:schemeClr val="dk1"/>
              </a:solidFill>
              <a:latin typeface="Calibri"/>
              <a:ea typeface="Calibri"/>
              <a:cs typeface="Calibri"/>
              <a:sym typeface="Calibri"/>
            </a:endParaRPr>
          </a:p>
        </p:txBody>
      </p:sp>
      <p:sp>
        <p:nvSpPr>
          <p:cNvPr id="299" name="Google Shape;29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02:48</a:t>
            </a:r>
            <a:endParaRPr b="0" i="0" sz="6000" u="none" cap="none" strike="noStrike">
              <a:solidFill>
                <a:schemeClr val="dk1"/>
              </a:solidFill>
              <a:latin typeface="Calibri"/>
              <a:ea typeface="Calibri"/>
              <a:cs typeface="Calibri"/>
              <a:sym typeface="Calibri"/>
            </a:endParaRPr>
          </a:p>
        </p:txBody>
      </p:sp>
      <p:sp>
        <p:nvSpPr>
          <p:cNvPr id="300" name="Google Shape;30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02:47</a:t>
            </a:r>
            <a:endParaRPr b="0" i="0" sz="6000" u="none" cap="none" strike="noStrike">
              <a:solidFill>
                <a:schemeClr val="dk1"/>
              </a:solidFill>
              <a:latin typeface="Calibri"/>
              <a:ea typeface="Calibri"/>
              <a:cs typeface="Calibri"/>
              <a:sym typeface="Calibri"/>
            </a:endParaRPr>
          </a:p>
        </p:txBody>
      </p:sp>
      <p:sp>
        <p:nvSpPr>
          <p:cNvPr id="301" name="Google Shape;30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02:46</a:t>
            </a:r>
            <a:endParaRPr b="0" i="0" sz="6000" u="none" cap="none" strike="noStrike">
              <a:solidFill>
                <a:schemeClr val="dk1"/>
              </a:solidFill>
              <a:latin typeface="Calibri"/>
              <a:ea typeface="Calibri"/>
              <a:cs typeface="Calibri"/>
              <a:sym typeface="Calibri"/>
            </a:endParaRPr>
          </a:p>
        </p:txBody>
      </p:sp>
      <p:sp>
        <p:nvSpPr>
          <p:cNvPr id="302" name="Google Shape;30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02:45</a:t>
            </a:r>
            <a:endParaRPr b="0" i="0" sz="6000" u="none" cap="none" strike="noStrike">
              <a:solidFill>
                <a:schemeClr val="dk1"/>
              </a:solidFill>
              <a:latin typeface="Calibri"/>
              <a:ea typeface="Calibri"/>
              <a:cs typeface="Calibri"/>
              <a:sym typeface="Calibri"/>
            </a:endParaRPr>
          </a:p>
        </p:txBody>
      </p:sp>
      <p:sp>
        <p:nvSpPr>
          <p:cNvPr id="303" name="Google Shape;30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02:44</a:t>
            </a:r>
            <a:endParaRPr b="0" i="0" sz="6000" u="none" cap="none" strike="noStrike">
              <a:solidFill>
                <a:schemeClr val="dk1"/>
              </a:solidFill>
              <a:latin typeface="Calibri"/>
              <a:ea typeface="Calibri"/>
              <a:cs typeface="Calibri"/>
              <a:sym typeface="Calibri"/>
            </a:endParaRPr>
          </a:p>
        </p:txBody>
      </p:sp>
      <p:sp>
        <p:nvSpPr>
          <p:cNvPr id="304" name="Google Shape;30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02:43</a:t>
            </a:r>
            <a:endParaRPr b="0" i="0" sz="6000" u="none" cap="none" strike="noStrike">
              <a:solidFill>
                <a:schemeClr val="dk1"/>
              </a:solidFill>
              <a:latin typeface="Calibri"/>
              <a:ea typeface="Calibri"/>
              <a:cs typeface="Calibri"/>
              <a:sym typeface="Calibri"/>
            </a:endParaRPr>
          </a:p>
        </p:txBody>
      </p:sp>
      <p:sp>
        <p:nvSpPr>
          <p:cNvPr id="305" name="Google Shape;30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02:42</a:t>
            </a:r>
            <a:endParaRPr b="0" i="0" sz="6000" u="none" cap="none" strike="noStrike">
              <a:solidFill>
                <a:schemeClr val="dk1"/>
              </a:solidFill>
              <a:latin typeface="Calibri"/>
              <a:ea typeface="Calibri"/>
              <a:cs typeface="Calibri"/>
              <a:sym typeface="Calibri"/>
            </a:endParaRPr>
          </a:p>
        </p:txBody>
      </p:sp>
      <p:sp>
        <p:nvSpPr>
          <p:cNvPr id="306" name="Google Shape;30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02:41</a:t>
            </a:r>
            <a:endParaRPr b="0" i="0" sz="6000" u="none" cap="none" strike="noStrike">
              <a:solidFill>
                <a:schemeClr val="dk1"/>
              </a:solidFill>
              <a:latin typeface="Calibri"/>
              <a:ea typeface="Calibri"/>
              <a:cs typeface="Calibri"/>
              <a:sym typeface="Calibri"/>
            </a:endParaRPr>
          </a:p>
        </p:txBody>
      </p:sp>
      <p:sp>
        <p:nvSpPr>
          <p:cNvPr id="307" name="Google Shape;30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02:40</a:t>
            </a:r>
            <a:endParaRPr b="0" i="0" sz="6000" u="none" cap="none" strike="noStrike">
              <a:solidFill>
                <a:schemeClr val="dk1"/>
              </a:solidFill>
              <a:latin typeface="Calibri"/>
              <a:ea typeface="Calibri"/>
              <a:cs typeface="Calibri"/>
              <a:sym typeface="Calibri"/>
            </a:endParaRPr>
          </a:p>
        </p:txBody>
      </p:sp>
      <p:sp>
        <p:nvSpPr>
          <p:cNvPr id="308" name="Google Shape;30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02:39</a:t>
            </a:r>
            <a:endParaRPr b="0" i="0" sz="6000" u="none" cap="none" strike="noStrike">
              <a:solidFill>
                <a:schemeClr val="dk1"/>
              </a:solidFill>
              <a:latin typeface="Calibri"/>
              <a:ea typeface="Calibri"/>
              <a:cs typeface="Calibri"/>
              <a:sym typeface="Calibri"/>
            </a:endParaRPr>
          </a:p>
        </p:txBody>
      </p:sp>
      <p:sp>
        <p:nvSpPr>
          <p:cNvPr id="309" name="Google Shape;30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02:38</a:t>
            </a:r>
            <a:endParaRPr b="0" i="0" sz="6000" u="none" cap="none" strike="noStrike">
              <a:solidFill>
                <a:schemeClr val="dk1"/>
              </a:solidFill>
              <a:latin typeface="Calibri"/>
              <a:ea typeface="Calibri"/>
              <a:cs typeface="Calibri"/>
              <a:sym typeface="Calibri"/>
            </a:endParaRPr>
          </a:p>
        </p:txBody>
      </p:sp>
      <p:sp>
        <p:nvSpPr>
          <p:cNvPr id="310" name="Google Shape;31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02:37</a:t>
            </a:r>
            <a:endParaRPr b="0" i="0" sz="6000" u="none" cap="none" strike="noStrike">
              <a:solidFill>
                <a:schemeClr val="dk1"/>
              </a:solidFill>
              <a:latin typeface="Calibri"/>
              <a:ea typeface="Calibri"/>
              <a:cs typeface="Calibri"/>
              <a:sym typeface="Calibri"/>
            </a:endParaRPr>
          </a:p>
        </p:txBody>
      </p:sp>
      <p:sp>
        <p:nvSpPr>
          <p:cNvPr id="311" name="Google Shape;31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02:36</a:t>
            </a:r>
            <a:endParaRPr b="0" i="0" sz="6000" u="none" cap="none" strike="noStrike">
              <a:solidFill>
                <a:schemeClr val="dk1"/>
              </a:solidFill>
              <a:latin typeface="Calibri"/>
              <a:ea typeface="Calibri"/>
              <a:cs typeface="Calibri"/>
              <a:sym typeface="Calibri"/>
            </a:endParaRPr>
          </a:p>
        </p:txBody>
      </p:sp>
      <p:sp>
        <p:nvSpPr>
          <p:cNvPr id="312" name="Google Shape;31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02:35</a:t>
            </a:r>
            <a:endParaRPr b="0" i="0" sz="6000" u="none" cap="none" strike="noStrike">
              <a:solidFill>
                <a:schemeClr val="dk1"/>
              </a:solidFill>
              <a:latin typeface="Calibri"/>
              <a:ea typeface="Calibri"/>
              <a:cs typeface="Calibri"/>
              <a:sym typeface="Calibri"/>
            </a:endParaRPr>
          </a:p>
        </p:txBody>
      </p:sp>
      <p:sp>
        <p:nvSpPr>
          <p:cNvPr id="313" name="Google Shape;31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02:34</a:t>
            </a:r>
            <a:endParaRPr b="0" i="0" sz="6000" u="none" cap="none" strike="noStrike">
              <a:solidFill>
                <a:schemeClr val="dk1"/>
              </a:solidFill>
              <a:latin typeface="Calibri"/>
              <a:ea typeface="Calibri"/>
              <a:cs typeface="Calibri"/>
              <a:sym typeface="Calibri"/>
            </a:endParaRPr>
          </a:p>
        </p:txBody>
      </p:sp>
      <p:sp>
        <p:nvSpPr>
          <p:cNvPr id="314" name="Google Shape;31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02:33</a:t>
            </a:r>
            <a:endParaRPr b="0" i="0" sz="6000" u="none" cap="none" strike="noStrike">
              <a:solidFill>
                <a:schemeClr val="dk1"/>
              </a:solidFill>
              <a:latin typeface="Calibri"/>
              <a:ea typeface="Calibri"/>
              <a:cs typeface="Calibri"/>
              <a:sym typeface="Calibri"/>
            </a:endParaRPr>
          </a:p>
        </p:txBody>
      </p:sp>
      <p:sp>
        <p:nvSpPr>
          <p:cNvPr id="315" name="Google Shape;31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02:32</a:t>
            </a:r>
            <a:endParaRPr b="0" i="0" sz="6000" u="none" cap="none" strike="noStrike">
              <a:solidFill>
                <a:schemeClr val="dk1"/>
              </a:solidFill>
              <a:latin typeface="Calibri"/>
              <a:ea typeface="Calibri"/>
              <a:cs typeface="Calibri"/>
              <a:sym typeface="Calibri"/>
            </a:endParaRPr>
          </a:p>
        </p:txBody>
      </p:sp>
      <p:sp>
        <p:nvSpPr>
          <p:cNvPr id="316" name="Google Shape;31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02:31</a:t>
            </a:r>
            <a:endParaRPr b="0" i="0" sz="6000" u="none" cap="none" strike="noStrike">
              <a:solidFill>
                <a:schemeClr val="dk1"/>
              </a:solidFill>
              <a:latin typeface="Calibri"/>
              <a:ea typeface="Calibri"/>
              <a:cs typeface="Calibri"/>
              <a:sym typeface="Calibri"/>
            </a:endParaRPr>
          </a:p>
        </p:txBody>
      </p:sp>
      <p:sp>
        <p:nvSpPr>
          <p:cNvPr id="317" name="Google Shape;31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02:30</a:t>
            </a:r>
            <a:endParaRPr b="0" i="0" sz="6000" u="none" cap="none" strike="noStrike">
              <a:solidFill>
                <a:schemeClr val="dk1"/>
              </a:solidFill>
              <a:latin typeface="Calibri"/>
              <a:ea typeface="Calibri"/>
              <a:cs typeface="Calibri"/>
              <a:sym typeface="Calibri"/>
            </a:endParaRPr>
          </a:p>
        </p:txBody>
      </p:sp>
      <p:sp>
        <p:nvSpPr>
          <p:cNvPr id="318" name="Google Shape;31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02:29</a:t>
            </a:r>
            <a:endParaRPr b="0" i="0" sz="6000" u="none" cap="none" strike="noStrike">
              <a:solidFill>
                <a:schemeClr val="dk1"/>
              </a:solidFill>
              <a:latin typeface="Calibri"/>
              <a:ea typeface="Calibri"/>
              <a:cs typeface="Calibri"/>
              <a:sym typeface="Calibri"/>
            </a:endParaRPr>
          </a:p>
        </p:txBody>
      </p:sp>
      <p:sp>
        <p:nvSpPr>
          <p:cNvPr id="319" name="Google Shape;31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02:28</a:t>
            </a:r>
            <a:endParaRPr b="0" i="0" sz="6000" u="none" cap="none" strike="noStrike">
              <a:solidFill>
                <a:schemeClr val="dk1"/>
              </a:solidFill>
              <a:latin typeface="Calibri"/>
              <a:ea typeface="Calibri"/>
              <a:cs typeface="Calibri"/>
              <a:sym typeface="Calibri"/>
            </a:endParaRPr>
          </a:p>
        </p:txBody>
      </p:sp>
      <p:sp>
        <p:nvSpPr>
          <p:cNvPr id="320" name="Google Shape;32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02:27</a:t>
            </a:r>
            <a:endParaRPr b="0" i="0" sz="6000" u="none" cap="none" strike="noStrike">
              <a:solidFill>
                <a:schemeClr val="dk1"/>
              </a:solidFill>
              <a:latin typeface="Calibri"/>
              <a:ea typeface="Calibri"/>
              <a:cs typeface="Calibri"/>
              <a:sym typeface="Calibri"/>
            </a:endParaRPr>
          </a:p>
        </p:txBody>
      </p:sp>
      <p:sp>
        <p:nvSpPr>
          <p:cNvPr id="321" name="Google Shape;32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02:26</a:t>
            </a:r>
            <a:endParaRPr b="0" i="0" sz="6000" u="none" cap="none" strike="noStrike">
              <a:solidFill>
                <a:schemeClr val="dk1"/>
              </a:solidFill>
              <a:latin typeface="Calibri"/>
              <a:ea typeface="Calibri"/>
              <a:cs typeface="Calibri"/>
              <a:sym typeface="Calibri"/>
            </a:endParaRPr>
          </a:p>
        </p:txBody>
      </p:sp>
      <p:sp>
        <p:nvSpPr>
          <p:cNvPr id="322" name="Google Shape;32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02:25</a:t>
            </a:r>
            <a:endParaRPr b="0" i="0" sz="6000" u="none" cap="none" strike="noStrike">
              <a:solidFill>
                <a:schemeClr val="dk1"/>
              </a:solidFill>
              <a:latin typeface="Calibri"/>
              <a:ea typeface="Calibri"/>
              <a:cs typeface="Calibri"/>
              <a:sym typeface="Calibri"/>
            </a:endParaRPr>
          </a:p>
        </p:txBody>
      </p:sp>
      <p:sp>
        <p:nvSpPr>
          <p:cNvPr id="323" name="Google Shape;32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02:24</a:t>
            </a:r>
            <a:endParaRPr b="0" i="0" sz="6000" u="none" cap="none" strike="noStrike">
              <a:solidFill>
                <a:schemeClr val="dk1"/>
              </a:solidFill>
              <a:latin typeface="Calibri"/>
              <a:ea typeface="Calibri"/>
              <a:cs typeface="Calibri"/>
              <a:sym typeface="Calibri"/>
            </a:endParaRPr>
          </a:p>
        </p:txBody>
      </p:sp>
      <p:sp>
        <p:nvSpPr>
          <p:cNvPr id="324" name="Google Shape;32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02:23</a:t>
            </a:r>
            <a:endParaRPr b="0" i="0" sz="6000" u="none" cap="none" strike="noStrike">
              <a:solidFill>
                <a:schemeClr val="dk1"/>
              </a:solidFill>
              <a:latin typeface="Calibri"/>
              <a:ea typeface="Calibri"/>
              <a:cs typeface="Calibri"/>
              <a:sym typeface="Calibri"/>
            </a:endParaRPr>
          </a:p>
        </p:txBody>
      </p:sp>
      <p:sp>
        <p:nvSpPr>
          <p:cNvPr id="325" name="Google Shape;32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02:22</a:t>
            </a:r>
            <a:endParaRPr b="0" i="0" sz="6000" u="none" cap="none" strike="noStrike">
              <a:solidFill>
                <a:schemeClr val="dk1"/>
              </a:solidFill>
              <a:latin typeface="Calibri"/>
              <a:ea typeface="Calibri"/>
              <a:cs typeface="Calibri"/>
              <a:sym typeface="Calibri"/>
            </a:endParaRPr>
          </a:p>
        </p:txBody>
      </p:sp>
      <p:sp>
        <p:nvSpPr>
          <p:cNvPr id="326" name="Google Shape;32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02:21</a:t>
            </a:r>
            <a:endParaRPr b="0" i="0" sz="6000" u="none" cap="none" strike="noStrike">
              <a:solidFill>
                <a:schemeClr val="dk1"/>
              </a:solidFill>
              <a:latin typeface="Calibri"/>
              <a:ea typeface="Calibri"/>
              <a:cs typeface="Calibri"/>
              <a:sym typeface="Calibri"/>
            </a:endParaRPr>
          </a:p>
        </p:txBody>
      </p:sp>
      <p:sp>
        <p:nvSpPr>
          <p:cNvPr id="327" name="Google Shape;32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02:20</a:t>
            </a:r>
            <a:endParaRPr b="0" i="0" sz="6000" u="none" cap="none" strike="noStrike">
              <a:solidFill>
                <a:schemeClr val="dk1"/>
              </a:solidFill>
              <a:latin typeface="Calibri"/>
              <a:ea typeface="Calibri"/>
              <a:cs typeface="Calibri"/>
              <a:sym typeface="Calibri"/>
            </a:endParaRPr>
          </a:p>
        </p:txBody>
      </p:sp>
      <p:sp>
        <p:nvSpPr>
          <p:cNvPr id="328" name="Google Shape;32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02:19</a:t>
            </a:r>
            <a:endParaRPr b="0" i="0" sz="6000" u="none" cap="none" strike="noStrike">
              <a:solidFill>
                <a:schemeClr val="dk1"/>
              </a:solidFill>
              <a:latin typeface="Calibri"/>
              <a:ea typeface="Calibri"/>
              <a:cs typeface="Calibri"/>
              <a:sym typeface="Calibri"/>
            </a:endParaRPr>
          </a:p>
        </p:txBody>
      </p:sp>
      <p:sp>
        <p:nvSpPr>
          <p:cNvPr id="329" name="Google Shape;32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02:18</a:t>
            </a:r>
            <a:endParaRPr b="0" i="0" sz="6000" u="none" cap="none" strike="noStrike">
              <a:solidFill>
                <a:schemeClr val="dk1"/>
              </a:solidFill>
              <a:latin typeface="Calibri"/>
              <a:ea typeface="Calibri"/>
              <a:cs typeface="Calibri"/>
              <a:sym typeface="Calibri"/>
            </a:endParaRPr>
          </a:p>
        </p:txBody>
      </p:sp>
      <p:sp>
        <p:nvSpPr>
          <p:cNvPr id="330" name="Google Shape;33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02:17</a:t>
            </a:r>
            <a:endParaRPr b="0" i="0" sz="6000" u="none" cap="none" strike="noStrike">
              <a:solidFill>
                <a:schemeClr val="dk1"/>
              </a:solidFill>
              <a:latin typeface="Calibri"/>
              <a:ea typeface="Calibri"/>
              <a:cs typeface="Calibri"/>
              <a:sym typeface="Calibri"/>
            </a:endParaRPr>
          </a:p>
        </p:txBody>
      </p:sp>
      <p:sp>
        <p:nvSpPr>
          <p:cNvPr id="331" name="Google Shape;33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02:16</a:t>
            </a:r>
            <a:endParaRPr b="0" i="0" sz="6000" u="none" cap="none" strike="noStrike">
              <a:solidFill>
                <a:schemeClr val="dk1"/>
              </a:solidFill>
              <a:latin typeface="Calibri"/>
              <a:ea typeface="Calibri"/>
              <a:cs typeface="Calibri"/>
              <a:sym typeface="Calibri"/>
            </a:endParaRPr>
          </a:p>
        </p:txBody>
      </p:sp>
      <p:sp>
        <p:nvSpPr>
          <p:cNvPr id="332" name="Google Shape;33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02:15</a:t>
            </a:r>
            <a:endParaRPr b="0" i="0" sz="6000" u="none" cap="none" strike="noStrike">
              <a:solidFill>
                <a:schemeClr val="dk1"/>
              </a:solidFill>
              <a:latin typeface="Calibri"/>
              <a:ea typeface="Calibri"/>
              <a:cs typeface="Calibri"/>
              <a:sym typeface="Calibri"/>
            </a:endParaRPr>
          </a:p>
        </p:txBody>
      </p:sp>
      <p:sp>
        <p:nvSpPr>
          <p:cNvPr id="333" name="Google Shape;33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02:14</a:t>
            </a:r>
            <a:endParaRPr b="0" i="0" sz="6000" u="none" cap="none" strike="noStrike">
              <a:solidFill>
                <a:schemeClr val="dk1"/>
              </a:solidFill>
              <a:latin typeface="Calibri"/>
              <a:ea typeface="Calibri"/>
              <a:cs typeface="Calibri"/>
              <a:sym typeface="Calibri"/>
            </a:endParaRPr>
          </a:p>
        </p:txBody>
      </p:sp>
      <p:sp>
        <p:nvSpPr>
          <p:cNvPr id="334" name="Google Shape;33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02:13</a:t>
            </a:r>
            <a:endParaRPr b="0" i="0" sz="6000" u="none" cap="none" strike="noStrike">
              <a:solidFill>
                <a:schemeClr val="dk1"/>
              </a:solidFill>
              <a:latin typeface="Calibri"/>
              <a:ea typeface="Calibri"/>
              <a:cs typeface="Calibri"/>
              <a:sym typeface="Calibri"/>
            </a:endParaRPr>
          </a:p>
        </p:txBody>
      </p:sp>
      <p:sp>
        <p:nvSpPr>
          <p:cNvPr id="335" name="Google Shape;33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02:12</a:t>
            </a:r>
            <a:endParaRPr b="0" i="0" sz="6000" u="none" cap="none" strike="noStrike">
              <a:solidFill>
                <a:schemeClr val="dk1"/>
              </a:solidFill>
              <a:latin typeface="Calibri"/>
              <a:ea typeface="Calibri"/>
              <a:cs typeface="Calibri"/>
              <a:sym typeface="Calibri"/>
            </a:endParaRPr>
          </a:p>
        </p:txBody>
      </p:sp>
      <p:sp>
        <p:nvSpPr>
          <p:cNvPr id="336" name="Google Shape;33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02:11</a:t>
            </a:r>
            <a:endParaRPr b="0" i="0" sz="6000" u="none" cap="none" strike="noStrike">
              <a:solidFill>
                <a:schemeClr val="dk1"/>
              </a:solidFill>
              <a:latin typeface="Calibri"/>
              <a:ea typeface="Calibri"/>
              <a:cs typeface="Calibri"/>
              <a:sym typeface="Calibri"/>
            </a:endParaRPr>
          </a:p>
        </p:txBody>
      </p:sp>
      <p:sp>
        <p:nvSpPr>
          <p:cNvPr id="337" name="Google Shape;33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02:10</a:t>
            </a:r>
            <a:endParaRPr b="0" i="0" sz="6000" u="none" cap="none" strike="noStrike">
              <a:solidFill>
                <a:schemeClr val="dk1"/>
              </a:solidFill>
              <a:latin typeface="Calibri"/>
              <a:ea typeface="Calibri"/>
              <a:cs typeface="Calibri"/>
              <a:sym typeface="Calibri"/>
            </a:endParaRPr>
          </a:p>
        </p:txBody>
      </p:sp>
      <p:sp>
        <p:nvSpPr>
          <p:cNvPr id="338" name="Google Shape;33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02:09</a:t>
            </a:r>
            <a:endParaRPr b="0" i="0" sz="6000" u="none" cap="none" strike="noStrike">
              <a:solidFill>
                <a:schemeClr val="dk1"/>
              </a:solidFill>
              <a:latin typeface="Calibri"/>
              <a:ea typeface="Calibri"/>
              <a:cs typeface="Calibri"/>
              <a:sym typeface="Calibri"/>
            </a:endParaRPr>
          </a:p>
        </p:txBody>
      </p:sp>
      <p:sp>
        <p:nvSpPr>
          <p:cNvPr id="339" name="Google Shape;33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02:08</a:t>
            </a:r>
            <a:endParaRPr b="0" i="0" sz="6000" u="none" cap="none" strike="noStrike">
              <a:solidFill>
                <a:schemeClr val="dk1"/>
              </a:solidFill>
              <a:latin typeface="Calibri"/>
              <a:ea typeface="Calibri"/>
              <a:cs typeface="Calibri"/>
              <a:sym typeface="Calibri"/>
            </a:endParaRPr>
          </a:p>
        </p:txBody>
      </p:sp>
      <p:sp>
        <p:nvSpPr>
          <p:cNvPr id="340" name="Google Shape;34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02:07</a:t>
            </a:r>
            <a:endParaRPr b="0" i="0" sz="6000" u="none" cap="none" strike="noStrike">
              <a:solidFill>
                <a:schemeClr val="dk1"/>
              </a:solidFill>
              <a:latin typeface="Calibri"/>
              <a:ea typeface="Calibri"/>
              <a:cs typeface="Calibri"/>
              <a:sym typeface="Calibri"/>
            </a:endParaRPr>
          </a:p>
        </p:txBody>
      </p:sp>
      <p:sp>
        <p:nvSpPr>
          <p:cNvPr id="341" name="Google Shape;34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02:06</a:t>
            </a:r>
            <a:endParaRPr b="0" i="0" sz="6000" u="none" cap="none" strike="noStrike">
              <a:solidFill>
                <a:schemeClr val="dk1"/>
              </a:solidFill>
              <a:latin typeface="Calibri"/>
              <a:ea typeface="Calibri"/>
              <a:cs typeface="Calibri"/>
              <a:sym typeface="Calibri"/>
            </a:endParaRPr>
          </a:p>
        </p:txBody>
      </p:sp>
      <p:sp>
        <p:nvSpPr>
          <p:cNvPr id="342" name="Google Shape;34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02:05</a:t>
            </a:r>
            <a:endParaRPr b="0" i="0" sz="6000" u="none" cap="none" strike="noStrike">
              <a:solidFill>
                <a:schemeClr val="dk1"/>
              </a:solidFill>
              <a:latin typeface="Calibri"/>
              <a:ea typeface="Calibri"/>
              <a:cs typeface="Calibri"/>
              <a:sym typeface="Calibri"/>
            </a:endParaRPr>
          </a:p>
        </p:txBody>
      </p:sp>
      <p:sp>
        <p:nvSpPr>
          <p:cNvPr id="343" name="Google Shape;34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02:04</a:t>
            </a:r>
            <a:endParaRPr b="0" i="0" sz="6000" u="none" cap="none" strike="noStrike">
              <a:solidFill>
                <a:schemeClr val="dk1"/>
              </a:solidFill>
              <a:latin typeface="Calibri"/>
              <a:ea typeface="Calibri"/>
              <a:cs typeface="Calibri"/>
              <a:sym typeface="Calibri"/>
            </a:endParaRPr>
          </a:p>
        </p:txBody>
      </p:sp>
      <p:sp>
        <p:nvSpPr>
          <p:cNvPr id="344" name="Google Shape;34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02:03</a:t>
            </a:r>
            <a:endParaRPr b="0" i="0" sz="6000" u="none" cap="none" strike="noStrike">
              <a:solidFill>
                <a:schemeClr val="dk1"/>
              </a:solidFill>
              <a:latin typeface="Calibri"/>
              <a:ea typeface="Calibri"/>
              <a:cs typeface="Calibri"/>
              <a:sym typeface="Calibri"/>
            </a:endParaRPr>
          </a:p>
        </p:txBody>
      </p:sp>
      <p:sp>
        <p:nvSpPr>
          <p:cNvPr id="345" name="Google Shape;34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02:02</a:t>
            </a:r>
            <a:endParaRPr b="0" i="0" sz="6000" u="none" cap="none" strike="noStrike">
              <a:solidFill>
                <a:schemeClr val="dk1"/>
              </a:solidFill>
              <a:latin typeface="Calibri"/>
              <a:ea typeface="Calibri"/>
              <a:cs typeface="Calibri"/>
              <a:sym typeface="Calibri"/>
            </a:endParaRPr>
          </a:p>
        </p:txBody>
      </p:sp>
      <p:sp>
        <p:nvSpPr>
          <p:cNvPr id="346" name="Google Shape;34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02:01</a:t>
            </a:r>
            <a:endParaRPr b="0" i="0" sz="6000" u="none" cap="none" strike="noStrike">
              <a:solidFill>
                <a:schemeClr val="dk1"/>
              </a:solidFill>
              <a:latin typeface="Calibri"/>
              <a:ea typeface="Calibri"/>
              <a:cs typeface="Calibri"/>
              <a:sym typeface="Calibri"/>
            </a:endParaRPr>
          </a:p>
        </p:txBody>
      </p:sp>
      <p:sp>
        <p:nvSpPr>
          <p:cNvPr id="347" name="Google Shape;34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02:00</a:t>
            </a:r>
            <a:endParaRPr b="0" i="0" sz="6000" u="none" cap="none" strike="noStrike">
              <a:solidFill>
                <a:schemeClr val="dk1"/>
              </a:solidFill>
              <a:latin typeface="Calibri"/>
              <a:ea typeface="Calibri"/>
              <a:cs typeface="Calibri"/>
              <a:sym typeface="Calibri"/>
            </a:endParaRPr>
          </a:p>
        </p:txBody>
      </p:sp>
      <p:sp>
        <p:nvSpPr>
          <p:cNvPr id="348" name="Google Shape;34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01:59</a:t>
            </a:r>
            <a:endParaRPr b="0" i="0" sz="6000" u="none" cap="none" strike="noStrike">
              <a:solidFill>
                <a:schemeClr val="dk1"/>
              </a:solidFill>
              <a:latin typeface="Calibri"/>
              <a:ea typeface="Calibri"/>
              <a:cs typeface="Calibri"/>
              <a:sym typeface="Calibri"/>
            </a:endParaRPr>
          </a:p>
        </p:txBody>
      </p:sp>
      <p:sp>
        <p:nvSpPr>
          <p:cNvPr id="349" name="Google Shape;34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01:58</a:t>
            </a:r>
            <a:endParaRPr b="0" i="0" sz="6000" u="none" cap="none" strike="noStrike">
              <a:solidFill>
                <a:schemeClr val="dk1"/>
              </a:solidFill>
              <a:latin typeface="Calibri"/>
              <a:ea typeface="Calibri"/>
              <a:cs typeface="Calibri"/>
              <a:sym typeface="Calibri"/>
            </a:endParaRPr>
          </a:p>
        </p:txBody>
      </p:sp>
      <p:sp>
        <p:nvSpPr>
          <p:cNvPr id="350" name="Google Shape;35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01:57</a:t>
            </a:r>
            <a:endParaRPr b="0" i="0" sz="6000" u="none" cap="none" strike="noStrike">
              <a:solidFill>
                <a:schemeClr val="dk1"/>
              </a:solidFill>
              <a:latin typeface="Calibri"/>
              <a:ea typeface="Calibri"/>
              <a:cs typeface="Calibri"/>
              <a:sym typeface="Calibri"/>
            </a:endParaRPr>
          </a:p>
        </p:txBody>
      </p:sp>
      <p:sp>
        <p:nvSpPr>
          <p:cNvPr id="351" name="Google Shape;35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01:56</a:t>
            </a:r>
            <a:endParaRPr b="0" i="0" sz="6000" u="none" cap="none" strike="noStrike">
              <a:solidFill>
                <a:schemeClr val="dk1"/>
              </a:solidFill>
              <a:latin typeface="Calibri"/>
              <a:ea typeface="Calibri"/>
              <a:cs typeface="Calibri"/>
              <a:sym typeface="Calibri"/>
            </a:endParaRPr>
          </a:p>
        </p:txBody>
      </p:sp>
      <p:sp>
        <p:nvSpPr>
          <p:cNvPr id="352" name="Google Shape;35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01:55</a:t>
            </a:r>
            <a:endParaRPr b="0" i="0" sz="6000" u="none" cap="none" strike="noStrike">
              <a:solidFill>
                <a:schemeClr val="dk1"/>
              </a:solidFill>
              <a:latin typeface="Calibri"/>
              <a:ea typeface="Calibri"/>
              <a:cs typeface="Calibri"/>
              <a:sym typeface="Calibri"/>
            </a:endParaRPr>
          </a:p>
        </p:txBody>
      </p:sp>
      <p:sp>
        <p:nvSpPr>
          <p:cNvPr id="353" name="Google Shape;35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01:54</a:t>
            </a:r>
            <a:endParaRPr b="0" i="0" sz="6000" u="none" cap="none" strike="noStrike">
              <a:solidFill>
                <a:schemeClr val="dk1"/>
              </a:solidFill>
              <a:latin typeface="Calibri"/>
              <a:ea typeface="Calibri"/>
              <a:cs typeface="Calibri"/>
              <a:sym typeface="Calibri"/>
            </a:endParaRPr>
          </a:p>
        </p:txBody>
      </p:sp>
      <p:sp>
        <p:nvSpPr>
          <p:cNvPr id="354" name="Google Shape;35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01:53</a:t>
            </a:r>
            <a:endParaRPr b="0" i="0" sz="6000" u="none" cap="none" strike="noStrike">
              <a:solidFill>
                <a:schemeClr val="dk1"/>
              </a:solidFill>
              <a:latin typeface="Calibri"/>
              <a:ea typeface="Calibri"/>
              <a:cs typeface="Calibri"/>
              <a:sym typeface="Calibri"/>
            </a:endParaRPr>
          </a:p>
        </p:txBody>
      </p:sp>
      <p:sp>
        <p:nvSpPr>
          <p:cNvPr id="355" name="Google Shape;35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01:52</a:t>
            </a:r>
            <a:endParaRPr b="0" i="0" sz="6000" u="none" cap="none" strike="noStrike">
              <a:solidFill>
                <a:schemeClr val="dk1"/>
              </a:solidFill>
              <a:latin typeface="Calibri"/>
              <a:ea typeface="Calibri"/>
              <a:cs typeface="Calibri"/>
              <a:sym typeface="Calibri"/>
            </a:endParaRPr>
          </a:p>
        </p:txBody>
      </p:sp>
      <p:sp>
        <p:nvSpPr>
          <p:cNvPr id="356" name="Google Shape;35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01:51</a:t>
            </a:r>
            <a:endParaRPr b="0" i="0" sz="6000" u="none" cap="none" strike="noStrike">
              <a:solidFill>
                <a:schemeClr val="dk1"/>
              </a:solidFill>
              <a:latin typeface="Calibri"/>
              <a:ea typeface="Calibri"/>
              <a:cs typeface="Calibri"/>
              <a:sym typeface="Calibri"/>
            </a:endParaRPr>
          </a:p>
        </p:txBody>
      </p:sp>
      <p:sp>
        <p:nvSpPr>
          <p:cNvPr id="357" name="Google Shape;35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01:50</a:t>
            </a:r>
            <a:endParaRPr b="0" i="0" sz="6000" u="none" cap="none" strike="noStrike">
              <a:solidFill>
                <a:schemeClr val="dk1"/>
              </a:solidFill>
              <a:latin typeface="Calibri"/>
              <a:ea typeface="Calibri"/>
              <a:cs typeface="Calibri"/>
              <a:sym typeface="Calibri"/>
            </a:endParaRPr>
          </a:p>
        </p:txBody>
      </p:sp>
      <p:sp>
        <p:nvSpPr>
          <p:cNvPr id="358" name="Google Shape;35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01:49</a:t>
            </a:r>
            <a:endParaRPr b="0" i="0" sz="6000" u="none" cap="none" strike="noStrike">
              <a:solidFill>
                <a:schemeClr val="dk1"/>
              </a:solidFill>
              <a:latin typeface="Calibri"/>
              <a:ea typeface="Calibri"/>
              <a:cs typeface="Calibri"/>
              <a:sym typeface="Calibri"/>
            </a:endParaRPr>
          </a:p>
        </p:txBody>
      </p:sp>
      <p:sp>
        <p:nvSpPr>
          <p:cNvPr id="359" name="Google Shape;35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01:48</a:t>
            </a:r>
            <a:endParaRPr b="0" i="0" sz="6000" u="none" cap="none" strike="noStrike">
              <a:solidFill>
                <a:schemeClr val="dk1"/>
              </a:solidFill>
              <a:latin typeface="Calibri"/>
              <a:ea typeface="Calibri"/>
              <a:cs typeface="Calibri"/>
              <a:sym typeface="Calibri"/>
            </a:endParaRPr>
          </a:p>
        </p:txBody>
      </p:sp>
      <p:sp>
        <p:nvSpPr>
          <p:cNvPr id="360" name="Google Shape;36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01:47</a:t>
            </a:r>
            <a:endParaRPr b="0" i="0" sz="6000" u="none" cap="none" strike="noStrike">
              <a:solidFill>
                <a:schemeClr val="dk1"/>
              </a:solidFill>
              <a:latin typeface="Calibri"/>
              <a:ea typeface="Calibri"/>
              <a:cs typeface="Calibri"/>
              <a:sym typeface="Calibri"/>
            </a:endParaRPr>
          </a:p>
        </p:txBody>
      </p:sp>
      <p:sp>
        <p:nvSpPr>
          <p:cNvPr id="361" name="Google Shape;36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01:46</a:t>
            </a:r>
            <a:endParaRPr b="0" i="0" sz="6000" u="none" cap="none" strike="noStrike">
              <a:solidFill>
                <a:schemeClr val="dk1"/>
              </a:solidFill>
              <a:latin typeface="Calibri"/>
              <a:ea typeface="Calibri"/>
              <a:cs typeface="Calibri"/>
              <a:sym typeface="Calibri"/>
            </a:endParaRPr>
          </a:p>
        </p:txBody>
      </p:sp>
      <p:sp>
        <p:nvSpPr>
          <p:cNvPr id="362" name="Google Shape;36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01:45</a:t>
            </a:r>
            <a:endParaRPr b="0" i="0" sz="6000" u="none" cap="none" strike="noStrike">
              <a:solidFill>
                <a:schemeClr val="dk1"/>
              </a:solidFill>
              <a:latin typeface="Calibri"/>
              <a:ea typeface="Calibri"/>
              <a:cs typeface="Calibri"/>
              <a:sym typeface="Calibri"/>
            </a:endParaRPr>
          </a:p>
        </p:txBody>
      </p:sp>
      <p:sp>
        <p:nvSpPr>
          <p:cNvPr id="363" name="Google Shape;36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01:44</a:t>
            </a:r>
            <a:endParaRPr b="0" i="0" sz="6000" u="none" cap="none" strike="noStrike">
              <a:solidFill>
                <a:schemeClr val="dk1"/>
              </a:solidFill>
              <a:latin typeface="Calibri"/>
              <a:ea typeface="Calibri"/>
              <a:cs typeface="Calibri"/>
              <a:sym typeface="Calibri"/>
            </a:endParaRPr>
          </a:p>
        </p:txBody>
      </p:sp>
      <p:sp>
        <p:nvSpPr>
          <p:cNvPr id="364" name="Google Shape;36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01:43</a:t>
            </a:r>
            <a:endParaRPr b="0" i="0" sz="6000" u="none" cap="none" strike="noStrike">
              <a:solidFill>
                <a:schemeClr val="dk1"/>
              </a:solidFill>
              <a:latin typeface="Calibri"/>
              <a:ea typeface="Calibri"/>
              <a:cs typeface="Calibri"/>
              <a:sym typeface="Calibri"/>
            </a:endParaRPr>
          </a:p>
        </p:txBody>
      </p:sp>
      <p:sp>
        <p:nvSpPr>
          <p:cNvPr id="365" name="Google Shape;36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01:42</a:t>
            </a:r>
            <a:endParaRPr b="0" i="0" sz="6000" u="none" cap="none" strike="noStrike">
              <a:solidFill>
                <a:schemeClr val="dk1"/>
              </a:solidFill>
              <a:latin typeface="Calibri"/>
              <a:ea typeface="Calibri"/>
              <a:cs typeface="Calibri"/>
              <a:sym typeface="Calibri"/>
            </a:endParaRPr>
          </a:p>
        </p:txBody>
      </p:sp>
      <p:sp>
        <p:nvSpPr>
          <p:cNvPr id="366" name="Google Shape;36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01:41</a:t>
            </a:r>
            <a:endParaRPr b="0" i="0" sz="6000" u="none" cap="none" strike="noStrike">
              <a:solidFill>
                <a:schemeClr val="dk1"/>
              </a:solidFill>
              <a:latin typeface="Calibri"/>
              <a:ea typeface="Calibri"/>
              <a:cs typeface="Calibri"/>
              <a:sym typeface="Calibri"/>
            </a:endParaRPr>
          </a:p>
        </p:txBody>
      </p:sp>
      <p:sp>
        <p:nvSpPr>
          <p:cNvPr id="367" name="Google Shape;36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01:40</a:t>
            </a:r>
            <a:endParaRPr b="0" i="0" sz="6000" u="none" cap="none" strike="noStrike">
              <a:solidFill>
                <a:schemeClr val="dk1"/>
              </a:solidFill>
              <a:latin typeface="Calibri"/>
              <a:ea typeface="Calibri"/>
              <a:cs typeface="Calibri"/>
              <a:sym typeface="Calibri"/>
            </a:endParaRPr>
          </a:p>
        </p:txBody>
      </p:sp>
      <p:sp>
        <p:nvSpPr>
          <p:cNvPr id="368" name="Google Shape;36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01:39</a:t>
            </a:r>
            <a:endParaRPr b="0" i="0" sz="6000" u="none" cap="none" strike="noStrike">
              <a:solidFill>
                <a:schemeClr val="dk1"/>
              </a:solidFill>
              <a:latin typeface="Calibri"/>
              <a:ea typeface="Calibri"/>
              <a:cs typeface="Calibri"/>
              <a:sym typeface="Calibri"/>
            </a:endParaRPr>
          </a:p>
        </p:txBody>
      </p:sp>
      <p:sp>
        <p:nvSpPr>
          <p:cNvPr id="369" name="Google Shape;36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01:38</a:t>
            </a:r>
            <a:endParaRPr b="0" i="0" sz="6000" u="none" cap="none" strike="noStrike">
              <a:solidFill>
                <a:schemeClr val="dk1"/>
              </a:solidFill>
              <a:latin typeface="Calibri"/>
              <a:ea typeface="Calibri"/>
              <a:cs typeface="Calibri"/>
              <a:sym typeface="Calibri"/>
            </a:endParaRPr>
          </a:p>
        </p:txBody>
      </p:sp>
      <p:sp>
        <p:nvSpPr>
          <p:cNvPr id="370" name="Google Shape;37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01:37</a:t>
            </a:r>
            <a:endParaRPr b="0" i="0" sz="6000" u="none" cap="none" strike="noStrike">
              <a:solidFill>
                <a:schemeClr val="dk1"/>
              </a:solidFill>
              <a:latin typeface="Calibri"/>
              <a:ea typeface="Calibri"/>
              <a:cs typeface="Calibri"/>
              <a:sym typeface="Calibri"/>
            </a:endParaRPr>
          </a:p>
        </p:txBody>
      </p:sp>
      <p:sp>
        <p:nvSpPr>
          <p:cNvPr id="371" name="Google Shape;37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01:36</a:t>
            </a:r>
            <a:endParaRPr b="0" i="0" sz="6000" u="none" cap="none" strike="noStrike">
              <a:solidFill>
                <a:schemeClr val="dk1"/>
              </a:solidFill>
              <a:latin typeface="Calibri"/>
              <a:ea typeface="Calibri"/>
              <a:cs typeface="Calibri"/>
              <a:sym typeface="Calibri"/>
            </a:endParaRPr>
          </a:p>
        </p:txBody>
      </p:sp>
      <p:sp>
        <p:nvSpPr>
          <p:cNvPr id="372" name="Google Shape;37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01:35</a:t>
            </a:r>
            <a:endParaRPr b="0" i="0" sz="6000" u="none" cap="none" strike="noStrike">
              <a:solidFill>
                <a:schemeClr val="dk1"/>
              </a:solidFill>
              <a:latin typeface="Calibri"/>
              <a:ea typeface="Calibri"/>
              <a:cs typeface="Calibri"/>
              <a:sym typeface="Calibri"/>
            </a:endParaRPr>
          </a:p>
        </p:txBody>
      </p:sp>
      <p:sp>
        <p:nvSpPr>
          <p:cNvPr id="373" name="Google Shape;37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01:34</a:t>
            </a:r>
            <a:endParaRPr b="0" i="0" sz="6000" u="none" cap="none" strike="noStrike">
              <a:solidFill>
                <a:schemeClr val="dk1"/>
              </a:solidFill>
              <a:latin typeface="Calibri"/>
              <a:ea typeface="Calibri"/>
              <a:cs typeface="Calibri"/>
              <a:sym typeface="Calibri"/>
            </a:endParaRPr>
          </a:p>
        </p:txBody>
      </p:sp>
      <p:sp>
        <p:nvSpPr>
          <p:cNvPr id="374" name="Google Shape;37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01:33</a:t>
            </a:r>
            <a:endParaRPr b="0" i="0" sz="6000" u="none" cap="none" strike="noStrike">
              <a:solidFill>
                <a:schemeClr val="dk1"/>
              </a:solidFill>
              <a:latin typeface="Calibri"/>
              <a:ea typeface="Calibri"/>
              <a:cs typeface="Calibri"/>
              <a:sym typeface="Calibri"/>
            </a:endParaRPr>
          </a:p>
        </p:txBody>
      </p:sp>
      <p:sp>
        <p:nvSpPr>
          <p:cNvPr id="375" name="Google Shape;37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01:32</a:t>
            </a:r>
            <a:endParaRPr b="0" i="0" sz="6000" u="none" cap="none" strike="noStrike">
              <a:solidFill>
                <a:schemeClr val="dk1"/>
              </a:solidFill>
              <a:latin typeface="Calibri"/>
              <a:ea typeface="Calibri"/>
              <a:cs typeface="Calibri"/>
              <a:sym typeface="Calibri"/>
            </a:endParaRPr>
          </a:p>
        </p:txBody>
      </p:sp>
      <p:sp>
        <p:nvSpPr>
          <p:cNvPr id="376" name="Google Shape;37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01:31</a:t>
            </a:r>
            <a:endParaRPr b="0" i="0" sz="6000" u="none" cap="none" strike="noStrike">
              <a:solidFill>
                <a:schemeClr val="dk1"/>
              </a:solidFill>
              <a:latin typeface="Calibri"/>
              <a:ea typeface="Calibri"/>
              <a:cs typeface="Calibri"/>
              <a:sym typeface="Calibri"/>
            </a:endParaRPr>
          </a:p>
        </p:txBody>
      </p:sp>
      <p:sp>
        <p:nvSpPr>
          <p:cNvPr id="377" name="Google Shape;37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01:30</a:t>
            </a:r>
            <a:endParaRPr b="0" i="0" sz="6000" u="none" cap="none" strike="noStrike">
              <a:solidFill>
                <a:schemeClr val="dk1"/>
              </a:solidFill>
              <a:latin typeface="Calibri"/>
              <a:ea typeface="Calibri"/>
              <a:cs typeface="Calibri"/>
              <a:sym typeface="Calibri"/>
            </a:endParaRPr>
          </a:p>
        </p:txBody>
      </p:sp>
      <p:sp>
        <p:nvSpPr>
          <p:cNvPr id="378" name="Google Shape;37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01:29</a:t>
            </a:r>
            <a:endParaRPr b="0" i="0" sz="6000" u="none" cap="none" strike="noStrike">
              <a:solidFill>
                <a:schemeClr val="dk1"/>
              </a:solidFill>
              <a:latin typeface="Calibri"/>
              <a:ea typeface="Calibri"/>
              <a:cs typeface="Calibri"/>
              <a:sym typeface="Calibri"/>
            </a:endParaRPr>
          </a:p>
        </p:txBody>
      </p:sp>
      <p:sp>
        <p:nvSpPr>
          <p:cNvPr id="379" name="Google Shape;37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01:28</a:t>
            </a:r>
            <a:endParaRPr b="0" i="0" sz="6000" u="none" cap="none" strike="noStrike">
              <a:solidFill>
                <a:schemeClr val="dk1"/>
              </a:solidFill>
              <a:latin typeface="Calibri"/>
              <a:ea typeface="Calibri"/>
              <a:cs typeface="Calibri"/>
              <a:sym typeface="Calibri"/>
            </a:endParaRPr>
          </a:p>
        </p:txBody>
      </p:sp>
      <p:sp>
        <p:nvSpPr>
          <p:cNvPr id="380" name="Google Shape;38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01:27</a:t>
            </a:r>
            <a:endParaRPr b="0" i="0" sz="6000" u="none" cap="none" strike="noStrike">
              <a:solidFill>
                <a:schemeClr val="dk1"/>
              </a:solidFill>
              <a:latin typeface="Calibri"/>
              <a:ea typeface="Calibri"/>
              <a:cs typeface="Calibri"/>
              <a:sym typeface="Calibri"/>
            </a:endParaRPr>
          </a:p>
        </p:txBody>
      </p:sp>
      <p:sp>
        <p:nvSpPr>
          <p:cNvPr id="381" name="Google Shape;38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01:26</a:t>
            </a:r>
            <a:endParaRPr b="0" i="0" sz="6000" u="none" cap="none" strike="noStrike">
              <a:solidFill>
                <a:schemeClr val="dk1"/>
              </a:solidFill>
              <a:latin typeface="Calibri"/>
              <a:ea typeface="Calibri"/>
              <a:cs typeface="Calibri"/>
              <a:sym typeface="Calibri"/>
            </a:endParaRPr>
          </a:p>
        </p:txBody>
      </p:sp>
      <p:sp>
        <p:nvSpPr>
          <p:cNvPr id="382" name="Google Shape;38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01:25</a:t>
            </a:r>
            <a:endParaRPr b="0" i="0" sz="6000" u="none" cap="none" strike="noStrike">
              <a:solidFill>
                <a:schemeClr val="dk1"/>
              </a:solidFill>
              <a:latin typeface="Calibri"/>
              <a:ea typeface="Calibri"/>
              <a:cs typeface="Calibri"/>
              <a:sym typeface="Calibri"/>
            </a:endParaRPr>
          </a:p>
        </p:txBody>
      </p:sp>
      <p:sp>
        <p:nvSpPr>
          <p:cNvPr id="383" name="Google Shape;38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01:24</a:t>
            </a:r>
            <a:endParaRPr b="0" i="0" sz="6000" u="none" cap="none" strike="noStrike">
              <a:solidFill>
                <a:schemeClr val="dk1"/>
              </a:solidFill>
              <a:latin typeface="Calibri"/>
              <a:ea typeface="Calibri"/>
              <a:cs typeface="Calibri"/>
              <a:sym typeface="Calibri"/>
            </a:endParaRPr>
          </a:p>
        </p:txBody>
      </p:sp>
      <p:sp>
        <p:nvSpPr>
          <p:cNvPr id="384" name="Google Shape;38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01:23</a:t>
            </a:r>
            <a:endParaRPr b="0" i="0" sz="6000" u="none" cap="none" strike="noStrike">
              <a:solidFill>
                <a:schemeClr val="dk1"/>
              </a:solidFill>
              <a:latin typeface="Calibri"/>
              <a:ea typeface="Calibri"/>
              <a:cs typeface="Calibri"/>
              <a:sym typeface="Calibri"/>
            </a:endParaRPr>
          </a:p>
        </p:txBody>
      </p:sp>
      <p:sp>
        <p:nvSpPr>
          <p:cNvPr id="385" name="Google Shape;38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01:22</a:t>
            </a:r>
            <a:endParaRPr b="0" i="0" sz="6000" u="none" cap="none" strike="noStrike">
              <a:solidFill>
                <a:schemeClr val="dk1"/>
              </a:solidFill>
              <a:latin typeface="Calibri"/>
              <a:ea typeface="Calibri"/>
              <a:cs typeface="Calibri"/>
              <a:sym typeface="Calibri"/>
            </a:endParaRPr>
          </a:p>
        </p:txBody>
      </p:sp>
      <p:sp>
        <p:nvSpPr>
          <p:cNvPr id="386" name="Google Shape;38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01:21</a:t>
            </a:r>
            <a:endParaRPr b="0" i="0" sz="6000" u="none" cap="none" strike="noStrike">
              <a:solidFill>
                <a:schemeClr val="dk1"/>
              </a:solidFill>
              <a:latin typeface="Calibri"/>
              <a:ea typeface="Calibri"/>
              <a:cs typeface="Calibri"/>
              <a:sym typeface="Calibri"/>
            </a:endParaRPr>
          </a:p>
        </p:txBody>
      </p:sp>
      <p:sp>
        <p:nvSpPr>
          <p:cNvPr id="387" name="Google Shape;38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01:20</a:t>
            </a:r>
            <a:endParaRPr b="0" i="0" sz="6000" u="none" cap="none" strike="noStrike">
              <a:solidFill>
                <a:schemeClr val="dk1"/>
              </a:solidFill>
              <a:latin typeface="Calibri"/>
              <a:ea typeface="Calibri"/>
              <a:cs typeface="Calibri"/>
              <a:sym typeface="Calibri"/>
            </a:endParaRPr>
          </a:p>
        </p:txBody>
      </p:sp>
      <p:sp>
        <p:nvSpPr>
          <p:cNvPr id="388" name="Google Shape;38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01:19</a:t>
            </a:r>
            <a:endParaRPr b="0" i="0" sz="6000" u="none" cap="none" strike="noStrike">
              <a:solidFill>
                <a:schemeClr val="dk1"/>
              </a:solidFill>
              <a:latin typeface="Calibri"/>
              <a:ea typeface="Calibri"/>
              <a:cs typeface="Calibri"/>
              <a:sym typeface="Calibri"/>
            </a:endParaRPr>
          </a:p>
        </p:txBody>
      </p:sp>
      <p:sp>
        <p:nvSpPr>
          <p:cNvPr id="389" name="Google Shape;38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01:18</a:t>
            </a:r>
            <a:endParaRPr b="0" i="0" sz="6000" u="none" cap="none" strike="noStrike">
              <a:solidFill>
                <a:schemeClr val="dk1"/>
              </a:solidFill>
              <a:latin typeface="Calibri"/>
              <a:ea typeface="Calibri"/>
              <a:cs typeface="Calibri"/>
              <a:sym typeface="Calibri"/>
            </a:endParaRPr>
          </a:p>
        </p:txBody>
      </p:sp>
      <p:sp>
        <p:nvSpPr>
          <p:cNvPr id="390" name="Google Shape;39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01:17</a:t>
            </a:r>
            <a:endParaRPr b="0" i="0" sz="6000" u="none" cap="none" strike="noStrike">
              <a:solidFill>
                <a:schemeClr val="dk1"/>
              </a:solidFill>
              <a:latin typeface="Calibri"/>
              <a:ea typeface="Calibri"/>
              <a:cs typeface="Calibri"/>
              <a:sym typeface="Calibri"/>
            </a:endParaRPr>
          </a:p>
        </p:txBody>
      </p:sp>
      <p:sp>
        <p:nvSpPr>
          <p:cNvPr id="391" name="Google Shape;39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01:16</a:t>
            </a:r>
            <a:endParaRPr b="0" i="0" sz="6000" u="none" cap="none" strike="noStrike">
              <a:solidFill>
                <a:schemeClr val="dk1"/>
              </a:solidFill>
              <a:latin typeface="Calibri"/>
              <a:ea typeface="Calibri"/>
              <a:cs typeface="Calibri"/>
              <a:sym typeface="Calibri"/>
            </a:endParaRPr>
          </a:p>
        </p:txBody>
      </p:sp>
      <p:sp>
        <p:nvSpPr>
          <p:cNvPr id="392" name="Google Shape;39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01:15</a:t>
            </a:r>
            <a:endParaRPr b="0" i="0" sz="6000" u="none" cap="none" strike="noStrike">
              <a:solidFill>
                <a:schemeClr val="dk1"/>
              </a:solidFill>
              <a:latin typeface="Calibri"/>
              <a:ea typeface="Calibri"/>
              <a:cs typeface="Calibri"/>
              <a:sym typeface="Calibri"/>
            </a:endParaRPr>
          </a:p>
        </p:txBody>
      </p:sp>
      <p:sp>
        <p:nvSpPr>
          <p:cNvPr id="393" name="Google Shape;39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01:14</a:t>
            </a:r>
            <a:endParaRPr b="0" i="0" sz="6000" u="none" cap="none" strike="noStrike">
              <a:solidFill>
                <a:schemeClr val="dk1"/>
              </a:solidFill>
              <a:latin typeface="Calibri"/>
              <a:ea typeface="Calibri"/>
              <a:cs typeface="Calibri"/>
              <a:sym typeface="Calibri"/>
            </a:endParaRPr>
          </a:p>
        </p:txBody>
      </p:sp>
      <p:sp>
        <p:nvSpPr>
          <p:cNvPr id="394" name="Google Shape;39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01:13</a:t>
            </a:r>
            <a:endParaRPr b="0" i="0" sz="6000" u="none" cap="none" strike="noStrike">
              <a:solidFill>
                <a:schemeClr val="dk1"/>
              </a:solidFill>
              <a:latin typeface="Calibri"/>
              <a:ea typeface="Calibri"/>
              <a:cs typeface="Calibri"/>
              <a:sym typeface="Calibri"/>
            </a:endParaRPr>
          </a:p>
        </p:txBody>
      </p:sp>
      <p:sp>
        <p:nvSpPr>
          <p:cNvPr id="395" name="Google Shape;39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01:12</a:t>
            </a:r>
            <a:endParaRPr b="0" i="0" sz="6000" u="none" cap="none" strike="noStrike">
              <a:solidFill>
                <a:schemeClr val="dk1"/>
              </a:solidFill>
              <a:latin typeface="Calibri"/>
              <a:ea typeface="Calibri"/>
              <a:cs typeface="Calibri"/>
              <a:sym typeface="Calibri"/>
            </a:endParaRPr>
          </a:p>
        </p:txBody>
      </p:sp>
      <p:sp>
        <p:nvSpPr>
          <p:cNvPr id="396" name="Google Shape;39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01:11</a:t>
            </a:r>
            <a:endParaRPr b="0" i="0" sz="6000" u="none" cap="none" strike="noStrike">
              <a:solidFill>
                <a:schemeClr val="dk1"/>
              </a:solidFill>
              <a:latin typeface="Calibri"/>
              <a:ea typeface="Calibri"/>
              <a:cs typeface="Calibri"/>
              <a:sym typeface="Calibri"/>
            </a:endParaRPr>
          </a:p>
        </p:txBody>
      </p:sp>
      <p:sp>
        <p:nvSpPr>
          <p:cNvPr id="397" name="Google Shape;39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01:10</a:t>
            </a:r>
            <a:endParaRPr b="0" i="0" sz="6000" u="none" cap="none" strike="noStrike">
              <a:solidFill>
                <a:schemeClr val="dk1"/>
              </a:solidFill>
              <a:latin typeface="Calibri"/>
              <a:ea typeface="Calibri"/>
              <a:cs typeface="Calibri"/>
              <a:sym typeface="Calibri"/>
            </a:endParaRPr>
          </a:p>
        </p:txBody>
      </p:sp>
      <p:sp>
        <p:nvSpPr>
          <p:cNvPr id="398" name="Google Shape;39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01:09</a:t>
            </a:r>
            <a:endParaRPr b="0" i="0" sz="6000" u="none" cap="none" strike="noStrike">
              <a:solidFill>
                <a:schemeClr val="dk1"/>
              </a:solidFill>
              <a:latin typeface="Calibri"/>
              <a:ea typeface="Calibri"/>
              <a:cs typeface="Calibri"/>
              <a:sym typeface="Calibri"/>
            </a:endParaRPr>
          </a:p>
        </p:txBody>
      </p:sp>
      <p:sp>
        <p:nvSpPr>
          <p:cNvPr id="399" name="Google Shape;39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01:08</a:t>
            </a:r>
            <a:endParaRPr b="0" i="0" sz="6000" u="none" cap="none" strike="noStrike">
              <a:solidFill>
                <a:schemeClr val="dk1"/>
              </a:solidFill>
              <a:latin typeface="Calibri"/>
              <a:ea typeface="Calibri"/>
              <a:cs typeface="Calibri"/>
              <a:sym typeface="Calibri"/>
            </a:endParaRPr>
          </a:p>
        </p:txBody>
      </p:sp>
      <p:sp>
        <p:nvSpPr>
          <p:cNvPr id="400" name="Google Shape;40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01:07</a:t>
            </a:r>
            <a:endParaRPr b="0" i="0" sz="6000" u="none" cap="none" strike="noStrike">
              <a:solidFill>
                <a:schemeClr val="dk1"/>
              </a:solidFill>
              <a:latin typeface="Calibri"/>
              <a:ea typeface="Calibri"/>
              <a:cs typeface="Calibri"/>
              <a:sym typeface="Calibri"/>
            </a:endParaRPr>
          </a:p>
        </p:txBody>
      </p:sp>
      <p:sp>
        <p:nvSpPr>
          <p:cNvPr id="401" name="Google Shape;40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01:06</a:t>
            </a:r>
            <a:endParaRPr b="0" i="0" sz="6000" u="none" cap="none" strike="noStrike">
              <a:solidFill>
                <a:schemeClr val="dk1"/>
              </a:solidFill>
              <a:latin typeface="Calibri"/>
              <a:ea typeface="Calibri"/>
              <a:cs typeface="Calibri"/>
              <a:sym typeface="Calibri"/>
            </a:endParaRPr>
          </a:p>
        </p:txBody>
      </p:sp>
      <p:sp>
        <p:nvSpPr>
          <p:cNvPr id="402" name="Google Shape;40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01:05</a:t>
            </a:r>
            <a:endParaRPr b="0" i="0" sz="6000" u="none" cap="none" strike="noStrike">
              <a:solidFill>
                <a:schemeClr val="dk1"/>
              </a:solidFill>
              <a:latin typeface="Calibri"/>
              <a:ea typeface="Calibri"/>
              <a:cs typeface="Calibri"/>
              <a:sym typeface="Calibri"/>
            </a:endParaRPr>
          </a:p>
        </p:txBody>
      </p:sp>
      <p:sp>
        <p:nvSpPr>
          <p:cNvPr id="403" name="Google Shape;40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01:04</a:t>
            </a:r>
            <a:endParaRPr b="0" i="0" sz="6000" u="none" cap="none" strike="noStrike">
              <a:solidFill>
                <a:schemeClr val="dk1"/>
              </a:solidFill>
              <a:latin typeface="Calibri"/>
              <a:ea typeface="Calibri"/>
              <a:cs typeface="Calibri"/>
              <a:sym typeface="Calibri"/>
            </a:endParaRPr>
          </a:p>
        </p:txBody>
      </p:sp>
      <p:sp>
        <p:nvSpPr>
          <p:cNvPr id="404" name="Google Shape;40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01:03</a:t>
            </a:r>
            <a:endParaRPr b="0" i="0" sz="6000" u="none" cap="none" strike="noStrike">
              <a:solidFill>
                <a:schemeClr val="dk1"/>
              </a:solidFill>
              <a:latin typeface="Calibri"/>
              <a:ea typeface="Calibri"/>
              <a:cs typeface="Calibri"/>
              <a:sym typeface="Calibri"/>
            </a:endParaRPr>
          </a:p>
        </p:txBody>
      </p:sp>
      <p:sp>
        <p:nvSpPr>
          <p:cNvPr id="405" name="Google Shape;40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01:02</a:t>
            </a:r>
            <a:endParaRPr b="0" i="0" sz="6000" u="none" cap="none" strike="noStrike">
              <a:solidFill>
                <a:schemeClr val="dk1"/>
              </a:solidFill>
              <a:latin typeface="Calibri"/>
              <a:ea typeface="Calibri"/>
              <a:cs typeface="Calibri"/>
              <a:sym typeface="Calibri"/>
            </a:endParaRPr>
          </a:p>
        </p:txBody>
      </p:sp>
      <p:sp>
        <p:nvSpPr>
          <p:cNvPr id="406" name="Google Shape;40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01:01</a:t>
            </a:r>
            <a:endParaRPr b="0" i="0" sz="6000" u="none" cap="none" strike="noStrike">
              <a:solidFill>
                <a:schemeClr val="dk1"/>
              </a:solidFill>
              <a:latin typeface="Calibri"/>
              <a:ea typeface="Calibri"/>
              <a:cs typeface="Calibri"/>
              <a:sym typeface="Calibri"/>
            </a:endParaRPr>
          </a:p>
        </p:txBody>
      </p:sp>
      <p:sp>
        <p:nvSpPr>
          <p:cNvPr id="407" name="Google Shape;40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01:00</a:t>
            </a:r>
            <a:endParaRPr b="0" i="0" sz="6000" u="none" cap="none" strike="noStrike">
              <a:solidFill>
                <a:schemeClr val="dk1"/>
              </a:solidFill>
              <a:latin typeface="Calibri"/>
              <a:ea typeface="Calibri"/>
              <a:cs typeface="Calibri"/>
              <a:sym typeface="Calibri"/>
            </a:endParaRPr>
          </a:p>
        </p:txBody>
      </p:sp>
      <p:sp>
        <p:nvSpPr>
          <p:cNvPr id="408" name="Google Shape;40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00:59</a:t>
            </a:r>
            <a:endParaRPr b="0" i="0" sz="6000" u="none" cap="none" strike="noStrike">
              <a:solidFill>
                <a:schemeClr val="dk1"/>
              </a:solidFill>
              <a:latin typeface="Calibri"/>
              <a:ea typeface="Calibri"/>
              <a:cs typeface="Calibri"/>
              <a:sym typeface="Calibri"/>
            </a:endParaRPr>
          </a:p>
        </p:txBody>
      </p:sp>
      <p:sp>
        <p:nvSpPr>
          <p:cNvPr id="409" name="Google Shape;40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00:58</a:t>
            </a:r>
            <a:endParaRPr b="0" i="0" sz="6000" u="none" cap="none" strike="noStrike">
              <a:solidFill>
                <a:schemeClr val="dk1"/>
              </a:solidFill>
              <a:latin typeface="Calibri"/>
              <a:ea typeface="Calibri"/>
              <a:cs typeface="Calibri"/>
              <a:sym typeface="Calibri"/>
            </a:endParaRPr>
          </a:p>
        </p:txBody>
      </p:sp>
      <p:sp>
        <p:nvSpPr>
          <p:cNvPr id="410" name="Google Shape;41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00:57</a:t>
            </a:r>
            <a:endParaRPr b="0" i="0" sz="6000" u="none" cap="none" strike="noStrike">
              <a:solidFill>
                <a:schemeClr val="dk1"/>
              </a:solidFill>
              <a:latin typeface="Calibri"/>
              <a:ea typeface="Calibri"/>
              <a:cs typeface="Calibri"/>
              <a:sym typeface="Calibri"/>
            </a:endParaRPr>
          </a:p>
        </p:txBody>
      </p:sp>
      <p:sp>
        <p:nvSpPr>
          <p:cNvPr id="411" name="Google Shape;41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00:56</a:t>
            </a:r>
            <a:endParaRPr b="0" i="0" sz="6000" u="none" cap="none" strike="noStrike">
              <a:solidFill>
                <a:schemeClr val="dk1"/>
              </a:solidFill>
              <a:latin typeface="Calibri"/>
              <a:ea typeface="Calibri"/>
              <a:cs typeface="Calibri"/>
              <a:sym typeface="Calibri"/>
            </a:endParaRPr>
          </a:p>
        </p:txBody>
      </p:sp>
      <p:sp>
        <p:nvSpPr>
          <p:cNvPr id="412" name="Google Shape;41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00:55</a:t>
            </a:r>
            <a:endParaRPr b="0" i="0" sz="6000" u="none" cap="none" strike="noStrike">
              <a:solidFill>
                <a:schemeClr val="dk1"/>
              </a:solidFill>
              <a:latin typeface="Calibri"/>
              <a:ea typeface="Calibri"/>
              <a:cs typeface="Calibri"/>
              <a:sym typeface="Calibri"/>
            </a:endParaRPr>
          </a:p>
        </p:txBody>
      </p:sp>
      <p:sp>
        <p:nvSpPr>
          <p:cNvPr id="413" name="Google Shape;41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00:54</a:t>
            </a:r>
            <a:endParaRPr b="0" i="0" sz="6000" u="none" cap="none" strike="noStrike">
              <a:solidFill>
                <a:schemeClr val="dk1"/>
              </a:solidFill>
              <a:latin typeface="Calibri"/>
              <a:ea typeface="Calibri"/>
              <a:cs typeface="Calibri"/>
              <a:sym typeface="Calibri"/>
            </a:endParaRPr>
          </a:p>
        </p:txBody>
      </p:sp>
      <p:sp>
        <p:nvSpPr>
          <p:cNvPr id="414" name="Google Shape;41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00:53</a:t>
            </a:r>
            <a:endParaRPr b="0" i="0" sz="6000" u="none" cap="none" strike="noStrike">
              <a:solidFill>
                <a:schemeClr val="dk1"/>
              </a:solidFill>
              <a:latin typeface="Calibri"/>
              <a:ea typeface="Calibri"/>
              <a:cs typeface="Calibri"/>
              <a:sym typeface="Calibri"/>
            </a:endParaRPr>
          </a:p>
        </p:txBody>
      </p:sp>
      <p:sp>
        <p:nvSpPr>
          <p:cNvPr id="415" name="Google Shape;41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00:52</a:t>
            </a:r>
            <a:endParaRPr b="0" i="0" sz="6000" u="none" cap="none" strike="noStrike">
              <a:solidFill>
                <a:schemeClr val="dk1"/>
              </a:solidFill>
              <a:latin typeface="Calibri"/>
              <a:ea typeface="Calibri"/>
              <a:cs typeface="Calibri"/>
              <a:sym typeface="Calibri"/>
            </a:endParaRPr>
          </a:p>
        </p:txBody>
      </p:sp>
      <p:sp>
        <p:nvSpPr>
          <p:cNvPr id="416" name="Google Shape;41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00:51</a:t>
            </a:r>
            <a:endParaRPr b="0" i="0" sz="6000" u="none" cap="none" strike="noStrike">
              <a:solidFill>
                <a:schemeClr val="dk1"/>
              </a:solidFill>
              <a:latin typeface="Calibri"/>
              <a:ea typeface="Calibri"/>
              <a:cs typeface="Calibri"/>
              <a:sym typeface="Calibri"/>
            </a:endParaRPr>
          </a:p>
        </p:txBody>
      </p:sp>
      <p:sp>
        <p:nvSpPr>
          <p:cNvPr id="417" name="Google Shape;41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00:50</a:t>
            </a:r>
            <a:endParaRPr b="0" i="0" sz="6000" u="none" cap="none" strike="noStrike">
              <a:solidFill>
                <a:schemeClr val="dk1"/>
              </a:solidFill>
              <a:latin typeface="Calibri"/>
              <a:ea typeface="Calibri"/>
              <a:cs typeface="Calibri"/>
              <a:sym typeface="Calibri"/>
            </a:endParaRPr>
          </a:p>
        </p:txBody>
      </p:sp>
      <p:sp>
        <p:nvSpPr>
          <p:cNvPr id="418" name="Google Shape;41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00:49</a:t>
            </a:r>
            <a:endParaRPr b="0" i="0" sz="6000" u="none" cap="none" strike="noStrike">
              <a:solidFill>
                <a:schemeClr val="dk1"/>
              </a:solidFill>
              <a:latin typeface="Calibri"/>
              <a:ea typeface="Calibri"/>
              <a:cs typeface="Calibri"/>
              <a:sym typeface="Calibri"/>
            </a:endParaRPr>
          </a:p>
        </p:txBody>
      </p:sp>
      <p:sp>
        <p:nvSpPr>
          <p:cNvPr id="419" name="Google Shape;41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00:48</a:t>
            </a:r>
            <a:endParaRPr b="0" i="0" sz="6000" u="none" cap="none" strike="noStrike">
              <a:solidFill>
                <a:schemeClr val="dk1"/>
              </a:solidFill>
              <a:latin typeface="Calibri"/>
              <a:ea typeface="Calibri"/>
              <a:cs typeface="Calibri"/>
              <a:sym typeface="Calibri"/>
            </a:endParaRPr>
          </a:p>
        </p:txBody>
      </p:sp>
      <p:sp>
        <p:nvSpPr>
          <p:cNvPr id="420" name="Google Shape;42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00:47</a:t>
            </a:r>
            <a:endParaRPr b="0" i="0" sz="6000" u="none" cap="none" strike="noStrike">
              <a:solidFill>
                <a:schemeClr val="dk1"/>
              </a:solidFill>
              <a:latin typeface="Calibri"/>
              <a:ea typeface="Calibri"/>
              <a:cs typeface="Calibri"/>
              <a:sym typeface="Calibri"/>
            </a:endParaRPr>
          </a:p>
        </p:txBody>
      </p:sp>
      <p:sp>
        <p:nvSpPr>
          <p:cNvPr id="421" name="Google Shape;42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00:46</a:t>
            </a:r>
            <a:endParaRPr b="0" i="0" sz="6000" u="none" cap="none" strike="noStrike">
              <a:solidFill>
                <a:schemeClr val="dk1"/>
              </a:solidFill>
              <a:latin typeface="Calibri"/>
              <a:ea typeface="Calibri"/>
              <a:cs typeface="Calibri"/>
              <a:sym typeface="Calibri"/>
            </a:endParaRPr>
          </a:p>
        </p:txBody>
      </p:sp>
      <p:sp>
        <p:nvSpPr>
          <p:cNvPr id="422" name="Google Shape;42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00:45</a:t>
            </a:r>
            <a:endParaRPr b="0" i="0" sz="6000" u="none" cap="none" strike="noStrike">
              <a:solidFill>
                <a:schemeClr val="dk1"/>
              </a:solidFill>
              <a:latin typeface="Calibri"/>
              <a:ea typeface="Calibri"/>
              <a:cs typeface="Calibri"/>
              <a:sym typeface="Calibri"/>
            </a:endParaRPr>
          </a:p>
        </p:txBody>
      </p:sp>
      <p:sp>
        <p:nvSpPr>
          <p:cNvPr id="423" name="Google Shape;42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00:44</a:t>
            </a:r>
            <a:endParaRPr b="0" i="0" sz="6000" u="none" cap="none" strike="noStrike">
              <a:solidFill>
                <a:schemeClr val="dk1"/>
              </a:solidFill>
              <a:latin typeface="Calibri"/>
              <a:ea typeface="Calibri"/>
              <a:cs typeface="Calibri"/>
              <a:sym typeface="Calibri"/>
            </a:endParaRPr>
          </a:p>
        </p:txBody>
      </p:sp>
      <p:sp>
        <p:nvSpPr>
          <p:cNvPr id="424" name="Google Shape;42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00:43</a:t>
            </a:r>
            <a:endParaRPr b="0" i="0" sz="6000" u="none" cap="none" strike="noStrike">
              <a:solidFill>
                <a:schemeClr val="dk1"/>
              </a:solidFill>
              <a:latin typeface="Calibri"/>
              <a:ea typeface="Calibri"/>
              <a:cs typeface="Calibri"/>
              <a:sym typeface="Calibri"/>
            </a:endParaRPr>
          </a:p>
        </p:txBody>
      </p:sp>
      <p:sp>
        <p:nvSpPr>
          <p:cNvPr id="425" name="Google Shape;42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00:42</a:t>
            </a:r>
            <a:endParaRPr b="0" i="0" sz="6000" u="none" cap="none" strike="noStrike">
              <a:solidFill>
                <a:schemeClr val="dk1"/>
              </a:solidFill>
              <a:latin typeface="Calibri"/>
              <a:ea typeface="Calibri"/>
              <a:cs typeface="Calibri"/>
              <a:sym typeface="Calibri"/>
            </a:endParaRPr>
          </a:p>
        </p:txBody>
      </p:sp>
      <p:sp>
        <p:nvSpPr>
          <p:cNvPr id="426" name="Google Shape;42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00:41</a:t>
            </a:r>
            <a:endParaRPr b="0" i="0" sz="6000" u="none" cap="none" strike="noStrike">
              <a:solidFill>
                <a:schemeClr val="dk1"/>
              </a:solidFill>
              <a:latin typeface="Calibri"/>
              <a:ea typeface="Calibri"/>
              <a:cs typeface="Calibri"/>
              <a:sym typeface="Calibri"/>
            </a:endParaRPr>
          </a:p>
        </p:txBody>
      </p:sp>
      <p:sp>
        <p:nvSpPr>
          <p:cNvPr id="427" name="Google Shape;42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00:40</a:t>
            </a:r>
            <a:endParaRPr b="0" i="0" sz="6000" u="none" cap="none" strike="noStrike">
              <a:solidFill>
                <a:schemeClr val="dk1"/>
              </a:solidFill>
              <a:latin typeface="Calibri"/>
              <a:ea typeface="Calibri"/>
              <a:cs typeface="Calibri"/>
              <a:sym typeface="Calibri"/>
            </a:endParaRPr>
          </a:p>
        </p:txBody>
      </p:sp>
      <p:sp>
        <p:nvSpPr>
          <p:cNvPr id="428" name="Google Shape;42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00:39</a:t>
            </a:r>
            <a:endParaRPr b="0" i="0" sz="6000" u="none" cap="none" strike="noStrike">
              <a:solidFill>
                <a:schemeClr val="dk1"/>
              </a:solidFill>
              <a:latin typeface="Calibri"/>
              <a:ea typeface="Calibri"/>
              <a:cs typeface="Calibri"/>
              <a:sym typeface="Calibri"/>
            </a:endParaRPr>
          </a:p>
        </p:txBody>
      </p:sp>
      <p:sp>
        <p:nvSpPr>
          <p:cNvPr id="429" name="Google Shape;42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00:38</a:t>
            </a:r>
            <a:endParaRPr b="0" i="0" sz="6000" u="none" cap="none" strike="noStrike">
              <a:solidFill>
                <a:schemeClr val="dk1"/>
              </a:solidFill>
              <a:latin typeface="Calibri"/>
              <a:ea typeface="Calibri"/>
              <a:cs typeface="Calibri"/>
              <a:sym typeface="Calibri"/>
            </a:endParaRPr>
          </a:p>
        </p:txBody>
      </p:sp>
      <p:sp>
        <p:nvSpPr>
          <p:cNvPr id="430" name="Google Shape;43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00:37</a:t>
            </a:r>
            <a:endParaRPr b="0" i="0" sz="6000" u="none" cap="none" strike="noStrike">
              <a:solidFill>
                <a:schemeClr val="dk1"/>
              </a:solidFill>
              <a:latin typeface="Calibri"/>
              <a:ea typeface="Calibri"/>
              <a:cs typeface="Calibri"/>
              <a:sym typeface="Calibri"/>
            </a:endParaRPr>
          </a:p>
        </p:txBody>
      </p:sp>
      <p:sp>
        <p:nvSpPr>
          <p:cNvPr id="431" name="Google Shape;43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00:36</a:t>
            </a:r>
            <a:endParaRPr b="0" i="0" sz="6000" u="none" cap="none" strike="noStrike">
              <a:solidFill>
                <a:schemeClr val="dk1"/>
              </a:solidFill>
              <a:latin typeface="Calibri"/>
              <a:ea typeface="Calibri"/>
              <a:cs typeface="Calibri"/>
              <a:sym typeface="Calibri"/>
            </a:endParaRPr>
          </a:p>
        </p:txBody>
      </p:sp>
      <p:sp>
        <p:nvSpPr>
          <p:cNvPr id="432" name="Google Shape;43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00:35</a:t>
            </a:r>
            <a:endParaRPr b="0" i="0" sz="6000" u="none" cap="none" strike="noStrike">
              <a:solidFill>
                <a:schemeClr val="dk1"/>
              </a:solidFill>
              <a:latin typeface="Calibri"/>
              <a:ea typeface="Calibri"/>
              <a:cs typeface="Calibri"/>
              <a:sym typeface="Calibri"/>
            </a:endParaRPr>
          </a:p>
        </p:txBody>
      </p:sp>
      <p:sp>
        <p:nvSpPr>
          <p:cNvPr id="433" name="Google Shape;43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00:34</a:t>
            </a:r>
            <a:endParaRPr b="0" i="0" sz="6000" u="none" cap="none" strike="noStrike">
              <a:solidFill>
                <a:schemeClr val="dk1"/>
              </a:solidFill>
              <a:latin typeface="Calibri"/>
              <a:ea typeface="Calibri"/>
              <a:cs typeface="Calibri"/>
              <a:sym typeface="Calibri"/>
            </a:endParaRPr>
          </a:p>
        </p:txBody>
      </p:sp>
      <p:sp>
        <p:nvSpPr>
          <p:cNvPr id="434" name="Google Shape;43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00:33</a:t>
            </a:r>
            <a:endParaRPr b="0" i="0" sz="6000" u="none" cap="none" strike="noStrike">
              <a:solidFill>
                <a:schemeClr val="dk1"/>
              </a:solidFill>
              <a:latin typeface="Calibri"/>
              <a:ea typeface="Calibri"/>
              <a:cs typeface="Calibri"/>
              <a:sym typeface="Calibri"/>
            </a:endParaRPr>
          </a:p>
        </p:txBody>
      </p:sp>
      <p:sp>
        <p:nvSpPr>
          <p:cNvPr id="435" name="Google Shape;43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00:32</a:t>
            </a:r>
            <a:endParaRPr b="0" i="0" sz="6000" u="none" cap="none" strike="noStrike">
              <a:solidFill>
                <a:schemeClr val="dk1"/>
              </a:solidFill>
              <a:latin typeface="Calibri"/>
              <a:ea typeface="Calibri"/>
              <a:cs typeface="Calibri"/>
              <a:sym typeface="Calibri"/>
            </a:endParaRPr>
          </a:p>
        </p:txBody>
      </p:sp>
      <p:sp>
        <p:nvSpPr>
          <p:cNvPr id="436" name="Google Shape;43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00:31</a:t>
            </a:r>
            <a:endParaRPr b="0" i="0" sz="6000" u="none" cap="none" strike="noStrike">
              <a:solidFill>
                <a:schemeClr val="dk1"/>
              </a:solidFill>
              <a:latin typeface="Calibri"/>
              <a:ea typeface="Calibri"/>
              <a:cs typeface="Calibri"/>
              <a:sym typeface="Calibri"/>
            </a:endParaRPr>
          </a:p>
        </p:txBody>
      </p:sp>
      <p:sp>
        <p:nvSpPr>
          <p:cNvPr id="437" name="Google Shape;43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00:30</a:t>
            </a:r>
            <a:endParaRPr b="0" i="0" sz="6000" u="none" cap="none" strike="noStrike">
              <a:solidFill>
                <a:schemeClr val="dk1"/>
              </a:solidFill>
              <a:latin typeface="Calibri"/>
              <a:ea typeface="Calibri"/>
              <a:cs typeface="Calibri"/>
              <a:sym typeface="Calibri"/>
            </a:endParaRPr>
          </a:p>
        </p:txBody>
      </p:sp>
      <p:sp>
        <p:nvSpPr>
          <p:cNvPr id="438" name="Google Shape;43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00:29</a:t>
            </a:r>
            <a:endParaRPr b="0" i="0" sz="6000" u="none" cap="none" strike="noStrike">
              <a:solidFill>
                <a:schemeClr val="dk1"/>
              </a:solidFill>
              <a:latin typeface="Calibri"/>
              <a:ea typeface="Calibri"/>
              <a:cs typeface="Calibri"/>
              <a:sym typeface="Calibri"/>
            </a:endParaRPr>
          </a:p>
        </p:txBody>
      </p:sp>
      <p:sp>
        <p:nvSpPr>
          <p:cNvPr id="439" name="Google Shape;43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00:28</a:t>
            </a:r>
            <a:endParaRPr b="0" i="0" sz="6000" u="none" cap="none" strike="noStrike">
              <a:solidFill>
                <a:schemeClr val="dk1"/>
              </a:solidFill>
              <a:latin typeface="Calibri"/>
              <a:ea typeface="Calibri"/>
              <a:cs typeface="Calibri"/>
              <a:sym typeface="Calibri"/>
            </a:endParaRPr>
          </a:p>
        </p:txBody>
      </p:sp>
      <p:sp>
        <p:nvSpPr>
          <p:cNvPr id="440" name="Google Shape;44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00:27</a:t>
            </a:r>
            <a:endParaRPr b="0" i="0" sz="6000" u="none" cap="none" strike="noStrike">
              <a:solidFill>
                <a:schemeClr val="dk1"/>
              </a:solidFill>
              <a:latin typeface="Calibri"/>
              <a:ea typeface="Calibri"/>
              <a:cs typeface="Calibri"/>
              <a:sym typeface="Calibri"/>
            </a:endParaRPr>
          </a:p>
        </p:txBody>
      </p:sp>
      <p:sp>
        <p:nvSpPr>
          <p:cNvPr id="441" name="Google Shape;44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00:26</a:t>
            </a:r>
            <a:endParaRPr b="0" i="0" sz="6000" u="none" cap="none" strike="noStrike">
              <a:solidFill>
                <a:schemeClr val="dk1"/>
              </a:solidFill>
              <a:latin typeface="Calibri"/>
              <a:ea typeface="Calibri"/>
              <a:cs typeface="Calibri"/>
              <a:sym typeface="Calibri"/>
            </a:endParaRPr>
          </a:p>
        </p:txBody>
      </p:sp>
      <p:sp>
        <p:nvSpPr>
          <p:cNvPr id="442" name="Google Shape;44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00:25</a:t>
            </a:r>
            <a:endParaRPr b="0" i="0" sz="6000" u="none" cap="none" strike="noStrike">
              <a:solidFill>
                <a:schemeClr val="dk1"/>
              </a:solidFill>
              <a:latin typeface="Calibri"/>
              <a:ea typeface="Calibri"/>
              <a:cs typeface="Calibri"/>
              <a:sym typeface="Calibri"/>
            </a:endParaRPr>
          </a:p>
        </p:txBody>
      </p:sp>
      <p:sp>
        <p:nvSpPr>
          <p:cNvPr id="443" name="Google Shape;44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00:24</a:t>
            </a:r>
            <a:endParaRPr b="0" i="0" sz="6000" u="none" cap="none" strike="noStrike">
              <a:solidFill>
                <a:schemeClr val="dk1"/>
              </a:solidFill>
              <a:latin typeface="Calibri"/>
              <a:ea typeface="Calibri"/>
              <a:cs typeface="Calibri"/>
              <a:sym typeface="Calibri"/>
            </a:endParaRPr>
          </a:p>
        </p:txBody>
      </p:sp>
      <p:sp>
        <p:nvSpPr>
          <p:cNvPr id="444" name="Google Shape;44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00:23</a:t>
            </a:r>
            <a:endParaRPr b="0" i="0" sz="6000" u="none" cap="none" strike="noStrike">
              <a:solidFill>
                <a:schemeClr val="dk1"/>
              </a:solidFill>
              <a:latin typeface="Calibri"/>
              <a:ea typeface="Calibri"/>
              <a:cs typeface="Calibri"/>
              <a:sym typeface="Calibri"/>
            </a:endParaRPr>
          </a:p>
        </p:txBody>
      </p:sp>
      <p:sp>
        <p:nvSpPr>
          <p:cNvPr id="445" name="Google Shape;44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00:22</a:t>
            </a:r>
            <a:endParaRPr b="0" i="0" sz="6000" u="none" cap="none" strike="noStrike">
              <a:solidFill>
                <a:schemeClr val="dk1"/>
              </a:solidFill>
              <a:latin typeface="Calibri"/>
              <a:ea typeface="Calibri"/>
              <a:cs typeface="Calibri"/>
              <a:sym typeface="Calibri"/>
            </a:endParaRPr>
          </a:p>
        </p:txBody>
      </p:sp>
      <p:sp>
        <p:nvSpPr>
          <p:cNvPr id="446" name="Google Shape;44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00:21</a:t>
            </a:r>
            <a:endParaRPr b="0" i="0" sz="6000" u="none" cap="none" strike="noStrike">
              <a:solidFill>
                <a:schemeClr val="dk1"/>
              </a:solidFill>
              <a:latin typeface="Calibri"/>
              <a:ea typeface="Calibri"/>
              <a:cs typeface="Calibri"/>
              <a:sym typeface="Calibri"/>
            </a:endParaRPr>
          </a:p>
        </p:txBody>
      </p:sp>
      <p:sp>
        <p:nvSpPr>
          <p:cNvPr id="447" name="Google Shape;44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00:20</a:t>
            </a:r>
            <a:endParaRPr b="0" i="0" sz="6000" u="none" cap="none" strike="noStrike">
              <a:solidFill>
                <a:schemeClr val="dk1"/>
              </a:solidFill>
              <a:latin typeface="Calibri"/>
              <a:ea typeface="Calibri"/>
              <a:cs typeface="Calibri"/>
              <a:sym typeface="Calibri"/>
            </a:endParaRPr>
          </a:p>
        </p:txBody>
      </p:sp>
      <p:sp>
        <p:nvSpPr>
          <p:cNvPr id="448" name="Google Shape;44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00:19</a:t>
            </a:r>
            <a:endParaRPr b="0" i="0" sz="6000" u="none" cap="none" strike="noStrike">
              <a:solidFill>
                <a:schemeClr val="dk1"/>
              </a:solidFill>
              <a:latin typeface="Calibri"/>
              <a:ea typeface="Calibri"/>
              <a:cs typeface="Calibri"/>
              <a:sym typeface="Calibri"/>
            </a:endParaRPr>
          </a:p>
        </p:txBody>
      </p:sp>
      <p:sp>
        <p:nvSpPr>
          <p:cNvPr id="449" name="Google Shape;44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00:18</a:t>
            </a:r>
            <a:endParaRPr b="0" i="0" sz="6000" u="none" cap="none" strike="noStrike">
              <a:solidFill>
                <a:schemeClr val="dk1"/>
              </a:solidFill>
              <a:latin typeface="Calibri"/>
              <a:ea typeface="Calibri"/>
              <a:cs typeface="Calibri"/>
              <a:sym typeface="Calibri"/>
            </a:endParaRPr>
          </a:p>
        </p:txBody>
      </p:sp>
      <p:sp>
        <p:nvSpPr>
          <p:cNvPr id="450" name="Google Shape;45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00:17</a:t>
            </a:r>
            <a:endParaRPr b="0" i="0" sz="6000" u="none" cap="none" strike="noStrike">
              <a:solidFill>
                <a:schemeClr val="dk1"/>
              </a:solidFill>
              <a:latin typeface="Calibri"/>
              <a:ea typeface="Calibri"/>
              <a:cs typeface="Calibri"/>
              <a:sym typeface="Calibri"/>
            </a:endParaRPr>
          </a:p>
        </p:txBody>
      </p:sp>
      <p:sp>
        <p:nvSpPr>
          <p:cNvPr id="451" name="Google Shape;45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00:16</a:t>
            </a:r>
            <a:endParaRPr b="0" i="0" sz="6000" u="none" cap="none" strike="noStrike">
              <a:solidFill>
                <a:schemeClr val="dk1"/>
              </a:solidFill>
              <a:latin typeface="Calibri"/>
              <a:ea typeface="Calibri"/>
              <a:cs typeface="Calibri"/>
              <a:sym typeface="Calibri"/>
            </a:endParaRPr>
          </a:p>
        </p:txBody>
      </p:sp>
      <p:sp>
        <p:nvSpPr>
          <p:cNvPr id="452" name="Google Shape;45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00:15</a:t>
            </a:r>
            <a:endParaRPr b="0" i="0" sz="6000" u="none" cap="none" strike="noStrike">
              <a:solidFill>
                <a:schemeClr val="dk1"/>
              </a:solidFill>
              <a:latin typeface="Calibri"/>
              <a:ea typeface="Calibri"/>
              <a:cs typeface="Calibri"/>
              <a:sym typeface="Calibri"/>
            </a:endParaRPr>
          </a:p>
        </p:txBody>
      </p:sp>
      <p:sp>
        <p:nvSpPr>
          <p:cNvPr id="453" name="Google Shape;45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00:14</a:t>
            </a:r>
            <a:endParaRPr b="0" i="0" sz="6000" u="none" cap="none" strike="noStrike">
              <a:solidFill>
                <a:schemeClr val="dk1"/>
              </a:solidFill>
              <a:latin typeface="Calibri"/>
              <a:ea typeface="Calibri"/>
              <a:cs typeface="Calibri"/>
              <a:sym typeface="Calibri"/>
            </a:endParaRPr>
          </a:p>
        </p:txBody>
      </p:sp>
      <p:sp>
        <p:nvSpPr>
          <p:cNvPr id="454" name="Google Shape;45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00:13</a:t>
            </a:r>
            <a:endParaRPr b="0" i="0" sz="6000" u="none" cap="none" strike="noStrike">
              <a:solidFill>
                <a:schemeClr val="dk1"/>
              </a:solidFill>
              <a:latin typeface="Calibri"/>
              <a:ea typeface="Calibri"/>
              <a:cs typeface="Calibri"/>
              <a:sym typeface="Calibri"/>
            </a:endParaRPr>
          </a:p>
        </p:txBody>
      </p:sp>
      <p:sp>
        <p:nvSpPr>
          <p:cNvPr id="455" name="Google Shape;45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00:12</a:t>
            </a:r>
            <a:endParaRPr b="0" i="0" sz="6000" u="none" cap="none" strike="noStrike">
              <a:solidFill>
                <a:schemeClr val="dk1"/>
              </a:solidFill>
              <a:latin typeface="Calibri"/>
              <a:ea typeface="Calibri"/>
              <a:cs typeface="Calibri"/>
              <a:sym typeface="Calibri"/>
            </a:endParaRPr>
          </a:p>
        </p:txBody>
      </p:sp>
      <p:sp>
        <p:nvSpPr>
          <p:cNvPr id="456" name="Google Shape;45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00:11</a:t>
            </a:r>
            <a:endParaRPr b="0" i="0" sz="6000" u="none" cap="none" strike="noStrike">
              <a:solidFill>
                <a:schemeClr val="dk1"/>
              </a:solidFill>
              <a:latin typeface="Calibri"/>
              <a:ea typeface="Calibri"/>
              <a:cs typeface="Calibri"/>
              <a:sym typeface="Calibri"/>
            </a:endParaRPr>
          </a:p>
        </p:txBody>
      </p:sp>
      <p:sp>
        <p:nvSpPr>
          <p:cNvPr id="457" name="Google Shape;45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00:10</a:t>
            </a:r>
            <a:endParaRPr b="0" i="0" sz="6000" u="none" cap="none" strike="noStrike">
              <a:solidFill>
                <a:schemeClr val="dk1"/>
              </a:solidFill>
              <a:latin typeface="Calibri"/>
              <a:ea typeface="Calibri"/>
              <a:cs typeface="Calibri"/>
              <a:sym typeface="Calibri"/>
            </a:endParaRPr>
          </a:p>
        </p:txBody>
      </p:sp>
      <p:sp>
        <p:nvSpPr>
          <p:cNvPr id="458" name="Google Shape;458;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00:09</a:t>
            </a:r>
            <a:endParaRPr b="0" i="0" sz="6000" u="none" cap="none" strike="noStrike">
              <a:solidFill>
                <a:schemeClr val="dk1"/>
              </a:solidFill>
              <a:latin typeface="Calibri"/>
              <a:ea typeface="Calibri"/>
              <a:cs typeface="Calibri"/>
              <a:sym typeface="Calibri"/>
            </a:endParaRPr>
          </a:p>
        </p:txBody>
      </p:sp>
      <p:sp>
        <p:nvSpPr>
          <p:cNvPr id="459" name="Google Shape;459;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00:08</a:t>
            </a:r>
            <a:endParaRPr b="0" i="0" sz="6000" u="none" cap="none" strike="noStrike">
              <a:solidFill>
                <a:schemeClr val="dk1"/>
              </a:solidFill>
              <a:latin typeface="Calibri"/>
              <a:ea typeface="Calibri"/>
              <a:cs typeface="Calibri"/>
              <a:sym typeface="Calibri"/>
            </a:endParaRPr>
          </a:p>
        </p:txBody>
      </p:sp>
      <p:sp>
        <p:nvSpPr>
          <p:cNvPr id="460" name="Google Shape;460;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00:07</a:t>
            </a:r>
            <a:endParaRPr b="0" i="0" sz="6000" u="none" cap="none" strike="noStrike">
              <a:solidFill>
                <a:schemeClr val="dk1"/>
              </a:solidFill>
              <a:latin typeface="Calibri"/>
              <a:ea typeface="Calibri"/>
              <a:cs typeface="Calibri"/>
              <a:sym typeface="Calibri"/>
            </a:endParaRPr>
          </a:p>
        </p:txBody>
      </p:sp>
      <p:sp>
        <p:nvSpPr>
          <p:cNvPr id="461" name="Google Shape;461;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00:06</a:t>
            </a:r>
            <a:endParaRPr b="0" i="0" sz="6000" u="none" cap="none" strike="noStrike">
              <a:solidFill>
                <a:schemeClr val="dk1"/>
              </a:solidFill>
              <a:latin typeface="Calibri"/>
              <a:ea typeface="Calibri"/>
              <a:cs typeface="Calibri"/>
              <a:sym typeface="Calibri"/>
            </a:endParaRPr>
          </a:p>
        </p:txBody>
      </p:sp>
      <p:sp>
        <p:nvSpPr>
          <p:cNvPr id="462" name="Google Shape;462;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00:05</a:t>
            </a:r>
            <a:endParaRPr b="0" i="0" sz="6000" u="none" cap="none" strike="noStrike">
              <a:solidFill>
                <a:schemeClr val="dk1"/>
              </a:solidFill>
              <a:latin typeface="Calibri"/>
              <a:ea typeface="Calibri"/>
              <a:cs typeface="Calibri"/>
              <a:sym typeface="Calibri"/>
            </a:endParaRPr>
          </a:p>
        </p:txBody>
      </p:sp>
      <p:sp>
        <p:nvSpPr>
          <p:cNvPr id="463" name="Google Shape;463;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00:04</a:t>
            </a:r>
            <a:endParaRPr b="0" i="0" sz="6000" u="none" cap="none" strike="noStrike">
              <a:solidFill>
                <a:schemeClr val="dk1"/>
              </a:solidFill>
              <a:latin typeface="Calibri"/>
              <a:ea typeface="Calibri"/>
              <a:cs typeface="Calibri"/>
              <a:sym typeface="Calibri"/>
            </a:endParaRPr>
          </a:p>
        </p:txBody>
      </p:sp>
      <p:sp>
        <p:nvSpPr>
          <p:cNvPr id="464" name="Google Shape;464;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00:03</a:t>
            </a:r>
            <a:endParaRPr b="0" i="0" sz="6000" u="none" cap="none" strike="noStrike">
              <a:solidFill>
                <a:schemeClr val="dk1"/>
              </a:solidFill>
              <a:latin typeface="Calibri"/>
              <a:ea typeface="Calibri"/>
              <a:cs typeface="Calibri"/>
              <a:sym typeface="Calibri"/>
            </a:endParaRPr>
          </a:p>
        </p:txBody>
      </p:sp>
      <p:sp>
        <p:nvSpPr>
          <p:cNvPr id="465" name="Google Shape;465;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00:02</a:t>
            </a:r>
            <a:endParaRPr b="0" i="0" sz="6000" u="none" cap="none" strike="noStrike">
              <a:solidFill>
                <a:schemeClr val="dk1"/>
              </a:solidFill>
              <a:latin typeface="Calibri"/>
              <a:ea typeface="Calibri"/>
              <a:cs typeface="Calibri"/>
              <a:sym typeface="Calibri"/>
            </a:endParaRPr>
          </a:p>
        </p:txBody>
      </p:sp>
      <p:sp>
        <p:nvSpPr>
          <p:cNvPr id="466" name="Google Shape;466;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00:01</a:t>
            </a:r>
            <a:endParaRPr b="0" i="0" sz="6000" u="none" cap="none" strike="noStrike">
              <a:solidFill>
                <a:schemeClr val="dk1"/>
              </a:solidFill>
              <a:latin typeface="Calibri"/>
              <a:ea typeface="Calibri"/>
              <a:cs typeface="Calibri"/>
              <a:sym typeface="Calibri"/>
            </a:endParaRPr>
          </a:p>
        </p:txBody>
      </p:sp>
      <p:sp>
        <p:nvSpPr>
          <p:cNvPr id="467" name="Google Shape;467;p4"/>
          <p:cNvSpPr/>
          <p:nvPr/>
        </p:nvSpPr>
        <p:spPr>
          <a:xfrm>
            <a:off x="3918857" y="418012"/>
            <a:ext cx="3735977" cy="3187337"/>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Calibri"/>
                <a:ea typeface="Calibri"/>
                <a:cs typeface="Calibri"/>
                <a:sym typeface="Calibri"/>
              </a:rPr>
              <a:t>00:00</a:t>
            </a:r>
            <a:endParaRPr b="0" i="0" sz="60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par>
                          <p:cTn fill="hold">
                            <p:stCondLst>
                              <p:cond delay="26000"/>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par>
                          <p:cTn fill="hold">
                            <p:stCondLst>
                              <p:cond delay="27000"/>
                            </p:stCondLst>
                            <p:childTnLst>
                              <p:par>
                                <p:cTn fill="hold" nodeType="after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par>
                          <p:cTn fill="hold">
                            <p:stCondLst>
                              <p:cond delay="28000"/>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par>
                          <p:cTn fill="hold">
                            <p:stCondLst>
                              <p:cond delay="29000"/>
                            </p:stCondLst>
                            <p:childTnLst>
                              <p:par>
                                <p:cTn fill="hold" nodeType="after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par>
                          <p:cTn fill="hold">
                            <p:stCondLst>
                              <p:cond delay="3000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par>
                          <p:cTn fill="hold">
                            <p:stCondLst>
                              <p:cond delay="310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par>
                          <p:cTn fill="hold">
                            <p:stCondLst>
                              <p:cond delay="32000"/>
                            </p:stCondLst>
                            <p:childTnLst>
                              <p:par>
                                <p:cTn fill="hold" nodeType="after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par>
                          <p:cTn fill="hold">
                            <p:stCondLst>
                              <p:cond delay="3300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par>
                          <p:cTn fill="hold">
                            <p:stCondLst>
                              <p:cond delay="3400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par>
                          <p:cTn fill="hold">
                            <p:stCondLst>
                              <p:cond delay="3500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par>
                          <p:cTn fill="hold">
                            <p:stCondLst>
                              <p:cond delay="360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par>
                          <p:cTn fill="hold">
                            <p:stCondLst>
                              <p:cond delay="370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par>
                          <p:cTn fill="hold">
                            <p:stCondLst>
                              <p:cond delay="38000"/>
                            </p:stCondLst>
                            <p:childTnLst>
                              <p:par>
                                <p:cTn fill="hold" nodeType="after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par>
                          <p:cTn fill="hold">
                            <p:stCondLst>
                              <p:cond delay="3900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par>
                          <p:cTn fill="hold">
                            <p:stCondLst>
                              <p:cond delay="4000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par>
                          <p:cTn fill="hold">
                            <p:stCondLst>
                              <p:cond delay="4100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par>
                          <p:cTn fill="hold">
                            <p:stCondLst>
                              <p:cond delay="420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par>
                          <p:cTn fill="hold">
                            <p:stCondLst>
                              <p:cond delay="430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par>
                          <p:cTn fill="hold">
                            <p:stCondLst>
                              <p:cond delay="4400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par>
                          <p:cTn fill="hold">
                            <p:stCondLst>
                              <p:cond delay="450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par>
                          <p:cTn fill="hold">
                            <p:stCondLst>
                              <p:cond delay="46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par>
                          <p:cTn fill="hold">
                            <p:stCondLst>
                              <p:cond delay="47000"/>
                            </p:stCondLst>
                            <p:childTnLst>
                              <p:par>
                                <p:cTn fill="hold" nodeType="after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par>
                          <p:cTn fill="hold">
                            <p:stCondLst>
                              <p:cond delay="480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par>
                          <p:cTn fill="hold">
                            <p:stCondLst>
                              <p:cond delay="49000"/>
                            </p:stCondLst>
                            <p:childTnLst>
                              <p:par>
                                <p:cTn fill="hold" nodeType="after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par>
                          <p:cTn fill="hold">
                            <p:stCondLst>
                              <p:cond delay="500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par>
                          <p:cTn fill="hold">
                            <p:stCondLst>
                              <p:cond delay="510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par>
                          <p:cTn fill="hold">
                            <p:stCondLst>
                              <p:cond delay="520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par>
                          <p:cTn fill="hold">
                            <p:stCondLst>
                              <p:cond delay="530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par>
                          <p:cTn fill="hold">
                            <p:stCondLst>
                              <p:cond delay="540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par>
                          <p:cTn fill="hold">
                            <p:stCondLst>
                              <p:cond delay="5500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par>
                          <p:cTn fill="hold">
                            <p:stCondLst>
                              <p:cond delay="5600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par>
                          <p:cTn fill="hold">
                            <p:stCondLst>
                              <p:cond delay="570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par>
                          <p:cTn fill="hold">
                            <p:stCondLst>
                              <p:cond delay="580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par>
                          <p:cTn fill="hold">
                            <p:stCondLst>
                              <p:cond delay="59000"/>
                            </p:stCondLst>
                            <p:childTnLst>
                              <p:par>
                                <p:cTn fill="hold" nodeType="after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par>
                          <p:cTn fill="hold">
                            <p:stCondLst>
                              <p:cond delay="6000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par>
                          <p:cTn fill="hold">
                            <p:stCondLst>
                              <p:cond delay="6100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par>
                          <p:cTn fill="hold">
                            <p:stCondLst>
                              <p:cond delay="620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par>
                          <p:cTn fill="hold">
                            <p:stCondLst>
                              <p:cond delay="63000"/>
                            </p:stCondLst>
                            <p:childTnLst>
                              <p:par>
                                <p:cTn fill="hold" nodeType="after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par>
                          <p:cTn fill="hold">
                            <p:stCondLst>
                              <p:cond delay="6400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par>
                          <p:cTn fill="hold">
                            <p:stCondLst>
                              <p:cond delay="65000"/>
                            </p:stCondLst>
                            <p:childTnLst>
                              <p:par>
                                <p:cTn fill="hold" nodeType="after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par>
                          <p:cTn fill="hold">
                            <p:stCondLst>
                              <p:cond delay="6600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par>
                          <p:cTn fill="hold">
                            <p:stCondLst>
                              <p:cond delay="670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par>
                          <p:cTn fill="hold">
                            <p:stCondLst>
                              <p:cond delay="68000"/>
                            </p:stCondLst>
                            <p:childTnLst>
                              <p:par>
                                <p:cTn fill="hold" nodeType="after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par>
                          <p:cTn fill="hold">
                            <p:stCondLst>
                              <p:cond delay="6900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par>
                          <p:cTn fill="hold">
                            <p:stCondLst>
                              <p:cond delay="7000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par>
                          <p:cTn fill="hold">
                            <p:stCondLst>
                              <p:cond delay="710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par>
                          <p:cTn fill="hold">
                            <p:stCondLst>
                              <p:cond delay="72000"/>
                            </p:stCondLst>
                            <p:childTnLst>
                              <p:par>
                                <p:cTn fill="hold" nodeType="after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par>
                          <p:cTn fill="hold">
                            <p:stCondLst>
                              <p:cond delay="730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par>
                          <p:cTn fill="hold">
                            <p:stCondLst>
                              <p:cond delay="740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par>
                          <p:cTn fill="hold">
                            <p:stCondLst>
                              <p:cond delay="750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par>
                          <p:cTn fill="hold">
                            <p:stCondLst>
                              <p:cond delay="7600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par>
                          <p:cTn fill="hold">
                            <p:stCondLst>
                              <p:cond delay="77000"/>
                            </p:stCondLst>
                            <p:childTnLst>
                              <p:par>
                                <p:cTn fill="hold" nodeType="after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par>
                          <p:cTn fill="hold">
                            <p:stCondLst>
                              <p:cond delay="780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par>
                          <p:cTn fill="hold">
                            <p:stCondLst>
                              <p:cond delay="7900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par>
                          <p:cTn fill="hold">
                            <p:stCondLst>
                              <p:cond delay="8000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par>
                          <p:cTn fill="hold">
                            <p:stCondLst>
                              <p:cond delay="810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par>
                          <p:cTn fill="hold">
                            <p:stCondLst>
                              <p:cond delay="82000"/>
                            </p:stCondLst>
                            <p:childTnLst>
                              <p:par>
                                <p:cTn fill="hold" nodeType="after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par>
                          <p:cTn fill="hold">
                            <p:stCondLst>
                              <p:cond delay="8300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par>
                          <p:cTn fill="hold">
                            <p:stCondLst>
                              <p:cond delay="8400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par>
                          <p:cTn fill="hold">
                            <p:stCondLst>
                              <p:cond delay="850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par>
                          <p:cTn fill="hold">
                            <p:stCondLst>
                              <p:cond delay="86000"/>
                            </p:stCondLst>
                            <p:childTnLst>
                              <p:par>
                                <p:cTn fill="hold" nodeType="after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par>
                          <p:cTn fill="hold">
                            <p:stCondLst>
                              <p:cond delay="870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par>
                          <p:cTn fill="hold">
                            <p:stCondLst>
                              <p:cond delay="880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par>
                          <p:cTn fill="hold">
                            <p:stCondLst>
                              <p:cond delay="89000"/>
                            </p:stCondLst>
                            <p:childTnLst>
                              <p:par>
                                <p:cTn fill="hold" nodeType="after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par>
                          <p:cTn fill="hold">
                            <p:stCondLst>
                              <p:cond delay="90000"/>
                            </p:stCondLst>
                            <p:childTnLst>
                              <p:par>
                                <p:cTn fill="hold" nodeType="after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par>
                          <p:cTn fill="hold">
                            <p:stCondLst>
                              <p:cond delay="91000"/>
                            </p:stCondLst>
                            <p:childTnLst>
                              <p:par>
                                <p:cTn fill="hold" nodeType="after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par>
                          <p:cTn fill="hold">
                            <p:stCondLst>
                              <p:cond delay="92000"/>
                            </p:stCondLst>
                            <p:childTnLst>
                              <p:par>
                                <p:cTn fill="hold" nodeType="after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par>
                          <p:cTn fill="hold">
                            <p:stCondLst>
                              <p:cond delay="93000"/>
                            </p:stCondLst>
                            <p:childTnLst>
                              <p:par>
                                <p:cTn fill="hold" nodeType="after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par>
                          <p:cTn fill="hold">
                            <p:stCondLst>
                              <p:cond delay="940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par>
                          <p:cTn fill="hold">
                            <p:stCondLst>
                              <p:cond delay="95000"/>
                            </p:stCondLst>
                            <p:childTnLst>
                              <p:par>
                                <p:cTn fill="hold" nodeType="after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par>
                          <p:cTn fill="hold">
                            <p:stCondLst>
                              <p:cond delay="960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par>
                          <p:cTn fill="hold">
                            <p:stCondLst>
                              <p:cond delay="9700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par>
                          <p:cTn fill="hold">
                            <p:stCondLst>
                              <p:cond delay="98000"/>
                            </p:stCondLst>
                            <p:childTnLst>
                              <p:par>
                                <p:cTn fill="hold" nodeType="after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par>
                          <p:cTn fill="hold">
                            <p:stCondLst>
                              <p:cond delay="990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par>
                          <p:cTn fill="hold">
                            <p:stCondLst>
                              <p:cond delay="1000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par>
                          <p:cTn fill="hold">
                            <p:stCondLst>
                              <p:cond delay="10100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par>
                          <p:cTn fill="hold">
                            <p:stCondLst>
                              <p:cond delay="102000"/>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par>
                          <p:cTn fill="hold">
                            <p:stCondLst>
                              <p:cond delay="1030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par>
                          <p:cTn fill="hold">
                            <p:stCondLst>
                              <p:cond delay="1040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par>
                          <p:cTn fill="hold">
                            <p:stCondLst>
                              <p:cond delay="1050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par>
                          <p:cTn fill="hold">
                            <p:stCondLst>
                              <p:cond delay="1060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par>
                          <p:cTn fill="hold">
                            <p:stCondLst>
                              <p:cond delay="1070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par>
                          <p:cTn fill="hold">
                            <p:stCondLst>
                              <p:cond delay="1080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par>
                          <p:cTn fill="hold">
                            <p:stCondLst>
                              <p:cond delay="10900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par>
                          <p:cTn fill="hold">
                            <p:stCondLst>
                              <p:cond delay="110000"/>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par>
                          <p:cTn fill="hold">
                            <p:stCondLst>
                              <p:cond delay="111000"/>
                            </p:stCondLst>
                            <p:childTnLst>
                              <p:par>
                                <p:cTn fill="hold" nodeType="after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par>
                          <p:cTn fill="hold">
                            <p:stCondLst>
                              <p:cond delay="1120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par>
                          <p:cTn fill="hold">
                            <p:stCondLst>
                              <p:cond delay="1130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par>
                          <p:cTn fill="hold">
                            <p:stCondLst>
                              <p:cond delay="1140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par>
                          <p:cTn fill="hold">
                            <p:stCondLst>
                              <p:cond delay="1150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par>
                          <p:cTn fill="hold">
                            <p:stCondLst>
                              <p:cond delay="116000"/>
                            </p:stCondLst>
                            <p:childTnLst>
                              <p:par>
                                <p:cTn fill="hold" nodeType="after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par>
                          <p:cTn fill="hold">
                            <p:stCondLst>
                              <p:cond delay="117000"/>
                            </p:stCondLst>
                            <p:childTnLst>
                              <p:par>
                                <p:cTn fill="hold" nodeType="after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par>
                          <p:cTn fill="hold">
                            <p:stCondLst>
                              <p:cond delay="118000"/>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par>
                          <p:cTn fill="hold">
                            <p:stCondLst>
                              <p:cond delay="11900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par>
                          <p:cTn fill="hold">
                            <p:stCondLst>
                              <p:cond delay="120000"/>
                            </p:stCondLst>
                            <p:childTnLst>
                              <p:par>
                                <p:cTn fill="hold" nodeType="after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par>
                          <p:cTn fill="hold">
                            <p:stCondLst>
                              <p:cond delay="121000"/>
                            </p:stCondLst>
                            <p:childTnLst>
                              <p:par>
                                <p:cTn fill="hold" nodeType="after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par>
                          <p:cTn fill="hold">
                            <p:stCondLst>
                              <p:cond delay="122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123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124000"/>
                            </p:stCondLst>
                            <p:childTnLst>
                              <p:par>
                                <p:cTn fill="hold" nodeType="after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par>
                          <p:cTn fill="hold">
                            <p:stCondLst>
                              <p:cond delay="125000"/>
                            </p:stCondLst>
                            <p:childTnLst>
                              <p:par>
                                <p:cTn fill="hold" nodeType="after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par>
                          <p:cTn fill="hold">
                            <p:stCondLst>
                              <p:cond delay="1260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par>
                          <p:cTn fill="hold">
                            <p:stCondLst>
                              <p:cond delay="1270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par>
                          <p:cTn fill="hold">
                            <p:stCondLst>
                              <p:cond delay="12800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par>
                          <p:cTn fill="hold">
                            <p:stCondLst>
                              <p:cond delay="12900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par>
                          <p:cTn fill="hold">
                            <p:stCondLst>
                              <p:cond delay="13000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par>
                          <p:cTn fill="hold">
                            <p:stCondLst>
                              <p:cond delay="13100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par>
                          <p:cTn fill="hold">
                            <p:stCondLst>
                              <p:cond delay="13200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par>
                          <p:cTn fill="hold">
                            <p:stCondLst>
                              <p:cond delay="13300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par>
                          <p:cTn fill="hold">
                            <p:stCondLst>
                              <p:cond delay="134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par>
                          <p:cTn fill="hold">
                            <p:stCondLst>
                              <p:cond delay="135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par>
                          <p:cTn fill="hold">
                            <p:stCondLst>
                              <p:cond delay="1360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par>
                          <p:cTn fill="hold">
                            <p:stCondLst>
                              <p:cond delay="1370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par>
                          <p:cTn fill="hold">
                            <p:stCondLst>
                              <p:cond delay="138000"/>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par>
                          <p:cTn fill="hold">
                            <p:stCondLst>
                              <p:cond delay="139000"/>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par>
                          <p:cTn fill="hold">
                            <p:stCondLst>
                              <p:cond delay="140000"/>
                            </p:stCondLst>
                            <p:childTnLst>
                              <p:par>
                                <p:cTn fill="hold" nodeType="after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par>
                          <p:cTn fill="hold">
                            <p:stCondLst>
                              <p:cond delay="141000"/>
                            </p:stCondLst>
                            <p:childTnLst>
                              <p:par>
                                <p:cTn fill="hold" nodeType="after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par>
                          <p:cTn fill="hold">
                            <p:stCondLst>
                              <p:cond delay="14200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par>
                          <p:cTn fill="hold">
                            <p:stCondLst>
                              <p:cond delay="14300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par>
                          <p:cTn fill="hold">
                            <p:stCondLst>
                              <p:cond delay="1440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par>
                          <p:cTn fill="hold">
                            <p:stCondLst>
                              <p:cond delay="1450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par>
                          <p:cTn fill="hold">
                            <p:stCondLst>
                              <p:cond delay="146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par>
                          <p:cTn fill="hold">
                            <p:stCondLst>
                              <p:cond delay="147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par>
                          <p:cTn fill="hold">
                            <p:stCondLst>
                              <p:cond delay="1480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par>
                          <p:cTn fill="hold">
                            <p:stCondLst>
                              <p:cond delay="1490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par>
                          <p:cTn fill="hold">
                            <p:stCondLst>
                              <p:cond delay="1500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par>
                          <p:cTn fill="hold">
                            <p:stCondLst>
                              <p:cond delay="1510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par>
                          <p:cTn fill="hold">
                            <p:stCondLst>
                              <p:cond delay="152000"/>
                            </p:stCondLst>
                            <p:childTnLst>
                              <p:par>
                                <p:cTn fill="hold" nodeType="after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par>
                          <p:cTn fill="hold">
                            <p:stCondLst>
                              <p:cond delay="153000"/>
                            </p:stCondLst>
                            <p:childTnLst>
                              <p:par>
                                <p:cTn fill="hold" nodeType="after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par>
                          <p:cTn fill="hold">
                            <p:stCondLst>
                              <p:cond delay="154000"/>
                            </p:stCondLst>
                            <p:childTnLst>
                              <p:par>
                                <p:cTn fill="hold" nodeType="after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par>
                          <p:cTn fill="hold">
                            <p:stCondLst>
                              <p:cond delay="155000"/>
                            </p:stCondLst>
                            <p:childTnLst>
                              <p:par>
                                <p:cTn fill="hold" nodeType="after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par>
                          <p:cTn fill="hold">
                            <p:stCondLst>
                              <p:cond delay="156000"/>
                            </p:stCondLst>
                            <p:childTnLst>
                              <p:par>
                                <p:cTn fill="hold" nodeType="after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par>
                          <p:cTn fill="hold">
                            <p:stCondLst>
                              <p:cond delay="157000"/>
                            </p:stCondLst>
                            <p:childTnLst>
                              <p:par>
                                <p:cTn fill="hold" nodeType="after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par>
                          <p:cTn fill="hold">
                            <p:stCondLst>
                              <p:cond delay="158000"/>
                            </p:stCondLst>
                            <p:childTnLst>
                              <p:par>
                                <p:cTn fill="hold" nodeType="after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par>
                          <p:cTn fill="hold">
                            <p:stCondLst>
                              <p:cond delay="159000"/>
                            </p:stCondLst>
                            <p:childTnLst>
                              <p:par>
                                <p:cTn fill="hold" nodeType="after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par>
                          <p:cTn fill="hold">
                            <p:stCondLst>
                              <p:cond delay="16000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par>
                          <p:cTn fill="hold">
                            <p:stCondLst>
                              <p:cond delay="16100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par>
                          <p:cTn fill="hold">
                            <p:stCondLst>
                              <p:cond delay="1620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par>
                          <p:cTn fill="hold">
                            <p:stCondLst>
                              <p:cond delay="1630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par>
                          <p:cTn fill="hold">
                            <p:stCondLst>
                              <p:cond delay="16400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par>
                          <p:cTn fill="hold">
                            <p:stCondLst>
                              <p:cond delay="16500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par>
                          <p:cTn fill="hold">
                            <p:stCondLst>
                              <p:cond delay="166000"/>
                            </p:stCondLst>
                            <p:childTnLst>
                              <p:par>
                                <p:cTn fill="hold" nodeType="after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par>
                          <p:cTn fill="hold">
                            <p:stCondLst>
                              <p:cond delay="167000"/>
                            </p:stCondLst>
                            <p:childTnLst>
                              <p:par>
                                <p:cTn fill="hold" nodeType="after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par>
                          <p:cTn fill="hold">
                            <p:stCondLst>
                              <p:cond delay="1680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par>
                          <p:cTn fill="hold">
                            <p:stCondLst>
                              <p:cond delay="1690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par>
                          <p:cTn fill="hold">
                            <p:stCondLst>
                              <p:cond delay="1700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par>
                          <p:cTn fill="hold">
                            <p:stCondLst>
                              <p:cond delay="1710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par>
                          <p:cTn fill="hold">
                            <p:stCondLst>
                              <p:cond delay="1720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par>
                          <p:cTn fill="hold">
                            <p:stCondLst>
                              <p:cond delay="1730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par>
                          <p:cTn fill="hold">
                            <p:stCondLst>
                              <p:cond delay="1740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par>
                          <p:cTn fill="hold">
                            <p:stCondLst>
                              <p:cond delay="1750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par>
                          <p:cTn fill="hold">
                            <p:stCondLst>
                              <p:cond delay="1760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par>
                          <p:cTn fill="hold">
                            <p:stCondLst>
                              <p:cond delay="1770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par>
                          <p:cTn fill="hold">
                            <p:stCondLst>
                              <p:cond delay="1780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par>
                          <p:cTn fill="hold">
                            <p:stCondLst>
                              <p:cond delay="1790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par>
                          <p:cTn fill="hold">
                            <p:stCondLst>
                              <p:cond delay="180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par>
                          <p:cTn fill="hold">
                            <p:stCondLst>
                              <p:cond delay="181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par>
                          <p:cTn fill="hold">
                            <p:stCondLst>
                              <p:cond delay="1820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par>
                          <p:cTn fill="hold">
                            <p:stCondLst>
                              <p:cond delay="1830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par>
                          <p:cTn fill="hold">
                            <p:stCondLst>
                              <p:cond delay="1840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par>
                          <p:cTn fill="hold">
                            <p:stCondLst>
                              <p:cond delay="1850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par>
                          <p:cTn fill="hold">
                            <p:stCondLst>
                              <p:cond delay="18600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par>
                          <p:cTn fill="hold">
                            <p:stCondLst>
                              <p:cond delay="18700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par>
                          <p:cTn fill="hold">
                            <p:stCondLst>
                              <p:cond delay="188000"/>
                            </p:stCondLst>
                            <p:childTnLst>
                              <p:par>
                                <p:cTn fill="hold" nodeType="after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par>
                          <p:cTn fill="hold">
                            <p:stCondLst>
                              <p:cond delay="189000"/>
                            </p:stCondLst>
                            <p:childTnLst>
                              <p:par>
                                <p:cTn fill="hold" nodeType="after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par>
                          <p:cTn fill="hold">
                            <p:stCondLst>
                              <p:cond delay="19000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par>
                          <p:cTn fill="hold">
                            <p:stCondLst>
                              <p:cond delay="19100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par>
                          <p:cTn fill="hold">
                            <p:stCondLst>
                              <p:cond delay="19200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par>
                          <p:cTn fill="hold">
                            <p:stCondLst>
                              <p:cond delay="19300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par>
                          <p:cTn fill="hold">
                            <p:stCondLst>
                              <p:cond delay="1940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par>
                          <p:cTn fill="hold">
                            <p:stCondLst>
                              <p:cond delay="1950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par>
                          <p:cTn fill="hold">
                            <p:stCondLst>
                              <p:cond delay="1960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par>
                          <p:cTn fill="hold">
                            <p:stCondLst>
                              <p:cond delay="1970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par>
                          <p:cTn fill="hold">
                            <p:stCondLst>
                              <p:cond delay="1980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par>
                          <p:cTn fill="hold">
                            <p:stCondLst>
                              <p:cond delay="1990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par>
                          <p:cTn fill="hold">
                            <p:stCondLst>
                              <p:cond delay="20000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par>
                          <p:cTn fill="hold">
                            <p:stCondLst>
                              <p:cond delay="20100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par>
                          <p:cTn fill="hold">
                            <p:stCondLst>
                              <p:cond delay="202000"/>
                            </p:stCondLst>
                            <p:childTnLst>
                              <p:par>
                                <p:cTn fill="hold" nodeType="after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par>
                          <p:cTn fill="hold">
                            <p:stCondLst>
                              <p:cond delay="203000"/>
                            </p:stCondLst>
                            <p:childTnLst>
                              <p:par>
                                <p:cTn fill="hold" nodeType="after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par>
                          <p:cTn fill="hold">
                            <p:stCondLst>
                              <p:cond delay="204000"/>
                            </p:stCondLst>
                            <p:childTnLst>
                              <p:par>
                                <p:cTn fill="hold" nodeType="after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par>
                          <p:cTn fill="hold">
                            <p:stCondLst>
                              <p:cond delay="205000"/>
                            </p:stCondLst>
                            <p:childTnLst>
                              <p:par>
                                <p:cTn fill="hold" nodeType="after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par>
                          <p:cTn fill="hold">
                            <p:stCondLst>
                              <p:cond delay="206000"/>
                            </p:stCondLst>
                            <p:childTnLst>
                              <p:par>
                                <p:cTn fill="hold" nodeType="after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par>
                          <p:cTn fill="hold">
                            <p:stCondLst>
                              <p:cond delay="207000"/>
                            </p:stCondLst>
                            <p:childTnLst>
                              <p:par>
                                <p:cTn fill="hold" nodeType="after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par>
                          <p:cTn fill="hold">
                            <p:stCondLst>
                              <p:cond delay="20800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par>
                          <p:cTn fill="hold">
                            <p:stCondLst>
                              <p:cond delay="20900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par>
                          <p:cTn fill="hold">
                            <p:stCondLst>
                              <p:cond delay="2100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par>
                          <p:cTn fill="hold">
                            <p:stCondLst>
                              <p:cond delay="2110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par>
                          <p:cTn fill="hold">
                            <p:stCondLst>
                              <p:cond delay="212000"/>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par>
                          <p:cTn fill="hold">
                            <p:stCondLst>
                              <p:cond delay="213000"/>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par>
                          <p:cTn fill="hold">
                            <p:stCondLst>
                              <p:cond delay="2140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par>
                          <p:cTn fill="hold">
                            <p:stCondLst>
                              <p:cond delay="2150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par>
                          <p:cTn fill="hold">
                            <p:stCondLst>
                              <p:cond delay="2160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par>
                          <p:cTn fill="hold">
                            <p:stCondLst>
                              <p:cond delay="2170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par>
                          <p:cTn fill="hold">
                            <p:stCondLst>
                              <p:cond delay="2180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par>
                          <p:cTn fill="hold">
                            <p:stCondLst>
                              <p:cond delay="2190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par>
                          <p:cTn fill="hold">
                            <p:stCondLst>
                              <p:cond delay="2200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par>
                          <p:cTn fill="hold">
                            <p:stCondLst>
                              <p:cond delay="2210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par>
                          <p:cTn fill="hold">
                            <p:stCondLst>
                              <p:cond delay="2220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par>
                          <p:cTn fill="hold">
                            <p:stCondLst>
                              <p:cond delay="2230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par>
                          <p:cTn fill="hold">
                            <p:stCondLst>
                              <p:cond delay="2240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par>
                          <p:cTn fill="hold">
                            <p:stCondLst>
                              <p:cond delay="2250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par>
                          <p:cTn fill="hold">
                            <p:stCondLst>
                              <p:cond delay="2260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par>
                          <p:cTn fill="hold">
                            <p:stCondLst>
                              <p:cond delay="2270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par>
                          <p:cTn fill="hold">
                            <p:stCondLst>
                              <p:cond delay="228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par>
                          <p:cTn fill="hold">
                            <p:stCondLst>
                              <p:cond delay="229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par>
                          <p:cTn fill="hold">
                            <p:stCondLst>
                              <p:cond delay="2300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2310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2320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par>
                          <p:cTn fill="hold">
                            <p:stCondLst>
                              <p:cond delay="2330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par>
                          <p:cTn fill="hold">
                            <p:stCondLst>
                              <p:cond delay="2340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par>
                          <p:cTn fill="hold">
                            <p:stCondLst>
                              <p:cond delay="2350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par>
                          <p:cTn fill="hold">
                            <p:stCondLst>
                              <p:cond delay="236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par>
                          <p:cTn fill="hold">
                            <p:stCondLst>
                              <p:cond delay="237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par>
                          <p:cTn fill="hold">
                            <p:stCondLst>
                              <p:cond delay="2380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par>
                          <p:cTn fill="hold">
                            <p:stCondLst>
                              <p:cond delay="2390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par>
                          <p:cTn fill="hold">
                            <p:stCondLst>
                              <p:cond delay="2400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par>
                          <p:cTn fill="hold">
                            <p:stCondLst>
                              <p:cond delay="2410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par>
                          <p:cTn fill="hold">
                            <p:stCondLst>
                              <p:cond delay="24200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par>
                          <p:cTn fill="hold">
                            <p:stCondLst>
                              <p:cond delay="24300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par>
                          <p:cTn fill="hold">
                            <p:stCondLst>
                              <p:cond delay="2440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par>
                          <p:cTn fill="hold">
                            <p:stCondLst>
                              <p:cond delay="2450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par>
                          <p:cTn fill="hold">
                            <p:stCondLst>
                              <p:cond delay="2460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par>
                          <p:cTn fill="hold">
                            <p:stCondLst>
                              <p:cond delay="2470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par>
                          <p:cTn fill="hold">
                            <p:stCondLst>
                              <p:cond delay="2480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par>
                          <p:cTn fill="hold">
                            <p:stCondLst>
                              <p:cond delay="2490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par>
                          <p:cTn fill="hold">
                            <p:stCondLst>
                              <p:cond delay="250000"/>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par>
                          <p:cTn fill="hold">
                            <p:stCondLst>
                              <p:cond delay="251000"/>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par>
                          <p:cTn fill="hold">
                            <p:stCondLst>
                              <p:cond delay="2520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par>
                          <p:cTn fill="hold">
                            <p:stCondLst>
                              <p:cond delay="2530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par>
                          <p:cTn fill="hold">
                            <p:stCondLst>
                              <p:cond delay="2540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par>
                          <p:cTn fill="hold">
                            <p:stCondLst>
                              <p:cond delay="2550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par>
                          <p:cTn fill="hold">
                            <p:stCondLst>
                              <p:cond delay="25600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par>
                          <p:cTn fill="hold">
                            <p:stCondLst>
                              <p:cond delay="25700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par>
                          <p:cTn fill="hold">
                            <p:stCondLst>
                              <p:cond delay="2580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par>
                          <p:cTn fill="hold">
                            <p:stCondLst>
                              <p:cond delay="2590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par>
                          <p:cTn fill="hold">
                            <p:stCondLst>
                              <p:cond delay="2600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par>
                          <p:cTn fill="hold">
                            <p:stCondLst>
                              <p:cond delay="2610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par>
                          <p:cTn fill="hold">
                            <p:stCondLst>
                              <p:cond delay="262000"/>
                            </p:stCondLst>
                            <p:childTnLst>
                              <p:par>
                                <p:cTn fill="hold" nodeType="after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par>
                          <p:cTn fill="hold">
                            <p:stCondLst>
                              <p:cond delay="263000"/>
                            </p:stCondLst>
                            <p:childTnLst>
                              <p:par>
                                <p:cTn fill="hold" nodeType="after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par>
                          <p:cTn fill="hold">
                            <p:stCondLst>
                              <p:cond delay="2640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par>
                          <p:cTn fill="hold">
                            <p:stCondLst>
                              <p:cond delay="2650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par>
                          <p:cTn fill="hold">
                            <p:stCondLst>
                              <p:cond delay="266000"/>
                            </p:stCondLst>
                            <p:childTnLst>
                              <p:par>
                                <p:cTn fill="hold" nodeType="after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par>
                          <p:cTn fill="hold">
                            <p:stCondLst>
                              <p:cond delay="267000"/>
                            </p:stCondLst>
                            <p:childTnLst>
                              <p:par>
                                <p:cTn fill="hold" nodeType="after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par>
                          <p:cTn fill="hold">
                            <p:stCondLst>
                              <p:cond delay="26800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par>
                          <p:cTn fill="hold">
                            <p:stCondLst>
                              <p:cond delay="26900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par>
                          <p:cTn fill="hold">
                            <p:stCondLst>
                              <p:cond delay="2700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par>
                          <p:cTn fill="hold">
                            <p:stCondLst>
                              <p:cond delay="2710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par>
                          <p:cTn fill="hold">
                            <p:stCondLst>
                              <p:cond delay="2720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par>
                          <p:cTn fill="hold">
                            <p:stCondLst>
                              <p:cond delay="2730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par>
                          <p:cTn fill="hold">
                            <p:stCondLst>
                              <p:cond delay="2740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par>
                          <p:cTn fill="hold">
                            <p:stCondLst>
                              <p:cond delay="2750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par>
                          <p:cTn fill="hold">
                            <p:stCondLst>
                              <p:cond delay="276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277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2780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par>
                          <p:cTn fill="hold">
                            <p:stCondLst>
                              <p:cond delay="2790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par>
                          <p:cTn fill="hold">
                            <p:stCondLst>
                              <p:cond delay="2800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par>
                          <p:cTn fill="hold">
                            <p:stCondLst>
                              <p:cond delay="2810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par>
                          <p:cTn fill="hold">
                            <p:stCondLst>
                              <p:cond delay="28200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par>
                          <p:cTn fill="hold">
                            <p:stCondLst>
                              <p:cond delay="28300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par>
                          <p:cTn fill="hold">
                            <p:stCondLst>
                              <p:cond delay="284000"/>
                            </p:stCondLst>
                            <p:childTnLst>
                              <p:par>
                                <p:cTn fill="hold" nodeType="after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par>
                          <p:cTn fill="hold">
                            <p:stCondLst>
                              <p:cond delay="285000"/>
                            </p:stCondLst>
                            <p:childTnLst>
                              <p:par>
                                <p:cTn fill="hold" nodeType="after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par>
                          <p:cTn fill="hold">
                            <p:stCondLst>
                              <p:cond delay="2860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par>
                          <p:cTn fill="hold">
                            <p:stCondLst>
                              <p:cond delay="2870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par>
                          <p:cTn fill="hold">
                            <p:stCondLst>
                              <p:cond delay="2880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par>
                          <p:cTn fill="hold">
                            <p:stCondLst>
                              <p:cond delay="2890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par>
                          <p:cTn fill="hold">
                            <p:stCondLst>
                              <p:cond delay="2900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par>
                          <p:cTn fill="hold">
                            <p:stCondLst>
                              <p:cond delay="2910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par>
                          <p:cTn fill="hold">
                            <p:stCondLst>
                              <p:cond delay="2920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par>
                          <p:cTn fill="hold">
                            <p:stCondLst>
                              <p:cond delay="2930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par>
                          <p:cTn fill="hold">
                            <p:stCondLst>
                              <p:cond delay="2940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par>
                          <p:cTn fill="hold">
                            <p:stCondLst>
                              <p:cond delay="2950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par>
                          <p:cTn fill="hold">
                            <p:stCondLst>
                              <p:cond delay="2960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par>
                          <p:cTn fill="hold">
                            <p:stCondLst>
                              <p:cond delay="2970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par>
                          <p:cTn fill="hold">
                            <p:stCondLst>
                              <p:cond delay="2980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par>
                          <p:cTn fill="hold">
                            <p:stCondLst>
                              <p:cond delay="2990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par>
                          <p:cTn fill="hold">
                            <p:stCondLst>
                              <p:cond delay="3000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par>
                          <p:cTn fill="hold">
                            <p:stCondLst>
                              <p:cond delay="3010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par>
                          <p:cTn fill="hold">
                            <p:stCondLst>
                              <p:cond delay="30200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par>
                          <p:cTn fill="hold">
                            <p:stCondLst>
                              <p:cond delay="30300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par>
                          <p:cTn fill="hold">
                            <p:stCondLst>
                              <p:cond delay="3040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par>
                          <p:cTn fill="hold">
                            <p:stCondLst>
                              <p:cond delay="3050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par>
                          <p:cTn fill="hold">
                            <p:stCondLst>
                              <p:cond delay="3060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par>
                          <p:cTn fill="hold">
                            <p:stCondLst>
                              <p:cond delay="3070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par>
                          <p:cTn fill="hold">
                            <p:stCondLst>
                              <p:cond delay="3080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par>
                          <p:cTn fill="hold">
                            <p:stCondLst>
                              <p:cond delay="3090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par>
                          <p:cTn fill="hold">
                            <p:stCondLst>
                              <p:cond delay="31000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par>
                          <p:cTn fill="hold">
                            <p:stCondLst>
                              <p:cond delay="31100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par>
                          <p:cTn fill="hold">
                            <p:stCondLst>
                              <p:cond delay="3120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par>
                          <p:cTn fill="hold">
                            <p:stCondLst>
                              <p:cond delay="3130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par>
                          <p:cTn fill="hold">
                            <p:stCondLst>
                              <p:cond delay="3140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par>
                          <p:cTn fill="hold">
                            <p:stCondLst>
                              <p:cond delay="3150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par>
                          <p:cTn fill="hold">
                            <p:stCondLst>
                              <p:cond delay="316000"/>
                            </p:stCondLst>
                            <p:childTnLst>
                              <p:par>
                                <p:cTn fill="hold" nodeType="after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par>
                          <p:cTn fill="hold">
                            <p:stCondLst>
                              <p:cond delay="317000"/>
                            </p:stCondLst>
                            <p:childTnLst>
                              <p:par>
                                <p:cTn fill="hold" nodeType="after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par>
                          <p:cTn fill="hold">
                            <p:stCondLst>
                              <p:cond delay="3180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par>
                          <p:cTn fill="hold">
                            <p:stCondLst>
                              <p:cond delay="3190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par>
                          <p:cTn fill="hold">
                            <p:stCondLst>
                              <p:cond delay="32000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par>
                          <p:cTn fill="hold">
                            <p:stCondLst>
                              <p:cond delay="32100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par>
                          <p:cTn fill="hold">
                            <p:stCondLst>
                              <p:cond delay="32200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par>
                          <p:cTn fill="hold">
                            <p:stCondLst>
                              <p:cond delay="32300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par>
                          <p:cTn fill="hold">
                            <p:stCondLst>
                              <p:cond delay="3240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3250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3260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par>
                          <p:cTn fill="hold">
                            <p:stCondLst>
                              <p:cond delay="3270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par>
                          <p:cTn fill="hold">
                            <p:stCondLst>
                              <p:cond delay="3280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par>
                          <p:cTn fill="hold">
                            <p:stCondLst>
                              <p:cond delay="3290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par>
                          <p:cTn fill="hold">
                            <p:stCondLst>
                              <p:cond delay="3300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par>
                          <p:cTn fill="hold">
                            <p:stCondLst>
                              <p:cond delay="3310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par>
                          <p:cTn fill="hold">
                            <p:stCondLst>
                              <p:cond delay="332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par>
                          <p:cTn fill="hold">
                            <p:stCondLst>
                              <p:cond delay="333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par>
                          <p:cTn fill="hold">
                            <p:stCondLst>
                              <p:cond delay="3340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par>
                          <p:cTn fill="hold">
                            <p:stCondLst>
                              <p:cond delay="3350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par>
                          <p:cTn fill="hold">
                            <p:stCondLst>
                              <p:cond delay="3360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par>
                          <p:cTn fill="hold">
                            <p:stCondLst>
                              <p:cond delay="3370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par>
                          <p:cTn fill="hold">
                            <p:stCondLst>
                              <p:cond delay="3380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par>
                          <p:cTn fill="hold">
                            <p:stCondLst>
                              <p:cond delay="3390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par>
                          <p:cTn fill="hold">
                            <p:stCondLst>
                              <p:cond delay="3400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par>
                          <p:cTn fill="hold">
                            <p:stCondLst>
                              <p:cond delay="3410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par>
                          <p:cTn fill="hold">
                            <p:stCondLst>
                              <p:cond delay="3420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par>
                          <p:cTn fill="hold">
                            <p:stCondLst>
                              <p:cond delay="3430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par>
                          <p:cTn fill="hold">
                            <p:stCondLst>
                              <p:cond delay="3440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par>
                          <p:cTn fill="hold">
                            <p:stCondLst>
                              <p:cond delay="3450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par>
                          <p:cTn fill="hold">
                            <p:stCondLst>
                              <p:cond delay="3460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par>
                          <p:cTn fill="hold">
                            <p:stCondLst>
                              <p:cond delay="3470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par>
                          <p:cTn fill="hold">
                            <p:stCondLst>
                              <p:cond delay="3480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par>
                          <p:cTn fill="hold">
                            <p:stCondLst>
                              <p:cond delay="3490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par>
                          <p:cTn fill="hold">
                            <p:stCondLst>
                              <p:cond delay="3500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par>
                          <p:cTn fill="hold">
                            <p:stCondLst>
                              <p:cond delay="3510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par>
                          <p:cTn fill="hold">
                            <p:stCondLst>
                              <p:cond delay="3520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par>
                          <p:cTn fill="hold">
                            <p:stCondLst>
                              <p:cond delay="3530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par>
                          <p:cTn fill="hold">
                            <p:stCondLst>
                              <p:cond delay="35400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par>
                          <p:cTn fill="hold">
                            <p:stCondLst>
                              <p:cond delay="35500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par>
                          <p:cTn fill="hold">
                            <p:stCondLst>
                              <p:cond delay="3560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par>
                          <p:cTn fill="hold">
                            <p:stCondLst>
                              <p:cond delay="3570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par>
                          <p:cTn fill="hold">
                            <p:stCondLst>
                              <p:cond delay="3580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par>
                          <p:cTn fill="hold">
                            <p:stCondLst>
                              <p:cond delay="3590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par>
                          <p:cTn fill="hold">
                            <p:stCondLst>
                              <p:cond delay="3600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par>
                          <p:cTn fill="hold">
                            <p:stCondLst>
                              <p:cond delay="3610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par>
                          <p:cTn fill="hold">
                            <p:stCondLst>
                              <p:cond delay="3620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par>
                          <p:cTn fill="hold">
                            <p:stCondLst>
                              <p:cond delay="3630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par>
                          <p:cTn fill="hold">
                            <p:stCondLst>
                              <p:cond delay="3640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par>
                          <p:cTn fill="hold">
                            <p:stCondLst>
                              <p:cond delay="3650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par>
                          <p:cTn fill="hold">
                            <p:stCondLst>
                              <p:cond delay="3660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par>
                          <p:cTn fill="hold">
                            <p:stCondLst>
                              <p:cond delay="3670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par>
                          <p:cTn fill="hold">
                            <p:stCondLst>
                              <p:cond delay="3680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par>
                          <p:cTn fill="hold">
                            <p:stCondLst>
                              <p:cond delay="3690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par>
                          <p:cTn fill="hold">
                            <p:stCondLst>
                              <p:cond delay="3700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par>
                          <p:cTn fill="hold">
                            <p:stCondLst>
                              <p:cond delay="3710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par>
                          <p:cTn fill="hold">
                            <p:stCondLst>
                              <p:cond delay="3720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par>
                          <p:cTn fill="hold">
                            <p:stCondLst>
                              <p:cond delay="3730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par>
                          <p:cTn fill="hold">
                            <p:stCondLst>
                              <p:cond delay="3740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par>
                          <p:cTn fill="hold">
                            <p:stCondLst>
                              <p:cond delay="3750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par>
                          <p:cTn fill="hold">
                            <p:stCondLst>
                              <p:cond delay="3760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par>
                          <p:cTn fill="hold">
                            <p:stCondLst>
                              <p:cond delay="3770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par>
                          <p:cTn fill="hold">
                            <p:stCondLst>
                              <p:cond delay="3780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par>
                          <p:cTn fill="hold">
                            <p:stCondLst>
                              <p:cond delay="3790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par>
                          <p:cTn fill="hold">
                            <p:stCondLst>
                              <p:cond delay="380000"/>
                            </p:stCondLst>
                            <p:childTnLst>
                              <p:par>
                                <p:cTn fill="hold" nodeType="after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par>
                          <p:cTn fill="hold">
                            <p:stCondLst>
                              <p:cond delay="381000"/>
                            </p:stCondLst>
                            <p:childTnLst>
                              <p:par>
                                <p:cTn fill="hold" nodeType="after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par>
                          <p:cTn fill="hold">
                            <p:stCondLst>
                              <p:cond delay="3820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par>
                          <p:cTn fill="hold">
                            <p:stCondLst>
                              <p:cond delay="3830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par>
                          <p:cTn fill="hold">
                            <p:stCondLst>
                              <p:cond delay="3840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par>
                          <p:cTn fill="hold">
                            <p:stCondLst>
                              <p:cond delay="3850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par>
                          <p:cTn fill="hold">
                            <p:stCondLst>
                              <p:cond delay="386000"/>
                            </p:stCondLst>
                            <p:childTnLst>
                              <p:par>
                                <p:cTn fill="hold" nodeType="after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par>
                          <p:cTn fill="hold">
                            <p:stCondLst>
                              <p:cond delay="387000"/>
                            </p:stCondLst>
                            <p:childTnLst>
                              <p:par>
                                <p:cTn fill="hold" nodeType="after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par>
                          <p:cTn fill="hold">
                            <p:stCondLst>
                              <p:cond delay="388000"/>
                            </p:stCondLst>
                            <p:childTnLst>
                              <p:par>
                                <p:cTn fill="hold" nodeType="after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par>
                          <p:cTn fill="hold">
                            <p:stCondLst>
                              <p:cond delay="389000"/>
                            </p:stCondLst>
                            <p:childTnLst>
                              <p:par>
                                <p:cTn fill="hold" nodeType="after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par>
                          <p:cTn fill="hold">
                            <p:stCondLst>
                              <p:cond delay="390000"/>
                            </p:stCondLst>
                            <p:childTnLst>
                              <p:par>
                                <p:cTn fill="hold" nodeType="after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par>
                          <p:cTn fill="hold">
                            <p:stCondLst>
                              <p:cond delay="391000"/>
                            </p:stCondLst>
                            <p:childTnLst>
                              <p:par>
                                <p:cTn fill="hold" nodeType="after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par>
                          <p:cTn fill="hold">
                            <p:stCondLst>
                              <p:cond delay="392000"/>
                            </p:stCondLst>
                            <p:childTnLst>
                              <p:par>
                                <p:cTn fill="hold" nodeType="after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par>
                          <p:cTn fill="hold">
                            <p:stCondLst>
                              <p:cond delay="393000"/>
                            </p:stCondLst>
                            <p:childTnLst>
                              <p:par>
                                <p:cTn fill="hold" nodeType="after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par>
                          <p:cTn fill="hold">
                            <p:stCondLst>
                              <p:cond delay="394000"/>
                            </p:stCondLst>
                            <p:childTnLst>
                              <p:par>
                                <p:cTn fill="hold" nodeType="after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par>
                          <p:cTn fill="hold">
                            <p:stCondLst>
                              <p:cond delay="395000"/>
                            </p:stCondLst>
                            <p:childTnLst>
                              <p:par>
                                <p:cTn fill="hold" nodeType="after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par>
                          <p:cTn fill="hold">
                            <p:stCondLst>
                              <p:cond delay="3960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par>
                          <p:cTn fill="hold">
                            <p:stCondLst>
                              <p:cond delay="3970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par>
                          <p:cTn fill="hold">
                            <p:stCondLst>
                              <p:cond delay="3980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par>
                          <p:cTn fill="hold">
                            <p:stCondLst>
                              <p:cond delay="3990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par>
                          <p:cTn fill="hold">
                            <p:stCondLst>
                              <p:cond delay="4000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par>
                          <p:cTn fill="hold">
                            <p:stCondLst>
                              <p:cond delay="4010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par>
                          <p:cTn fill="hold">
                            <p:stCondLst>
                              <p:cond delay="4020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par>
                          <p:cTn fill="hold">
                            <p:stCondLst>
                              <p:cond delay="4030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par>
                          <p:cTn fill="hold">
                            <p:stCondLst>
                              <p:cond delay="4040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par>
                          <p:cTn fill="hold">
                            <p:stCondLst>
                              <p:cond delay="4050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par>
                          <p:cTn fill="hold">
                            <p:stCondLst>
                              <p:cond delay="4060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par>
                          <p:cTn fill="hold">
                            <p:stCondLst>
                              <p:cond delay="4070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par>
                          <p:cTn fill="hold">
                            <p:stCondLst>
                              <p:cond delay="4080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par>
                          <p:cTn fill="hold">
                            <p:stCondLst>
                              <p:cond delay="4090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par>
                          <p:cTn fill="hold">
                            <p:stCondLst>
                              <p:cond delay="4100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par>
                          <p:cTn fill="hold">
                            <p:stCondLst>
                              <p:cond delay="4110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par>
                          <p:cTn fill="hold">
                            <p:stCondLst>
                              <p:cond delay="4120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par>
                          <p:cTn fill="hold">
                            <p:stCondLst>
                              <p:cond delay="4130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par>
                          <p:cTn fill="hold">
                            <p:stCondLst>
                              <p:cond delay="4140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par>
                          <p:cTn fill="hold">
                            <p:stCondLst>
                              <p:cond delay="4150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par>
                          <p:cTn fill="hold">
                            <p:stCondLst>
                              <p:cond delay="4160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par>
                          <p:cTn fill="hold">
                            <p:stCondLst>
                              <p:cond delay="4170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par>
                          <p:cTn fill="hold">
                            <p:stCondLst>
                              <p:cond delay="41800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par>
                          <p:cTn fill="hold">
                            <p:stCondLst>
                              <p:cond delay="41900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par>
                          <p:cTn fill="hold">
                            <p:stCondLst>
                              <p:cond delay="4200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par>
                          <p:cTn fill="hold">
                            <p:stCondLst>
                              <p:cond delay="4210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par>
                          <p:cTn fill="hold">
                            <p:stCondLst>
                              <p:cond delay="4220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par>
                          <p:cTn fill="hold">
                            <p:stCondLst>
                              <p:cond delay="4230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par>
                          <p:cTn fill="hold">
                            <p:stCondLst>
                              <p:cond delay="424000"/>
                            </p:stCondLst>
                            <p:childTnLst>
                              <p:par>
                                <p:cTn fill="hold" nodeType="after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par>
                          <p:cTn fill="hold">
                            <p:stCondLst>
                              <p:cond delay="425000"/>
                            </p:stCondLst>
                            <p:childTnLst>
                              <p:par>
                                <p:cTn fill="hold" nodeType="after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par>
                          <p:cTn fill="hold">
                            <p:stCondLst>
                              <p:cond delay="4260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par>
                          <p:cTn fill="hold">
                            <p:stCondLst>
                              <p:cond delay="4270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par>
                          <p:cTn fill="hold">
                            <p:stCondLst>
                              <p:cond delay="4280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par>
                          <p:cTn fill="hold">
                            <p:stCondLst>
                              <p:cond delay="4290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par>
                          <p:cTn fill="hold">
                            <p:stCondLst>
                              <p:cond delay="4300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par>
                          <p:cTn fill="hold">
                            <p:stCondLst>
                              <p:cond delay="4310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par>
                          <p:cTn fill="hold">
                            <p:stCondLst>
                              <p:cond delay="432000"/>
                            </p:stCondLst>
                            <p:childTnLst>
                              <p:par>
                                <p:cTn fill="hold" nodeType="after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par>
                          <p:cTn fill="hold">
                            <p:stCondLst>
                              <p:cond delay="433000"/>
                            </p:stCondLst>
                            <p:childTnLst>
                              <p:par>
                                <p:cTn fill="hold" nodeType="after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par>
                          <p:cTn fill="hold">
                            <p:stCondLst>
                              <p:cond delay="434000"/>
                            </p:stCondLst>
                            <p:childTnLst>
                              <p:par>
                                <p:cTn fill="hold" nodeType="after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par>
                          <p:cTn fill="hold">
                            <p:stCondLst>
                              <p:cond delay="435000"/>
                            </p:stCondLst>
                            <p:childTnLst>
                              <p:par>
                                <p:cTn fill="hold" nodeType="after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par>
                          <p:cTn fill="hold">
                            <p:stCondLst>
                              <p:cond delay="4360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par>
                          <p:cTn fill="hold">
                            <p:stCondLst>
                              <p:cond delay="4370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par>
                          <p:cTn fill="hold">
                            <p:stCondLst>
                              <p:cond delay="4380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par>
                          <p:cTn fill="hold">
                            <p:stCondLst>
                              <p:cond delay="4390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par>
                          <p:cTn fill="hold">
                            <p:stCondLst>
                              <p:cond delay="440000"/>
                            </p:stCondLst>
                            <p:childTnLst>
                              <p:par>
                                <p:cTn fill="hold" nodeType="after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par>
                          <p:cTn fill="hold">
                            <p:stCondLst>
                              <p:cond delay="441000"/>
                            </p:stCondLst>
                            <p:childTnLst>
                              <p:par>
                                <p:cTn fill="hold" nodeType="after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par>
                          <p:cTn fill="hold">
                            <p:stCondLst>
                              <p:cond delay="4420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par>
                          <p:cTn fill="hold">
                            <p:stCondLst>
                              <p:cond delay="4430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par>
                          <p:cTn fill="hold">
                            <p:stCondLst>
                              <p:cond delay="444000"/>
                            </p:stCondLst>
                            <p:childTnLst>
                              <p:par>
                                <p:cTn fill="hold" nodeType="after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par>
                          <p:cTn fill="hold">
                            <p:stCondLst>
                              <p:cond delay="445000"/>
                            </p:stCondLst>
                            <p:childTnLst>
                              <p:par>
                                <p:cTn fill="hold" nodeType="after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par>
                          <p:cTn fill="hold">
                            <p:stCondLst>
                              <p:cond delay="4460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par>
                          <p:cTn fill="hold">
                            <p:stCondLst>
                              <p:cond delay="4470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par>
                          <p:cTn fill="hold">
                            <p:stCondLst>
                              <p:cond delay="448000"/>
                            </p:stCondLst>
                            <p:childTnLst>
                              <p:par>
                                <p:cTn fill="hold" nodeType="after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par>
                          <p:cTn fill="hold">
                            <p:stCondLst>
                              <p:cond delay="449000"/>
                            </p:stCondLst>
                            <p:childTnLst>
                              <p:par>
                                <p:cTn fill="hold" nodeType="after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par>
                          <p:cTn fill="hold">
                            <p:stCondLst>
                              <p:cond delay="45000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par>
                          <p:cTn fill="hold">
                            <p:stCondLst>
                              <p:cond delay="45100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par>
                          <p:cTn fill="hold">
                            <p:stCondLst>
                              <p:cond delay="452000"/>
                            </p:stCondLst>
                            <p:childTnLst>
                              <p:par>
                                <p:cTn fill="hold" nodeType="after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par>
                          <p:cTn fill="hold">
                            <p:stCondLst>
                              <p:cond delay="453000"/>
                            </p:stCondLst>
                            <p:childTnLst>
                              <p:par>
                                <p:cTn fill="hold" nodeType="after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par>
                          <p:cTn fill="hold">
                            <p:stCondLst>
                              <p:cond delay="4540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par>
                          <p:cTn fill="hold">
                            <p:stCondLst>
                              <p:cond delay="4550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par>
                          <p:cTn fill="hold">
                            <p:stCondLst>
                              <p:cond delay="456000"/>
                            </p:stCondLst>
                            <p:childTnLst>
                              <p:par>
                                <p:cTn fill="hold" nodeType="after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par>
                          <p:cTn fill="hold">
                            <p:stCondLst>
                              <p:cond delay="457000"/>
                            </p:stCondLst>
                            <p:childTnLst>
                              <p:par>
                                <p:cTn fill="hold" nodeType="after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par>
                          <p:cTn fill="hold">
                            <p:stCondLst>
                              <p:cond delay="4580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par>
                          <p:cTn fill="hold">
                            <p:stCondLst>
                              <p:cond delay="4590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par>
                          <p:cTn fill="hold">
                            <p:stCondLst>
                              <p:cond delay="460000"/>
                            </p:stCondLst>
                            <p:childTnLst>
                              <p:par>
                                <p:cTn fill="hold" nodeType="after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par>
                          <p:cTn fill="hold">
                            <p:stCondLst>
                              <p:cond delay="461000"/>
                            </p:stCondLst>
                            <p:childTnLst>
                              <p:par>
                                <p:cTn fill="hold" nodeType="after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par>
                          <p:cTn fill="hold">
                            <p:stCondLst>
                              <p:cond delay="462000"/>
                            </p:stCondLst>
                            <p:childTnLst>
                              <p:par>
                                <p:cTn fill="hold" nodeType="after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par>
                          <p:cTn fill="hold">
                            <p:stCondLst>
                              <p:cond delay="463000"/>
                            </p:stCondLst>
                            <p:childTnLst>
                              <p:par>
                                <p:cTn fill="hold" nodeType="after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par>
                          <p:cTn fill="hold">
                            <p:stCondLst>
                              <p:cond delay="4640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par>
                          <p:cTn fill="hold">
                            <p:stCondLst>
                              <p:cond delay="4650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par>
                          <p:cTn fill="hold">
                            <p:stCondLst>
                              <p:cond delay="466000"/>
                            </p:stCondLst>
                            <p:childTnLst>
                              <p:par>
                                <p:cTn fill="hold" nodeType="after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par>
                          <p:cTn fill="hold">
                            <p:stCondLst>
                              <p:cond delay="467000"/>
                            </p:stCondLst>
                            <p:childTnLst>
                              <p:par>
                                <p:cTn fill="hold" nodeType="after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par>
                          <p:cTn fill="hold">
                            <p:stCondLst>
                              <p:cond delay="4680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par>
                          <p:cTn fill="hold">
                            <p:stCondLst>
                              <p:cond delay="4690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par>
                          <p:cTn fill="hold">
                            <p:stCondLst>
                              <p:cond delay="470000"/>
                            </p:stCondLst>
                            <p:childTnLst>
                              <p:par>
                                <p:cTn fill="hold" nodeType="after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par>
                          <p:cTn fill="hold">
                            <p:stCondLst>
                              <p:cond delay="471000"/>
                            </p:stCondLst>
                            <p:childTnLst>
                              <p:par>
                                <p:cTn fill="hold" nodeType="after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par>
                          <p:cTn fill="hold">
                            <p:stCondLst>
                              <p:cond delay="472000"/>
                            </p:stCondLst>
                            <p:childTnLst>
                              <p:par>
                                <p:cTn fill="hold" nodeType="after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par>
                          <p:cTn fill="hold">
                            <p:stCondLst>
                              <p:cond delay="473000"/>
                            </p:stCondLst>
                            <p:childTnLst>
                              <p:par>
                                <p:cTn fill="hold" nodeType="after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par>
                          <p:cTn fill="hold">
                            <p:stCondLst>
                              <p:cond delay="47400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par>
                          <p:cTn fill="hold">
                            <p:stCondLst>
                              <p:cond delay="47500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par>
                          <p:cTn fill="hold">
                            <p:stCondLst>
                              <p:cond delay="476000"/>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par>
                          <p:cTn fill="hold">
                            <p:stCondLst>
                              <p:cond delay="477000"/>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par>
                          <p:cTn fill="hold">
                            <p:stCondLst>
                              <p:cond delay="4780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par>
                          <p:cTn fill="hold">
                            <p:stCondLst>
                              <p:cond delay="4790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par>
                          <p:cTn fill="hold">
                            <p:stCondLst>
                              <p:cond delay="480000"/>
                            </p:stCondLst>
                            <p:childTnLst>
                              <p:par>
                                <p:cTn fill="hold" nodeType="after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par>
                          <p:cTn fill="hold">
                            <p:stCondLst>
                              <p:cond delay="481000"/>
                            </p:stCondLst>
                            <p:childTnLst>
                              <p:par>
                                <p:cTn fill="hold" nodeType="after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par>
                          <p:cTn fill="hold">
                            <p:stCondLst>
                              <p:cond delay="4820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par>
                          <p:cTn fill="hold">
                            <p:stCondLst>
                              <p:cond delay="4830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par>
                          <p:cTn fill="hold">
                            <p:stCondLst>
                              <p:cond delay="4840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par>
                          <p:cTn fill="hold">
                            <p:stCondLst>
                              <p:cond delay="4850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par>
                          <p:cTn fill="hold">
                            <p:stCondLst>
                              <p:cond delay="48600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par>
                          <p:cTn fill="hold">
                            <p:stCondLst>
                              <p:cond delay="48700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par>
                          <p:cTn fill="hold">
                            <p:stCondLst>
                              <p:cond delay="488000"/>
                            </p:stCondLst>
                            <p:childTnLst>
                              <p:par>
                                <p:cTn fill="hold" nodeType="after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par>
                          <p:cTn fill="hold">
                            <p:stCondLst>
                              <p:cond delay="489000"/>
                            </p:stCondLst>
                            <p:childTnLst>
                              <p:par>
                                <p:cTn fill="hold" nodeType="after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par>
                          <p:cTn fill="hold">
                            <p:stCondLst>
                              <p:cond delay="4900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par>
                          <p:cTn fill="hold">
                            <p:stCondLst>
                              <p:cond delay="4910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par>
                          <p:cTn fill="hold">
                            <p:stCondLst>
                              <p:cond delay="4920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par>
                          <p:cTn fill="hold">
                            <p:stCondLst>
                              <p:cond delay="4930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par>
                          <p:cTn fill="hold">
                            <p:stCondLst>
                              <p:cond delay="4940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par>
                          <p:cTn fill="hold">
                            <p:stCondLst>
                              <p:cond delay="4950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par>
                          <p:cTn fill="hold">
                            <p:stCondLst>
                              <p:cond delay="4960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par>
                          <p:cTn fill="hold">
                            <p:stCondLst>
                              <p:cond delay="4970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par>
                          <p:cTn fill="hold">
                            <p:stCondLst>
                              <p:cond delay="498000"/>
                            </p:stCondLst>
                            <p:childTnLst>
                              <p:par>
                                <p:cTn fill="hold" nodeType="after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par>
                          <p:cTn fill="hold">
                            <p:stCondLst>
                              <p:cond delay="499000"/>
                            </p:stCondLst>
                            <p:childTnLst>
                              <p:par>
                                <p:cTn fill="hold" nodeType="after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par>
                          <p:cTn fill="hold">
                            <p:stCondLst>
                              <p:cond delay="5000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par>
                          <p:cTn fill="hold">
                            <p:stCondLst>
                              <p:cond delay="5010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par>
                          <p:cTn fill="hold">
                            <p:stCondLst>
                              <p:cond delay="502000"/>
                            </p:stCondLst>
                            <p:childTnLst>
                              <p:par>
                                <p:cTn fill="hold" nodeType="after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par>
                          <p:cTn fill="hold">
                            <p:stCondLst>
                              <p:cond delay="503000"/>
                            </p:stCondLst>
                            <p:childTnLst>
                              <p:par>
                                <p:cTn fill="hold" nodeType="after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par>
                          <p:cTn fill="hold">
                            <p:stCondLst>
                              <p:cond delay="50400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par>
                          <p:cTn fill="hold">
                            <p:stCondLst>
                              <p:cond delay="50500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par>
                          <p:cTn fill="hold">
                            <p:stCondLst>
                              <p:cond delay="5060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par>
                          <p:cTn fill="hold">
                            <p:stCondLst>
                              <p:cond delay="5070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par>
                          <p:cTn fill="hold">
                            <p:stCondLst>
                              <p:cond delay="508000"/>
                            </p:stCondLst>
                            <p:childTnLst>
                              <p:par>
                                <p:cTn fill="hold" nodeType="after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par>
                          <p:cTn fill="hold">
                            <p:stCondLst>
                              <p:cond delay="509000"/>
                            </p:stCondLst>
                            <p:childTnLst>
                              <p:par>
                                <p:cTn fill="hold" nodeType="after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par>
                          <p:cTn fill="hold">
                            <p:stCondLst>
                              <p:cond delay="510000"/>
                            </p:stCondLst>
                            <p:childTnLst>
                              <p:par>
                                <p:cTn fill="hold" nodeType="after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par>
                          <p:cTn fill="hold">
                            <p:stCondLst>
                              <p:cond delay="511000"/>
                            </p:stCondLst>
                            <p:childTnLst>
                              <p:par>
                                <p:cTn fill="hold" nodeType="after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par>
                          <p:cTn fill="hold">
                            <p:stCondLst>
                              <p:cond delay="51200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par>
                          <p:cTn fill="hold">
                            <p:stCondLst>
                              <p:cond delay="51300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par>
                          <p:cTn fill="hold">
                            <p:stCondLst>
                              <p:cond delay="5140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par>
                          <p:cTn fill="hold">
                            <p:stCondLst>
                              <p:cond delay="5150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par>
                          <p:cTn fill="hold">
                            <p:stCondLst>
                              <p:cond delay="516000"/>
                            </p:stCondLst>
                            <p:childTnLst>
                              <p:par>
                                <p:cTn fill="hold" nodeType="after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par>
                          <p:cTn fill="hold">
                            <p:stCondLst>
                              <p:cond delay="517000"/>
                            </p:stCondLst>
                            <p:childTnLst>
                              <p:par>
                                <p:cTn fill="hold" nodeType="after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par>
                          <p:cTn fill="hold">
                            <p:stCondLst>
                              <p:cond delay="518000"/>
                            </p:stCondLst>
                            <p:childTnLst>
                              <p:par>
                                <p:cTn fill="hold" nodeType="after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par>
                          <p:cTn fill="hold">
                            <p:stCondLst>
                              <p:cond delay="519000"/>
                            </p:stCondLst>
                            <p:childTnLst>
                              <p:par>
                                <p:cTn fill="hold" nodeType="after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par>
                          <p:cTn fill="hold">
                            <p:stCondLst>
                              <p:cond delay="5200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par>
                          <p:cTn fill="hold">
                            <p:stCondLst>
                              <p:cond delay="5210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par>
                          <p:cTn fill="hold">
                            <p:stCondLst>
                              <p:cond delay="522000"/>
                            </p:stCondLst>
                            <p:childTnLst>
                              <p:par>
                                <p:cTn fill="hold" nodeType="after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par>
                          <p:cTn fill="hold">
                            <p:stCondLst>
                              <p:cond delay="523000"/>
                            </p:stCondLst>
                            <p:childTnLst>
                              <p:par>
                                <p:cTn fill="hold" nodeType="after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par>
                          <p:cTn fill="hold">
                            <p:stCondLst>
                              <p:cond delay="524000"/>
                            </p:stCondLst>
                            <p:childTnLst>
                              <p:par>
                                <p:cTn fill="hold" nodeType="after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par>
                          <p:cTn fill="hold">
                            <p:stCondLst>
                              <p:cond delay="525000"/>
                            </p:stCondLst>
                            <p:childTnLst>
                              <p:par>
                                <p:cTn fill="hold" nodeType="after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par>
                          <p:cTn fill="hold">
                            <p:stCondLst>
                              <p:cond delay="526000"/>
                            </p:stCondLst>
                            <p:childTnLst>
                              <p:par>
                                <p:cTn fill="hold" nodeType="after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par>
                          <p:cTn fill="hold">
                            <p:stCondLst>
                              <p:cond delay="527000"/>
                            </p:stCondLst>
                            <p:childTnLst>
                              <p:par>
                                <p:cTn fill="hold" nodeType="after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par>
                          <p:cTn fill="hold">
                            <p:stCondLst>
                              <p:cond delay="528000"/>
                            </p:stCondLst>
                            <p:childTnLst>
                              <p:par>
                                <p:cTn fill="hold" nodeType="after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par>
                          <p:cTn fill="hold">
                            <p:stCondLst>
                              <p:cond delay="529000"/>
                            </p:stCondLst>
                            <p:childTnLst>
                              <p:par>
                                <p:cTn fill="hold" nodeType="after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par>
                          <p:cTn fill="hold">
                            <p:stCondLst>
                              <p:cond delay="530000"/>
                            </p:stCondLst>
                            <p:childTnLst>
                              <p:par>
                                <p:cTn fill="hold" nodeType="after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par>
                          <p:cTn fill="hold">
                            <p:stCondLst>
                              <p:cond delay="531000"/>
                            </p:stCondLst>
                            <p:childTnLst>
                              <p:par>
                                <p:cTn fill="hold" nodeType="after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par>
                          <p:cTn fill="hold">
                            <p:stCondLst>
                              <p:cond delay="5320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par>
                          <p:cTn fill="hold">
                            <p:stCondLst>
                              <p:cond delay="5330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par>
                          <p:cTn fill="hold">
                            <p:stCondLst>
                              <p:cond delay="5340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par>
                          <p:cTn fill="hold">
                            <p:stCondLst>
                              <p:cond delay="5350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par>
                          <p:cTn fill="hold">
                            <p:stCondLst>
                              <p:cond delay="5360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par>
                          <p:cTn fill="hold">
                            <p:stCondLst>
                              <p:cond delay="5370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par>
                          <p:cTn fill="hold">
                            <p:stCondLst>
                              <p:cond delay="5380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par>
                          <p:cTn fill="hold">
                            <p:stCondLst>
                              <p:cond delay="5390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par>
                          <p:cTn fill="hold">
                            <p:stCondLst>
                              <p:cond delay="54000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par>
                          <p:cTn fill="hold">
                            <p:stCondLst>
                              <p:cond delay="54100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par>
                          <p:cTn fill="hold">
                            <p:stCondLst>
                              <p:cond delay="542000"/>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par>
                          <p:cTn fill="hold">
                            <p:stCondLst>
                              <p:cond delay="543000"/>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par>
                          <p:cTn fill="hold">
                            <p:stCondLst>
                              <p:cond delay="544000"/>
                            </p:stCondLst>
                            <p:childTnLst>
                              <p:par>
                                <p:cTn fill="hold" nodeType="after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par>
                          <p:cTn fill="hold">
                            <p:stCondLst>
                              <p:cond delay="545000"/>
                            </p:stCondLst>
                            <p:childTnLst>
                              <p:par>
                                <p:cTn fill="hold" nodeType="after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par>
                          <p:cTn fill="hold">
                            <p:stCondLst>
                              <p:cond delay="546000"/>
                            </p:stCondLst>
                            <p:childTnLst>
                              <p:par>
                                <p:cTn fill="hold" nodeType="after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par>
                          <p:cTn fill="hold">
                            <p:stCondLst>
                              <p:cond delay="547000"/>
                            </p:stCondLst>
                            <p:childTnLst>
                              <p:par>
                                <p:cTn fill="hold" nodeType="after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par>
                          <p:cTn fill="hold">
                            <p:stCondLst>
                              <p:cond delay="548000"/>
                            </p:stCondLst>
                            <p:childTnLst>
                              <p:par>
                                <p:cTn fill="hold" nodeType="after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par>
                          <p:cTn fill="hold">
                            <p:stCondLst>
                              <p:cond delay="549000"/>
                            </p:stCondLst>
                            <p:childTnLst>
                              <p:par>
                                <p:cTn fill="hold" nodeType="after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par>
                          <p:cTn fill="hold">
                            <p:stCondLst>
                              <p:cond delay="550000"/>
                            </p:stCondLst>
                            <p:childTnLst>
                              <p:par>
                                <p:cTn fill="hold" nodeType="after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par>
                          <p:cTn fill="hold">
                            <p:stCondLst>
                              <p:cond delay="551000"/>
                            </p:stCondLst>
                            <p:childTnLst>
                              <p:par>
                                <p:cTn fill="hold" nodeType="after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par>
                          <p:cTn fill="hold">
                            <p:stCondLst>
                              <p:cond delay="552000"/>
                            </p:stCondLst>
                            <p:childTnLst>
                              <p:par>
                                <p:cTn fill="hold" nodeType="after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par>
                          <p:cTn fill="hold">
                            <p:stCondLst>
                              <p:cond delay="553000"/>
                            </p:stCondLst>
                            <p:childTnLst>
                              <p:par>
                                <p:cTn fill="hold" nodeType="after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par>
                          <p:cTn fill="hold">
                            <p:stCondLst>
                              <p:cond delay="5540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par>
                          <p:cTn fill="hold">
                            <p:stCondLst>
                              <p:cond delay="5550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par>
                          <p:cTn fill="hold">
                            <p:stCondLst>
                              <p:cond delay="556000"/>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par>
                          <p:cTn fill="hold">
                            <p:stCondLst>
                              <p:cond delay="557000"/>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par>
                          <p:cTn fill="hold">
                            <p:stCondLst>
                              <p:cond delay="5580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par>
                          <p:cTn fill="hold">
                            <p:stCondLst>
                              <p:cond delay="5590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par>
                          <p:cTn fill="hold">
                            <p:stCondLst>
                              <p:cond delay="5600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par>
                          <p:cTn fill="hold">
                            <p:stCondLst>
                              <p:cond delay="5610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par>
                          <p:cTn fill="hold">
                            <p:stCondLst>
                              <p:cond delay="56200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par>
                          <p:cTn fill="hold">
                            <p:stCondLst>
                              <p:cond delay="56300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par>
                          <p:cTn fill="hold">
                            <p:stCondLst>
                              <p:cond delay="564000"/>
                            </p:stCondLst>
                            <p:childTnLst>
                              <p:par>
                                <p:cTn fill="hold" nodeType="after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par>
                          <p:cTn fill="hold">
                            <p:stCondLst>
                              <p:cond delay="565000"/>
                            </p:stCondLst>
                            <p:childTnLst>
                              <p:par>
                                <p:cTn fill="hold" nodeType="after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par>
                          <p:cTn fill="hold">
                            <p:stCondLst>
                              <p:cond delay="566000"/>
                            </p:stCondLst>
                            <p:childTnLst>
                              <p:par>
                                <p:cTn fill="hold" nodeType="after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par>
                          <p:cTn fill="hold">
                            <p:stCondLst>
                              <p:cond delay="567000"/>
                            </p:stCondLst>
                            <p:childTnLst>
                              <p:par>
                                <p:cTn fill="hold" nodeType="after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par>
                          <p:cTn fill="hold">
                            <p:stCondLst>
                              <p:cond delay="568000"/>
                            </p:stCondLst>
                            <p:childTnLst>
                              <p:par>
                                <p:cTn fill="hold" nodeType="after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par>
                          <p:cTn fill="hold">
                            <p:stCondLst>
                              <p:cond delay="569000"/>
                            </p:stCondLst>
                            <p:childTnLst>
                              <p:par>
                                <p:cTn fill="hold" nodeType="after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par>
                          <p:cTn fill="hold">
                            <p:stCondLst>
                              <p:cond delay="570000"/>
                            </p:stCondLst>
                            <p:childTnLst>
                              <p:par>
                                <p:cTn fill="hold" nodeType="after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par>
                          <p:cTn fill="hold">
                            <p:stCondLst>
                              <p:cond delay="571000"/>
                            </p:stCondLst>
                            <p:childTnLst>
                              <p:par>
                                <p:cTn fill="hold" nodeType="after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par>
                          <p:cTn fill="hold">
                            <p:stCondLst>
                              <p:cond delay="572000"/>
                            </p:stCondLst>
                            <p:childTnLst>
                              <p:par>
                                <p:cTn fill="hold" nodeType="after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childTnLst>
                          </p:cTn>
                        </p:par>
                        <p:par>
                          <p:cTn fill="hold">
                            <p:stCondLst>
                              <p:cond delay="573000"/>
                            </p:stCondLst>
                            <p:childTnLst>
                              <p:par>
                                <p:cTn fill="hold" nodeType="after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childTnLst>
                          </p:cTn>
                        </p:par>
                        <p:par>
                          <p:cTn fill="hold">
                            <p:stCondLst>
                              <p:cond delay="5740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childTnLst>
                          </p:cTn>
                        </p:par>
                        <p:par>
                          <p:cTn fill="hold">
                            <p:stCondLst>
                              <p:cond delay="5750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childTnLst>
                          </p:cTn>
                        </p:par>
                        <p:par>
                          <p:cTn fill="hold">
                            <p:stCondLst>
                              <p:cond delay="576000"/>
                            </p:stCondLst>
                            <p:childTnLst>
                              <p:par>
                                <p:cTn fill="hold" nodeType="after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par>
                          <p:cTn fill="hold">
                            <p:stCondLst>
                              <p:cond delay="577000"/>
                            </p:stCondLst>
                            <p:childTnLst>
                              <p:par>
                                <p:cTn fill="hold" nodeType="after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par>
                          <p:cTn fill="hold">
                            <p:stCondLst>
                              <p:cond delay="5780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par>
                          <p:cTn fill="hold">
                            <p:stCondLst>
                              <p:cond delay="5790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par>
                          <p:cTn fill="hold">
                            <p:stCondLst>
                              <p:cond delay="580000"/>
                            </p:stCondLst>
                            <p:childTnLst>
                              <p:par>
                                <p:cTn fill="hold" nodeType="after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par>
                          <p:cTn fill="hold">
                            <p:stCondLst>
                              <p:cond delay="581000"/>
                            </p:stCondLst>
                            <p:childTnLst>
                              <p:par>
                                <p:cTn fill="hold" nodeType="after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par>
                          <p:cTn fill="hold">
                            <p:stCondLst>
                              <p:cond delay="582000"/>
                            </p:stCondLst>
                            <p:childTnLst>
                              <p:par>
                                <p:cTn fill="hold" nodeType="after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par>
                          <p:cTn fill="hold">
                            <p:stCondLst>
                              <p:cond delay="583000"/>
                            </p:stCondLst>
                            <p:childTnLst>
                              <p:par>
                                <p:cTn fill="hold" nodeType="after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par>
                          <p:cTn fill="hold">
                            <p:stCondLst>
                              <p:cond delay="584000"/>
                            </p:stCondLst>
                            <p:childTnLst>
                              <p:par>
                                <p:cTn fill="hold" nodeType="after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par>
                          <p:cTn fill="hold">
                            <p:stCondLst>
                              <p:cond delay="585000"/>
                            </p:stCondLst>
                            <p:childTnLst>
                              <p:par>
                                <p:cTn fill="hold" nodeType="after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par>
                          <p:cTn fill="hold">
                            <p:stCondLst>
                              <p:cond delay="58600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par>
                          <p:cTn fill="hold">
                            <p:stCondLst>
                              <p:cond delay="58700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par>
                          <p:cTn fill="hold">
                            <p:stCondLst>
                              <p:cond delay="5880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par>
                          <p:cTn fill="hold">
                            <p:stCondLst>
                              <p:cond delay="5890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par>
                          <p:cTn fill="hold">
                            <p:stCondLst>
                              <p:cond delay="590000"/>
                            </p:stCondLst>
                            <p:childTnLst>
                              <p:par>
                                <p:cTn fill="hold" nodeType="after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par>
                          <p:cTn fill="hold">
                            <p:stCondLst>
                              <p:cond delay="591000"/>
                            </p:stCondLst>
                            <p:childTnLst>
                              <p:par>
                                <p:cTn fill="hold" nodeType="after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par>
                          <p:cTn fill="hold">
                            <p:stCondLst>
                              <p:cond delay="59200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par>
                          <p:cTn fill="hold">
                            <p:stCondLst>
                              <p:cond delay="59300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par>
                          <p:cTn fill="hold">
                            <p:stCondLst>
                              <p:cond delay="594000"/>
                            </p:stCondLst>
                            <p:childTnLst>
                              <p:par>
                                <p:cTn fill="hold" nodeType="after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par>
                          <p:cTn fill="hold">
                            <p:stCondLst>
                              <p:cond delay="595000"/>
                            </p:stCondLst>
                            <p:childTnLst>
                              <p:par>
                                <p:cTn fill="hold" nodeType="after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par>
                          <p:cTn fill="hold">
                            <p:stCondLst>
                              <p:cond delay="596000"/>
                            </p:stCondLst>
                            <p:childTnLst>
                              <p:par>
                                <p:cTn fill="hold" nodeType="after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par>
                          <p:cTn fill="hold">
                            <p:stCondLst>
                              <p:cond delay="597000"/>
                            </p:stCondLst>
                            <p:childTnLst>
                              <p:par>
                                <p:cTn fill="hold" nodeType="after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par>
                          <p:cTn fill="hold">
                            <p:stCondLst>
                              <p:cond delay="598000"/>
                            </p:stCondLst>
                            <p:childTnLst>
                              <p:par>
                                <p:cTn fill="hold" nodeType="after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par>
                          <p:cTn fill="hold">
                            <p:stCondLst>
                              <p:cond delay="599000"/>
                            </p:stCondLst>
                            <p:childTnLst>
                              <p:par>
                                <p:cTn fill="hold" nodeType="after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par>
                          <p:cTn fill="hold">
                            <p:stCondLst>
                              <p:cond delay="600000"/>
                            </p:stCondLst>
                            <p:childTnLst>
                              <p:par>
                                <p:cTn fill="hold" nodeType="after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par>
                          <p:cTn fill="hold">
                            <p:stCondLst>
                              <p:cond delay="601000"/>
                            </p:stCondLst>
                            <p:childTnLst>
                              <p:par>
                                <p:cTn fill="hold" nodeType="after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471" name="Shape 471"/>
        <p:cNvGrpSpPr/>
        <p:nvPr/>
      </p:nvGrpSpPr>
      <p:grpSpPr>
        <a:xfrm>
          <a:off x="0" y="0"/>
          <a:ext cx="0" cy="0"/>
          <a:chOff x="0" y="0"/>
          <a:chExt cx="0" cy="0"/>
        </a:xfrm>
      </p:grpSpPr>
      <p:sp>
        <p:nvSpPr>
          <p:cNvPr id="472" name="Google Shape;472;p5"/>
          <p:cNvSpPr txBox="1"/>
          <p:nvPr>
            <p:ph type="ctrTitle"/>
          </p:nvPr>
        </p:nvSpPr>
        <p:spPr>
          <a:xfrm>
            <a:off x="505726" y="1065212"/>
            <a:ext cx="4500562" cy="11207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Narrow"/>
              <a:buNone/>
            </a:pPr>
            <a:r>
              <a:rPr b="1" lang="en-US">
                <a:latin typeface="Arial Narrow"/>
                <a:ea typeface="Arial Narrow"/>
                <a:cs typeface="Arial Narrow"/>
                <a:sym typeface="Arial Narrow"/>
              </a:rPr>
              <a:t>Tiết 29</a:t>
            </a:r>
            <a:endParaRPr b="1"/>
          </a:p>
        </p:txBody>
      </p:sp>
      <p:sp>
        <p:nvSpPr>
          <p:cNvPr id="473" name="Google Shape;473;p5"/>
          <p:cNvSpPr/>
          <p:nvPr/>
        </p:nvSpPr>
        <p:spPr>
          <a:xfrm>
            <a:off x="648601" y="2795885"/>
            <a:ext cx="1118056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C00000"/>
                </a:solidFill>
                <a:latin typeface="Calibri"/>
                <a:ea typeface="Calibri"/>
                <a:cs typeface="Calibri"/>
                <a:sym typeface="Calibri"/>
              </a:rPr>
              <a:t>LẬP LUẬN TRONG VĂN NGHỊ LUẬN</a:t>
            </a:r>
            <a:endParaRPr b="1" i="0" sz="6000" u="none" cap="none" strike="noStrike">
              <a:solidFill>
                <a:srgbClr val="C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477" name="Shape 477"/>
        <p:cNvGrpSpPr/>
        <p:nvPr/>
      </p:nvGrpSpPr>
      <p:grpSpPr>
        <a:xfrm>
          <a:off x="0" y="0"/>
          <a:ext cx="0" cy="0"/>
          <a:chOff x="0" y="0"/>
          <a:chExt cx="0" cy="0"/>
        </a:xfrm>
      </p:grpSpPr>
      <p:sp>
        <p:nvSpPr>
          <p:cNvPr id="478" name="Google Shape;478;p6"/>
          <p:cNvSpPr txBox="1"/>
          <p:nvPr>
            <p:ph idx="1" type="body"/>
          </p:nvPr>
        </p:nvSpPr>
        <p:spPr>
          <a:xfrm>
            <a:off x="838200" y="447869"/>
            <a:ext cx="10515600" cy="593427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479" name="Google Shape;479;p6"/>
          <p:cNvSpPr/>
          <p:nvPr/>
        </p:nvSpPr>
        <p:spPr>
          <a:xfrm>
            <a:off x="838200" y="839755"/>
            <a:ext cx="9873343" cy="5262465"/>
          </a:xfrm>
          <a:prstGeom prst="horizontalScroll">
            <a:avLst>
              <a:gd fmla="val 12500" name="adj"/>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0" i="0" lang="en-US" sz="2800" u="none" cap="none" strike="noStrike">
                <a:solidFill>
                  <a:schemeClr val="dk1"/>
                </a:solidFill>
                <a:latin typeface="Arial"/>
                <a:ea typeface="Arial"/>
                <a:cs typeface="Arial"/>
                <a:sym typeface="Arial"/>
              </a:rPr>
              <a:t>Văn nghị luận là văn được viết ra nhằm ……….        cho người đọc, người nghe một tư tưởng quan điểm nào đó. Muốn thế, văn nghị luận phải có ……….. </a:t>
            </a:r>
            <a:endParaRPr/>
          </a:p>
          <a:p>
            <a:pPr indent="0" lvl="0" marL="0" marR="0" rtl="0" algn="l">
              <a:lnSpc>
                <a:spcPct val="150000"/>
              </a:lnSpc>
              <a:spcBef>
                <a:spcPts val="0"/>
              </a:spcBef>
              <a:spcAft>
                <a:spcPts val="0"/>
              </a:spcAft>
              <a:buNone/>
            </a:pPr>
            <a:r>
              <a:rPr b="0" i="0" lang="en-US" sz="2800" u="none" cap="none" strike="noStrike">
                <a:solidFill>
                  <a:schemeClr val="dk1"/>
                </a:solidFill>
                <a:latin typeface="Arial"/>
                <a:ea typeface="Arial"/>
                <a:cs typeface="Arial"/>
                <a:sym typeface="Arial"/>
              </a:rPr>
              <a:t>rõ ràng, có……………….    thuyết phục. </a:t>
            </a:r>
            <a:endParaRPr b="0" i="0" sz="2800" u="none" cap="none" strike="noStrike">
              <a:solidFill>
                <a:schemeClr val="dk1"/>
              </a:solidFill>
              <a:latin typeface="Arial"/>
              <a:ea typeface="Arial"/>
              <a:cs typeface="Arial"/>
              <a:sym typeface="Arial"/>
            </a:endParaRPr>
          </a:p>
        </p:txBody>
      </p:sp>
      <p:sp>
        <p:nvSpPr>
          <p:cNvPr id="480" name="Google Shape;480;p6"/>
          <p:cNvSpPr txBox="1"/>
          <p:nvPr/>
        </p:nvSpPr>
        <p:spPr>
          <a:xfrm>
            <a:off x="8126961" y="2247618"/>
            <a:ext cx="147423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C00000"/>
                </a:solidFill>
                <a:latin typeface="Arial"/>
                <a:ea typeface="Arial"/>
                <a:cs typeface="Arial"/>
                <a:sym typeface="Arial"/>
              </a:rPr>
              <a:t>Xác lập </a:t>
            </a:r>
            <a:endParaRPr b="1" sz="2800">
              <a:solidFill>
                <a:srgbClr val="C00000"/>
              </a:solidFill>
              <a:latin typeface="Arial"/>
              <a:ea typeface="Arial"/>
              <a:cs typeface="Arial"/>
              <a:sym typeface="Arial"/>
            </a:endParaRPr>
          </a:p>
        </p:txBody>
      </p:sp>
      <p:sp>
        <p:nvSpPr>
          <p:cNvPr id="481" name="Google Shape;481;p6"/>
          <p:cNvSpPr txBox="1"/>
          <p:nvPr/>
        </p:nvSpPr>
        <p:spPr>
          <a:xfrm>
            <a:off x="8126961" y="3470987"/>
            <a:ext cx="19501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Luận điểm </a:t>
            </a:r>
            <a:endParaRPr b="1" sz="2400">
              <a:solidFill>
                <a:srgbClr val="C00000"/>
              </a:solidFill>
              <a:latin typeface="Arial"/>
              <a:ea typeface="Arial"/>
              <a:cs typeface="Arial"/>
              <a:sym typeface="Arial"/>
            </a:endParaRPr>
          </a:p>
        </p:txBody>
      </p:sp>
      <p:sp>
        <p:nvSpPr>
          <p:cNvPr id="482" name="Google Shape;482;p6"/>
          <p:cNvSpPr txBox="1"/>
          <p:nvPr/>
        </p:nvSpPr>
        <p:spPr>
          <a:xfrm>
            <a:off x="3483429" y="4231232"/>
            <a:ext cx="261257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lí lẽ, dẫn chứng</a:t>
            </a:r>
            <a:endParaRPr b="1" sz="2400">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80"/>
                                        </p:tgtEl>
                                      </p:cBhvr>
                                    </p:animEffect>
                                    <p:set>
                                      <p:cBhvr>
                                        <p:cTn dur="1" fill="hold">
                                          <p:stCondLst>
                                            <p:cond delay="500"/>
                                          </p:stCondLst>
                                        </p:cTn>
                                        <p:tgtEl>
                                          <p:spTgt spid="4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0">
                                            <p:txEl>
                                              <p:pRg end="0" st="0"/>
                                            </p:txEl>
                                          </p:spTgt>
                                        </p:tgtEl>
                                        <p:attrNameLst>
                                          <p:attrName>style.visibility</p:attrName>
                                        </p:attrNameLst>
                                      </p:cBhvr>
                                      <p:to>
                                        <p:strVal val="visible"/>
                                      </p:to>
                                    </p:set>
                                    <p:anim calcmode="lin" valueType="num">
                                      <p:cBhvr additive="base">
                                        <p:cTn dur="500"/>
                                        <p:tgtEl>
                                          <p:spTgt spid="48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xEl>
                                              <p:pRg end="0" st="0"/>
                                            </p:txEl>
                                          </p:spTgt>
                                        </p:tgtEl>
                                        <p:attrNameLst>
                                          <p:attrName>style.visibility</p:attrName>
                                        </p:attrNameLst>
                                      </p:cBhvr>
                                      <p:to>
                                        <p:strVal val="visible"/>
                                      </p:to>
                                    </p:set>
                                    <p:animEffect filter="fade" transition="in">
                                      <p:cBhvr>
                                        <p:cTn dur="500"/>
                                        <p:tgtEl>
                                          <p:spTgt spid="4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animEffect filter="fade" transition="in">
                                      <p:cBhvr>
                                        <p:cTn dur="500"/>
                                        <p:tgtEl>
                                          <p:spTgt spid="48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486" name="Shape 486"/>
        <p:cNvGrpSpPr/>
        <p:nvPr/>
      </p:nvGrpSpPr>
      <p:grpSpPr>
        <a:xfrm>
          <a:off x="0" y="0"/>
          <a:ext cx="0" cy="0"/>
          <a:chOff x="0" y="0"/>
          <a:chExt cx="0" cy="0"/>
        </a:xfrm>
      </p:grpSpPr>
      <p:pic>
        <p:nvPicPr>
          <p:cNvPr id="487" name="Google Shape;487;p7"/>
          <p:cNvPicPr preferRelativeResize="0"/>
          <p:nvPr/>
        </p:nvPicPr>
        <p:blipFill rotWithShape="1">
          <a:blip r:embed="rId3">
            <a:alphaModFix/>
          </a:blip>
          <a:srcRect b="0" l="0" r="0" t="0"/>
          <a:stretch/>
        </p:blipFill>
        <p:spPr>
          <a:xfrm>
            <a:off x="679270" y="600892"/>
            <a:ext cx="10789920" cy="5460274"/>
          </a:xfrm>
          <a:prstGeom prst="rect">
            <a:avLst/>
          </a:prstGeom>
          <a:noFill/>
          <a:ln>
            <a:noFill/>
          </a:ln>
        </p:spPr>
      </p:pic>
      <p:sp>
        <p:nvSpPr>
          <p:cNvPr id="488" name="Google Shape;488;p7"/>
          <p:cNvSpPr/>
          <p:nvPr/>
        </p:nvSpPr>
        <p:spPr>
          <a:xfrm>
            <a:off x="1881051" y="6061166"/>
            <a:ext cx="706700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Trích </a:t>
            </a:r>
            <a:r>
              <a:rPr b="1" i="1" lang="en-US" sz="2000">
                <a:solidFill>
                  <a:schemeClr val="dk1"/>
                </a:solidFill>
                <a:latin typeface="Calibri"/>
                <a:ea typeface="Calibri"/>
                <a:cs typeface="Calibri"/>
                <a:sym typeface="Calibri"/>
              </a:rPr>
              <a:t>Bài diễn thuyết tại Hội nghị Thượng đỉnh Trái đất </a:t>
            </a:r>
            <a:r>
              <a:rPr lang="en-US" sz="2000">
                <a:solidFill>
                  <a:schemeClr val="dk1"/>
                </a:solidFill>
                <a:latin typeface="Calibri"/>
                <a:ea typeface="Calibri"/>
                <a:cs typeface="Calibri"/>
                <a:sym typeface="Calibri"/>
              </a:rPr>
              <a:t>năm 2012, </a:t>
            </a:r>
            <a:r>
              <a:rPr b="1" i="1" lang="en-US" sz="2000">
                <a:solidFill>
                  <a:schemeClr val="dk1"/>
                </a:solidFill>
                <a:latin typeface="Calibri"/>
                <a:ea typeface="Calibri"/>
                <a:cs typeface="Calibri"/>
                <a:sym typeface="Calibri"/>
              </a:rPr>
              <a:t>Severn Cullis Suzuki </a:t>
            </a:r>
            <a:endParaRPr sz="2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492" name="Shape 492"/>
        <p:cNvGrpSpPr/>
        <p:nvPr/>
      </p:nvGrpSpPr>
      <p:grpSpPr>
        <a:xfrm>
          <a:off x="0" y="0"/>
          <a:ext cx="0" cy="0"/>
          <a:chOff x="0" y="0"/>
          <a:chExt cx="0" cy="0"/>
        </a:xfrm>
      </p:grpSpPr>
      <p:sp>
        <p:nvSpPr>
          <p:cNvPr id="493" name="Google Shape;493;p8"/>
          <p:cNvSpPr txBox="1"/>
          <p:nvPr>
            <p:ph type="title"/>
          </p:nvPr>
        </p:nvSpPr>
        <p:spPr>
          <a:xfrm>
            <a:off x="114301" y="255478"/>
            <a:ext cx="7636668" cy="5643563"/>
          </a:xfrm>
          <a:prstGeom prst="rect">
            <a:avLst/>
          </a:prstGeom>
          <a:solidFill>
            <a:srgbClr val="F2F2F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30"/>
              <a:buFont typeface="Arial"/>
              <a:buNone/>
            </a:pPr>
            <a:r>
              <a:rPr lang="en-US" sz="2430">
                <a:latin typeface="Arial"/>
                <a:ea typeface="Arial"/>
                <a:cs typeface="Arial"/>
                <a:sym typeface="Arial"/>
              </a:rPr>
              <a:t>“ </a:t>
            </a:r>
            <a:br>
              <a:rPr lang="en-US" sz="2430">
                <a:latin typeface="Arial"/>
                <a:ea typeface="Arial"/>
                <a:cs typeface="Arial"/>
                <a:sym typeface="Arial"/>
              </a:rPr>
            </a:br>
            <a:br>
              <a:rPr lang="en-US" sz="2430">
                <a:latin typeface="Arial"/>
                <a:ea typeface="Arial"/>
                <a:cs typeface="Arial"/>
                <a:sym typeface="Arial"/>
              </a:rPr>
            </a:br>
            <a:br>
              <a:rPr lang="en-US" sz="2430">
                <a:latin typeface="Arial"/>
                <a:ea typeface="Arial"/>
                <a:cs typeface="Arial"/>
                <a:sym typeface="Arial"/>
              </a:rPr>
            </a:br>
            <a:r>
              <a:rPr lang="en-US" sz="2430">
                <a:latin typeface="Arial"/>
                <a:ea typeface="Arial"/>
                <a:cs typeface="Arial"/>
                <a:sym typeface="Arial"/>
              </a:rPr>
              <a:t>“</a:t>
            </a:r>
            <a:r>
              <a:rPr i="1" lang="en-US" sz="2160">
                <a:latin typeface="Arial"/>
                <a:ea typeface="Arial"/>
                <a:cs typeface="Arial"/>
                <a:sym typeface="Arial"/>
              </a:rPr>
              <a:t>Tôi đến đây lên tiếng cho các thế hệ mai sau,lên tiếng cho trẻ em chết đói trên khắp thế giới mà tiếng khóc cầu cứu không ai nghe thấy ,lên tiếng cho muôn vàn động vật đang chết dần trên Trái đất này vì chẳng còn nơi sinh sống. </a:t>
            </a:r>
            <a:br>
              <a:rPr i="1" lang="en-US" sz="2160">
                <a:latin typeface="Arial"/>
                <a:ea typeface="Arial"/>
                <a:cs typeface="Arial"/>
                <a:sym typeface="Arial"/>
              </a:rPr>
            </a:br>
            <a:r>
              <a:rPr i="1" lang="en-US" sz="2160">
                <a:latin typeface="Arial"/>
                <a:ea typeface="Arial"/>
                <a:cs typeface="Arial"/>
                <a:sym typeface="Arial"/>
              </a:rPr>
              <a:t>Giờ tôi sợ phải bước đi dưới ánh mặt trời vì những lỗ thủng trên tầng Ozon . Tôi sợ phải hít thở vì không biết không khí đang chứa những chất nào. Tôi vẫn thường đi câu các cùng ba ở Vancouver, quê hương tôi cho đến vài năm trước, khi tôi biết lũ cá đang đầy bệnh tật. Ngày ngày chúng ta đều nghe tin về việc các loài động thực vật đang dần tuyệt chủng rồi biến mất mãi mãi. Tôi đã luôn mơ về những đàn thú hoang dã, đông đúc,về những cánh rừng rậm và rừng mưa nhiệt đới đầy các loài chim và bướm. Nhưng giờ tôi lại tự hỏi,liệu con cái chúng tôi có còn cơ hội thấy chúng nữa không?Hồi bằng tuổi tôi, các vị có phải lo lắng về những điều này không?Mọi chuyện đang diễn ra rành rành trước mắt, nhưng các vị lại hành động như thể chúng ta vẫn còn thừa thời gian và các biện pháp hữu hiệu.”</a:t>
            </a:r>
            <a:br>
              <a:rPr i="1" lang="en-US" sz="2160"/>
            </a:br>
            <a:r>
              <a:rPr i="1" lang="en-US" sz="3959"/>
              <a:t> </a:t>
            </a:r>
            <a:br>
              <a:rPr lang="en-US" sz="3959"/>
            </a:br>
            <a:endParaRPr sz="3959"/>
          </a:p>
        </p:txBody>
      </p:sp>
      <p:sp>
        <p:nvSpPr>
          <p:cNvPr id="494" name="Google Shape;494;p8"/>
          <p:cNvSpPr txBox="1"/>
          <p:nvPr/>
        </p:nvSpPr>
        <p:spPr>
          <a:xfrm>
            <a:off x="2000250" y="6222206"/>
            <a:ext cx="54149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8"/>
          <p:cNvSpPr txBox="1"/>
          <p:nvPr/>
        </p:nvSpPr>
        <p:spPr>
          <a:xfrm>
            <a:off x="378620" y="6083706"/>
            <a:ext cx="737234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Trích </a:t>
            </a:r>
            <a:r>
              <a:rPr b="1" i="1" lang="en-US" sz="1800">
                <a:solidFill>
                  <a:schemeClr val="dk1"/>
                </a:solidFill>
                <a:latin typeface="Calibri"/>
                <a:ea typeface="Calibri"/>
                <a:cs typeface="Calibri"/>
                <a:sym typeface="Calibri"/>
              </a:rPr>
              <a:t>Bài diễn thuyết tại Hội nghị Thượng đỉnh Trái đất </a:t>
            </a:r>
            <a:r>
              <a:rPr lang="en-US" sz="1800">
                <a:solidFill>
                  <a:schemeClr val="dk1"/>
                </a:solidFill>
                <a:latin typeface="Calibri"/>
                <a:ea typeface="Calibri"/>
                <a:cs typeface="Calibri"/>
                <a:sym typeface="Calibri"/>
              </a:rPr>
              <a:t>năm 2012 </a:t>
            </a:r>
            <a:r>
              <a:rPr b="1" i="1" lang="en-US" sz="1800">
                <a:solidFill>
                  <a:schemeClr val="dk1"/>
                </a:solidFill>
                <a:latin typeface="Calibri"/>
                <a:ea typeface="Calibri"/>
                <a:cs typeface="Calibri"/>
                <a:sym typeface="Calibri"/>
              </a:rPr>
              <a:t>Severn Cullis Suzuki </a:t>
            </a:r>
            <a:r>
              <a:rPr i="1" lang="en-US" sz="1800">
                <a:solidFill>
                  <a:schemeClr val="dk1"/>
                </a:solidFill>
                <a:latin typeface="Calibri"/>
                <a:ea typeface="Calibri"/>
                <a:cs typeface="Calibri"/>
                <a:sym typeface="Calibri"/>
              </a:rPr>
              <a:t>)</a:t>
            </a:r>
            <a:endParaRPr i="1" sz="1800">
              <a:solidFill>
                <a:schemeClr val="dk1"/>
              </a:solidFill>
              <a:latin typeface="Calibri"/>
              <a:ea typeface="Calibri"/>
              <a:cs typeface="Calibri"/>
              <a:sym typeface="Calibri"/>
            </a:endParaRPr>
          </a:p>
        </p:txBody>
      </p:sp>
      <p:sp>
        <p:nvSpPr>
          <p:cNvPr id="496" name="Google Shape;496;p8"/>
          <p:cNvSpPr/>
          <p:nvPr/>
        </p:nvSpPr>
        <p:spPr>
          <a:xfrm>
            <a:off x="7726692" y="90311"/>
            <a:ext cx="4441032" cy="6767689"/>
          </a:xfrm>
          <a:prstGeom prst="roundRect">
            <a:avLst>
              <a:gd fmla="val 16667" name="adj"/>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PHIẾU HỌC TẬP SỐ 1</a:t>
            </a:r>
            <a:endParaRPr/>
          </a:p>
          <a:p>
            <a:pPr indent="-241300" lvl="0" marL="342900" marR="0" rtl="0" algn="l">
              <a:spcBef>
                <a:spcPts val="0"/>
              </a:spcBef>
              <a:spcAft>
                <a:spcPts val="0"/>
              </a:spcAft>
              <a:buClr>
                <a:schemeClr val="dk1"/>
              </a:buClr>
              <a:buSzPts val="1600"/>
              <a:buFont typeface="Calibri"/>
              <a:buNone/>
            </a:pPr>
            <a:r>
              <a:t/>
            </a:r>
            <a:endParaRPr i="1" sz="16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600"/>
              <a:buFont typeface="Arial"/>
              <a:buAutoNum type="arabicPeriod"/>
            </a:pPr>
            <a:r>
              <a:rPr i="1" lang="en-US" sz="1600">
                <a:solidFill>
                  <a:schemeClr val="dk1"/>
                </a:solidFill>
                <a:latin typeface="Arial"/>
                <a:ea typeface="Arial"/>
                <a:cs typeface="Arial"/>
                <a:sym typeface="Arial"/>
              </a:rPr>
              <a:t>Đoạn văn trên nói về sự lo lắng đến đau đớn của một cô bé khi Trái Đất không còn nơi sinh sống cho con người và sinh vật. </a:t>
            </a:r>
            <a:endParaRPr/>
          </a:p>
          <a:p>
            <a:pPr indent="0" lvl="0" marL="0" marR="0" rtl="0" algn="l">
              <a:spcBef>
                <a:spcPts val="0"/>
              </a:spcBef>
              <a:spcAft>
                <a:spcPts val="0"/>
              </a:spcAft>
              <a:buNone/>
            </a:pPr>
            <a:r>
              <a:t/>
            </a:r>
            <a:endParaRPr i="1" sz="1600">
              <a:solidFill>
                <a:schemeClr val="dk1"/>
              </a:solidFill>
              <a:latin typeface="Arial"/>
              <a:ea typeface="Arial"/>
              <a:cs typeface="Arial"/>
              <a:sym typeface="Arial"/>
            </a:endParaRPr>
          </a:p>
          <a:p>
            <a:pPr indent="0" lvl="0" marL="0" marR="0" rtl="0" algn="l">
              <a:spcBef>
                <a:spcPts val="0"/>
              </a:spcBef>
              <a:spcAft>
                <a:spcPts val="0"/>
              </a:spcAft>
              <a:buNone/>
            </a:pPr>
            <a:r>
              <a:t/>
            </a:r>
            <a:endParaRPr i="1" sz="1600">
              <a:solidFill>
                <a:schemeClr val="dk1"/>
              </a:solidFill>
              <a:latin typeface="Arial"/>
              <a:ea typeface="Arial"/>
              <a:cs typeface="Arial"/>
              <a:sym typeface="Arial"/>
            </a:endParaRPr>
          </a:p>
          <a:p>
            <a:pPr indent="0" lvl="0" marL="0" marR="0" rtl="0" algn="l">
              <a:spcBef>
                <a:spcPts val="0"/>
              </a:spcBef>
              <a:spcAft>
                <a:spcPts val="0"/>
              </a:spcAft>
              <a:buNone/>
            </a:pPr>
            <a:r>
              <a:t/>
            </a:r>
            <a:endParaRPr i="1" sz="1600">
              <a:solidFill>
                <a:schemeClr val="dk1"/>
              </a:solidFill>
              <a:latin typeface="Arial"/>
              <a:ea typeface="Arial"/>
              <a:cs typeface="Arial"/>
              <a:sym typeface="Arial"/>
            </a:endParaRPr>
          </a:p>
          <a:p>
            <a:pPr indent="0" lvl="0" marL="0" marR="0" rtl="0" algn="l">
              <a:spcBef>
                <a:spcPts val="0"/>
              </a:spcBef>
              <a:spcAft>
                <a:spcPts val="0"/>
              </a:spcAft>
              <a:buNone/>
            </a:pPr>
            <a:r>
              <a:rPr i="1" lang="en-US" sz="1600">
                <a:solidFill>
                  <a:schemeClr val="dk1"/>
                </a:solidFill>
                <a:latin typeface="Arial"/>
                <a:ea typeface="Arial"/>
                <a:cs typeface="Arial"/>
                <a:sym typeface="Arial"/>
              </a:rPr>
              <a:t>3. </a:t>
            </a:r>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p:txBody>
      </p:sp>
      <p:sp>
        <p:nvSpPr>
          <p:cNvPr id="497" name="Google Shape;497;p8"/>
          <p:cNvSpPr/>
          <p:nvPr/>
        </p:nvSpPr>
        <p:spPr>
          <a:xfrm>
            <a:off x="8609475" y="2370667"/>
            <a:ext cx="2675467" cy="632177"/>
          </a:xfrm>
          <a:prstGeom prst="ellipse">
            <a:avLst/>
          </a:prstGeom>
          <a:solidFill>
            <a:srgbClr val="2E75B5"/>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600">
                <a:solidFill>
                  <a:schemeClr val="lt1"/>
                </a:solidFill>
                <a:latin typeface="Arial"/>
                <a:ea typeface="Arial"/>
                <a:cs typeface="Arial"/>
                <a:sym typeface="Arial"/>
              </a:rPr>
              <a:t>Trái Đất không còn nơi sinh sống</a:t>
            </a:r>
            <a:endParaRPr i="1" sz="1600">
              <a:solidFill>
                <a:schemeClr val="lt1"/>
              </a:solidFill>
              <a:latin typeface="Arial"/>
              <a:ea typeface="Arial"/>
              <a:cs typeface="Arial"/>
              <a:sym typeface="Arial"/>
            </a:endParaRPr>
          </a:p>
        </p:txBody>
      </p:sp>
      <p:cxnSp>
        <p:nvCxnSpPr>
          <p:cNvPr id="498" name="Google Shape;498;p8"/>
          <p:cNvCxnSpPr>
            <a:endCxn id="499" idx="0"/>
          </p:cNvCxnSpPr>
          <p:nvPr/>
        </p:nvCxnSpPr>
        <p:spPr>
          <a:xfrm flipH="1">
            <a:off x="8528288" y="3002944"/>
            <a:ext cx="1383300" cy="507900"/>
          </a:xfrm>
          <a:prstGeom prst="straightConnector1">
            <a:avLst/>
          </a:prstGeom>
          <a:noFill/>
          <a:ln cap="flat" cmpd="sng" w="9525">
            <a:solidFill>
              <a:schemeClr val="dk1"/>
            </a:solidFill>
            <a:prstDash val="solid"/>
            <a:miter lim="800000"/>
            <a:headEnd len="sm" w="sm" type="none"/>
            <a:tailEnd len="med" w="med" type="triangle"/>
          </a:ln>
        </p:spPr>
      </p:cxnSp>
      <p:cxnSp>
        <p:nvCxnSpPr>
          <p:cNvPr id="500" name="Google Shape;500;p8"/>
          <p:cNvCxnSpPr>
            <a:endCxn id="501" idx="0"/>
          </p:cNvCxnSpPr>
          <p:nvPr/>
        </p:nvCxnSpPr>
        <p:spPr>
          <a:xfrm>
            <a:off x="9922884" y="2991544"/>
            <a:ext cx="48600" cy="519300"/>
          </a:xfrm>
          <a:prstGeom prst="straightConnector1">
            <a:avLst/>
          </a:prstGeom>
          <a:noFill/>
          <a:ln cap="flat" cmpd="sng" w="9525">
            <a:solidFill>
              <a:schemeClr val="dk1"/>
            </a:solidFill>
            <a:prstDash val="solid"/>
            <a:miter lim="800000"/>
            <a:headEnd len="sm" w="sm" type="none"/>
            <a:tailEnd len="med" w="med" type="triangle"/>
          </a:ln>
        </p:spPr>
      </p:cxnSp>
      <p:cxnSp>
        <p:nvCxnSpPr>
          <p:cNvPr id="502" name="Google Shape;502;p8"/>
          <p:cNvCxnSpPr/>
          <p:nvPr/>
        </p:nvCxnSpPr>
        <p:spPr>
          <a:xfrm>
            <a:off x="9911645" y="3002844"/>
            <a:ext cx="1580444" cy="507999"/>
          </a:xfrm>
          <a:prstGeom prst="straightConnector1">
            <a:avLst/>
          </a:prstGeom>
          <a:noFill/>
          <a:ln cap="flat" cmpd="sng" w="9525">
            <a:solidFill>
              <a:schemeClr val="dk1"/>
            </a:solidFill>
            <a:prstDash val="solid"/>
            <a:miter lim="800000"/>
            <a:headEnd len="sm" w="sm" type="none"/>
            <a:tailEnd len="med" w="med" type="triangle"/>
          </a:ln>
        </p:spPr>
      </p:cxnSp>
      <p:sp>
        <p:nvSpPr>
          <p:cNvPr id="499" name="Google Shape;499;p8"/>
          <p:cNvSpPr/>
          <p:nvPr/>
        </p:nvSpPr>
        <p:spPr>
          <a:xfrm>
            <a:off x="7884401" y="3510844"/>
            <a:ext cx="1287775" cy="2116667"/>
          </a:xfrm>
          <a:prstGeom prst="roundRect">
            <a:avLst>
              <a:gd fmla="val 16667" name="adj"/>
            </a:avLst>
          </a:prstGeom>
          <a:solidFill>
            <a:srgbClr val="F2F2F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600">
                <a:solidFill>
                  <a:schemeClr val="dk1"/>
                </a:solidFill>
                <a:latin typeface="Arial"/>
                <a:ea typeface="Arial"/>
                <a:cs typeface="Arial"/>
                <a:sym typeface="Arial"/>
              </a:rPr>
              <a:t>Không thể đi dưới ánh nắng vì lỗ thủng tầng Ôzon </a:t>
            </a:r>
            <a:endParaRPr i="1" sz="1600">
              <a:solidFill>
                <a:schemeClr val="dk1"/>
              </a:solidFill>
              <a:latin typeface="Arial"/>
              <a:ea typeface="Arial"/>
              <a:cs typeface="Arial"/>
              <a:sym typeface="Arial"/>
            </a:endParaRPr>
          </a:p>
        </p:txBody>
      </p:sp>
      <p:sp>
        <p:nvSpPr>
          <p:cNvPr id="501" name="Google Shape;501;p8"/>
          <p:cNvSpPr/>
          <p:nvPr/>
        </p:nvSpPr>
        <p:spPr>
          <a:xfrm>
            <a:off x="9351478" y="3510844"/>
            <a:ext cx="1240012" cy="2088243"/>
          </a:xfrm>
          <a:prstGeom prst="roundRect">
            <a:avLst>
              <a:gd fmla="val 16667" name="adj"/>
            </a:avLst>
          </a:prstGeom>
          <a:solidFill>
            <a:srgbClr val="F2F2F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600">
                <a:solidFill>
                  <a:schemeClr val="dk1"/>
                </a:solidFill>
                <a:latin typeface="Arial"/>
                <a:ea typeface="Arial"/>
                <a:cs typeface="Arial"/>
                <a:sym typeface="Arial"/>
              </a:rPr>
              <a:t>Không thể hít thở vì không khí đầy hóa chất </a:t>
            </a:r>
            <a:endParaRPr i="1" sz="1600">
              <a:solidFill>
                <a:schemeClr val="dk1"/>
              </a:solidFill>
              <a:latin typeface="Arial"/>
              <a:ea typeface="Arial"/>
              <a:cs typeface="Arial"/>
              <a:sym typeface="Arial"/>
            </a:endParaRPr>
          </a:p>
        </p:txBody>
      </p:sp>
      <p:sp>
        <p:nvSpPr>
          <p:cNvPr id="503" name="Google Shape;503;p8"/>
          <p:cNvSpPr/>
          <p:nvPr/>
        </p:nvSpPr>
        <p:spPr>
          <a:xfrm>
            <a:off x="10728972" y="3510843"/>
            <a:ext cx="1423433" cy="2088243"/>
          </a:xfrm>
          <a:prstGeom prst="roundRect">
            <a:avLst>
              <a:gd fmla="val 16667" name="adj"/>
            </a:avLst>
          </a:prstGeom>
          <a:solidFill>
            <a:srgbClr val="F2F2F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600">
                <a:solidFill>
                  <a:schemeClr val="dk1"/>
                </a:solidFill>
                <a:latin typeface="Arial"/>
                <a:ea typeface="Arial"/>
                <a:cs typeface="Arial"/>
                <a:sym typeface="Arial"/>
              </a:rPr>
              <a:t>Không thể nhìn thấy các loài động vật vì chúng đang tuyệt chủng</a:t>
            </a:r>
            <a:endParaRPr i="1" sz="1600">
              <a:solidFill>
                <a:schemeClr val="dk1"/>
              </a:solidFill>
              <a:latin typeface="Arial"/>
              <a:ea typeface="Arial"/>
              <a:cs typeface="Arial"/>
              <a:sym typeface="Arial"/>
            </a:endParaRPr>
          </a:p>
        </p:txBody>
      </p:sp>
      <p:sp>
        <p:nvSpPr>
          <p:cNvPr id="504" name="Google Shape;504;p8"/>
          <p:cNvSpPr/>
          <p:nvPr/>
        </p:nvSpPr>
        <p:spPr>
          <a:xfrm>
            <a:off x="7947118" y="643561"/>
            <a:ext cx="4205287" cy="5763310"/>
          </a:xfrm>
          <a:prstGeom prst="roundRect">
            <a:avLst>
              <a:gd fmla="val 16667" name="adj"/>
            </a:avLst>
          </a:prstGeom>
          <a:solidFill>
            <a:schemeClr val="lt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a:p>
            <a:pPr indent="0" lvl="0" marL="0" marR="0" rtl="0" algn="ctr">
              <a:spcBef>
                <a:spcPts val="0"/>
              </a:spcBef>
              <a:spcAft>
                <a:spcPts val="0"/>
              </a:spcAft>
              <a:buNone/>
            </a:pPr>
            <a:r>
              <a:rPr b="1" lang="en-US" sz="3200">
                <a:solidFill>
                  <a:srgbClr val="C00000"/>
                </a:solidFill>
                <a:latin typeface="Arial"/>
                <a:ea typeface="Arial"/>
                <a:cs typeface="Arial"/>
                <a:sym typeface="Arial"/>
              </a:rPr>
              <a:t>PHIẾU HỌC TẬP SỐ 1</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1. Đoạn văn trên nói về điều gì?</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2. Em hãy xác định câu chủ đề trong đoạn văn trên?</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3. Để triển khai câu chủ đề , </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tác giả đã đưa ra những lí lẽ,</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dẫn chứng nào?</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  </a:t>
            </a:r>
            <a:endParaRPr b="1" sz="1800">
              <a:solidFill>
                <a:schemeClr val="dk1"/>
              </a:solidFill>
              <a:latin typeface="Arial"/>
              <a:ea typeface="Arial"/>
              <a:cs typeface="Arial"/>
              <a:sym typeface="Arial"/>
            </a:endParaRPr>
          </a:p>
        </p:txBody>
      </p:sp>
      <p:sp>
        <p:nvSpPr>
          <p:cNvPr id="505" name="Google Shape;505;p8"/>
          <p:cNvSpPr/>
          <p:nvPr/>
        </p:nvSpPr>
        <p:spPr>
          <a:xfrm>
            <a:off x="114301" y="255478"/>
            <a:ext cx="7612391" cy="126852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a:t>
            </a:r>
            <a:r>
              <a:rPr i="1" lang="en-US" sz="2200">
                <a:solidFill>
                  <a:srgbClr val="000000"/>
                </a:solidFill>
                <a:latin typeface="Arial"/>
                <a:ea typeface="Arial"/>
                <a:cs typeface="Arial"/>
                <a:sym typeface="Arial"/>
              </a:rPr>
              <a:t>Tôi đến đây lên tiếng cho các thế hệ mai sau,lên tiếng cho trẻ em chết đói trên khắp thế giới mà tiếng khóc cầu cứu không ai nghe thấy ,lên tiếng cho muôn vàn động vật đang chết dần trên Trái đất này vì chẳng còn nơi sinh sống.</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4"/>
                                        </p:tgtEl>
                                      </p:cBhvr>
                                    </p:animEffect>
                                    <p:set>
                                      <p:cBhvr>
                                        <p:cTn dur="1" fill="hold">
                                          <p:stCondLst>
                                            <p:cond delay="500"/>
                                          </p:stCondLst>
                                        </p:cTn>
                                        <p:tgtEl>
                                          <p:spTgt spid="5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animEffect filter="fade" transition="in">
                                      <p:cBhvr>
                                        <p:cTn dur="500"/>
                                        <p:tgtEl>
                                          <p:spTgt spid="4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 st="1"/>
                                            </p:txEl>
                                          </p:spTgt>
                                        </p:tgtEl>
                                        <p:attrNameLst>
                                          <p:attrName>style.visibility</p:attrName>
                                        </p:attrNameLst>
                                      </p:cBhvr>
                                      <p:to>
                                        <p:strVal val="visible"/>
                                      </p:to>
                                    </p:set>
                                    <p:animEffect filter="fade" transition="in">
                                      <p:cBhvr>
                                        <p:cTn dur="500"/>
                                        <p:tgtEl>
                                          <p:spTgt spid="4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2" st="2"/>
                                            </p:txEl>
                                          </p:spTgt>
                                        </p:tgtEl>
                                        <p:attrNameLst>
                                          <p:attrName>style.visibility</p:attrName>
                                        </p:attrNameLst>
                                      </p:cBhvr>
                                      <p:to>
                                        <p:strVal val="visible"/>
                                      </p:to>
                                    </p:set>
                                    <p:animEffect filter="fade" transition="in">
                                      <p:cBhvr>
                                        <p:cTn dur="500"/>
                                        <p:tgtEl>
                                          <p:spTgt spid="4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3" st="3"/>
                                            </p:txEl>
                                          </p:spTgt>
                                        </p:tgtEl>
                                        <p:attrNameLst>
                                          <p:attrName>style.visibility</p:attrName>
                                        </p:attrNameLst>
                                      </p:cBhvr>
                                      <p:to>
                                        <p:strVal val="visible"/>
                                      </p:to>
                                    </p:set>
                                    <p:animEffect filter="fade" transition="in">
                                      <p:cBhvr>
                                        <p:cTn dur="500"/>
                                        <p:tgtEl>
                                          <p:spTgt spid="4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4" st="4"/>
                                            </p:txEl>
                                          </p:spTgt>
                                        </p:tgtEl>
                                        <p:attrNameLst>
                                          <p:attrName>style.visibility</p:attrName>
                                        </p:attrNameLst>
                                      </p:cBhvr>
                                      <p:to>
                                        <p:strVal val="visible"/>
                                      </p:to>
                                    </p:set>
                                    <p:animEffect filter="fade" transition="in">
                                      <p:cBhvr>
                                        <p:cTn dur="500"/>
                                        <p:tgtEl>
                                          <p:spTgt spid="4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5" st="5"/>
                                            </p:txEl>
                                          </p:spTgt>
                                        </p:tgtEl>
                                        <p:attrNameLst>
                                          <p:attrName>style.visibility</p:attrName>
                                        </p:attrNameLst>
                                      </p:cBhvr>
                                      <p:to>
                                        <p:strVal val="visible"/>
                                      </p:to>
                                    </p:set>
                                    <p:animEffect filter="fade" transition="in">
                                      <p:cBhvr>
                                        <p:cTn dur="500"/>
                                        <p:tgtEl>
                                          <p:spTgt spid="4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6" st="6"/>
                                            </p:txEl>
                                          </p:spTgt>
                                        </p:tgtEl>
                                        <p:attrNameLst>
                                          <p:attrName>style.visibility</p:attrName>
                                        </p:attrNameLst>
                                      </p:cBhvr>
                                      <p:to>
                                        <p:strVal val="visible"/>
                                      </p:to>
                                    </p:set>
                                    <p:animEffect filter="fade" transition="in">
                                      <p:cBhvr>
                                        <p:cTn dur="500"/>
                                        <p:tgtEl>
                                          <p:spTgt spid="49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7" st="7"/>
                                            </p:txEl>
                                          </p:spTgt>
                                        </p:tgtEl>
                                        <p:attrNameLst>
                                          <p:attrName>style.visibility</p:attrName>
                                        </p:attrNameLst>
                                      </p:cBhvr>
                                      <p:to>
                                        <p:strVal val="visible"/>
                                      </p:to>
                                    </p:set>
                                    <p:animEffect filter="fade" transition="in">
                                      <p:cBhvr>
                                        <p:cTn dur="500"/>
                                        <p:tgtEl>
                                          <p:spTgt spid="49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8" st="8"/>
                                            </p:txEl>
                                          </p:spTgt>
                                        </p:tgtEl>
                                        <p:attrNameLst>
                                          <p:attrName>style.visibility</p:attrName>
                                        </p:attrNameLst>
                                      </p:cBhvr>
                                      <p:to>
                                        <p:strVal val="visible"/>
                                      </p:to>
                                    </p:set>
                                    <p:animEffect filter="fade" transition="in">
                                      <p:cBhvr>
                                        <p:cTn dur="500"/>
                                        <p:tgtEl>
                                          <p:spTgt spid="49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9" st="9"/>
                                            </p:txEl>
                                          </p:spTgt>
                                        </p:tgtEl>
                                        <p:attrNameLst>
                                          <p:attrName>style.visibility</p:attrName>
                                        </p:attrNameLst>
                                      </p:cBhvr>
                                      <p:to>
                                        <p:strVal val="visible"/>
                                      </p:to>
                                    </p:set>
                                    <p:animEffect filter="fade" transition="in">
                                      <p:cBhvr>
                                        <p:cTn dur="500"/>
                                        <p:tgtEl>
                                          <p:spTgt spid="49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0" st="10"/>
                                            </p:txEl>
                                          </p:spTgt>
                                        </p:tgtEl>
                                        <p:attrNameLst>
                                          <p:attrName>style.visibility</p:attrName>
                                        </p:attrNameLst>
                                      </p:cBhvr>
                                      <p:to>
                                        <p:strVal val="visible"/>
                                      </p:to>
                                    </p:set>
                                    <p:animEffect filter="fade" transition="in">
                                      <p:cBhvr>
                                        <p:cTn dur="500"/>
                                        <p:tgtEl>
                                          <p:spTgt spid="49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1" st="11"/>
                                            </p:txEl>
                                          </p:spTgt>
                                        </p:tgtEl>
                                        <p:attrNameLst>
                                          <p:attrName>style.visibility</p:attrName>
                                        </p:attrNameLst>
                                      </p:cBhvr>
                                      <p:to>
                                        <p:strVal val="visible"/>
                                      </p:to>
                                    </p:set>
                                    <p:animEffect filter="fade" transition="in">
                                      <p:cBhvr>
                                        <p:cTn dur="500"/>
                                        <p:tgtEl>
                                          <p:spTgt spid="496">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2" st="12"/>
                                            </p:txEl>
                                          </p:spTgt>
                                        </p:tgtEl>
                                        <p:attrNameLst>
                                          <p:attrName>style.visibility</p:attrName>
                                        </p:attrNameLst>
                                      </p:cBhvr>
                                      <p:to>
                                        <p:strVal val="visible"/>
                                      </p:to>
                                    </p:set>
                                    <p:animEffect filter="fade" transition="in">
                                      <p:cBhvr>
                                        <p:cTn dur="500"/>
                                        <p:tgtEl>
                                          <p:spTgt spid="496">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3" st="13"/>
                                            </p:txEl>
                                          </p:spTgt>
                                        </p:tgtEl>
                                        <p:attrNameLst>
                                          <p:attrName>style.visibility</p:attrName>
                                        </p:attrNameLst>
                                      </p:cBhvr>
                                      <p:to>
                                        <p:strVal val="visible"/>
                                      </p:to>
                                    </p:set>
                                    <p:animEffect filter="fade" transition="in">
                                      <p:cBhvr>
                                        <p:cTn dur="500"/>
                                        <p:tgtEl>
                                          <p:spTgt spid="496">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4" st="14"/>
                                            </p:txEl>
                                          </p:spTgt>
                                        </p:tgtEl>
                                        <p:attrNameLst>
                                          <p:attrName>style.visibility</p:attrName>
                                        </p:attrNameLst>
                                      </p:cBhvr>
                                      <p:to>
                                        <p:strVal val="visible"/>
                                      </p:to>
                                    </p:set>
                                    <p:animEffect filter="fade" transition="in">
                                      <p:cBhvr>
                                        <p:cTn dur="500"/>
                                        <p:tgtEl>
                                          <p:spTgt spid="496">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5" st="15"/>
                                            </p:txEl>
                                          </p:spTgt>
                                        </p:tgtEl>
                                        <p:attrNameLst>
                                          <p:attrName>style.visibility</p:attrName>
                                        </p:attrNameLst>
                                      </p:cBhvr>
                                      <p:to>
                                        <p:strVal val="visible"/>
                                      </p:to>
                                    </p:set>
                                    <p:animEffect filter="fade" transition="in">
                                      <p:cBhvr>
                                        <p:cTn dur="500"/>
                                        <p:tgtEl>
                                          <p:spTgt spid="496">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6" st="16"/>
                                            </p:txEl>
                                          </p:spTgt>
                                        </p:tgtEl>
                                        <p:attrNameLst>
                                          <p:attrName>style.visibility</p:attrName>
                                        </p:attrNameLst>
                                      </p:cBhvr>
                                      <p:to>
                                        <p:strVal val="visible"/>
                                      </p:to>
                                    </p:set>
                                    <p:animEffect filter="fade" transition="in">
                                      <p:cBhvr>
                                        <p:cTn dur="500"/>
                                        <p:tgtEl>
                                          <p:spTgt spid="496">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7" st="17"/>
                                            </p:txEl>
                                          </p:spTgt>
                                        </p:tgtEl>
                                        <p:attrNameLst>
                                          <p:attrName>style.visibility</p:attrName>
                                        </p:attrNameLst>
                                      </p:cBhvr>
                                      <p:to>
                                        <p:strVal val="visible"/>
                                      </p:to>
                                    </p:set>
                                    <p:animEffect filter="fade" transition="in">
                                      <p:cBhvr>
                                        <p:cTn dur="500"/>
                                        <p:tgtEl>
                                          <p:spTgt spid="496">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8" st="18"/>
                                            </p:txEl>
                                          </p:spTgt>
                                        </p:tgtEl>
                                        <p:attrNameLst>
                                          <p:attrName>style.visibility</p:attrName>
                                        </p:attrNameLst>
                                      </p:cBhvr>
                                      <p:to>
                                        <p:strVal val="visible"/>
                                      </p:to>
                                    </p:set>
                                    <p:animEffect filter="fade" transition="in">
                                      <p:cBhvr>
                                        <p:cTn dur="500"/>
                                        <p:tgtEl>
                                          <p:spTgt spid="496">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9" st="19"/>
                                            </p:txEl>
                                          </p:spTgt>
                                        </p:tgtEl>
                                        <p:attrNameLst>
                                          <p:attrName>style.visibility</p:attrName>
                                        </p:attrNameLst>
                                      </p:cBhvr>
                                      <p:to>
                                        <p:strVal val="visible"/>
                                      </p:to>
                                    </p:set>
                                    <p:animEffect filter="fade" transition="in">
                                      <p:cBhvr>
                                        <p:cTn dur="500"/>
                                        <p:tgtEl>
                                          <p:spTgt spid="496">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509" name="Shape 509"/>
        <p:cNvGrpSpPr/>
        <p:nvPr/>
      </p:nvGrpSpPr>
      <p:grpSpPr>
        <a:xfrm>
          <a:off x="0" y="0"/>
          <a:ext cx="0" cy="0"/>
          <a:chOff x="0" y="0"/>
          <a:chExt cx="0" cy="0"/>
        </a:xfrm>
      </p:grpSpPr>
      <p:sp>
        <p:nvSpPr>
          <p:cNvPr id="510" name="Google Shape;510;p9"/>
          <p:cNvSpPr txBox="1"/>
          <p:nvPr>
            <p:ph type="title"/>
          </p:nvPr>
        </p:nvSpPr>
        <p:spPr>
          <a:xfrm>
            <a:off x="838200" y="0"/>
            <a:ext cx="10515600" cy="728663"/>
          </a:xfrm>
          <a:prstGeom prst="rect">
            <a:avLst/>
          </a:prstGeom>
          <a:no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Calibri"/>
              <a:buNone/>
            </a:pPr>
            <a:r>
              <a:rPr b="1" lang="en-US">
                <a:solidFill>
                  <a:srgbClr val="C00000"/>
                </a:solidFill>
              </a:rPr>
              <a:t>LẬP LUẬN TRONG VĂN NGHỊ LUẬN</a:t>
            </a:r>
            <a:endParaRPr b="1">
              <a:solidFill>
                <a:srgbClr val="C00000"/>
              </a:solidFill>
            </a:endParaRPr>
          </a:p>
        </p:txBody>
      </p:sp>
      <p:sp>
        <p:nvSpPr>
          <p:cNvPr id="511" name="Google Shape;511;p9"/>
          <p:cNvSpPr txBox="1"/>
          <p:nvPr>
            <p:ph idx="1" type="body"/>
          </p:nvPr>
        </p:nvSpPr>
        <p:spPr>
          <a:xfrm>
            <a:off x="407964" y="1057274"/>
            <a:ext cx="11593536" cy="5414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b="1" lang="en-US" sz="3200">
                <a:latin typeface="Arial"/>
                <a:ea typeface="Arial"/>
                <a:cs typeface="Arial"/>
                <a:sym typeface="Arial"/>
              </a:rPr>
              <a:t>I. KHÁI NIỆM LẬP LUẬN TRONG BÀI VĂN NGHỊ LUẬN   </a:t>
            </a:r>
            <a:endParaRPr/>
          </a:p>
          <a:p>
            <a:pPr indent="0" lvl="0" marL="0" rtl="0" algn="just">
              <a:lnSpc>
                <a:spcPct val="90000"/>
              </a:lnSpc>
              <a:spcBef>
                <a:spcPts val="1000"/>
              </a:spcBef>
              <a:spcAft>
                <a:spcPts val="0"/>
              </a:spcAft>
              <a:buClr>
                <a:schemeClr val="dk1"/>
              </a:buClr>
              <a:buSzPts val="3200"/>
              <a:buNone/>
            </a:pPr>
            <a:r>
              <a:t/>
            </a:r>
            <a:endParaRPr b="1" sz="3200">
              <a:latin typeface="Arial"/>
              <a:ea typeface="Arial"/>
              <a:cs typeface="Arial"/>
              <a:sym typeface="Arial"/>
            </a:endParaRPr>
          </a:p>
          <a:p>
            <a:pPr indent="-228600" lvl="0" marL="228600" rtl="0" algn="just">
              <a:lnSpc>
                <a:spcPct val="90000"/>
              </a:lnSpc>
              <a:spcBef>
                <a:spcPts val="1000"/>
              </a:spcBef>
              <a:spcAft>
                <a:spcPts val="0"/>
              </a:spcAft>
              <a:buClr>
                <a:schemeClr val="dk1"/>
              </a:buClr>
              <a:buSzPts val="2800"/>
              <a:buFont typeface="Noto Sans Symbols"/>
              <a:buChar char="✔"/>
            </a:pPr>
            <a:r>
              <a:rPr b="1" lang="en-US">
                <a:latin typeface="Arial"/>
                <a:ea typeface="Arial"/>
                <a:cs typeface="Arial"/>
                <a:sym typeface="Arial"/>
              </a:rPr>
              <a:t>  </a:t>
            </a:r>
            <a:r>
              <a:rPr b="1" lang="en-US" sz="4000">
                <a:solidFill>
                  <a:srgbClr val="C00000"/>
                </a:solidFill>
                <a:latin typeface="Arial"/>
                <a:ea typeface="Arial"/>
                <a:cs typeface="Arial"/>
                <a:sym typeface="Arial"/>
              </a:rPr>
              <a:t>Lập luận </a:t>
            </a:r>
            <a:r>
              <a:rPr i="1" lang="en-US" sz="4000">
                <a:latin typeface="Arial"/>
                <a:ea typeface="Arial"/>
                <a:cs typeface="Arial"/>
                <a:sym typeface="Arial"/>
              </a:rPr>
              <a:t>là đưa ra </a:t>
            </a:r>
            <a:r>
              <a:rPr i="1" lang="en-US" sz="4000">
                <a:solidFill>
                  <a:srgbClr val="C00000"/>
                </a:solidFill>
                <a:latin typeface="Arial"/>
                <a:ea typeface="Arial"/>
                <a:cs typeface="Arial"/>
                <a:sym typeface="Arial"/>
              </a:rPr>
              <a:t>các lí lẽ, dẫn chứng </a:t>
            </a:r>
            <a:r>
              <a:rPr i="1" lang="en-US" sz="4000">
                <a:latin typeface="Arial"/>
                <a:ea typeface="Arial"/>
                <a:cs typeface="Arial"/>
                <a:sym typeface="Arial"/>
              </a:rPr>
              <a:t>nhằm </a:t>
            </a:r>
            <a:r>
              <a:rPr i="1" lang="en-US" sz="4000">
                <a:solidFill>
                  <a:srgbClr val="C00000"/>
                </a:solidFill>
                <a:latin typeface="Arial"/>
                <a:ea typeface="Arial"/>
                <a:cs typeface="Arial"/>
                <a:sym typeface="Arial"/>
              </a:rPr>
              <a:t>dẫn dắt </a:t>
            </a:r>
            <a:r>
              <a:rPr i="1" lang="en-US" sz="4000">
                <a:latin typeface="Arial"/>
                <a:ea typeface="Arial"/>
                <a:cs typeface="Arial"/>
                <a:sym typeface="Arial"/>
              </a:rPr>
              <a:t>người nghe(người đọc) đến </a:t>
            </a:r>
            <a:r>
              <a:rPr i="1" lang="en-US" sz="4000">
                <a:solidFill>
                  <a:srgbClr val="C00000"/>
                </a:solidFill>
                <a:latin typeface="Arial"/>
                <a:ea typeface="Arial"/>
                <a:cs typeface="Arial"/>
                <a:sym typeface="Arial"/>
              </a:rPr>
              <a:t>một kết luận </a:t>
            </a:r>
            <a:r>
              <a:rPr i="1" lang="en-US" sz="4000">
                <a:latin typeface="Arial"/>
                <a:ea typeface="Arial"/>
                <a:cs typeface="Arial"/>
                <a:sym typeface="Arial"/>
              </a:rPr>
              <a:t>nào đó mà người nói(viết) muốn đạt tới .</a:t>
            </a:r>
            <a:endParaRPr i="1" sz="4000">
              <a:latin typeface="Arial"/>
              <a:ea typeface="Arial"/>
              <a:cs typeface="Arial"/>
              <a:sym typeface="Arial"/>
            </a:endParaRPr>
          </a:p>
        </p:txBody>
      </p:sp>
      <p:sp>
        <p:nvSpPr>
          <p:cNvPr id="512" name="Google Shape;512;p9"/>
          <p:cNvSpPr/>
          <p:nvPr/>
        </p:nvSpPr>
        <p:spPr>
          <a:xfrm>
            <a:off x="1772841" y="2886076"/>
            <a:ext cx="9014222" cy="2586037"/>
          </a:xfrm>
          <a:prstGeom prst="cloudCallout">
            <a:avLst>
              <a:gd fmla="val -20833" name="adj1"/>
              <a:gd fmla="val 62500" name="adj2"/>
            </a:avLst>
          </a:prstGeom>
          <a:solidFill>
            <a:srgbClr val="BBD6EE"/>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dk1"/>
                </a:solidFill>
                <a:latin typeface="Arial"/>
                <a:ea typeface="Arial"/>
                <a:cs typeface="Arial"/>
                <a:sym typeface="Arial"/>
              </a:rPr>
              <a:t>Thế nào là một lập luận? </a:t>
            </a:r>
            <a:endParaRPr b="1" sz="3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12"/>
                                        </p:tgtEl>
                                      </p:cBhvr>
                                    </p:animEffect>
                                    <p:set>
                                      <p:cBhvr>
                                        <p:cTn dur="1" fill="hold">
                                          <p:stCondLst>
                                            <p:cond delay="500"/>
                                          </p:stCondLst>
                                        </p:cTn>
                                        <p:tgtEl>
                                          <p:spTgt spid="51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2019-10-16T01:52:42Z</dcterms:created>
  <dc:creator>MyPC</dc:creator>
</cp:coreProperties>
</file>