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0"/>
  </p:notesMasterIdLst>
  <p:sldIdLst>
    <p:sldId id="257" r:id="rId2"/>
    <p:sldId id="311" r:id="rId3"/>
    <p:sldId id="308" r:id="rId4"/>
    <p:sldId id="312" r:id="rId5"/>
    <p:sldId id="258" r:id="rId6"/>
    <p:sldId id="30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40" r:id="rId26"/>
    <p:sldId id="295" r:id="rId27"/>
    <p:sldId id="341" r:id="rId28"/>
    <p:sldId id="342" r:id="rId29"/>
    <p:sldId id="343" r:id="rId30"/>
    <p:sldId id="300" r:id="rId31"/>
    <p:sldId id="301" r:id="rId32"/>
    <p:sldId id="344" r:id="rId33"/>
    <p:sldId id="345" r:id="rId34"/>
    <p:sldId id="304" r:id="rId35"/>
    <p:sldId id="305" r:id="rId36"/>
    <p:sldId id="346" r:id="rId37"/>
    <p:sldId id="307" r:id="rId38"/>
    <p:sldId id="263" r:id="rId39"/>
    <p:sldId id="310" r:id="rId40"/>
    <p:sldId id="347" r:id="rId41"/>
    <p:sldId id="348" r:id="rId42"/>
    <p:sldId id="294" r:id="rId43"/>
    <p:sldId id="296" r:id="rId44"/>
    <p:sldId id="297" r:id="rId45"/>
    <p:sldId id="298" r:id="rId46"/>
    <p:sldId id="299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9D7B-3704-4677-AF8E-B5E83B6DD8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50BC-6EC5-4BA9-A52D-CDED4A49A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(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)</a:t>
            </a:r>
          </a:p>
          <a:p>
            <a:r>
              <a:rPr lang="en-US" dirty="0"/>
              <a:t>+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: </a:t>
            </a:r>
            <a:r>
              <a:rPr lang="en-US" dirty="0" err="1"/>
              <a:t>nén</a:t>
            </a:r>
            <a:r>
              <a:rPr lang="en-US" dirty="0"/>
              <a:t>,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Hoạt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nhóm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đưa</a:t>
            </a:r>
            <a:r>
              <a:rPr lang="en-US" dirty="0">
                <a:sym typeface="Wingdings" panose="05000000000000000000" pitchFamily="2" charset="2"/>
              </a:rPr>
              <a:t> ra </a:t>
            </a:r>
            <a:r>
              <a:rPr lang="en-US" dirty="0" err="1">
                <a:sym typeface="Wingdings" panose="05000000000000000000" pitchFamily="2" charset="2"/>
              </a:rPr>
              <a:t>các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hiện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tượng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thực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tế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cân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đồng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hồ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bắn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cung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lực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kế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xe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bắn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đá</a:t>
            </a:r>
            <a:r>
              <a:rPr lang="en-US" dirty="0">
                <a:sym typeface="Wingdings" panose="05000000000000000000" pitchFamily="2" charset="2"/>
              </a:rPr>
              <a:t>,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750BC-6EC5-4BA9-A52D-CDED4A49A2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4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Phet</a:t>
            </a:r>
            <a:r>
              <a:rPr lang="en-US" dirty="0"/>
              <a:t> (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)</a:t>
            </a:r>
          </a:p>
          <a:p>
            <a:r>
              <a:rPr lang="en-US" dirty="0"/>
              <a:t>+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: </a:t>
            </a:r>
            <a:r>
              <a:rPr lang="en-US" dirty="0" err="1"/>
              <a:t>Lò</a:t>
            </a:r>
            <a:r>
              <a:rPr lang="en-US" dirty="0"/>
              <a:t> xo </a:t>
            </a:r>
            <a:r>
              <a:rPr lang="en-US" dirty="0" err="1"/>
              <a:t>bút</a:t>
            </a:r>
            <a:r>
              <a:rPr lang="en-US" dirty="0"/>
              <a:t> bi,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thun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,…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750BC-6EC5-4BA9-A52D-CDED4A49A2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2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7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E42E-E0C9-4BB9-8DDF-14C2CC35D8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8960-1C37-405C-8BA8-4BA58D45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jpeg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11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9748" y="160986"/>
            <a:ext cx="2619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u="sng" dirty="0">
                <a:ln/>
                <a:solidFill>
                  <a:srgbClr val="C00000"/>
                </a:solidFill>
                <a:latin typeface="UTM Akashi" panose="02040603050506020204" pitchFamily="18" charset="0"/>
                <a:cs typeface="Arial" panose="020B0604020202020204" pitchFamily="34" charset="0"/>
              </a:rPr>
              <a:t>CHỦ ĐỀ 7: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6428" y="1060360"/>
            <a:ext cx="96462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Arial" panose="020B0604020202020204" pitchFamily="34" charset="0"/>
              </a:rPr>
              <a:t>LỰC ĐÀN HỒI CỦA LÒ XO.</a:t>
            </a:r>
          </a:p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Arial" panose="020B0604020202020204" pitchFamily="34" charset="0"/>
              </a:rPr>
              <a:t>ĐỊNH LUẬT HOOKE.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9" y="3464441"/>
            <a:ext cx="5228285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57" y="3466563"/>
            <a:ext cx="4976008" cy="31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B7F36EB2-C526-44E9-AC65-B4330AA3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5486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E73A1BBE-A809-41B8-ABB3-F4A0CCA4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3128628D-169E-46E1-AF78-3679A6AB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0"/>
            <a:ext cx="54959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FC056401-485A-4774-A844-F56BAE27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08F68058-382D-4407-A250-CECF833D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"/>
            <a:ext cx="55054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31E0149C-EEDB-4B25-B5C3-3C9B4B24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812898E4-2A4C-4DF3-A6C0-C52D8684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"/>
            <a:ext cx="5505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8ABD7214-F6EA-4D41-BBAE-094E815E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1410CDED-7AB2-4C36-8EF2-BB228449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0"/>
            <a:ext cx="54959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77DAA855-8482-4F4C-9B86-89A96C27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1"/>
            <a:ext cx="320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Khi quả nặng đứng yên, quả nặng chịu tác dụng của những lực nào? Chúng liên quan với nhau như thế nào?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752081A4-6A44-43CD-B80D-9E2D7BBE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139CC768-9502-48E9-83EA-1B0A2D31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0"/>
            <a:ext cx="5514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C95B9F60-1D77-4970-BDD8-0FC1BD36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Khi quả nặng đứng yên:               </a:t>
            </a:r>
          </a:p>
        </p:txBody>
      </p:sp>
      <p:sp>
        <p:nvSpPr>
          <p:cNvPr id="16388" name="Line 28">
            <a:extLst>
              <a:ext uri="{FF2B5EF4-FFF2-40B4-BE49-F238E27FC236}">
                <a16:creationId xmlns:a16="http://schemas.microsoft.com/office/drawing/2014/main" id="{22368178-0DEB-411F-9281-C85C67FCA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266700"/>
            <a:ext cx="0" cy="16383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89" name="Text Box 29">
            <a:extLst>
              <a:ext uri="{FF2B5EF4-FFF2-40B4-BE49-F238E27FC236}">
                <a16:creationId xmlns:a16="http://schemas.microsoft.com/office/drawing/2014/main" id="{1B4D75CD-24C4-4EC5-BD86-18008E64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858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6390" name="Line 32">
            <a:extLst>
              <a:ext uri="{FF2B5EF4-FFF2-40B4-BE49-F238E27FC236}">
                <a16:creationId xmlns:a16="http://schemas.microsoft.com/office/drawing/2014/main" id="{769A3887-37BE-4821-B176-686A2280C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3" y="1743076"/>
            <a:ext cx="0" cy="161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1" name="Text Box 33">
            <a:extLst>
              <a:ext uri="{FF2B5EF4-FFF2-40B4-BE49-F238E27FC236}">
                <a16:creationId xmlns:a16="http://schemas.microsoft.com/office/drawing/2014/main" id="{1056C33A-6FED-4F43-BC74-A4A3F39E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6392" name="Group 38">
            <a:extLst>
              <a:ext uri="{FF2B5EF4-FFF2-40B4-BE49-F238E27FC236}">
                <a16:creationId xmlns:a16="http://schemas.microsoft.com/office/drawing/2014/main" id="{8DD5E1D3-BA99-4E9A-840C-D053925504F8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790700"/>
            <a:ext cx="152400" cy="76200"/>
            <a:chOff x="4080" y="1632"/>
            <a:chExt cx="120" cy="96"/>
          </a:xfrm>
        </p:grpSpPr>
        <p:sp>
          <p:nvSpPr>
            <p:cNvPr id="16413" name="AutoShape 34">
              <a:extLst>
                <a:ext uri="{FF2B5EF4-FFF2-40B4-BE49-F238E27FC236}">
                  <a16:creationId xmlns:a16="http://schemas.microsoft.com/office/drawing/2014/main" id="{3118D336-1ED1-4627-AC88-4416145FA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414" name="Line 36">
              <a:extLst>
                <a:ext uri="{FF2B5EF4-FFF2-40B4-BE49-F238E27FC236}">
                  <a16:creationId xmlns:a16="http://schemas.microsoft.com/office/drawing/2014/main" id="{49C1183B-533D-4B49-9A47-C12CABE24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1632"/>
              <a:ext cx="0" cy="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46">
            <a:extLst>
              <a:ext uri="{FF2B5EF4-FFF2-40B4-BE49-F238E27FC236}">
                <a16:creationId xmlns:a16="http://schemas.microsoft.com/office/drawing/2014/main" id="{521F726C-D6C1-4619-A743-2E67C4919F9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24" y="2928"/>
            <a:chExt cx="4512" cy="864"/>
          </a:xfrm>
        </p:grpSpPr>
        <p:grpSp>
          <p:nvGrpSpPr>
            <p:cNvPr id="16396" name="Group 21">
              <a:extLst>
                <a:ext uri="{FF2B5EF4-FFF2-40B4-BE49-F238E27FC236}">
                  <a16:creationId xmlns:a16="http://schemas.microsoft.com/office/drawing/2014/main" id="{94C11D57-BEA0-4305-B6F9-350D66608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16404" name="Rectangle 7">
                <a:extLst>
                  <a:ext uri="{FF2B5EF4-FFF2-40B4-BE49-F238E27FC236}">
                    <a16:creationId xmlns:a16="http://schemas.microsoft.com/office/drawing/2014/main" id="{4EB511ED-0DAC-4A20-8BDF-FDDE5182B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Line 8">
                <a:extLst>
                  <a:ext uri="{FF2B5EF4-FFF2-40B4-BE49-F238E27FC236}">
                    <a16:creationId xmlns:a16="http://schemas.microsoft.com/office/drawing/2014/main" id="{E8D6E393-E145-4F80-B347-84F500FF8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406" name="Line 9">
                <a:extLst>
                  <a:ext uri="{FF2B5EF4-FFF2-40B4-BE49-F238E27FC236}">
                    <a16:creationId xmlns:a16="http://schemas.microsoft.com/office/drawing/2014/main" id="{5C82D168-4366-4546-A626-24C8638E3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407" name="Line 10">
                <a:extLst>
                  <a:ext uri="{FF2B5EF4-FFF2-40B4-BE49-F238E27FC236}">
                    <a16:creationId xmlns:a16="http://schemas.microsoft.com/office/drawing/2014/main" id="{3B020A3F-0584-427F-AA4E-A20BD5758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408" name="Line 11">
                <a:extLst>
                  <a:ext uri="{FF2B5EF4-FFF2-40B4-BE49-F238E27FC236}">
                    <a16:creationId xmlns:a16="http://schemas.microsoft.com/office/drawing/2014/main" id="{2E6ED83C-A2D6-4D54-828C-5FC5416A8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409" name="Text Box 13">
                <a:extLst>
                  <a:ext uri="{FF2B5EF4-FFF2-40B4-BE49-F238E27FC236}">
                    <a16:creationId xmlns:a16="http://schemas.microsoft.com/office/drawing/2014/main" id="{46A3B675-D041-48CC-847C-989F5CB70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16410" name="Text Box 14">
                <a:extLst>
                  <a:ext uri="{FF2B5EF4-FFF2-40B4-BE49-F238E27FC236}">
                    <a16:creationId xmlns:a16="http://schemas.microsoft.com/office/drawing/2014/main" id="{8509AFC8-2C03-4D0A-A889-6B6D60CE1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16411" name="AutoShape 18">
                <a:extLst>
                  <a:ext uri="{FF2B5EF4-FFF2-40B4-BE49-F238E27FC236}">
                    <a16:creationId xmlns:a16="http://schemas.microsoft.com/office/drawing/2014/main" id="{95415B12-E53F-4086-BC37-24857125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12" name="Line 20">
                <a:extLst>
                  <a:ext uri="{FF2B5EF4-FFF2-40B4-BE49-F238E27FC236}">
                    <a16:creationId xmlns:a16="http://schemas.microsoft.com/office/drawing/2014/main" id="{E9352347-FDA7-4198-88CD-60C49CE59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6397" name="Text Box 22">
              <a:extLst>
                <a:ext uri="{FF2B5EF4-FFF2-40B4-BE49-F238E27FC236}">
                  <a16:creationId xmlns:a16="http://schemas.microsoft.com/office/drawing/2014/main" id="{391C945A-151D-4638-B62D-A6C0C4444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16398" name="Text Box 23">
              <a:extLst>
                <a:ext uri="{FF2B5EF4-FFF2-40B4-BE49-F238E27FC236}">
                  <a16:creationId xmlns:a16="http://schemas.microsoft.com/office/drawing/2014/main" id="{C6B1F529-12E6-41C8-BABC-7C26312C6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16399" name="Text Box 24">
              <a:extLst>
                <a:ext uri="{FF2B5EF4-FFF2-40B4-BE49-F238E27FC236}">
                  <a16:creationId xmlns:a16="http://schemas.microsoft.com/office/drawing/2014/main" id="{E76C039C-CABC-44A4-AB20-0798DB973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16400" name="Text Box 25">
              <a:extLst>
                <a:ext uri="{FF2B5EF4-FFF2-40B4-BE49-F238E27FC236}">
                  <a16:creationId xmlns:a16="http://schemas.microsoft.com/office/drawing/2014/main" id="{6D350D35-6963-484A-BB29-9EDC88D76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7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16401" name="Text Box 40">
              <a:extLst>
                <a:ext uri="{FF2B5EF4-FFF2-40B4-BE49-F238E27FC236}">
                  <a16:creationId xmlns:a16="http://schemas.microsoft.com/office/drawing/2014/main" id="{284C2E60-76BA-4A5F-96C4-458038DA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3441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16402" name="Text Box 41">
              <a:extLst>
                <a:ext uri="{FF2B5EF4-FFF2-40B4-BE49-F238E27FC236}">
                  <a16:creationId xmlns:a16="http://schemas.microsoft.com/office/drawing/2014/main" id="{D1DB0A6C-FF65-4437-AB11-38F516C4E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16403" name="Text Box 44">
              <a:extLst>
                <a:ext uri="{FF2B5EF4-FFF2-40B4-BE49-F238E27FC236}">
                  <a16:creationId xmlns:a16="http://schemas.microsoft.com/office/drawing/2014/main" id="{769F20CB-62FE-487F-AF8E-3B58F80FB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148527" name="Text Box 47">
            <a:extLst>
              <a:ext uri="{FF2B5EF4-FFF2-40B4-BE49-F238E27FC236}">
                <a16:creationId xmlns:a16="http://schemas.microsoft.com/office/drawing/2014/main" id="{13FF9E6D-1BD2-4BF1-96D7-8341FA5BE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Fđh = P= mg</a:t>
            </a:r>
          </a:p>
        </p:txBody>
      </p:sp>
      <p:sp>
        <p:nvSpPr>
          <p:cNvPr id="16395" name="Text Box 48">
            <a:extLst>
              <a:ext uri="{FF2B5EF4-FFF2-40B4-BE49-F238E27FC236}">
                <a16:creationId xmlns:a16="http://schemas.microsoft.com/office/drawing/2014/main" id="{2BEB7FA6-DC7F-4DD0-984F-5AA6A47A2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1">
            <a:extLst>
              <a:ext uri="{FF2B5EF4-FFF2-40B4-BE49-F238E27FC236}">
                <a16:creationId xmlns:a16="http://schemas.microsoft.com/office/drawing/2014/main" id="{BE2C56C2-6137-4BF0-882E-9D0DE885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1" name="Picture 25">
            <a:extLst>
              <a:ext uri="{FF2B5EF4-FFF2-40B4-BE49-F238E27FC236}">
                <a16:creationId xmlns:a16="http://schemas.microsoft.com/office/drawing/2014/main" id="{F7D36BB0-9DE0-417E-8645-E842737E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0"/>
            <a:ext cx="5534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32">
            <a:extLst>
              <a:ext uri="{FF2B5EF4-FFF2-40B4-BE49-F238E27FC236}">
                <a16:creationId xmlns:a16="http://schemas.microsoft.com/office/drawing/2014/main" id="{7F4C6E0E-5B3D-42F8-84DF-055378ABBDC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24" y="2928"/>
            <a:chExt cx="4512" cy="864"/>
          </a:xfrm>
        </p:grpSpPr>
        <p:grpSp>
          <p:nvGrpSpPr>
            <p:cNvPr id="17414" name="Group 4">
              <a:extLst>
                <a:ext uri="{FF2B5EF4-FFF2-40B4-BE49-F238E27FC236}">
                  <a16:creationId xmlns:a16="http://schemas.microsoft.com/office/drawing/2014/main" id="{6D705250-A34B-440B-BD8D-EF2B28582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17422" name="Rectangle 5">
                <a:extLst>
                  <a:ext uri="{FF2B5EF4-FFF2-40B4-BE49-F238E27FC236}">
                    <a16:creationId xmlns:a16="http://schemas.microsoft.com/office/drawing/2014/main" id="{1814C50E-805F-45EF-B13F-5826E28C8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23" name="Line 6">
                <a:extLst>
                  <a:ext uri="{FF2B5EF4-FFF2-40B4-BE49-F238E27FC236}">
                    <a16:creationId xmlns:a16="http://schemas.microsoft.com/office/drawing/2014/main" id="{7B90DF6C-5A6E-4015-B42D-9B0F698C7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24" name="Line 7">
                <a:extLst>
                  <a:ext uri="{FF2B5EF4-FFF2-40B4-BE49-F238E27FC236}">
                    <a16:creationId xmlns:a16="http://schemas.microsoft.com/office/drawing/2014/main" id="{A4803B8E-2703-4838-A668-5012DB7A0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25" name="Line 8">
                <a:extLst>
                  <a:ext uri="{FF2B5EF4-FFF2-40B4-BE49-F238E27FC236}">
                    <a16:creationId xmlns:a16="http://schemas.microsoft.com/office/drawing/2014/main" id="{8F1C93EF-E59E-4062-A1D3-FAB42AA29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26" name="Line 9">
                <a:extLst>
                  <a:ext uri="{FF2B5EF4-FFF2-40B4-BE49-F238E27FC236}">
                    <a16:creationId xmlns:a16="http://schemas.microsoft.com/office/drawing/2014/main" id="{3CAB0279-F79B-4112-8D46-310EE2172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27" name="Text Box 10">
                <a:extLst>
                  <a:ext uri="{FF2B5EF4-FFF2-40B4-BE49-F238E27FC236}">
                    <a16:creationId xmlns:a16="http://schemas.microsoft.com/office/drawing/2014/main" id="{46154975-7CCF-48D3-A80E-5A1E714584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17428" name="Text Box 11">
                <a:extLst>
                  <a:ext uri="{FF2B5EF4-FFF2-40B4-BE49-F238E27FC236}">
                    <a16:creationId xmlns:a16="http://schemas.microsoft.com/office/drawing/2014/main" id="{08024E37-9828-410F-A21C-F192B86E2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17429" name="AutoShape 12">
                <a:extLst>
                  <a:ext uri="{FF2B5EF4-FFF2-40B4-BE49-F238E27FC236}">
                    <a16:creationId xmlns:a16="http://schemas.microsoft.com/office/drawing/2014/main" id="{54BDAD21-9515-40E6-B0C5-E676C77D0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0" name="Line 13">
                <a:extLst>
                  <a:ext uri="{FF2B5EF4-FFF2-40B4-BE49-F238E27FC236}">
                    <a16:creationId xmlns:a16="http://schemas.microsoft.com/office/drawing/2014/main" id="{48C5F734-E6FB-4E72-9953-F5CBBB455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415" name="Text Box 14">
              <a:extLst>
                <a:ext uri="{FF2B5EF4-FFF2-40B4-BE49-F238E27FC236}">
                  <a16:creationId xmlns:a16="http://schemas.microsoft.com/office/drawing/2014/main" id="{AA35280F-4EAE-4083-9DF1-5163128D4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17416" name="Text Box 15">
              <a:extLst>
                <a:ext uri="{FF2B5EF4-FFF2-40B4-BE49-F238E27FC236}">
                  <a16:creationId xmlns:a16="http://schemas.microsoft.com/office/drawing/2014/main" id="{80D096B9-5CF8-4598-875F-697EB76E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17417" name="Text Box 16">
              <a:extLst>
                <a:ext uri="{FF2B5EF4-FFF2-40B4-BE49-F238E27FC236}">
                  <a16:creationId xmlns:a16="http://schemas.microsoft.com/office/drawing/2014/main" id="{ED3C3C7B-037F-4636-955F-CB520CDFB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17418" name="Text Box 17">
              <a:extLst>
                <a:ext uri="{FF2B5EF4-FFF2-40B4-BE49-F238E27FC236}">
                  <a16:creationId xmlns:a16="http://schemas.microsoft.com/office/drawing/2014/main" id="{899C78C4-4701-413A-A9DA-13CC7493B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298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17419" name="Text Box 26">
              <a:extLst>
                <a:ext uri="{FF2B5EF4-FFF2-40B4-BE49-F238E27FC236}">
                  <a16:creationId xmlns:a16="http://schemas.microsoft.com/office/drawing/2014/main" id="{217188E3-DFEE-4A2C-911B-877F385D2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17420" name="Text Box 27">
              <a:extLst>
                <a:ext uri="{FF2B5EF4-FFF2-40B4-BE49-F238E27FC236}">
                  <a16:creationId xmlns:a16="http://schemas.microsoft.com/office/drawing/2014/main" id="{F7486CFF-402B-4E00-868C-A7C75AA1A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42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17421" name="Text Box 29">
              <a:extLst>
                <a:ext uri="{FF2B5EF4-FFF2-40B4-BE49-F238E27FC236}">
                  <a16:creationId xmlns:a16="http://schemas.microsoft.com/office/drawing/2014/main" id="{F00ABE11-A681-47A4-87C9-57D345E49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56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17413" name="Text Box 33">
            <a:extLst>
              <a:ext uri="{FF2B5EF4-FFF2-40B4-BE49-F238E27FC236}">
                <a16:creationId xmlns:a16="http://schemas.microsoft.com/office/drawing/2014/main" id="{E0D17B25-E38C-4DE4-9906-0750A7C8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EF3298-0F98-42BF-9C30-04AC8E065B83}"/>
              </a:ext>
            </a:extLst>
          </p:cNvPr>
          <p:cNvSpPr/>
          <p:nvPr/>
        </p:nvSpPr>
        <p:spPr>
          <a:xfrm>
            <a:off x="4819650" y="3095627"/>
            <a:ext cx="2833688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">
            <a:extLst>
              <a:ext uri="{FF2B5EF4-FFF2-40B4-BE49-F238E27FC236}">
                <a16:creationId xmlns:a16="http://schemas.microsoft.com/office/drawing/2014/main" id="{D1EA22C5-3D3A-488C-96EF-F5CAC6AF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35" name="Picture 20">
            <a:extLst>
              <a:ext uri="{FF2B5EF4-FFF2-40B4-BE49-F238E27FC236}">
                <a16:creationId xmlns:a16="http://schemas.microsoft.com/office/drawing/2014/main" id="{81BECEB1-C745-4066-B3CD-81954A40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0"/>
            <a:ext cx="5514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22">
            <a:extLst>
              <a:ext uri="{FF2B5EF4-FFF2-40B4-BE49-F238E27FC236}">
                <a16:creationId xmlns:a16="http://schemas.microsoft.com/office/drawing/2014/main" id="{102A150A-D1C5-4AED-B4DC-89335E4FE21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24" y="2928"/>
            <a:chExt cx="4512" cy="864"/>
          </a:xfrm>
        </p:grpSpPr>
        <p:grpSp>
          <p:nvGrpSpPr>
            <p:cNvPr id="18438" name="Group 2">
              <a:extLst>
                <a:ext uri="{FF2B5EF4-FFF2-40B4-BE49-F238E27FC236}">
                  <a16:creationId xmlns:a16="http://schemas.microsoft.com/office/drawing/2014/main" id="{BD6F0016-AF04-44E0-A430-FF76F8355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18446" name="Rectangle 3">
                <a:extLst>
                  <a:ext uri="{FF2B5EF4-FFF2-40B4-BE49-F238E27FC236}">
                    <a16:creationId xmlns:a16="http://schemas.microsoft.com/office/drawing/2014/main" id="{B3FEA84E-DF6C-47EA-96D8-7798893D7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7" name="Line 4">
                <a:extLst>
                  <a:ext uri="{FF2B5EF4-FFF2-40B4-BE49-F238E27FC236}">
                    <a16:creationId xmlns:a16="http://schemas.microsoft.com/office/drawing/2014/main" id="{1688EB6F-49E3-4E79-BB5E-E9C1CE50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48" name="Line 5">
                <a:extLst>
                  <a:ext uri="{FF2B5EF4-FFF2-40B4-BE49-F238E27FC236}">
                    <a16:creationId xmlns:a16="http://schemas.microsoft.com/office/drawing/2014/main" id="{955532C0-E380-4A23-A4A4-90BFC2131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49" name="Line 6">
                <a:extLst>
                  <a:ext uri="{FF2B5EF4-FFF2-40B4-BE49-F238E27FC236}">
                    <a16:creationId xmlns:a16="http://schemas.microsoft.com/office/drawing/2014/main" id="{60A5BA31-CBAE-4BD4-8E90-894BF073F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50" name="Line 7">
                <a:extLst>
                  <a:ext uri="{FF2B5EF4-FFF2-40B4-BE49-F238E27FC236}">
                    <a16:creationId xmlns:a16="http://schemas.microsoft.com/office/drawing/2014/main" id="{D1959FE4-4095-4B67-B318-93DDA928C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51" name="Text Box 8">
                <a:extLst>
                  <a:ext uri="{FF2B5EF4-FFF2-40B4-BE49-F238E27FC236}">
                    <a16:creationId xmlns:a16="http://schemas.microsoft.com/office/drawing/2014/main" id="{A1BAC7A0-7C1F-46FC-B82D-DA94509A3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18452" name="Text Box 9">
                <a:extLst>
                  <a:ext uri="{FF2B5EF4-FFF2-40B4-BE49-F238E27FC236}">
                    <a16:creationId xmlns:a16="http://schemas.microsoft.com/office/drawing/2014/main" id="{E945C462-D682-45D1-827E-17E7956E1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18453" name="AutoShape 10">
                <a:extLst>
                  <a:ext uri="{FF2B5EF4-FFF2-40B4-BE49-F238E27FC236}">
                    <a16:creationId xmlns:a16="http://schemas.microsoft.com/office/drawing/2014/main" id="{6D71B1E0-9AF9-41DA-A553-BF3383A2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54" name="Line 11">
                <a:extLst>
                  <a:ext uri="{FF2B5EF4-FFF2-40B4-BE49-F238E27FC236}">
                    <a16:creationId xmlns:a16="http://schemas.microsoft.com/office/drawing/2014/main" id="{70BF6ED1-F994-4B7B-9866-FE575A263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8439" name="Text Box 12">
              <a:extLst>
                <a:ext uri="{FF2B5EF4-FFF2-40B4-BE49-F238E27FC236}">
                  <a16:creationId xmlns:a16="http://schemas.microsoft.com/office/drawing/2014/main" id="{0BA6908C-7939-4255-976D-D681E52AF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18440" name="Text Box 13">
              <a:extLst>
                <a:ext uri="{FF2B5EF4-FFF2-40B4-BE49-F238E27FC236}">
                  <a16:creationId xmlns:a16="http://schemas.microsoft.com/office/drawing/2014/main" id="{77625D91-373C-401E-8B25-55C7B238F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18441" name="Text Box 14">
              <a:extLst>
                <a:ext uri="{FF2B5EF4-FFF2-40B4-BE49-F238E27FC236}">
                  <a16:creationId xmlns:a16="http://schemas.microsoft.com/office/drawing/2014/main" id="{94AFF0A6-E818-4975-9303-B7BC3E453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18442" name="Text Box 15">
              <a:extLst>
                <a:ext uri="{FF2B5EF4-FFF2-40B4-BE49-F238E27FC236}">
                  <a16:creationId xmlns:a16="http://schemas.microsoft.com/office/drawing/2014/main" id="{FDC38D8A-A563-4CCC-A48F-C412F8218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298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18443" name="Text Box 18">
              <a:extLst>
                <a:ext uri="{FF2B5EF4-FFF2-40B4-BE49-F238E27FC236}">
                  <a16:creationId xmlns:a16="http://schemas.microsoft.com/office/drawing/2014/main" id="{EAB14B97-5AB1-4142-B43D-9BEC8A227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18444" name="Text Box 19">
              <a:extLst>
                <a:ext uri="{FF2B5EF4-FFF2-40B4-BE49-F238E27FC236}">
                  <a16:creationId xmlns:a16="http://schemas.microsoft.com/office/drawing/2014/main" id="{9DB86E7C-D702-470C-976F-5B8CAA279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42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18445" name="Text Box 21">
              <a:extLst>
                <a:ext uri="{FF2B5EF4-FFF2-40B4-BE49-F238E27FC236}">
                  <a16:creationId xmlns:a16="http://schemas.microsoft.com/office/drawing/2014/main" id="{C1707DA5-94B5-4604-ABE7-5A9528C10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18437" name="Text Box 23">
            <a:extLst>
              <a:ext uri="{FF2B5EF4-FFF2-40B4-BE49-F238E27FC236}">
                <a16:creationId xmlns:a16="http://schemas.microsoft.com/office/drawing/2014/main" id="{57E60118-21D5-40C5-B748-65924DE7F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>
            <a:extLst>
              <a:ext uri="{FF2B5EF4-FFF2-40B4-BE49-F238E27FC236}">
                <a16:creationId xmlns:a16="http://schemas.microsoft.com/office/drawing/2014/main" id="{8D631066-7B19-4002-BB21-D4E031D9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59" name="Picture 20">
            <a:extLst>
              <a:ext uri="{FF2B5EF4-FFF2-40B4-BE49-F238E27FC236}">
                <a16:creationId xmlns:a16="http://schemas.microsoft.com/office/drawing/2014/main" id="{FB25B159-CE2C-404C-998E-9DCB3CAF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"/>
            <a:ext cx="5505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22">
            <a:extLst>
              <a:ext uri="{FF2B5EF4-FFF2-40B4-BE49-F238E27FC236}">
                <a16:creationId xmlns:a16="http://schemas.microsoft.com/office/drawing/2014/main" id="{D9226350-03CA-45AB-9A32-D350AB6A74D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24" y="2928"/>
            <a:chExt cx="4512" cy="864"/>
          </a:xfrm>
        </p:grpSpPr>
        <p:grpSp>
          <p:nvGrpSpPr>
            <p:cNvPr id="19462" name="Group 2">
              <a:extLst>
                <a:ext uri="{FF2B5EF4-FFF2-40B4-BE49-F238E27FC236}">
                  <a16:creationId xmlns:a16="http://schemas.microsoft.com/office/drawing/2014/main" id="{0AE3B774-B1F7-42A0-944E-9001523D0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19470" name="Rectangle 3">
                <a:extLst>
                  <a:ext uri="{FF2B5EF4-FFF2-40B4-BE49-F238E27FC236}">
                    <a16:creationId xmlns:a16="http://schemas.microsoft.com/office/drawing/2014/main" id="{0D6900DA-E399-4E1D-8BD2-826212DF1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1" name="Line 4">
                <a:extLst>
                  <a:ext uri="{FF2B5EF4-FFF2-40B4-BE49-F238E27FC236}">
                    <a16:creationId xmlns:a16="http://schemas.microsoft.com/office/drawing/2014/main" id="{560D5C4D-AD6E-46C1-A24E-2B2B1D1E4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72" name="Line 5">
                <a:extLst>
                  <a:ext uri="{FF2B5EF4-FFF2-40B4-BE49-F238E27FC236}">
                    <a16:creationId xmlns:a16="http://schemas.microsoft.com/office/drawing/2014/main" id="{B00128DF-FE3F-4ADB-AD66-F9907F72E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73" name="Line 6">
                <a:extLst>
                  <a:ext uri="{FF2B5EF4-FFF2-40B4-BE49-F238E27FC236}">
                    <a16:creationId xmlns:a16="http://schemas.microsoft.com/office/drawing/2014/main" id="{4E6D0E54-B9A4-49FA-9BE0-9FDF99593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74" name="Line 7">
                <a:extLst>
                  <a:ext uri="{FF2B5EF4-FFF2-40B4-BE49-F238E27FC236}">
                    <a16:creationId xmlns:a16="http://schemas.microsoft.com/office/drawing/2014/main" id="{6593C153-2FB2-4CE7-85D3-6D94E709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75" name="Text Box 8">
                <a:extLst>
                  <a:ext uri="{FF2B5EF4-FFF2-40B4-BE49-F238E27FC236}">
                    <a16:creationId xmlns:a16="http://schemas.microsoft.com/office/drawing/2014/main" id="{62657869-65C3-4B2F-B938-1486D697B8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19476" name="Text Box 9">
                <a:extLst>
                  <a:ext uri="{FF2B5EF4-FFF2-40B4-BE49-F238E27FC236}">
                    <a16:creationId xmlns:a16="http://schemas.microsoft.com/office/drawing/2014/main" id="{4ADBDFD6-2582-4837-AB7E-04FBE70B3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19477" name="AutoShape 10">
                <a:extLst>
                  <a:ext uri="{FF2B5EF4-FFF2-40B4-BE49-F238E27FC236}">
                    <a16:creationId xmlns:a16="http://schemas.microsoft.com/office/drawing/2014/main" id="{8988583A-601D-41B1-9AB2-9692132F3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8" name="Line 11">
                <a:extLst>
                  <a:ext uri="{FF2B5EF4-FFF2-40B4-BE49-F238E27FC236}">
                    <a16:creationId xmlns:a16="http://schemas.microsoft.com/office/drawing/2014/main" id="{8043BE0F-351C-44B1-9E93-2DFD8EDDB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9463" name="Text Box 12">
              <a:extLst>
                <a:ext uri="{FF2B5EF4-FFF2-40B4-BE49-F238E27FC236}">
                  <a16:creationId xmlns:a16="http://schemas.microsoft.com/office/drawing/2014/main" id="{ACC8AD1C-F75E-434B-8732-89CC20CE1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19464" name="Text Box 13">
              <a:extLst>
                <a:ext uri="{FF2B5EF4-FFF2-40B4-BE49-F238E27FC236}">
                  <a16:creationId xmlns:a16="http://schemas.microsoft.com/office/drawing/2014/main" id="{6AE6E8E7-83FC-422F-ACDB-23831EE56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19465" name="Text Box 14">
              <a:extLst>
                <a:ext uri="{FF2B5EF4-FFF2-40B4-BE49-F238E27FC236}">
                  <a16:creationId xmlns:a16="http://schemas.microsoft.com/office/drawing/2014/main" id="{FE7E2857-6EEF-490A-9EF9-37D726614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19466" name="Text Box 15">
              <a:extLst>
                <a:ext uri="{FF2B5EF4-FFF2-40B4-BE49-F238E27FC236}">
                  <a16:creationId xmlns:a16="http://schemas.microsoft.com/office/drawing/2014/main" id="{C5C00988-0E09-4ABD-BFEB-E8267D8F1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298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19467" name="Text Box 17">
              <a:extLst>
                <a:ext uri="{FF2B5EF4-FFF2-40B4-BE49-F238E27FC236}">
                  <a16:creationId xmlns:a16="http://schemas.microsoft.com/office/drawing/2014/main" id="{6BB7CD71-E666-4F7E-A3D8-EBF8C6EB7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19468" name="Text Box 18">
              <a:extLst>
                <a:ext uri="{FF2B5EF4-FFF2-40B4-BE49-F238E27FC236}">
                  <a16:creationId xmlns:a16="http://schemas.microsoft.com/office/drawing/2014/main" id="{9FADBAA2-A9B6-4999-A641-FE162411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42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19469" name="Text Box 21">
              <a:extLst>
                <a:ext uri="{FF2B5EF4-FFF2-40B4-BE49-F238E27FC236}">
                  <a16:creationId xmlns:a16="http://schemas.microsoft.com/office/drawing/2014/main" id="{E3111C0F-0C74-4BD4-9F2F-CFFFA255C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65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19461" name="Text Box 23">
            <a:extLst>
              <a:ext uri="{FF2B5EF4-FFF2-40B4-BE49-F238E27FC236}">
                <a16:creationId xmlns:a16="http://schemas.microsoft.com/office/drawing/2014/main" id="{379F6147-35D1-45D4-B841-B427136B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6">
            <a:extLst>
              <a:ext uri="{FF2B5EF4-FFF2-40B4-BE49-F238E27FC236}">
                <a16:creationId xmlns:a16="http://schemas.microsoft.com/office/drawing/2014/main" id="{6F191A27-D88E-462D-AB10-4867F942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483" name="Picture 19">
            <a:extLst>
              <a:ext uri="{FF2B5EF4-FFF2-40B4-BE49-F238E27FC236}">
                <a16:creationId xmlns:a16="http://schemas.microsoft.com/office/drawing/2014/main" id="{D079DF4D-1EFE-45D8-8034-9F046660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1"/>
            <a:ext cx="55149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21">
            <a:extLst>
              <a:ext uri="{FF2B5EF4-FFF2-40B4-BE49-F238E27FC236}">
                <a16:creationId xmlns:a16="http://schemas.microsoft.com/office/drawing/2014/main" id="{C7F12DD2-AC1B-444C-A2A9-91E6190A70A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24" y="2928"/>
            <a:chExt cx="4512" cy="864"/>
          </a:xfrm>
        </p:grpSpPr>
        <p:grpSp>
          <p:nvGrpSpPr>
            <p:cNvPr id="20486" name="Group 2">
              <a:extLst>
                <a:ext uri="{FF2B5EF4-FFF2-40B4-BE49-F238E27FC236}">
                  <a16:creationId xmlns:a16="http://schemas.microsoft.com/office/drawing/2014/main" id="{8D7C3AF0-79D3-4162-99A1-CD0593484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20494" name="Rectangle 3">
                <a:extLst>
                  <a:ext uri="{FF2B5EF4-FFF2-40B4-BE49-F238E27FC236}">
                    <a16:creationId xmlns:a16="http://schemas.microsoft.com/office/drawing/2014/main" id="{3B2057F6-95DF-4626-A0CD-E87B5944F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495" name="Line 4">
                <a:extLst>
                  <a:ext uri="{FF2B5EF4-FFF2-40B4-BE49-F238E27FC236}">
                    <a16:creationId xmlns:a16="http://schemas.microsoft.com/office/drawing/2014/main" id="{8C3F6F3C-5742-43F4-A4C3-7225FBE67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496" name="Line 5">
                <a:extLst>
                  <a:ext uri="{FF2B5EF4-FFF2-40B4-BE49-F238E27FC236}">
                    <a16:creationId xmlns:a16="http://schemas.microsoft.com/office/drawing/2014/main" id="{6FFB11A7-19AB-45CD-91B5-D5090015E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497" name="Line 6">
                <a:extLst>
                  <a:ext uri="{FF2B5EF4-FFF2-40B4-BE49-F238E27FC236}">
                    <a16:creationId xmlns:a16="http://schemas.microsoft.com/office/drawing/2014/main" id="{55ED13B8-33F0-4354-ADF0-5C44BDF82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498" name="Line 7">
                <a:extLst>
                  <a:ext uri="{FF2B5EF4-FFF2-40B4-BE49-F238E27FC236}">
                    <a16:creationId xmlns:a16="http://schemas.microsoft.com/office/drawing/2014/main" id="{24578689-C294-47D2-B42D-B75113849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499" name="Text Box 8">
                <a:extLst>
                  <a:ext uri="{FF2B5EF4-FFF2-40B4-BE49-F238E27FC236}">
                    <a16:creationId xmlns:a16="http://schemas.microsoft.com/office/drawing/2014/main" id="{9BDDB788-998F-4681-801C-8E4EA9D84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20500" name="Text Box 9">
                <a:extLst>
                  <a:ext uri="{FF2B5EF4-FFF2-40B4-BE49-F238E27FC236}">
                    <a16:creationId xmlns:a16="http://schemas.microsoft.com/office/drawing/2014/main" id="{8C41307F-B11F-47D1-8677-7B98AE51E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20501" name="AutoShape 10">
                <a:extLst>
                  <a:ext uri="{FF2B5EF4-FFF2-40B4-BE49-F238E27FC236}">
                    <a16:creationId xmlns:a16="http://schemas.microsoft.com/office/drawing/2014/main" id="{97CC4BEA-B0B0-4CE2-BC28-11CBC3A49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2" name="Line 11">
                <a:extLst>
                  <a:ext uri="{FF2B5EF4-FFF2-40B4-BE49-F238E27FC236}">
                    <a16:creationId xmlns:a16="http://schemas.microsoft.com/office/drawing/2014/main" id="{911D6D18-0128-4BE6-BCD4-35D9F00A3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0487" name="Text Box 12">
              <a:extLst>
                <a:ext uri="{FF2B5EF4-FFF2-40B4-BE49-F238E27FC236}">
                  <a16:creationId xmlns:a16="http://schemas.microsoft.com/office/drawing/2014/main" id="{04F66CA7-5BB4-421C-A031-16F684A48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20488" name="Text Box 13">
              <a:extLst>
                <a:ext uri="{FF2B5EF4-FFF2-40B4-BE49-F238E27FC236}">
                  <a16:creationId xmlns:a16="http://schemas.microsoft.com/office/drawing/2014/main" id="{E287B51D-FBB4-4BAE-A986-18D544331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20489" name="Text Box 14">
              <a:extLst>
                <a:ext uri="{FF2B5EF4-FFF2-40B4-BE49-F238E27FC236}">
                  <a16:creationId xmlns:a16="http://schemas.microsoft.com/office/drawing/2014/main" id="{5539F78D-DB9C-44DC-8995-72FAC24C7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20490" name="Text Box 15">
              <a:extLst>
                <a:ext uri="{FF2B5EF4-FFF2-40B4-BE49-F238E27FC236}">
                  <a16:creationId xmlns:a16="http://schemas.microsoft.com/office/drawing/2014/main" id="{B1BBD09C-21B7-41BE-915F-CAA7C9D00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298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20491" name="Text Box 17">
              <a:extLst>
                <a:ext uri="{FF2B5EF4-FFF2-40B4-BE49-F238E27FC236}">
                  <a16:creationId xmlns:a16="http://schemas.microsoft.com/office/drawing/2014/main" id="{321E4C02-F36B-4FC0-A088-943D4FA90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20492" name="Text Box 18">
              <a:extLst>
                <a:ext uri="{FF2B5EF4-FFF2-40B4-BE49-F238E27FC236}">
                  <a16:creationId xmlns:a16="http://schemas.microsoft.com/office/drawing/2014/main" id="{BE6AEC17-5F7A-4FB2-9F41-96FB9DAA9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42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0493" name="Text Box 20">
              <a:extLst>
                <a:ext uri="{FF2B5EF4-FFF2-40B4-BE49-F238E27FC236}">
                  <a16:creationId xmlns:a16="http://schemas.microsoft.com/office/drawing/2014/main" id="{6FFE9DAD-61AF-46B1-B00C-E57E8C894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" y="3447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20485" name="Text Box 22">
            <a:extLst>
              <a:ext uri="{FF2B5EF4-FFF2-40B4-BE49-F238E27FC236}">
                <a16:creationId xmlns:a16="http://schemas.microsoft.com/office/drawing/2014/main" id="{57220ED7-992D-498C-AC37-4ABD35C5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3995D8-54C7-4679-B425-563FBBC9402E}"/>
              </a:ext>
            </a:extLst>
          </p:cNvPr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Times New Roman" panose="02020603050405020304" pitchFamily="18" charset="0"/>
              </a:rPr>
              <a:t>CHỦ ĐỀ 7: LỰC ĐÀN HỒI CỦA LÒ XO. ĐỊNH LUẬT HOOKE.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F8EC3B9-0CEF-4D36-8F0E-A2FE17C10853}"/>
              </a:ext>
            </a:extLst>
          </p:cNvPr>
          <p:cNvSpPr>
            <a:spLocks/>
          </p:cNvSpPr>
          <p:nvPr/>
        </p:nvSpPr>
        <p:spPr bwMode="auto">
          <a:xfrm rot="5400000">
            <a:off x="2724096" y="3165475"/>
            <a:ext cx="660400" cy="10668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C114846-5185-4CBD-AA9D-9F989D61D6FE}"/>
              </a:ext>
            </a:extLst>
          </p:cNvPr>
          <p:cNvSpPr>
            <a:spLocks/>
          </p:cNvSpPr>
          <p:nvPr/>
        </p:nvSpPr>
        <p:spPr bwMode="auto">
          <a:xfrm rot="5400000">
            <a:off x="2800296" y="3089275"/>
            <a:ext cx="660400" cy="12192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91A3E1C-A60F-49D7-97C7-27C82F02EA7C}"/>
              </a:ext>
            </a:extLst>
          </p:cNvPr>
          <p:cNvSpPr>
            <a:spLocks/>
          </p:cNvSpPr>
          <p:nvPr/>
        </p:nvSpPr>
        <p:spPr bwMode="auto">
          <a:xfrm rot="5400000">
            <a:off x="2876496" y="3013075"/>
            <a:ext cx="660400" cy="13716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F3D1834-C6BD-452E-BDBB-5ACEFA16FB3F}"/>
              </a:ext>
            </a:extLst>
          </p:cNvPr>
          <p:cNvSpPr>
            <a:spLocks/>
          </p:cNvSpPr>
          <p:nvPr/>
        </p:nvSpPr>
        <p:spPr bwMode="auto">
          <a:xfrm rot="5400000">
            <a:off x="2952696" y="2936875"/>
            <a:ext cx="660400" cy="15240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5F6840A-C0DA-4F85-9205-9952A0A37FA3}"/>
              </a:ext>
            </a:extLst>
          </p:cNvPr>
          <p:cNvSpPr>
            <a:spLocks/>
          </p:cNvSpPr>
          <p:nvPr/>
        </p:nvSpPr>
        <p:spPr bwMode="auto">
          <a:xfrm rot="5400000">
            <a:off x="3028896" y="2860675"/>
            <a:ext cx="660400" cy="16764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17FE4A0-B413-4264-8450-ED4FF218135E}"/>
              </a:ext>
            </a:extLst>
          </p:cNvPr>
          <p:cNvSpPr>
            <a:spLocks/>
          </p:cNvSpPr>
          <p:nvPr/>
        </p:nvSpPr>
        <p:spPr bwMode="auto">
          <a:xfrm rot="5400000">
            <a:off x="3105096" y="2784475"/>
            <a:ext cx="660400" cy="18288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A3D1522-F1D8-40E6-9F1C-87A6C9A0F2C5}"/>
              </a:ext>
            </a:extLst>
          </p:cNvPr>
          <p:cNvSpPr>
            <a:spLocks/>
          </p:cNvSpPr>
          <p:nvPr/>
        </p:nvSpPr>
        <p:spPr bwMode="auto">
          <a:xfrm rot="5400000">
            <a:off x="2644721" y="3222625"/>
            <a:ext cx="660400" cy="9144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7E08AB0B-83B8-4623-A0BC-EE98CEB2736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6396" y="3609975"/>
            <a:ext cx="762000" cy="152400"/>
            <a:chOff x="576" y="1440"/>
            <a:chExt cx="480" cy="96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40F4D9A-C033-448B-A461-3891921A7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127E7173-941C-4F21-A3B1-34A2C4BB6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" name="Line 12">
            <a:extLst>
              <a:ext uri="{FF2B5EF4-FFF2-40B4-BE49-F238E27FC236}">
                <a16:creationId xmlns:a16="http://schemas.microsoft.com/office/drawing/2014/main" id="{6A2A07EF-DEF5-409F-A41D-3A4F000410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1196" y="3705225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AE73B4D0-9E56-495C-874C-0A4EE0745693}"/>
              </a:ext>
            </a:extLst>
          </p:cNvPr>
          <p:cNvGrpSpPr>
            <a:grpSpLocks/>
          </p:cNvGrpSpPr>
          <p:nvPr/>
        </p:nvGrpSpPr>
        <p:grpSpPr bwMode="auto">
          <a:xfrm>
            <a:off x="2368496" y="2911475"/>
            <a:ext cx="914400" cy="731838"/>
            <a:chOff x="1152" y="3024"/>
            <a:chExt cx="576" cy="461"/>
          </a:xfrm>
        </p:grpSpPr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F04868DA-4C0F-447D-8988-3C3B9A99F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E35B25E1-F604-4F2F-A160-F781C3363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4F10AD7-4BE8-4341-A043-A8ED75DFE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6375AED-FF64-41A6-9D60-77CF5E9D0ADC}"/>
              </a:ext>
            </a:extLst>
          </p:cNvPr>
          <p:cNvGrpSpPr>
            <a:grpSpLocks/>
          </p:cNvGrpSpPr>
          <p:nvPr/>
        </p:nvGrpSpPr>
        <p:grpSpPr bwMode="auto">
          <a:xfrm>
            <a:off x="3054296" y="2911475"/>
            <a:ext cx="914400" cy="731838"/>
            <a:chOff x="1152" y="3024"/>
            <a:chExt cx="576" cy="461"/>
          </a:xfrm>
        </p:grpSpPr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F29FD5CF-8709-4090-8A1E-A75F20E69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A91E2A05-704B-4CD1-A2D7-BF3288EFB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411B164-C8BA-4561-B601-B36F397B6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4" name="Line 21">
            <a:extLst>
              <a:ext uri="{FF2B5EF4-FFF2-40B4-BE49-F238E27FC236}">
                <a16:creationId xmlns:a16="http://schemas.microsoft.com/office/drawing/2014/main" id="{56399AF6-0B0C-441D-A532-315D0520C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746" y="368935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D96217B-8B98-4BD0-A3D7-FA85FDF51F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746" y="3689350"/>
            <a:ext cx="304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50B1F7E3-3276-4B9F-867B-9A5901227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2896" y="3705225"/>
            <a:ext cx="304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567FB1C0-5547-40FF-8914-5C1DD2903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3571" y="370205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179FEE7B-38A8-4186-97BD-FBF8AA0C2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746" y="368935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CAD4F71E-EF77-4165-96CF-B33F134122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096" y="3705225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F4936CCB-7731-4FC2-B559-6AE01211AE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7996" y="3686175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BB1859DA-CA6D-47B1-89C8-129140D9C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746" y="368935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6BE56102-5D3B-48E2-975F-D54AEBA63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296" y="3705225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B7B2A737-12FB-45D8-A703-7858E32CF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746" y="3689350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BF489381-C2AD-4A21-8F56-679FBDFC7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8796" y="3705225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BFA94DEA-F7DB-4A0D-9742-77C972FA33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746" y="368935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130899B8-64CF-4F12-BCCC-9F7930855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4996" y="3705225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7" name="Group 34">
            <a:extLst>
              <a:ext uri="{FF2B5EF4-FFF2-40B4-BE49-F238E27FC236}">
                <a16:creationId xmlns:a16="http://schemas.microsoft.com/office/drawing/2014/main" id="{A0FAD0D6-DB7D-4C42-9A88-75E03429EB47}"/>
              </a:ext>
            </a:extLst>
          </p:cNvPr>
          <p:cNvGrpSpPr>
            <a:grpSpLocks/>
          </p:cNvGrpSpPr>
          <p:nvPr/>
        </p:nvGrpSpPr>
        <p:grpSpPr bwMode="auto">
          <a:xfrm>
            <a:off x="3740096" y="2911475"/>
            <a:ext cx="914400" cy="731838"/>
            <a:chOff x="1152" y="3024"/>
            <a:chExt cx="576" cy="461"/>
          </a:xfrm>
        </p:grpSpPr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B741AF5E-1757-48CE-A831-0DB96B21E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0307711B-492F-4CB1-A3C6-7E5AB930A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K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189B9E57-BBEB-4729-80A0-D1B8C8637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" name="Group 38">
            <a:extLst>
              <a:ext uri="{FF2B5EF4-FFF2-40B4-BE49-F238E27FC236}">
                <a16:creationId xmlns:a16="http://schemas.microsoft.com/office/drawing/2014/main" id="{A4F73486-2D3E-484B-AA50-0635FBC1F8C4}"/>
              </a:ext>
            </a:extLst>
          </p:cNvPr>
          <p:cNvGrpSpPr>
            <a:grpSpLocks/>
          </p:cNvGrpSpPr>
          <p:nvPr/>
        </p:nvGrpSpPr>
        <p:grpSpPr bwMode="auto">
          <a:xfrm>
            <a:off x="2368496" y="2911475"/>
            <a:ext cx="914400" cy="731838"/>
            <a:chOff x="1152" y="3024"/>
            <a:chExt cx="576" cy="461"/>
          </a:xfrm>
        </p:grpSpPr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81A39373-A1BE-4703-BCDE-C4E8C2543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3" name="Text Box 40">
              <a:extLst>
                <a:ext uri="{FF2B5EF4-FFF2-40B4-BE49-F238E27FC236}">
                  <a16:creationId xmlns:a16="http://schemas.microsoft.com/office/drawing/2014/main" id="{72D2284D-C5FB-4EAB-957E-7B1EA0F17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0A06AC24-B0D0-4298-8252-565EED670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" name="Group 42">
            <a:extLst>
              <a:ext uri="{FF2B5EF4-FFF2-40B4-BE49-F238E27FC236}">
                <a16:creationId xmlns:a16="http://schemas.microsoft.com/office/drawing/2014/main" id="{75E45213-A911-48A8-9AFF-FB4E03AA99BD}"/>
              </a:ext>
            </a:extLst>
          </p:cNvPr>
          <p:cNvGrpSpPr>
            <a:grpSpLocks/>
          </p:cNvGrpSpPr>
          <p:nvPr/>
        </p:nvGrpSpPr>
        <p:grpSpPr bwMode="auto">
          <a:xfrm>
            <a:off x="3206696" y="2911475"/>
            <a:ext cx="914400" cy="731838"/>
            <a:chOff x="1152" y="3024"/>
            <a:chExt cx="576" cy="461"/>
          </a:xfrm>
        </p:grpSpPr>
        <p:sp>
          <p:nvSpPr>
            <p:cNvPr id="46" name="Text Box 43">
              <a:extLst>
                <a:ext uri="{FF2B5EF4-FFF2-40B4-BE49-F238E27FC236}">
                  <a16:creationId xmlns:a16="http://schemas.microsoft.com/office/drawing/2014/main" id="{976255A4-BFB5-41D9-BCCC-2E4FC8A09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" name="Text Box 44">
              <a:extLst>
                <a:ext uri="{FF2B5EF4-FFF2-40B4-BE49-F238E27FC236}">
                  <a16:creationId xmlns:a16="http://schemas.microsoft.com/office/drawing/2014/main" id="{991297A6-761D-4B8F-B9B2-DBCD9DDD1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E7AF2C61-9562-4153-B6D4-AE4864091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9" name="Line 46">
            <a:extLst>
              <a:ext uri="{FF2B5EF4-FFF2-40B4-BE49-F238E27FC236}">
                <a16:creationId xmlns:a16="http://schemas.microsoft.com/office/drawing/2014/main" id="{58830439-51DC-4D56-9163-EECAE47A02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5971" y="370205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0" name="Group 47">
            <a:extLst>
              <a:ext uri="{FF2B5EF4-FFF2-40B4-BE49-F238E27FC236}">
                <a16:creationId xmlns:a16="http://schemas.microsoft.com/office/drawing/2014/main" id="{CB11D657-4E59-4BFD-B643-F3BA621CB525}"/>
              </a:ext>
            </a:extLst>
          </p:cNvPr>
          <p:cNvGrpSpPr>
            <a:grpSpLocks/>
          </p:cNvGrpSpPr>
          <p:nvPr/>
        </p:nvGrpSpPr>
        <p:grpSpPr bwMode="auto">
          <a:xfrm>
            <a:off x="3892496" y="2911475"/>
            <a:ext cx="914400" cy="731838"/>
            <a:chOff x="1152" y="3024"/>
            <a:chExt cx="576" cy="461"/>
          </a:xfrm>
        </p:grpSpPr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B0E06816-8C1F-475A-A8AE-2CC1DB678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Text Box 49">
              <a:extLst>
                <a:ext uri="{FF2B5EF4-FFF2-40B4-BE49-F238E27FC236}">
                  <a16:creationId xmlns:a16="http://schemas.microsoft.com/office/drawing/2014/main" id="{5602BD97-93A7-4A32-BE93-06F3B985B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K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590091A0-1081-4C6D-AE5D-02B421699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51">
            <a:extLst>
              <a:ext uri="{FF2B5EF4-FFF2-40B4-BE49-F238E27FC236}">
                <a16:creationId xmlns:a16="http://schemas.microsoft.com/office/drawing/2014/main" id="{B4D9700C-19B0-438F-8931-79865B77F609}"/>
              </a:ext>
            </a:extLst>
          </p:cNvPr>
          <p:cNvGrpSpPr>
            <a:grpSpLocks/>
          </p:cNvGrpSpPr>
          <p:nvPr/>
        </p:nvGrpSpPr>
        <p:grpSpPr bwMode="auto">
          <a:xfrm>
            <a:off x="2368496" y="2911475"/>
            <a:ext cx="914400" cy="731838"/>
            <a:chOff x="1152" y="3024"/>
            <a:chExt cx="576" cy="461"/>
          </a:xfrm>
        </p:grpSpPr>
        <p:sp>
          <p:nvSpPr>
            <p:cNvPr id="55" name="Text Box 52">
              <a:extLst>
                <a:ext uri="{FF2B5EF4-FFF2-40B4-BE49-F238E27FC236}">
                  <a16:creationId xmlns:a16="http://schemas.microsoft.com/office/drawing/2014/main" id="{6BEF9462-FA21-40FE-ABBA-9C318C538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Text Box 53">
              <a:extLst>
                <a:ext uri="{FF2B5EF4-FFF2-40B4-BE49-F238E27FC236}">
                  <a16:creationId xmlns:a16="http://schemas.microsoft.com/office/drawing/2014/main" id="{3362A514-35A7-4EDB-BFA1-6C6E9A94C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9DD465E3-8788-4A66-9A2A-C23EDCC10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8" name="Group 55">
            <a:extLst>
              <a:ext uri="{FF2B5EF4-FFF2-40B4-BE49-F238E27FC236}">
                <a16:creationId xmlns:a16="http://schemas.microsoft.com/office/drawing/2014/main" id="{6BF4C763-B7D7-401C-8D96-021AF23F14ED}"/>
              </a:ext>
            </a:extLst>
          </p:cNvPr>
          <p:cNvGrpSpPr>
            <a:grpSpLocks/>
          </p:cNvGrpSpPr>
          <p:nvPr/>
        </p:nvGrpSpPr>
        <p:grpSpPr bwMode="auto">
          <a:xfrm>
            <a:off x="3663896" y="2911475"/>
            <a:ext cx="914400" cy="731838"/>
            <a:chOff x="1152" y="3024"/>
            <a:chExt cx="576" cy="461"/>
          </a:xfrm>
        </p:grpSpPr>
        <p:sp>
          <p:nvSpPr>
            <p:cNvPr id="59" name="Text Box 56">
              <a:extLst>
                <a:ext uri="{FF2B5EF4-FFF2-40B4-BE49-F238E27FC236}">
                  <a16:creationId xmlns:a16="http://schemas.microsoft.com/office/drawing/2014/main" id="{5919CBD9-FBBB-4EA8-ABBA-E312C908B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Text Box 57">
              <a:extLst>
                <a:ext uri="{FF2B5EF4-FFF2-40B4-BE49-F238E27FC236}">
                  <a16:creationId xmlns:a16="http://schemas.microsoft.com/office/drawing/2014/main" id="{C0F9DF71-4E05-4174-9F8B-8085523FF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B54FA559-298A-4A04-84F4-B68BA53B1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2" name="Line 59">
            <a:extLst>
              <a:ext uri="{FF2B5EF4-FFF2-40B4-BE49-F238E27FC236}">
                <a16:creationId xmlns:a16="http://schemas.microsoft.com/office/drawing/2014/main" id="{AE55E2DF-E880-4F10-BEE4-8B6A628A49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7296" y="3705225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3" name="Group 60">
            <a:extLst>
              <a:ext uri="{FF2B5EF4-FFF2-40B4-BE49-F238E27FC236}">
                <a16:creationId xmlns:a16="http://schemas.microsoft.com/office/drawing/2014/main" id="{9DBAAABE-1FC0-432B-9254-D8C1A2977C53}"/>
              </a:ext>
            </a:extLst>
          </p:cNvPr>
          <p:cNvGrpSpPr>
            <a:grpSpLocks/>
          </p:cNvGrpSpPr>
          <p:nvPr/>
        </p:nvGrpSpPr>
        <p:grpSpPr bwMode="auto">
          <a:xfrm>
            <a:off x="4349696" y="2911475"/>
            <a:ext cx="914400" cy="731838"/>
            <a:chOff x="1152" y="3024"/>
            <a:chExt cx="576" cy="461"/>
          </a:xfrm>
        </p:grpSpPr>
        <p:sp>
          <p:nvSpPr>
            <p:cNvPr id="64" name="Text Box 61">
              <a:extLst>
                <a:ext uri="{FF2B5EF4-FFF2-40B4-BE49-F238E27FC236}">
                  <a16:creationId xmlns:a16="http://schemas.microsoft.com/office/drawing/2014/main" id="{56E4E307-F6DF-468D-BE83-02BA9AF74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Text Box 62">
              <a:extLst>
                <a:ext uri="{FF2B5EF4-FFF2-40B4-BE49-F238E27FC236}">
                  <a16:creationId xmlns:a16="http://schemas.microsoft.com/office/drawing/2014/main" id="{2EB2DE15-0B3B-4DEB-9EAF-5D53609E1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K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20BD98BB-CA76-430E-92B0-BF589FE2B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7" name="Group 64">
            <a:extLst>
              <a:ext uri="{FF2B5EF4-FFF2-40B4-BE49-F238E27FC236}">
                <a16:creationId xmlns:a16="http://schemas.microsoft.com/office/drawing/2014/main" id="{230C3AE2-5D9A-4DAB-893D-5EC810A3C618}"/>
              </a:ext>
            </a:extLst>
          </p:cNvPr>
          <p:cNvGrpSpPr>
            <a:grpSpLocks/>
          </p:cNvGrpSpPr>
          <p:nvPr/>
        </p:nvGrpSpPr>
        <p:grpSpPr bwMode="auto">
          <a:xfrm>
            <a:off x="2368496" y="2911475"/>
            <a:ext cx="914400" cy="731838"/>
            <a:chOff x="1152" y="3024"/>
            <a:chExt cx="576" cy="461"/>
          </a:xfrm>
        </p:grpSpPr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1BA7D7A6-F262-4F7C-B423-0F060438E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72D98AFD-83FA-45B1-AB7A-F91E308A7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FB56E05C-8CDB-42D0-ADF6-12A3B1F64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1" name="Group 68">
            <a:extLst>
              <a:ext uri="{FF2B5EF4-FFF2-40B4-BE49-F238E27FC236}">
                <a16:creationId xmlns:a16="http://schemas.microsoft.com/office/drawing/2014/main" id="{87887626-E6E8-49F0-BAD0-9AF391F3DD9C}"/>
              </a:ext>
            </a:extLst>
          </p:cNvPr>
          <p:cNvGrpSpPr>
            <a:grpSpLocks/>
          </p:cNvGrpSpPr>
          <p:nvPr/>
        </p:nvGrpSpPr>
        <p:grpSpPr bwMode="auto">
          <a:xfrm>
            <a:off x="3359096" y="2911475"/>
            <a:ext cx="914400" cy="731838"/>
            <a:chOff x="1152" y="3024"/>
            <a:chExt cx="576" cy="461"/>
          </a:xfrm>
        </p:grpSpPr>
        <p:sp>
          <p:nvSpPr>
            <p:cNvPr id="72" name="Text Box 69">
              <a:extLst>
                <a:ext uri="{FF2B5EF4-FFF2-40B4-BE49-F238E27FC236}">
                  <a16:creationId xmlns:a16="http://schemas.microsoft.com/office/drawing/2014/main" id="{0AC790FA-4169-49A7-AD1D-E114031CE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3" name="Text Box 70">
              <a:extLst>
                <a:ext uri="{FF2B5EF4-FFF2-40B4-BE49-F238E27FC236}">
                  <a16:creationId xmlns:a16="http://schemas.microsoft.com/office/drawing/2014/main" id="{03716C21-5972-46CE-964D-2F14FCD41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B2829575-0C03-42B9-9022-FB57B61F8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5" name="Line 72">
            <a:extLst>
              <a:ext uri="{FF2B5EF4-FFF2-40B4-BE49-F238E27FC236}">
                <a16:creationId xmlns:a16="http://schemas.microsoft.com/office/drawing/2014/main" id="{CE9A1DF1-6DD8-418D-9D30-D0451FE0CA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8371" y="3705225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6" name="Group 73">
            <a:extLst>
              <a:ext uri="{FF2B5EF4-FFF2-40B4-BE49-F238E27FC236}">
                <a16:creationId xmlns:a16="http://schemas.microsoft.com/office/drawing/2014/main" id="{262B8FE2-511C-45D3-A9AE-00EE94AC1237}"/>
              </a:ext>
            </a:extLst>
          </p:cNvPr>
          <p:cNvGrpSpPr>
            <a:grpSpLocks/>
          </p:cNvGrpSpPr>
          <p:nvPr/>
        </p:nvGrpSpPr>
        <p:grpSpPr bwMode="auto">
          <a:xfrm>
            <a:off x="4044896" y="2916238"/>
            <a:ext cx="914400" cy="731837"/>
            <a:chOff x="1152" y="3024"/>
            <a:chExt cx="576" cy="461"/>
          </a:xfrm>
        </p:grpSpPr>
        <p:sp>
          <p:nvSpPr>
            <p:cNvPr id="77" name="Text Box 74">
              <a:extLst>
                <a:ext uri="{FF2B5EF4-FFF2-40B4-BE49-F238E27FC236}">
                  <a16:creationId xmlns:a16="http://schemas.microsoft.com/office/drawing/2014/main" id="{9A166764-3579-4157-908D-96962AF4F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" name="Text Box 75">
              <a:extLst>
                <a:ext uri="{FF2B5EF4-FFF2-40B4-BE49-F238E27FC236}">
                  <a16:creationId xmlns:a16="http://schemas.microsoft.com/office/drawing/2014/main" id="{04D3EBE5-C8DD-42A8-A055-879D31DC1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K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571C6539-1A58-4F6F-A8F8-2C8228DF5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0" name="Group 77">
            <a:extLst>
              <a:ext uri="{FF2B5EF4-FFF2-40B4-BE49-F238E27FC236}">
                <a16:creationId xmlns:a16="http://schemas.microsoft.com/office/drawing/2014/main" id="{52A66B5D-F80A-48C3-A56D-13D8B00F96EB}"/>
              </a:ext>
            </a:extLst>
          </p:cNvPr>
          <p:cNvGrpSpPr>
            <a:grpSpLocks/>
          </p:cNvGrpSpPr>
          <p:nvPr/>
        </p:nvGrpSpPr>
        <p:grpSpPr bwMode="auto">
          <a:xfrm>
            <a:off x="2368496" y="2911475"/>
            <a:ext cx="914400" cy="731838"/>
            <a:chOff x="1152" y="3024"/>
            <a:chExt cx="576" cy="461"/>
          </a:xfrm>
        </p:grpSpPr>
        <p:sp>
          <p:nvSpPr>
            <p:cNvPr id="81" name="Text Box 78">
              <a:extLst>
                <a:ext uri="{FF2B5EF4-FFF2-40B4-BE49-F238E27FC236}">
                  <a16:creationId xmlns:a16="http://schemas.microsoft.com/office/drawing/2014/main" id="{F75388B9-25E7-44E4-A706-34FAD3B9A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Text Box 79">
              <a:extLst>
                <a:ext uri="{FF2B5EF4-FFF2-40B4-BE49-F238E27FC236}">
                  <a16:creationId xmlns:a16="http://schemas.microsoft.com/office/drawing/2014/main" id="{58C5730A-CD90-47B8-B9BF-68A7BCE40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986D8F01-629D-4AC9-9F20-B6F7B3367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81">
            <a:extLst>
              <a:ext uri="{FF2B5EF4-FFF2-40B4-BE49-F238E27FC236}">
                <a16:creationId xmlns:a16="http://schemas.microsoft.com/office/drawing/2014/main" id="{B9ABE284-AE38-47F4-9102-6E0EBBEE3BFE}"/>
              </a:ext>
            </a:extLst>
          </p:cNvPr>
          <p:cNvGrpSpPr>
            <a:grpSpLocks/>
          </p:cNvGrpSpPr>
          <p:nvPr/>
        </p:nvGrpSpPr>
        <p:grpSpPr bwMode="auto">
          <a:xfrm>
            <a:off x="3816296" y="2911475"/>
            <a:ext cx="914400" cy="731838"/>
            <a:chOff x="1152" y="3024"/>
            <a:chExt cx="576" cy="461"/>
          </a:xfrm>
        </p:grpSpPr>
        <p:sp>
          <p:nvSpPr>
            <p:cNvPr id="85" name="Text Box 82">
              <a:extLst>
                <a:ext uri="{FF2B5EF4-FFF2-40B4-BE49-F238E27FC236}">
                  <a16:creationId xmlns:a16="http://schemas.microsoft.com/office/drawing/2014/main" id="{6180F9C5-C305-4447-AA5A-6020CDDE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" name="Text Box 83">
              <a:extLst>
                <a:ext uri="{FF2B5EF4-FFF2-40B4-BE49-F238E27FC236}">
                  <a16:creationId xmlns:a16="http://schemas.microsoft.com/office/drawing/2014/main" id="{A0DB5EC6-956E-42F2-991D-AC07881D2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78E566F9-7123-4FE7-92B3-CC1EABA61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8" name="Line 85">
            <a:extLst>
              <a:ext uri="{FF2B5EF4-FFF2-40B4-BE49-F238E27FC236}">
                <a16:creationId xmlns:a16="http://schemas.microsoft.com/office/drawing/2014/main" id="{F5B593C8-83AB-490B-9311-C428FDE66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9696" y="3705225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9" name="Group 86">
            <a:extLst>
              <a:ext uri="{FF2B5EF4-FFF2-40B4-BE49-F238E27FC236}">
                <a16:creationId xmlns:a16="http://schemas.microsoft.com/office/drawing/2014/main" id="{300B2C0C-EE07-44C5-9F52-16179DC3A420}"/>
              </a:ext>
            </a:extLst>
          </p:cNvPr>
          <p:cNvGrpSpPr>
            <a:grpSpLocks/>
          </p:cNvGrpSpPr>
          <p:nvPr/>
        </p:nvGrpSpPr>
        <p:grpSpPr bwMode="auto">
          <a:xfrm>
            <a:off x="4502096" y="2911475"/>
            <a:ext cx="914400" cy="731838"/>
            <a:chOff x="1152" y="3024"/>
            <a:chExt cx="576" cy="461"/>
          </a:xfrm>
        </p:grpSpPr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D973F6E5-E7E5-43E3-AD17-C5C04AE2C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C5269F9A-F6A8-4D02-92BA-D0FCE34F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K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90F2D6C7-710E-454C-98E3-C5CF231F1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3" name="Group 90">
            <a:extLst>
              <a:ext uri="{FF2B5EF4-FFF2-40B4-BE49-F238E27FC236}">
                <a16:creationId xmlns:a16="http://schemas.microsoft.com/office/drawing/2014/main" id="{A7B2037A-3C94-43A6-9E28-69A545496FBD}"/>
              </a:ext>
            </a:extLst>
          </p:cNvPr>
          <p:cNvGrpSpPr>
            <a:grpSpLocks/>
          </p:cNvGrpSpPr>
          <p:nvPr/>
        </p:nvGrpSpPr>
        <p:grpSpPr bwMode="auto">
          <a:xfrm>
            <a:off x="2368496" y="2911475"/>
            <a:ext cx="914400" cy="731838"/>
            <a:chOff x="1152" y="3024"/>
            <a:chExt cx="576" cy="461"/>
          </a:xfrm>
        </p:grpSpPr>
        <p:sp>
          <p:nvSpPr>
            <p:cNvPr id="94" name="Text Box 91">
              <a:extLst>
                <a:ext uri="{FF2B5EF4-FFF2-40B4-BE49-F238E27FC236}">
                  <a16:creationId xmlns:a16="http://schemas.microsoft.com/office/drawing/2014/main" id="{955B82E6-23D2-4E3D-8A70-44BEBB69A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5" name="Text Box 92">
              <a:extLst>
                <a:ext uri="{FF2B5EF4-FFF2-40B4-BE49-F238E27FC236}">
                  <a16:creationId xmlns:a16="http://schemas.microsoft.com/office/drawing/2014/main" id="{66B90412-60E7-44AB-AED5-6693F8684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04301D81-D3D7-4492-B02D-F43E173AB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7" name="Group 94">
            <a:extLst>
              <a:ext uri="{FF2B5EF4-FFF2-40B4-BE49-F238E27FC236}">
                <a16:creationId xmlns:a16="http://schemas.microsoft.com/office/drawing/2014/main" id="{CABFB6F5-D19A-427C-9F35-2F0450259DBE}"/>
              </a:ext>
            </a:extLst>
          </p:cNvPr>
          <p:cNvGrpSpPr>
            <a:grpSpLocks/>
          </p:cNvGrpSpPr>
          <p:nvPr/>
        </p:nvGrpSpPr>
        <p:grpSpPr bwMode="auto">
          <a:xfrm>
            <a:off x="3511496" y="2911475"/>
            <a:ext cx="914400" cy="731838"/>
            <a:chOff x="1152" y="3024"/>
            <a:chExt cx="576" cy="461"/>
          </a:xfrm>
        </p:grpSpPr>
        <p:sp>
          <p:nvSpPr>
            <p:cNvPr id="98" name="Text Box 95">
              <a:extLst>
                <a:ext uri="{FF2B5EF4-FFF2-40B4-BE49-F238E27FC236}">
                  <a16:creationId xmlns:a16="http://schemas.microsoft.com/office/drawing/2014/main" id="{2221164C-1EBA-46D2-B880-FB0F4E8B0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9" name="Text Box 96">
              <a:extLst>
                <a:ext uri="{FF2B5EF4-FFF2-40B4-BE49-F238E27FC236}">
                  <a16:creationId xmlns:a16="http://schemas.microsoft.com/office/drawing/2014/main" id="{912B4F26-AA9C-4FE2-A227-176B4E8FA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00" name="Line 97">
              <a:extLst>
                <a:ext uri="{FF2B5EF4-FFF2-40B4-BE49-F238E27FC236}">
                  <a16:creationId xmlns:a16="http://schemas.microsoft.com/office/drawing/2014/main" id="{151A77E1-7FFF-46D5-B27E-04E2FD0C3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1" name="Line 98">
            <a:extLst>
              <a:ext uri="{FF2B5EF4-FFF2-40B4-BE49-F238E27FC236}">
                <a16:creationId xmlns:a16="http://schemas.microsoft.com/office/drawing/2014/main" id="{46D894C9-3FE8-4DCC-B6D9-1BE8E13BA6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4896" y="3705225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2" name="Group 99">
            <a:extLst>
              <a:ext uri="{FF2B5EF4-FFF2-40B4-BE49-F238E27FC236}">
                <a16:creationId xmlns:a16="http://schemas.microsoft.com/office/drawing/2014/main" id="{D7FFDFCA-0EEE-4072-826B-9AA075A28F2C}"/>
              </a:ext>
            </a:extLst>
          </p:cNvPr>
          <p:cNvGrpSpPr>
            <a:grpSpLocks/>
          </p:cNvGrpSpPr>
          <p:nvPr/>
        </p:nvGrpSpPr>
        <p:grpSpPr bwMode="auto">
          <a:xfrm>
            <a:off x="4181421" y="2927350"/>
            <a:ext cx="914400" cy="731838"/>
            <a:chOff x="1152" y="3024"/>
            <a:chExt cx="576" cy="461"/>
          </a:xfrm>
        </p:grpSpPr>
        <p:sp>
          <p:nvSpPr>
            <p:cNvPr id="103" name="Text Box 100">
              <a:extLst>
                <a:ext uri="{FF2B5EF4-FFF2-40B4-BE49-F238E27FC236}">
                  <a16:creationId xmlns:a16="http://schemas.microsoft.com/office/drawing/2014/main" id="{5009D282-32A0-4EEA-9E4C-96DC16787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4" name="Text Box 101">
              <a:extLst>
                <a:ext uri="{FF2B5EF4-FFF2-40B4-BE49-F238E27FC236}">
                  <a16:creationId xmlns:a16="http://schemas.microsoft.com/office/drawing/2014/main" id="{3C6C0C3F-7EBF-4CDE-AF2E-AF1E0378C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K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05" name="Line 102">
              <a:extLst>
                <a:ext uri="{FF2B5EF4-FFF2-40B4-BE49-F238E27FC236}">
                  <a16:creationId xmlns:a16="http://schemas.microsoft.com/office/drawing/2014/main" id="{2FD2450C-6FEF-4C5E-8E2A-2E637F4C1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6" name="Group 104">
            <a:extLst>
              <a:ext uri="{FF2B5EF4-FFF2-40B4-BE49-F238E27FC236}">
                <a16:creationId xmlns:a16="http://schemas.microsoft.com/office/drawing/2014/main" id="{02617A19-1C49-4275-80FB-E367912836C8}"/>
              </a:ext>
            </a:extLst>
          </p:cNvPr>
          <p:cNvGrpSpPr>
            <a:grpSpLocks/>
          </p:cNvGrpSpPr>
          <p:nvPr/>
        </p:nvGrpSpPr>
        <p:grpSpPr bwMode="auto">
          <a:xfrm>
            <a:off x="2381196" y="4892675"/>
            <a:ext cx="2921000" cy="1155700"/>
            <a:chOff x="2264" y="2440"/>
            <a:chExt cx="1840" cy="728"/>
          </a:xfrm>
        </p:grpSpPr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FB964316-1437-4978-BB29-E5AE5C98FD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10" y="2360"/>
              <a:ext cx="416" cy="1152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315 h 720"/>
                <a:gd name="T4" fmla="*/ 229 w 496"/>
                <a:gd name="T5" fmla="*/ 630 h 720"/>
                <a:gd name="T6" fmla="*/ 16 w 496"/>
                <a:gd name="T7" fmla="*/ 942 h 720"/>
                <a:gd name="T8" fmla="*/ 229 w 496"/>
                <a:gd name="T9" fmla="*/ 1258 h 720"/>
                <a:gd name="T10" fmla="*/ 16 w 496"/>
                <a:gd name="T11" fmla="*/ 1571 h 720"/>
                <a:gd name="T12" fmla="*/ 229 w 496"/>
                <a:gd name="T13" fmla="*/ 1890 h 720"/>
                <a:gd name="T14" fmla="*/ 16 w 496"/>
                <a:gd name="T15" fmla="*/ 2205 h 720"/>
                <a:gd name="T16" fmla="*/ 229 w 496"/>
                <a:gd name="T17" fmla="*/ 2514 h 720"/>
                <a:gd name="T18" fmla="*/ 16 w 496"/>
                <a:gd name="T19" fmla="*/ 2832 h 720"/>
                <a:gd name="T20" fmla="*/ 229 w 496"/>
                <a:gd name="T21" fmla="*/ 3146 h 720"/>
                <a:gd name="T22" fmla="*/ 16 w 496"/>
                <a:gd name="T23" fmla="*/ 3461 h 720"/>
                <a:gd name="T24" fmla="*/ 229 w 496"/>
                <a:gd name="T25" fmla="*/ 3776 h 720"/>
                <a:gd name="T26" fmla="*/ 16 w 496"/>
                <a:gd name="T27" fmla="*/ 4088 h 720"/>
                <a:gd name="T28" fmla="*/ 229 w 496"/>
                <a:gd name="T29" fmla="*/ 4403 h 720"/>
                <a:gd name="T30" fmla="*/ 112 w 496"/>
                <a:gd name="T31" fmla="*/ 4718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8" name="Group 106">
              <a:extLst>
                <a:ext uri="{FF2B5EF4-FFF2-40B4-BE49-F238E27FC236}">
                  <a16:creationId xmlns:a16="http://schemas.microsoft.com/office/drawing/2014/main" id="{FEE29984-8707-482C-A2E1-EB709939A67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72" y="2880"/>
              <a:ext cx="480" cy="96"/>
              <a:chOff x="576" y="1440"/>
              <a:chExt cx="480" cy="96"/>
            </a:xfrm>
          </p:grpSpPr>
          <p:sp>
            <p:nvSpPr>
              <p:cNvPr id="124" name="Rectangle 107">
                <a:extLst>
                  <a:ext uri="{FF2B5EF4-FFF2-40B4-BE49-F238E27FC236}">
                    <a16:creationId xmlns:a16="http://schemas.microsoft.com/office/drawing/2014/main" id="{E3DD44D1-4ADC-4E70-AF1A-A1D90EABA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440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5" name="Line 108">
                <a:extLst>
                  <a:ext uri="{FF2B5EF4-FFF2-40B4-BE49-F238E27FC236}">
                    <a16:creationId xmlns:a16="http://schemas.microsoft.com/office/drawing/2014/main" id="{7CA9B387-D3B9-4BC3-885F-95D0169B5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0" cy="48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9" name="Line 109">
              <a:extLst>
                <a:ext uri="{FF2B5EF4-FFF2-40B4-BE49-F238E27FC236}">
                  <a16:creationId xmlns:a16="http://schemas.microsoft.com/office/drawing/2014/main" id="{7F6391EA-3D8F-416E-BCA3-330A59760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2" y="2928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0" name="Group 110">
              <a:extLst>
                <a:ext uri="{FF2B5EF4-FFF2-40B4-BE49-F238E27FC236}">
                  <a16:creationId xmlns:a16="http://schemas.microsoft.com/office/drawing/2014/main" id="{D89525E1-F4D0-4D39-9873-DFA9D6740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4" y="2448"/>
              <a:ext cx="576" cy="461"/>
              <a:chOff x="1152" y="3024"/>
              <a:chExt cx="576" cy="461"/>
            </a:xfrm>
          </p:grpSpPr>
          <p:sp>
            <p:nvSpPr>
              <p:cNvPr id="121" name="Text Box 111">
                <a:extLst>
                  <a:ext uri="{FF2B5EF4-FFF2-40B4-BE49-F238E27FC236}">
                    <a16:creationId xmlns:a16="http://schemas.microsoft.com/office/drawing/2014/main" id="{88ED4D52-C1AC-4070-9844-2A9817500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2" name="Text Box 112">
                <a:extLst>
                  <a:ext uri="{FF2B5EF4-FFF2-40B4-BE49-F238E27FC236}">
                    <a16:creationId xmlns:a16="http://schemas.microsoft.com/office/drawing/2014/main" id="{106F9CD0-7F4B-43B9-B457-D64B747F4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đh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23" name="Line 113">
                <a:extLst>
                  <a:ext uri="{FF2B5EF4-FFF2-40B4-BE49-F238E27FC236}">
                    <a16:creationId xmlns:a16="http://schemas.microsoft.com/office/drawing/2014/main" id="{762DB8F6-C9A1-4A3C-9A4D-41C984A78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1" name="Line 114">
              <a:extLst>
                <a:ext uri="{FF2B5EF4-FFF2-40B4-BE49-F238E27FC236}">
                  <a16:creationId xmlns:a16="http://schemas.microsoft.com/office/drawing/2014/main" id="{FCB572F7-0DDC-45D9-BDAC-8891862FA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98" y="2938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2E65667-3AD6-4A9E-9AA4-2E41016B2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2448"/>
              <a:ext cx="576" cy="461"/>
              <a:chOff x="1152" y="3024"/>
              <a:chExt cx="576" cy="461"/>
            </a:xfrm>
          </p:grpSpPr>
          <p:sp>
            <p:nvSpPr>
              <p:cNvPr id="118" name="Text Box 116">
                <a:extLst>
                  <a:ext uri="{FF2B5EF4-FFF2-40B4-BE49-F238E27FC236}">
                    <a16:creationId xmlns:a16="http://schemas.microsoft.com/office/drawing/2014/main" id="{21D8A063-9086-4200-B532-1618ABF55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9" name="Text Box 117">
                <a:extLst>
                  <a:ext uri="{FF2B5EF4-FFF2-40B4-BE49-F238E27FC236}">
                    <a16:creationId xmlns:a16="http://schemas.microsoft.com/office/drawing/2014/main" id="{074BF55C-D752-4396-8E42-41B988DE2C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đh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20" name="Line 118">
                <a:extLst>
                  <a:ext uri="{FF2B5EF4-FFF2-40B4-BE49-F238E27FC236}">
                    <a16:creationId xmlns:a16="http://schemas.microsoft.com/office/drawing/2014/main" id="{5EF0C6AF-95EA-4C14-B396-2A8EA9B5A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3" name="Line 119">
              <a:extLst>
                <a:ext uri="{FF2B5EF4-FFF2-40B4-BE49-F238E27FC236}">
                  <a16:creationId xmlns:a16="http://schemas.microsoft.com/office/drawing/2014/main" id="{FE529ABE-4FBA-4E41-B441-80E66E64E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" y="2936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4" name="Group 120">
              <a:extLst>
                <a:ext uri="{FF2B5EF4-FFF2-40B4-BE49-F238E27FC236}">
                  <a16:creationId xmlns:a16="http://schemas.microsoft.com/office/drawing/2014/main" id="{DF0D3CE4-F038-4886-8E7C-6C44E7720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8" y="2440"/>
              <a:ext cx="576" cy="461"/>
              <a:chOff x="1152" y="3024"/>
              <a:chExt cx="576" cy="461"/>
            </a:xfrm>
          </p:grpSpPr>
          <p:sp>
            <p:nvSpPr>
              <p:cNvPr id="115" name="Text Box 121">
                <a:extLst>
                  <a:ext uri="{FF2B5EF4-FFF2-40B4-BE49-F238E27FC236}">
                    <a16:creationId xmlns:a16="http://schemas.microsoft.com/office/drawing/2014/main" id="{54355190-5F74-4F3D-A123-136D6C303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6" name="Text Box 122">
                <a:extLst>
                  <a:ext uri="{FF2B5EF4-FFF2-40B4-BE49-F238E27FC236}">
                    <a16:creationId xmlns:a16="http://schemas.microsoft.com/office/drawing/2014/main" id="{128550AE-7DF9-473F-9AA6-0881E1845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K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17" name="Line 123">
                <a:extLst>
                  <a:ext uri="{FF2B5EF4-FFF2-40B4-BE49-F238E27FC236}">
                    <a16:creationId xmlns:a16="http://schemas.microsoft.com/office/drawing/2014/main" id="{A6C41C66-61DA-45E2-8F05-768ADADA5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26" name="Rectangle 124">
            <a:extLst>
              <a:ext uri="{FF2B5EF4-FFF2-40B4-BE49-F238E27FC236}">
                <a16:creationId xmlns:a16="http://schemas.microsoft.com/office/drawing/2014/main" id="{6CEF6BFF-03FA-4827-8D0A-1D26DC7B9FA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26296" y="638175"/>
            <a:ext cx="762000" cy="457200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7" name="Rectangle 125">
            <a:extLst>
              <a:ext uri="{FF2B5EF4-FFF2-40B4-BE49-F238E27FC236}">
                <a16:creationId xmlns:a16="http://schemas.microsoft.com/office/drawing/2014/main" id="{B0AD285A-762E-4B98-B9C7-598345F1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896" y="3305175"/>
            <a:ext cx="3352800" cy="228600"/>
          </a:xfrm>
          <a:prstGeom prst="rect">
            <a:avLst/>
          </a:prstGeom>
          <a:noFill/>
          <a:ln w="3810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8" name="Group 126">
            <a:extLst>
              <a:ext uri="{FF2B5EF4-FFF2-40B4-BE49-F238E27FC236}">
                <a16:creationId xmlns:a16="http://schemas.microsoft.com/office/drawing/2014/main" id="{EECC5310-EB83-40D1-9AB2-DD3092EDC9D1}"/>
              </a:ext>
            </a:extLst>
          </p:cNvPr>
          <p:cNvGrpSpPr>
            <a:grpSpLocks/>
          </p:cNvGrpSpPr>
          <p:nvPr/>
        </p:nvGrpSpPr>
        <p:grpSpPr bwMode="auto">
          <a:xfrm>
            <a:off x="6330896" y="3276600"/>
            <a:ext cx="3352800" cy="304800"/>
            <a:chOff x="2880" y="2016"/>
            <a:chExt cx="2112" cy="192"/>
          </a:xfrm>
        </p:grpSpPr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36002033-3309-4560-A743-2924B3A91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016"/>
              <a:ext cx="2016" cy="48"/>
            </a:xfrm>
            <a:custGeom>
              <a:avLst/>
              <a:gdLst>
                <a:gd name="T0" fmla="*/ 0 w 2064"/>
                <a:gd name="T1" fmla="*/ 0 h 56"/>
                <a:gd name="T2" fmla="*/ 481 w 2064"/>
                <a:gd name="T3" fmla="*/ 26 h 56"/>
                <a:gd name="T4" fmla="*/ 1442 w 2064"/>
                <a:gd name="T5" fmla="*/ 26 h 56"/>
                <a:gd name="T6" fmla="*/ 1878 w 206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56"/>
                <a:gd name="T14" fmla="*/ 2064 w 206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56">
                  <a:moveTo>
                    <a:pt x="0" y="0"/>
                  </a:moveTo>
                  <a:cubicBezTo>
                    <a:pt x="132" y="20"/>
                    <a:pt x="264" y="40"/>
                    <a:pt x="528" y="48"/>
                  </a:cubicBezTo>
                  <a:cubicBezTo>
                    <a:pt x="792" y="56"/>
                    <a:pt x="1328" y="56"/>
                    <a:pt x="1584" y="48"/>
                  </a:cubicBezTo>
                  <a:cubicBezTo>
                    <a:pt x="1840" y="40"/>
                    <a:pt x="1984" y="8"/>
                    <a:pt x="2064" y="0"/>
                  </a:cubicBezTo>
                </a:path>
              </a:pathLst>
            </a:cu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0" name="Line 128">
              <a:extLst>
                <a:ext uri="{FF2B5EF4-FFF2-40B4-BE49-F238E27FC236}">
                  <a16:creationId xmlns:a16="http://schemas.microsoft.com/office/drawing/2014/main" id="{086CA737-CD05-4931-98BB-6C24F144D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016"/>
              <a:ext cx="48" cy="144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1" name="Line 129">
              <a:extLst>
                <a:ext uri="{FF2B5EF4-FFF2-40B4-BE49-F238E27FC236}">
                  <a16:creationId xmlns:a16="http://schemas.microsoft.com/office/drawing/2014/main" id="{C526C1CD-BE62-4B73-8CF9-EB2628168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016"/>
              <a:ext cx="48" cy="144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5DB7ED4F-E7E7-4B2A-BAA4-6FBEB493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160"/>
              <a:ext cx="2112" cy="48"/>
            </a:xfrm>
            <a:custGeom>
              <a:avLst/>
              <a:gdLst>
                <a:gd name="T0" fmla="*/ 0 w 2064"/>
                <a:gd name="T1" fmla="*/ 0 h 56"/>
                <a:gd name="T2" fmla="*/ 579 w 2064"/>
                <a:gd name="T3" fmla="*/ 26 h 56"/>
                <a:gd name="T4" fmla="*/ 1737 w 2064"/>
                <a:gd name="T5" fmla="*/ 26 h 56"/>
                <a:gd name="T6" fmla="*/ 2262 w 206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56"/>
                <a:gd name="T14" fmla="*/ 2064 w 206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56">
                  <a:moveTo>
                    <a:pt x="0" y="0"/>
                  </a:moveTo>
                  <a:cubicBezTo>
                    <a:pt x="132" y="20"/>
                    <a:pt x="264" y="40"/>
                    <a:pt x="528" y="48"/>
                  </a:cubicBezTo>
                  <a:cubicBezTo>
                    <a:pt x="792" y="56"/>
                    <a:pt x="1328" y="56"/>
                    <a:pt x="1584" y="48"/>
                  </a:cubicBezTo>
                  <a:cubicBezTo>
                    <a:pt x="1840" y="40"/>
                    <a:pt x="1984" y="8"/>
                    <a:pt x="2064" y="0"/>
                  </a:cubicBezTo>
                </a:path>
              </a:pathLst>
            </a:cu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3" name="Group 131">
            <a:extLst>
              <a:ext uri="{FF2B5EF4-FFF2-40B4-BE49-F238E27FC236}">
                <a16:creationId xmlns:a16="http://schemas.microsoft.com/office/drawing/2014/main" id="{EC46241F-ACAC-4B1F-AF90-7628F201398D}"/>
              </a:ext>
            </a:extLst>
          </p:cNvPr>
          <p:cNvGrpSpPr>
            <a:grpSpLocks/>
          </p:cNvGrpSpPr>
          <p:nvPr/>
        </p:nvGrpSpPr>
        <p:grpSpPr bwMode="auto">
          <a:xfrm>
            <a:off x="6288034" y="3243263"/>
            <a:ext cx="3409950" cy="406400"/>
            <a:chOff x="1326" y="3104"/>
            <a:chExt cx="2148" cy="256"/>
          </a:xfrm>
        </p:grpSpPr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B3088558-A1D8-466F-BCB9-5EFEAE087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3104"/>
              <a:ext cx="1968" cy="112"/>
            </a:xfrm>
            <a:custGeom>
              <a:avLst/>
              <a:gdLst>
                <a:gd name="T0" fmla="*/ 0 w 2112"/>
                <a:gd name="T1" fmla="*/ 0 h 112"/>
                <a:gd name="T2" fmla="*/ 470 w 2112"/>
                <a:gd name="T3" fmla="*/ 96 h 112"/>
                <a:gd name="T4" fmla="*/ 1157 w 2112"/>
                <a:gd name="T5" fmla="*/ 96 h 112"/>
                <a:gd name="T6" fmla="*/ 1592 w 2112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112"/>
                <a:gd name="T14" fmla="*/ 2112 w 2112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112">
                  <a:moveTo>
                    <a:pt x="0" y="0"/>
                  </a:moveTo>
                  <a:cubicBezTo>
                    <a:pt x="184" y="40"/>
                    <a:pt x="368" y="80"/>
                    <a:pt x="624" y="96"/>
                  </a:cubicBezTo>
                  <a:cubicBezTo>
                    <a:pt x="880" y="112"/>
                    <a:pt x="1288" y="112"/>
                    <a:pt x="1536" y="96"/>
                  </a:cubicBezTo>
                  <a:cubicBezTo>
                    <a:pt x="1784" y="80"/>
                    <a:pt x="1948" y="40"/>
                    <a:pt x="2112" y="0"/>
                  </a:cubicBezTo>
                </a:path>
              </a:pathLst>
            </a:cu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8AD43BD2-9AA3-41DE-89F3-F8B78A10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248"/>
              <a:ext cx="2112" cy="112"/>
            </a:xfrm>
            <a:custGeom>
              <a:avLst/>
              <a:gdLst>
                <a:gd name="T0" fmla="*/ 0 w 2112"/>
                <a:gd name="T1" fmla="*/ 0 h 112"/>
                <a:gd name="T2" fmla="*/ 624 w 2112"/>
                <a:gd name="T3" fmla="*/ 96 h 112"/>
                <a:gd name="T4" fmla="*/ 1536 w 2112"/>
                <a:gd name="T5" fmla="*/ 96 h 112"/>
                <a:gd name="T6" fmla="*/ 2112 w 2112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112"/>
                <a:gd name="T14" fmla="*/ 2112 w 2112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112">
                  <a:moveTo>
                    <a:pt x="0" y="0"/>
                  </a:moveTo>
                  <a:cubicBezTo>
                    <a:pt x="184" y="40"/>
                    <a:pt x="368" y="80"/>
                    <a:pt x="624" y="96"/>
                  </a:cubicBezTo>
                  <a:cubicBezTo>
                    <a:pt x="880" y="112"/>
                    <a:pt x="1288" y="112"/>
                    <a:pt x="1536" y="96"/>
                  </a:cubicBezTo>
                  <a:cubicBezTo>
                    <a:pt x="1784" y="80"/>
                    <a:pt x="1948" y="40"/>
                    <a:pt x="2112" y="0"/>
                  </a:cubicBezTo>
                </a:path>
              </a:pathLst>
            </a:cu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6" name="Line 134">
              <a:extLst>
                <a:ext uri="{FF2B5EF4-FFF2-40B4-BE49-F238E27FC236}">
                  <a16:creationId xmlns:a16="http://schemas.microsoft.com/office/drawing/2014/main" id="{E08D7249-9F4E-40DF-B8A7-0CA91FD19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6" y="3104"/>
              <a:ext cx="96" cy="144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7" name="Line 135">
              <a:extLst>
                <a:ext uri="{FF2B5EF4-FFF2-40B4-BE49-F238E27FC236}">
                  <a16:creationId xmlns:a16="http://schemas.microsoft.com/office/drawing/2014/main" id="{7E9C5E54-5B86-4A8D-B488-9D670689C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3104"/>
              <a:ext cx="96" cy="144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8" name="Rectangle 136">
            <a:extLst>
              <a:ext uri="{FF2B5EF4-FFF2-40B4-BE49-F238E27FC236}">
                <a16:creationId xmlns:a16="http://schemas.microsoft.com/office/drawing/2014/main" id="{A09D68AB-C025-46A9-9B8E-36395D6CBE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26296" y="2890838"/>
            <a:ext cx="762000" cy="457200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9" name="Rectangle 137">
            <a:extLst>
              <a:ext uri="{FF2B5EF4-FFF2-40B4-BE49-F238E27FC236}">
                <a16:creationId xmlns:a16="http://schemas.microsoft.com/office/drawing/2014/main" id="{2B7AC679-9B7A-4214-BAF8-487360FACB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26296" y="2938463"/>
            <a:ext cx="762000" cy="457200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40" name="Group 138">
            <a:extLst>
              <a:ext uri="{FF2B5EF4-FFF2-40B4-BE49-F238E27FC236}">
                <a16:creationId xmlns:a16="http://schemas.microsoft.com/office/drawing/2014/main" id="{A7500D2C-54DB-4D4F-9292-2F46D42EC3F1}"/>
              </a:ext>
            </a:extLst>
          </p:cNvPr>
          <p:cNvGrpSpPr>
            <a:grpSpLocks/>
          </p:cNvGrpSpPr>
          <p:nvPr/>
        </p:nvGrpSpPr>
        <p:grpSpPr bwMode="auto">
          <a:xfrm>
            <a:off x="5873696" y="3533775"/>
            <a:ext cx="4267200" cy="457200"/>
            <a:chOff x="1056" y="2640"/>
            <a:chExt cx="2688" cy="288"/>
          </a:xfrm>
        </p:grpSpPr>
        <p:sp>
          <p:nvSpPr>
            <p:cNvPr id="141" name="AutoShape 139">
              <a:extLst>
                <a:ext uri="{FF2B5EF4-FFF2-40B4-BE49-F238E27FC236}">
                  <a16:creationId xmlns:a16="http://schemas.microsoft.com/office/drawing/2014/main" id="{358DF434-06AA-4BC0-B973-34E4CE9FD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640"/>
              <a:ext cx="192" cy="192"/>
            </a:xfrm>
            <a:prstGeom prst="flowChartExtract">
              <a:avLst/>
            </a:prstGeom>
            <a:solidFill>
              <a:srgbClr val="5ED8E8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2" name="AutoShape 140">
              <a:extLst>
                <a:ext uri="{FF2B5EF4-FFF2-40B4-BE49-F238E27FC236}">
                  <a16:creationId xmlns:a16="http://schemas.microsoft.com/office/drawing/2014/main" id="{97F250D2-BE6F-4158-8653-B15586412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40"/>
              <a:ext cx="192" cy="192"/>
            </a:xfrm>
            <a:prstGeom prst="flowChartExtract">
              <a:avLst/>
            </a:prstGeom>
            <a:solidFill>
              <a:srgbClr val="5ED8E8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" name="Line 141">
              <a:extLst>
                <a:ext uri="{FF2B5EF4-FFF2-40B4-BE49-F238E27FC236}">
                  <a16:creationId xmlns:a16="http://schemas.microsoft.com/office/drawing/2014/main" id="{426E4E48-F2B5-464A-B6C9-47AC1A989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832"/>
              <a:ext cx="2688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" name="Line 142">
              <a:extLst>
                <a:ext uri="{FF2B5EF4-FFF2-40B4-BE49-F238E27FC236}">
                  <a16:creationId xmlns:a16="http://schemas.microsoft.com/office/drawing/2014/main" id="{BBB78BC4-A416-486D-A694-112C968CF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5" name="Line 143">
              <a:extLst>
                <a:ext uri="{FF2B5EF4-FFF2-40B4-BE49-F238E27FC236}">
                  <a16:creationId xmlns:a16="http://schemas.microsoft.com/office/drawing/2014/main" id="{4CD7777E-CB6D-4A66-A7EC-31C213ACF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6" name="Line 144">
              <a:extLst>
                <a:ext uri="{FF2B5EF4-FFF2-40B4-BE49-F238E27FC236}">
                  <a16:creationId xmlns:a16="http://schemas.microsoft.com/office/drawing/2014/main" id="{01F1D9A9-1738-4BD6-A126-A0C4C7C4A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7" name="Line 145">
              <a:extLst>
                <a:ext uri="{FF2B5EF4-FFF2-40B4-BE49-F238E27FC236}">
                  <a16:creationId xmlns:a16="http://schemas.microsoft.com/office/drawing/2014/main" id="{935F7AF2-9B47-45D1-A05B-8ED842BA9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id="{570DC132-982A-4BAB-9802-C126F47BA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9" name="Line 147">
              <a:extLst>
                <a:ext uri="{FF2B5EF4-FFF2-40B4-BE49-F238E27FC236}">
                  <a16:creationId xmlns:a16="http://schemas.microsoft.com/office/drawing/2014/main" id="{56A65E03-65E8-4B2D-9331-E52738D25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0" name="Line 148">
              <a:extLst>
                <a:ext uri="{FF2B5EF4-FFF2-40B4-BE49-F238E27FC236}">
                  <a16:creationId xmlns:a16="http://schemas.microsoft.com/office/drawing/2014/main" id="{4709A7B2-98CC-4F9A-8103-D8B14C646A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1" name="Line 149">
              <a:extLst>
                <a:ext uri="{FF2B5EF4-FFF2-40B4-BE49-F238E27FC236}">
                  <a16:creationId xmlns:a16="http://schemas.microsoft.com/office/drawing/2014/main" id="{553B2640-E864-437C-8F62-D99945D6F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2" name="Line 150">
              <a:extLst>
                <a:ext uri="{FF2B5EF4-FFF2-40B4-BE49-F238E27FC236}">
                  <a16:creationId xmlns:a16="http://schemas.microsoft.com/office/drawing/2014/main" id="{A51675BF-63FF-49F8-8924-8C22D7825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" name="Line 151">
              <a:extLst>
                <a:ext uri="{FF2B5EF4-FFF2-40B4-BE49-F238E27FC236}">
                  <a16:creationId xmlns:a16="http://schemas.microsoft.com/office/drawing/2014/main" id="{985A0193-C596-46B6-960D-15305C3BF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" name="Line 152">
              <a:extLst>
                <a:ext uri="{FF2B5EF4-FFF2-40B4-BE49-F238E27FC236}">
                  <a16:creationId xmlns:a16="http://schemas.microsoft.com/office/drawing/2014/main" id="{810C6D89-5B61-49DD-AEB5-D2EA4D822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" name="Line 153">
              <a:extLst>
                <a:ext uri="{FF2B5EF4-FFF2-40B4-BE49-F238E27FC236}">
                  <a16:creationId xmlns:a16="http://schemas.microsoft.com/office/drawing/2014/main" id="{FC67508B-5CE4-4417-94B5-36B8493D4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6" name="Line 154">
              <a:extLst>
                <a:ext uri="{FF2B5EF4-FFF2-40B4-BE49-F238E27FC236}">
                  <a16:creationId xmlns:a16="http://schemas.microsoft.com/office/drawing/2014/main" id="{8328DA6A-B0BA-42F1-A60B-DEF3D3F51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7" name="Line 155">
              <a:extLst>
                <a:ext uri="{FF2B5EF4-FFF2-40B4-BE49-F238E27FC236}">
                  <a16:creationId xmlns:a16="http://schemas.microsoft.com/office/drawing/2014/main" id="{7924AF50-D156-4921-957A-40F20C050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8" name="Line 156">
              <a:extLst>
                <a:ext uri="{FF2B5EF4-FFF2-40B4-BE49-F238E27FC236}">
                  <a16:creationId xmlns:a16="http://schemas.microsoft.com/office/drawing/2014/main" id="{774919BE-D245-4837-ACCE-DF4D36641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9" name="Line 157">
              <a:extLst>
                <a:ext uri="{FF2B5EF4-FFF2-40B4-BE49-F238E27FC236}">
                  <a16:creationId xmlns:a16="http://schemas.microsoft.com/office/drawing/2014/main" id="{0B29B49D-AD01-44EA-866A-05B643A2A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0" name="Line 158">
              <a:extLst>
                <a:ext uri="{FF2B5EF4-FFF2-40B4-BE49-F238E27FC236}">
                  <a16:creationId xmlns:a16="http://schemas.microsoft.com/office/drawing/2014/main" id="{FDBCA977-4E74-44DF-AF19-91D639B1D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1" name="Line 159">
              <a:extLst>
                <a:ext uri="{FF2B5EF4-FFF2-40B4-BE49-F238E27FC236}">
                  <a16:creationId xmlns:a16="http://schemas.microsoft.com/office/drawing/2014/main" id="{B27CDC55-3E1F-4E98-8BCC-B7A95DC61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2832"/>
              <a:ext cx="96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62" name="Group 160">
            <a:extLst>
              <a:ext uri="{FF2B5EF4-FFF2-40B4-BE49-F238E27FC236}">
                <a16:creationId xmlns:a16="http://schemas.microsoft.com/office/drawing/2014/main" id="{7ABB0A80-5DEA-4708-8302-886E7BADCAD8}"/>
              </a:ext>
            </a:extLst>
          </p:cNvPr>
          <p:cNvGrpSpPr>
            <a:grpSpLocks/>
          </p:cNvGrpSpPr>
          <p:nvPr/>
        </p:nvGrpSpPr>
        <p:grpSpPr bwMode="auto">
          <a:xfrm>
            <a:off x="8007296" y="2709863"/>
            <a:ext cx="914400" cy="762000"/>
            <a:chOff x="960" y="3264"/>
            <a:chExt cx="576" cy="480"/>
          </a:xfrm>
        </p:grpSpPr>
        <p:sp>
          <p:nvSpPr>
            <p:cNvPr id="163" name="Line 161">
              <a:extLst>
                <a:ext uri="{FF2B5EF4-FFF2-40B4-BE49-F238E27FC236}">
                  <a16:creationId xmlns:a16="http://schemas.microsoft.com/office/drawing/2014/main" id="{9357E8E5-9612-4B3F-80C3-DECDE475C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64"/>
              <a:ext cx="0" cy="432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64" name="Group 162">
              <a:extLst>
                <a:ext uri="{FF2B5EF4-FFF2-40B4-BE49-F238E27FC236}">
                  <a16:creationId xmlns:a16="http://schemas.microsoft.com/office/drawing/2014/main" id="{91A8FCDC-E7DA-4058-BE19-C2A70BDE6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283"/>
              <a:ext cx="576" cy="461"/>
              <a:chOff x="1152" y="3024"/>
              <a:chExt cx="576" cy="461"/>
            </a:xfrm>
          </p:grpSpPr>
          <p:sp>
            <p:nvSpPr>
              <p:cNvPr id="165" name="Text Box 163">
                <a:extLst>
                  <a:ext uri="{FF2B5EF4-FFF2-40B4-BE49-F238E27FC236}">
                    <a16:creationId xmlns:a16="http://schemas.microsoft.com/office/drawing/2014/main" id="{D503F482-6ACA-4111-88F2-45AB03460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6" name="Text Box 164">
                <a:extLst>
                  <a:ext uri="{FF2B5EF4-FFF2-40B4-BE49-F238E27FC236}">
                    <a16:creationId xmlns:a16="http://schemas.microsoft.com/office/drawing/2014/main" id="{4B1F7280-90E2-4EB1-BA33-5B7CC53F4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đh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67" name="Line 165">
                <a:extLst>
                  <a:ext uri="{FF2B5EF4-FFF2-40B4-BE49-F238E27FC236}">
                    <a16:creationId xmlns:a16="http://schemas.microsoft.com/office/drawing/2014/main" id="{133C7D14-E988-46AE-907F-9BBFF6E33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68" name="Group 166">
            <a:extLst>
              <a:ext uri="{FF2B5EF4-FFF2-40B4-BE49-F238E27FC236}">
                <a16:creationId xmlns:a16="http://schemas.microsoft.com/office/drawing/2014/main" id="{64251E28-A86C-4C82-B043-0B972FE3FE2C}"/>
              </a:ext>
            </a:extLst>
          </p:cNvPr>
          <p:cNvGrpSpPr>
            <a:grpSpLocks/>
          </p:cNvGrpSpPr>
          <p:nvPr/>
        </p:nvGrpSpPr>
        <p:grpSpPr bwMode="auto">
          <a:xfrm>
            <a:off x="5873696" y="4921250"/>
            <a:ext cx="4267200" cy="1050925"/>
            <a:chOff x="1632" y="2746"/>
            <a:chExt cx="2688" cy="662"/>
          </a:xfrm>
        </p:grpSpPr>
        <p:grpSp>
          <p:nvGrpSpPr>
            <p:cNvPr id="169" name="Group 167">
              <a:extLst>
                <a:ext uri="{FF2B5EF4-FFF2-40B4-BE49-F238E27FC236}">
                  <a16:creationId xmlns:a16="http://schemas.microsoft.com/office/drawing/2014/main" id="{AE5DD1B4-8616-473C-9856-55A44EBE2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120"/>
              <a:ext cx="2688" cy="288"/>
              <a:chOff x="1056" y="2640"/>
              <a:chExt cx="2688" cy="288"/>
            </a:xfrm>
          </p:grpSpPr>
          <p:sp>
            <p:nvSpPr>
              <p:cNvPr id="176" name="AutoShape 168">
                <a:extLst>
                  <a:ext uri="{FF2B5EF4-FFF2-40B4-BE49-F238E27FC236}">
                    <a16:creationId xmlns:a16="http://schemas.microsoft.com/office/drawing/2014/main" id="{3F206D15-A7D5-41E0-ACB2-286848DC1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192"/>
              </a:xfrm>
              <a:prstGeom prst="flowChartExtract">
                <a:avLst/>
              </a:prstGeom>
              <a:solidFill>
                <a:srgbClr val="5ED8E8"/>
              </a:solidFill>
              <a:ln w="28575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7" name="AutoShape 169">
                <a:extLst>
                  <a:ext uri="{FF2B5EF4-FFF2-40B4-BE49-F238E27FC236}">
                    <a16:creationId xmlns:a16="http://schemas.microsoft.com/office/drawing/2014/main" id="{D6A2E7A3-C9E5-45AF-B253-0FE1B6CA0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640"/>
                <a:ext cx="192" cy="192"/>
              </a:xfrm>
              <a:prstGeom prst="flowChartExtract">
                <a:avLst/>
              </a:prstGeom>
              <a:solidFill>
                <a:srgbClr val="5ED8E8"/>
              </a:solidFill>
              <a:ln w="28575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8" name="Line 170">
                <a:extLst>
                  <a:ext uri="{FF2B5EF4-FFF2-40B4-BE49-F238E27FC236}">
                    <a16:creationId xmlns:a16="http://schemas.microsoft.com/office/drawing/2014/main" id="{6DC6D372-C848-4009-B915-E30DE94C2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832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9" name="Line 171">
                <a:extLst>
                  <a:ext uri="{FF2B5EF4-FFF2-40B4-BE49-F238E27FC236}">
                    <a16:creationId xmlns:a16="http://schemas.microsoft.com/office/drawing/2014/main" id="{4AE86BAB-69F1-42A1-ACB6-FFBEC06F1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0" name="Line 172">
                <a:extLst>
                  <a:ext uri="{FF2B5EF4-FFF2-40B4-BE49-F238E27FC236}">
                    <a16:creationId xmlns:a16="http://schemas.microsoft.com/office/drawing/2014/main" id="{B12A3793-F2B2-4FC3-9E98-2470EDC64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0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1" name="Line 173">
                <a:extLst>
                  <a:ext uri="{FF2B5EF4-FFF2-40B4-BE49-F238E27FC236}">
                    <a16:creationId xmlns:a16="http://schemas.microsoft.com/office/drawing/2014/main" id="{D26AE3DA-8116-43EF-8017-7EA76D7EB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2" name="Line 174">
                <a:extLst>
                  <a:ext uri="{FF2B5EF4-FFF2-40B4-BE49-F238E27FC236}">
                    <a16:creationId xmlns:a16="http://schemas.microsoft.com/office/drawing/2014/main" id="{07C6A4E4-07A1-428A-A12B-1F5B355A2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3" name="Line 175">
                <a:extLst>
                  <a:ext uri="{FF2B5EF4-FFF2-40B4-BE49-F238E27FC236}">
                    <a16:creationId xmlns:a16="http://schemas.microsoft.com/office/drawing/2014/main" id="{1521251D-C702-4280-A258-BFA90DF53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2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4" name="Line 176">
                <a:extLst>
                  <a:ext uri="{FF2B5EF4-FFF2-40B4-BE49-F238E27FC236}">
                    <a16:creationId xmlns:a16="http://schemas.microsoft.com/office/drawing/2014/main" id="{FBBA4D46-D159-4EC8-96A8-741C6A38C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5" name="Line 177">
                <a:extLst>
                  <a:ext uri="{FF2B5EF4-FFF2-40B4-BE49-F238E27FC236}">
                    <a16:creationId xmlns:a16="http://schemas.microsoft.com/office/drawing/2014/main" id="{C4AD461C-7D1F-4541-9D68-956D8FAB8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6" name="Line 178">
                <a:extLst>
                  <a:ext uri="{FF2B5EF4-FFF2-40B4-BE49-F238E27FC236}">
                    <a16:creationId xmlns:a16="http://schemas.microsoft.com/office/drawing/2014/main" id="{DEF50065-BA6D-41A4-B296-73C98B8A7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7" name="Line 179">
                <a:extLst>
                  <a:ext uri="{FF2B5EF4-FFF2-40B4-BE49-F238E27FC236}">
                    <a16:creationId xmlns:a16="http://schemas.microsoft.com/office/drawing/2014/main" id="{8F28F71B-0817-4BE7-867D-9C772028A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8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8" name="Line 180">
                <a:extLst>
                  <a:ext uri="{FF2B5EF4-FFF2-40B4-BE49-F238E27FC236}">
                    <a16:creationId xmlns:a16="http://schemas.microsoft.com/office/drawing/2014/main" id="{B23086A5-9161-4865-A7AB-80B0D7FEC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2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9" name="Line 181">
                <a:extLst>
                  <a:ext uri="{FF2B5EF4-FFF2-40B4-BE49-F238E27FC236}">
                    <a16:creationId xmlns:a16="http://schemas.microsoft.com/office/drawing/2014/main" id="{00F82DFE-4395-46C6-9BF4-B1EA4823E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6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0" name="Line 182">
                <a:extLst>
                  <a:ext uri="{FF2B5EF4-FFF2-40B4-BE49-F238E27FC236}">
                    <a16:creationId xmlns:a16="http://schemas.microsoft.com/office/drawing/2014/main" id="{1EB7A7BE-5C6C-4ACE-8504-390BA928B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1" name="Line 183">
                <a:extLst>
                  <a:ext uri="{FF2B5EF4-FFF2-40B4-BE49-F238E27FC236}">
                    <a16:creationId xmlns:a16="http://schemas.microsoft.com/office/drawing/2014/main" id="{3F681874-69E8-4ED7-83FF-3F31360B6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4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2" name="Line 184">
                <a:extLst>
                  <a:ext uri="{FF2B5EF4-FFF2-40B4-BE49-F238E27FC236}">
                    <a16:creationId xmlns:a16="http://schemas.microsoft.com/office/drawing/2014/main" id="{5B640F79-2AA1-4370-9306-8C097DEA9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3" name="Line 185">
                <a:extLst>
                  <a:ext uri="{FF2B5EF4-FFF2-40B4-BE49-F238E27FC236}">
                    <a16:creationId xmlns:a16="http://schemas.microsoft.com/office/drawing/2014/main" id="{F34AD9D0-A9DE-4FB3-A964-6D4804E4E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" name="Line 186">
                <a:extLst>
                  <a:ext uri="{FF2B5EF4-FFF2-40B4-BE49-F238E27FC236}">
                    <a16:creationId xmlns:a16="http://schemas.microsoft.com/office/drawing/2014/main" id="{090A5F4B-C718-47DA-A56B-0789EE364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5" name="Line 187">
                <a:extLst>
                  <a:ext uri="{FF2B5EF4-FFF2-40B4-BE49-F238E27FC236}">
                    <a16:creationId xmlns:a16="http://schemas.microsoft.com/office/drawing/2014/main" id="{4EDFDD5D-0D2C-439B-95CB-D247EB4AF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0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6" name="Line 188">
                <a:extLst>
                  <a:ext uri="{FF2B5EF4-FFF2-40B4-BE49-F238E27FC236}">
                    <a16:creationId xmlns:a16="http://schemas.microsoft.com/office/drawing/2014/main" id="{30EC7B8D-2CAD-4650-84BC-30B884DD8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" y="283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0" name="Group 189">
              <a:extLst>
                <a:ext uri="{FF2B5EF4-FFF2-40B4-BE49-F238E27FC236}">
                  <a16:creationId xmlns:a16="http://schemas.microsoft.com/office/drawing/2014/main" id="{7AE8761A-A8ED-4524-A1EE-BF52630BB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2" y="2940"/>
              <a:ext cx="2148" cy="256"/>
              <a:chOff x="1326" y="3104"/>
              <a:chExt cx="2148" cy="256"/>
            </a:xfrm>
          </p:grpSpPr>
          <p:sp>
            <p:nvSpPr>
              <p:cNvPr id="172" name="Freeform 190">
                <a:extLst>
                  <a:ext uri="{FF2B5EF4-FFF2-40B4-BE49-F238E27FC236}">
                    <a16:creationId xmlns:a16="http://schemas.microsoft.com/office/drawing/2014/main" id="{802C9B26-1484-4A5D-837D-465EBA940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3104"/>
                <a:ext cx="1968" cy="112"/>
              </a:xfrm>
              <a:custGeom>
                <a:avLst/>
                <a:gdLst>
                  <a:gd name="T0" fmla="*/ 0 w 2112"/>
                  <a:gd name="T1" fmla="*/ 0 h 112"/>
                  <a:gd name="T2" fmla="*/ 470 w 2112"/>
                  <a:gd name="T3" fmla="*/ 96 h 112"/>
                  <a:gd name="T4" fmla="*/ 1157 w 2112"/>
                  <a:gd name="T5" fmla="*/ 96 h 112"/>
                  <a:gd name="T6" fmla="*/ 1592 w 211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112"/>
                  <a:gd name="T14" fmla="*/ 2112 w 211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112">
                    <a:moveTo>
                      <a:pt x="0" y="0"/>
                    </a:moveTo>
                    <a:cubicBezTo>
                      <a:pt x="184" y="40"/>
                      <a:pt x="368" y="80"/>
                      <a:pt x="624" y="96"/>
                    </a:cubicBezTo>
                    <a:cubicBezTo>
                      <a:pt x="880" y="112"/>
                      <a:pt x="1288" y="112"/>
                      <a:pt x="1536" y="96"/>
                    </a:cubicBezTo>
                    <a:cubicBezTo>
                      <a:pt x="1784" y="80"/>
                      <a:pt x="1948" y="40"/>
                      <a:pt x="2112" y="0"/>
                    </a:cubicBezTo>
                  </a:path>
                </a:pathLst>
              </a:cu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3" name="Freeform 191">
                <a:extLst>
                  <a:ext uri="{FF2B5EF4-FFF2-40B4-BE49-F238E27FC236}">
                    <a16:creationId xmlns:a16="http://schemas.microsoft.com/office/drawing/2014/main" id="{D6C99B9E-907C-46BD-B9ED-274E13210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248"/>
                <a:ext cx="2112" cy="112"/>
              </a:xfrm>
              <a:custGeom>
                <a:avLst/>
                <a:gdLst>
                  <a:gd name="T0" fmla="*/ 0 w 2112"/>
                  <a:gd name="T1" fmla="*/ 0 h 112"/>
                  <a:gd name="T2" fmla="*/ 624 w 2112"/>
                  <a:gd name="T3" fmla="*/ 96 h 112"/>
                  <a:gd name="T4" fmla="*/ 1536 w 2112"/>
                  <a:gd name="T5" fmla="*/ 96 h 112"/>
                  <a:gd name="T6" fmla="*/ 2112 w 211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112"/>
                  <a:gd name="T14" fmla="*/ 2112 w 211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112">
                    <a:moveTo>
                      <a:pt x="0" y="0"/>
                    </a:moveTo>
                    <a:cubicBezTo>
                      <a:pt x="184" y="40"/>
                      <a:pt x="368" y="80"/>
                      <a:pt x="624" y="96"/>
                    </a:cubicBezTo>
                    <a:cubicBezTo>
                      <a:pt x="880" y="112"/>
                      <a:pt x="1288" y="112"/>
                      <a:pt x="1536" y="96"/>
                    </a:cubicBezTo>
                    <a:cubicBezTo>
                      <a:pt x="1784" y="80"/>
                      <a:pt x="1948" y="40"/>
                      <a:pt x="2112" y="0"/>
                    </a:cubicBezTo>
                  </a:path>
                </a:pathLst>
              </a:cu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" name="Line 192">
                <a:extLst>
                  <a:ext uri="{FF2B5EF4-FFF2-40B4-BE49-F238E27FC236}">
                    <a16:creationId xmlns:a16="http://schemas.microsoft.com/office/drawing/2014/main" id="{91A298D7-1062-485F-8734-9C501A9A2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6" y="3104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5" name="Line 193">
                <a:extLst>
                  <a:ext uri="{FF2B5EF4-FFF2-40B4-BE49-F238E27FC236}">
                    <a16:creationId xmlns:a16="http://schemas.microsoft.com/office/drawing/2014/main" id="{0BFBAD4D-0E0E-4749-88B8-CD90B8499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" y="3104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1" name="Rectangle 194">
              <a:extLst>
                <a:ext uri="{FF2B5EF4-FFF2-40B4-BE49-F238E27FC236}">
                  <a16:creationId xmlns:a16="http://schemas.microsoft.com/office/drawing/2014/main" id="{C7501476-B1EE-4458-954E-E57F21C516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36" y="274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7" name="Group 195">
            <a:extLst>
              <a:ext uri="{FF2B5EF4-FFF2-40B4-BE49-F238E27FC236}">
                <a16:creationId xmlns:a16="http://schemas.microsoft.com/office/drawing/2014/main" id="{F33D0DA0-F38A-48E2-896C-AEB64D980A64}"/>
              </a:ext>
            </a:extLst>
          </p:cNvPr>
          <p:cNvGrpSpPr>
            <a:grpSpLocks/>
          </p:cNvGrpSpPr>
          <p:nvPr/>
        </p:nvGrpSpPr>
        <p:grpSpPr bwMode="auto">
          <a:xfrm>
            <a:off x="8007296" y="4708525"/>
            <a:ext cx="914400" cy="762000"/>
            <a:chOff x="960" y="3264"/>
            <a:chExt cx="576" cy="480"/>
          </a:xfrm>
        </p:grpSpPr>
        <p:sp>
          <p:nvSpPr>
            <p:cNvPr id="198" name="Line 196">
              <a:extLst>
                <a:ext uri="{FF2B5EF4-FFF2-40B4-BE49-F238E27FC236}">
                  <a16:creationId xmlns:a16="http://schemas.microsoft.com/office/drawing/2014/main" id="{B5C6FB6F-C993-480D-AF87-2B2132A1A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64"/>
              <a:ext cx="0" cy="432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9" name="Group 197">
              <a:extLst>
                <a:ext uri="{FF2B5EF4-FFF2-40B4-BE49-F238E27FC236}">
                  <a16:creationId xmlns:a16="http://schemas.microsoft.com/office/drawing/2014/main" id="{BC569DB3-B894-423F-BD79-19335269C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283"/>
              <a:ext cx="576" cy="461"/>
              <a:chOff x="1152" y="3024"/>
              <a:chExt cx="576" cy="461"/>
            </a:xfrm>
          </p:grpSpPr>
          <p:sp>
            <p:nvSpPr>
              <p:cNvPr id="200" name="Text Box 198">
                <a:extLst>
                  <a:ext uri="{FF2B5EF4-FFF2-40B4-BE49-F238E27FC236}">
                    <a16:creationId xmlns:a16="http://schemas.microsoft.com/office/drawing/2014/main" id="{5F423E38-77BB-464A-A28C-FFF4B76A3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1" name="Text Box 199">
                <a:extLst>
                  <a:ext uri="{FF2B5EF4-FFF2-40B4-BE49-F238E27FC236}">
                    <a16:creationId xmlns:a16="http://schemas.microsoft.com/office/drawing/2014/main" id="{BB7F96D3-A19F-4980-AF5F-BDC5D9B01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đh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202" name="Line 200">
                <a:extLst>
                  <a:ext uri="{FF2B5EF4-FFF2-40B4-BE49-F238E27FC236}">
                    <a16:creationId xmlns:a16="http://schemas.microsoft.com/office/drawing/2014/main" id="{376846D2-C36E-4F80-8E13-09390568F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19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3.33333E-6 0.33295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000"/>
                            </p:stCondLst>
                            <p:childTnLst>
                              <p:par>
                                <p:cTn id="3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7" grpId="3" animBg="1"/>
      <p:bldP spid="138" grpId="0" animBg="1"/>
      <p:bldP spid="138" grpId="1" animBg="1"/>
      <p:bldP spid="139" grpId="0" animBg="1"/>
      <p:bldP spid="13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6">
            <a:extLst>
              <a:ext uri="{FF2B5EF4-FFF2-40B4-BE49-F238E27FC236}">
                <a16:creationId xmlns:a16="http://schemas.microsoft.com/office/drawing/2014/main" id="{EF68E8DD-C038-46D5-A863-88FA1FDE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7" name="Picture 19">
            <a:extLst>
              <a:ext uri="{FF2B5EF4-FFF2-40B4-BE49-F238E27FC236}">
                <a16:creationId xmlns:a16="http://schemas.microsoft.com/office/drawing/2014/main" id="{7FC06343-663E-469B-8755-BFECF4A7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19050"/>
            <a:ext cx="5514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1">
            <a:extLst>
              <a:ext uri="{FF2B5EF4-FFF2-40B4-BE49-F238E27FC236}">
                <a16:creationId xmlns:a16="http://schemas.microsoft.com/office/drawing/2014/main" id="{B121A6C4-88CE-4D7A-8035-E059E69DC96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24" y="2928"/>
            <a:chExt cx="4512" cy="864"/>
          </a:xfrm>
        </p:grpSpPr>
        <p:grpSp>
          <p:nvGrpSpPr>
            <p:cNvPr id="21510" name="Group 2">
              <a:extLst>
                <a:ext uri="{FF2B5EF4-FFF2-40B4-BE49-F238E27FC236}">
                  <a16:creationId xmlns:a16="http://schemas.microsoft.com/office/drawing/2014/main" id="{3209F59D-1AA0-4993-ABB8-50B5252B6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21518" name="Rectangle 3">
                <a:extLst>
                  <a:ext uri="{FF2B5EF4-FFF2-40B4-BE49-F238E27FC236}">
                    <a16:creationId xmlns:a16="http://schemas.microsoft.com/office/drawing/2014/main" id="{7723277F-0E70-4688-A498-F15799DB5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19" name="Line 4">
                <a:extLst>
                  <a:ext uri="{FF2B5EF4-FFF2-40B4-BE49-F238E27FC236}">
                    <a16:creationId xmlns:a16="http://schemas.microsoft.com/office/drawing/2014/main" id="{8387DDE9-926D-4902-9C9C-A5209CAA8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20" name="Line 5">
                <a:extLst>
                  <a:ext uri="{FF2B5EF4-FFF2-40B4-BE49-F238E27FC236}">
                    <a16:creationId xmlns:a16="http://schemas.microsoft.com/office/drawing/2014/main" id="{BBDE6F2A-1F20-4C06-B472-B014EC92F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21" name="Line 6">
                <a:extLst>
                  <a:ext uri="{FF2B5EF4-FFF2-40B4-BE49-F238E27FC236}">
                    <a16:creationId xmlns:a16="http://schemas.microsoft.com/office/drawing/2014/main" id="{E0EE8ABE-B828-455C-A17D-48C361AF4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22" name="Line 7">
                <a:extLst>
                  <a:ext uri="{FF2B5EF4-FFF2-40B4-BE49-F238E27FC236}">
                    <a16:creationId xmlns:a16="http://schemas.microsoft.com/office/drawing/2014/main" id="{6ECF6A7F-9D52-46D2-A81D-A07ED58AA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23" name="Text Box 8">
                <a:extLst>
                  <a:ext uri="{FF2B5EF4-FFF2-40B4-BE49-F238E27FC236}">
                    <a16:creationId xmlns:a16="http://schemas.microsoft.com/office/drawing/2014/main" id="{4186A0FC-B14B-4440-9F29-EDDE38D35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21524" name="Text Box 9">
                <a:extLst>
                  <a:ext uri="{FF2B5EF4-FFF2-40B4-BE49-F238E27FC236}">
                    <a16:creationId xmlns:a16="http://schemas.microsoft.com/office/drawing/2014/main" id="{BB3F0B5B-E8B5-4A4A-98D0-2EB896457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21525" name="AutoShape 10">
                <a:extLst>
                  <a:ext uri="{FF2B5EF4-FFF2-40B4-BE49-F238E27FC236}">
                    <a16:creationId xmlns:a16="http://schemas.microsoft.com/office/drawing/2014/main" id="{EFD40851-A051-4861-98BA-6D8A6CC3C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6" name="Line 11">
                <a:extLst>
                  <a:ext uri="{FF2B5EF4-FFF2-40B4-BE49-F238E27FC236}">
                    <a16:creationId xmlns:a16="http://schemas.microsoft.com/office/drawing/2014/main" id="{71F4A5EC-78CF-498A-A977-10FED0B5B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1511" name="Text Box 12">
              <a:extLst>
                <a:ext uri="{FF2B5EF4-FFF2-40B4-BE49-F238E27FC236}">
                  <a16:creationId xmlns:a16="http://schemas.microsoft.com/office/drawing/2014/main" id="{C48513E8-D187-4D48-89E2-67B60AC96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21512" name="Text Box 13">
              <a:extLst>
                <a:ext uri="{FF2B5EF4-FFF2-40B4-BE49-F238E27FC236}">
                  <a16:creationId xmlns:a16="http://schemas.microsoft.com/office/drawing/2014/main" id="{8551C0E6-FCFE-4FB4-9EC2-C3A7A72A5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21513" name="Text Box 14">
              <a:extLst>
                <a:ext uri="{FF2B5EF4-FFF2-40B4-BE49-F238E27FC236}">
                  <a16:creationId xmlns:a16="http://schemas.microsoft.com/office/drawing/2014/main" id="{C6A9FDA3-6E77-4FAF-B6BB-EC61539BF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21514" name="Text Box 15">
              <a:extLst>
                <a:ext uri="{FF2B5EF4-FFF2-40B4-BE49-F238E27FC236}">
                  <a16:creationId xmlns:a16="http://schemas.microsoft.com/office/drawing/2014/main" id="{109C43C6-7035-450D-9A88-B4D7FBC32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298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21515" name="Text Box 17">
              <a:extLst>
                <a:ext uri="{FF2B5EF4-FFF2-40B4-BE49-F238E27FC236}">
                  <a16:creationId xmlns:a16="http://schemas.microsoft.com/office/drawing/2014/main" id="{4D6C5106-B5A3-4C93-9B64-EA73E56A6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21516" name="Text Box 18">
              <a:extLst>
                <a:ext uri="{FF2B5EF4-FFF2-40B4-BE49-F238E27FC236}">
                  <a16:creationId xmlns:a16="http://schemas.microsoft.com/office/drawing/2014/main" id="{EF7D1211-D1FB-475E-9906-6B3A7C09A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42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1517" name="Text Box 20">
              <a:extLst>
                <a:ext uri="{FF2B5EF4-FFF2-40B4-BE49-F238E27FC236}">
                  <a16:creationId xmlns:a16="http://schemas.microsoft.com/office/drawing/2014/main" id="{2D6161D8-EFE6-4432-B1D5-6B4A7EB21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3447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21509" name="Text Box 22">
            <a:extLst>
              <a:ext uri="{FF2B5EF4-FFF2-40B4-BE49-F238E27FC236}">
                <a16:creationId xmlns:a16="http://schemas.microsoft.com/office/drawing/2014/main" id="{D5240AED-B0D5-4D0E-88E5-4AF592BE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7279359A-EA5C-4C0C-86B3-B1E485BA1A2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72" y="2928"/>
            <a:chExt cx="4512" cy="864"/>
          </a:xfrm>
        </p:grpSpPr>
        <p:sp>
          <p:nvSpPr>
            <p:cNvPr id="22546" name="Rectangle 3">
              <a:extLst>
                <a:ext uri="{FF2B5EF4-FFF2-40B4-BE49-F238E27FC236}">
                  <a16:creationId xmlns:a16="http://schemas.microsoft.com/office/drawing/2014/main" id="{2042A412-6546-4D4B-A5C0-F32F34191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5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7" name="Line 4">
              <a:extLst>
                <a:ext uri="{FF2B5EF4-FFF2-40B4-BE49-F238E27FC236}">
                  <a16:creationId xmlns:a16="http://schemas.microsoft.com/office/drawing/2014/main" id="{8DBF0BDE-EBCE-4309-84B1-025F61D1A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360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48" name="Line 5">
              <a:extLst>
                <a:ext uri="{FF2B5EF4-FFF2-40B4-BE49-F238E27FC236}">
                  <a16:creationId xmlns:a16="http://schemas.microsoft.com/office/drawing/2014/main" id="{2AD8EF87-A427-4721-BADE-B76084B4A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49" name="Line 6">
              <a:extLst>
                <a:ext uri="{FF2B5EF4-FFF2-40B4-BE49-F238E27FC236}">
                  <a16:creationId xmlns:a16="http://schemas.microsoft.com/office/drawing/2014/main" id="{3FC5596F-37AE-4BA4-B2BF-A4C753782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50" name="Line 7">
              <a:extLst>
                <a:ext uri="{FF2B5EF4-FFF2-40B4-BE49-F238E27FC236}">
                  <a16:creationId xmlns:a16="http://schemas.microsoft.com/office/drawing/2014/main" id="{FC68B402-FB31-41D4-B453-E170B5961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51" name="Text Box 8">
              <a:extLst>
                <a:ext uri="{FF2B5EF4-FFF2-40B4-BE49-F238E27FC236}">
                  <a16:creationId xmlns:a16="http://schemas.microsoft.com/office/drawing/2014/main" id="{1221021B-812F-49E3-9AA5-948704928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024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F</a:t>
              </a:r>
              <a:r>
                <a:rPr lang="en-US" altLang="en-US" sz="1600"/>
                <a:t>đh</a:t>
              </a:r>
              <a:r>
                <a:rPr lang="en-US" altLang="en-US" sz="2400"/>
                <a:t>=P (N)</a:t>
              </a:r>
            </a:p>
          </p:txBody>
        </p:sp>
        <p:sp>
          <p:nvSpPr>
            <p:cNvPr id="22552" name="Text Box 9">
              <a:extLst>
                <a:ext uri="{FF2B5EF4-FFF2-40B4-BE49-F238E27FC236}">
                  <a16:creationId xmlns:a16="http://schemas.microsoft.com/office/drawing/2014/main" id="{D529B16A-D76D-4B46-9E87-9662DCB41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456"/>
              <a:ext cx="1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Độ dãn    l=l - lo</a:t>
              </a:r>
            </a:p>
          </p:txBody>
        </p:sp>
        <p:sp>
          <p:nvSpPr>
            <p:cNvPr id="22553" name="AutoShape 10">
              <a:extLst>
                <a:ext uri="{FF2B5EF4-FFF2-40B4-BE49-F238E27FC236}">
                  <a16:creationId xmlns:a16="http://schemas.microsoft.com/office/drawing/2014/main" id="{61513F87-6D3A-4B75-B35C-14858AFF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498"/>
              <a:ext cx="104" cy="12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54" name="Line 11">
              <a:extLst>
                <a:ext uri="{FF2B5EF4-FFF2-40B4-BE49-F238E27FC236}">
                  <a16:creationId xmlns:a16="http://schemas.microsoft.com/office/drawing/2014/main" id="{366A77EF-3F1D-47D3-AAF9-2CF8FF86D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2531" name="Text Box 12">
            <a:extLst>
              <a:ext uri="{FF2B5EF4-FFF2-40B4-BE49-F238E27FC236}">
                <a16:creationId xmlns:a16="http://schemas.microsoft.com/office/drawing/2014/main" id="{CCFEDD5B-F653-4A10-94E0-1610DDBA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025" y="47529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0,0</a:t>
            </a:r>
          </a:p>
        </p:txBody>
      </p:sp>
      <p:sp>
        <p:nvSpPr>
          <p:cNvPr id="22532" name="Text Box 13">
            <a:extLst>
              <a:ext uri="{FF2B5EF4-FFF2-40B4-BE49-F238E27FC236}">
                <a16:creationId xmlns:a16="http://schemas.microsoft.com/office/drawing/2014/main" id="{206CDF4E-27E8-426A-B262-4DB38A4D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577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1,0</a:t>
            </a:r>
          </a:p>
        </p:txBody>
      </p:sp>
      <p:sp>
        <p:nvSpPr>
          <p:cNvPr id="22533" name="Text Box 14">
            <a:extLst>
              <a:ext uri="{FF2B5EF4-FFF2-40B4-BE49-F238E27FC236}">
                <a16:creationId xmlns:a16="http://schemas.microsoft.com/office/drawing/2014/main" id="{FC8E889E-8225-4D44-8DBF-7273C4246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577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2,0</a:t>
            </a:r>
          </a:p>
        </p:txBody>
      </p:sp>
      <p:sp>
        <p:nvSpPr>
          <p:cNvPr id="22534" name="Text Box 15">
            <a:extLst>
              <a:ext uri="{FF2B5EF4-FFF2-40B4-BE49-F238E27FC236}">
                <a16:creationId xmlns:a16="http://schemas.microsoft.com/office/drawing/2014/main" id="{7DBB2BB9-855F-4464-A27D-1915BFE6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4743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3,0</a:t>
            </a:r>
          </a:p>
        </p:txBody>
      </p:sp>
      <p:sp>
        <p:nvSpPr>
          <p:cNvPr id="22535" name="Text Box 16">
            <a:extLst>
              <a:ext uri="{FF2B5EF4-FFF2-40B4-BE49-F238E27FC236}">
                <a16:creationId xmlns:a16="http://schemas.microsoft.com/office/drawing/2014/main" id="{3AF3F5A0-1C15-45F5-AB91-3C36BCE5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6" name="Text Box 17">
            <a:extLst>
              <a:ext uri="{FF2B5EF4-FFF2-40B4-BE49-F238E27FC236}">
                <a16:creationId xmlns:a16="http://schemas.microsoft.com/office/drawing/2014/main" id="{833DCD25-DD54-41F1-8AA5-0606D897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54244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37" name="Text Box 18">
            <a:extLst>
              <a:ext uri="{FF2B5EF4-FFF2-40B4-BE49-F238E27FC236}">
                <a16:creationId xmlns:a16="http://schemas.microsoft.com/office/drawing/2014/main" id="{14551C65-CCBB-4BC7-84FD-B4492151A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54340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pic>
        <p:nvPicPr>
          <p:cNvPr id="22538" name="Picture 19">
            <a:extLst>
              <a:ext uri="{FF2B5EF4-FFF2-40B4-BE49-F238E27FC236}">
                <a16:creationId xmlns:a16="http://schemas.microsoft.com/office/drawing/2014/main" id="{5325EC00-70D4-4A22-B031-A0081101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0"/>
            <a:ext cx="5514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2" name="Text Box 20">
            <a:extLst>
              <a:ext uri="{FF2B5EF4-FFF2-40B4-BE49-F238E27FC236}">
                <a16:creationId xmlns:a16="http://schemas.microsoft.com/office/drawing/2014/main" id="{98B6BADB-AFCB-4A90-B0BB-4FD73548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54387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grpSp>
        <p:nvGrpSpPr>
          <p:cNvPr id="22540" name="Group 21">
            <a:extLst>
              <a:ext uri="{FF2B5EF4-FFF2-40B4-BE49-F238E27FC236}">
                <a16:creationId xmlns:a16="http://schemas.microsoft.com/office/drawing/2014/main" id="{73B08C6F-D522-418E-B1AE-ED5A7271A6B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828800"/>
            <a:ext cx="228600" cy="190500"/>
            <a:chOff x="4080" y="1632"/>
            <a:chExt cx="120" cy="96"/>
          </a:xfrm>
        </p:grpSpPr>
        <p:sp>
          <p:nvSpPr>
            <p:cNvPr id="22544" name="AutoShape 22">
              <a:extLst>
                <a:ext uri="{FF2B5EF4-FFF2-40B4-BE49-F238E27FC236}">
                  <a16:creationId xmlns:a16="http://schemas.microsoft.com/office/drawing/2014/main" id="{1488A71F-8922-4987-86F6-67B510D99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5" name="Line 23">
              <a:extLst>
                <a:ext uri="{FF2B5EF4-FFF2-40B4-BE49-F238E27FC236}">
                  <a16:creationId xmlns:a16="http://schemas.microsoft.com/office/drawing/2014/main" id="{CE95E983-315C-4F39-B0D7-506FBFDF2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1632"/>
              <a:ext cx="0" cy="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2541" name="Line 24">
            <a:extLst>
              <a:ext uri="{FF2B5EF4-FFF2-40B4-BE49-F238E27FC236}">
                <a16:creationId xmlns:a16="http://schemas.microsoft.com/office/drawing/2014/main" id="{4AE7AA1E-9608-4EFF-9D0E-A305AB879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724025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42" name="Text Box 25">
            <a:extLst>
              <a:ext uri="{FF2B5EF4-FFF2-40B4-BE49-F238E27FC236}">
                <a16:creationId xmlns:a16="http://schemas.microsoft.com/office/drawing/2014/main" id="{2B92A915-105A-4BA0-B86B-DD2E4485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4864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(cm)</a:t>
            </a:r>
          </a:p>
        </p:txBody>
      </p:sp>
      <p:sp>
        <p:nvSpPr>
          <p:cNvPr id="22543" name="Text Box 26">
            <a:extLst>
              <a:ext uri="{FF2B5EF4-FFF2-40B4-BE49-F238E27FC236}">
                <a16:creationId xmlns:a16="http://schemas.microsoft.com/office/drawing/2014/main" id="{717B3531-38E1-42E4-846C-97DB059C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3C6C7672-B221-48CF-9015-CFA2250116D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72" y="2928"/>
            <a:chExt cx="4512" cy="864"/>
          </a:xfrm>
        </p:grpSpPr>
        <p:sp>
          <p:nvSpPr>
            <p:cNvPr id="23566" name="Rectangle 3">
              <a:extLst>
                <a:ext uri="{FF2B5EF4-FFF2-40B4-BE49-F238E27FC236}">
                  <a16:creationId xmlns:a16="http://schemas.microsoft.com/office/drawing/2014/main" id="{078AE54B-B570-49E4-BB53-FC55D0B46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5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7" name="Line 4">
              <a:extLst>
                <a:ext uri="{FF2B5EF4-FFF2-40B4-BE49-F238E27FC236}">
                  <a16:creationId xmlns:a16="http://schemas.microsoft.com/office/drawing/2014/main" id="{2E3E5074-411D-45DA-AC70-C3275CCB5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360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8" name="Line 5">
              <a:extLst>
                <a:ext uri="{FF2B5EF4-FFF2-40B4-BE49-F238E27FC236}">
                  <a16:creationId xmlns:a16="http://schemas.microsoft.com/office/drawing/2014/main" id="{A7892381-76CF-44E2-B5A9-93B5F6B25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9" name="Line 6">
              <a:extLst>
                <a:ext uri="{FF2B5EF4-FFF2-40B4-BE49-F238E27FC236}">
                  <a16:creationId xmlns:a16="http://schemas.microsoft.com/office/drawing/2014/main" id="{FB42990F-807C-48CB-8F57-FA11D6537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0" name="Line 7">
              <a:extLst>
                <a:ext uri="{FF2B5EF4-FFF2-40B4-BE49-F238E27FC236}">
                  <a16:creationId xmlns:a16="http://schemas.microsoft.com/office/drawing/2014/main" id="{0D378E91-436D-4883-A8B4-31714346E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1" name="Text Box 8">
              <a:extLst>
                <a:ext uri="{FF2B5EF4-FFF2-40B4-BE49-F238E27FC236}">
                  <a16:creationId xmlns:a16="http://schemas.microsoft.com/office/drawing/2014/main" id="{2706B736-A100-4494-BE48-40FDAE9D5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024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F</a:t>
              </a:r>
              <a:r>
                <a:rPr lang="en-US" altLang="en-US" sz="1600"/>
                <a:t>đh</a:t>
              </a:r>
              <a:r>
                <a:rPr lang="en-US" altLang="en-US" sz="2400"/>
                <a:t>=P (N)</a:t>
              </a:r>
            </a:p>
          </p:txBody>
        </p:sp>
        <p:sp>
          <p:nvSpPr>
            <p:cNvPr id="23572" name="Text Box 9">
              <a:extLst>
                <a:ext uri="{FF2B5EF4-FFF2-40B4-BE49-F238E27FC236}">
                  <a16:creationId xmlns:a16="http://schemas.microsoft.com/office/drawing/2014/main" id="{C7D11167-C95B-4D23-8668-187254A2E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456"/>
              <a:ext cx="1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Độ dãn    l=l - lo</a:t>
              </a:r>
            </a:p>
          </p:txBody>
        </p:sp>
        <p:sp>
          <p:nvSpPr>
            <p:cNvPr id="23573" name="AutoShape 10">
              <a:extLst>
                <a:ext uri="{FF2B5EF4-FFF2-40B4-BE49-F238E27FC236}">
                  <a16:creationId xmlns:a16="http://schemas.microsoft.com/office/drawing/2014/main" id="{6B0FD05E-2425-4126-8BC4-5AC8A2C7A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498"/>
              <a:ext cx="104" cy="12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74" name="Line 11">
              <a:extLst>
                <a:ext uri="{FF2B5EF4-FFF2-40B4-BE49-F238E27FC236}">
                  <a16:creationId xmlns:a16="http://schemas.microsoft.com/office/drawing/2014/main" id="{43E30DB2-C24B-4DC0-BBAC-737BDFAD2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555" name="Text Box 12">
            <a:extLst>
              <a:ext uri="{FF2B5EF4-FFF2-40B4-BE49-F238E27FC236}">
                <a16:creationId xmlns:a16="http://schemas.microsoft.com/office/drawing/2014/main" id="{E1AEC99F-0264-4BBF-B488-8CC4C97A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025" y="47529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0,0</a:t>
            </a:r>
          </a:p>
        </p:txBody>
      </p:sp>
      <p:sp>
        <p:nvSpPr>
          <p:cNvPr id="23556" name="Text Box 13">
            <a:extLst>
              <a:ext uri="{FF2B5EF4-FFF2-40B4-BE49-F238E27FC236}">
                <a16:creationId xmlns:a16="http://schemas.microsoft.com/office/drawing/2014/main" id="{0D3B11A3-982A-4149-BB3A-9F1E340A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577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1,0</a:t>
            </a:r>
          </a:p>
        </p:txBody>
      </p:sp>
      <p:sp>
        <p:nvSpPr>
          <p:cNvPr id="23557" name="Text Box 14">
            <a:extLst>
              <a:ext uri="{FF2B5EF4-FFF2-40B4-BE49-F238E27FC236}">
                <a16:creationId xmlns:a16="http://schemas.microsoft.com/office/drawing/2014/main" id="{CCB15256-327C-43C3-A117-2B6151FB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577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2,0</a:t>
            </a:r>
          </a:p>
        </p:txBody>
      </p:sp>
      <p:sp>
        <p:nvSpPr>
          <p:cNvPr id="23558" name="Text Box 15">
            <a:extLst>
              <a:ext uri="{FF2B5EF4-FFF2-40B4-BE49-F238E27FC236}">
                <a16:creationId xmlns:a16="http://schemas.microsoft.com/office/drawing/2014/main" id="{9D188BFE-FD02-42B5-B265-F126BBD6D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4743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3,0</a:t>
            </a:r>
          </a:p>
        </p:txBody>
      </p:sp>
      <p:sp>
        <p:nvSpPr>
          <p:cNvPr id="23559" name="Text Box 16">
            <a:extLst>
              <a:ext uri="{FF2B5EF4-FFF2-40B4-BE49-F238E27FC236}">
                <a16:creationId xmlns:a16="http://schemas.microsoft.com/office/drawing/2014/main" id="{6051EE33-0013-402A-8388-A8D4AF31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Text Box 17">
            <a:extLst>
              <a:ext uri="{FF2B5EF4-FFF2-40B4-BE49-F238E27FC236}">
                <a16:creationId xmlns:a16="http://schemas.microsoft.com/office/drawing/2014/main" id="{3A0D9A89-50A5-4AF8-B4C9-58CE1EE1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54244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3561" name="Text Box 18">
            <a:extLst>
              <a:ext uri="{FF2B5EF4-FFF2-40B4-BE49-F238E27FC236}">
                <a16:creationId xmlns:a16="http://schemas.microsoft.com/office/drawing/2014/main" id="{A72BC508-B14E-41C6-BAFE-4C347730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54340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pic>
        <p:nvPicPr>
          <p:cNvPr id="23562" name="Picture 19">
            <a:extLst>
              <a:ext uri="{FF2B5EF4-FFF2-40B4-BE49-F238E27FC236}">
                <a16:creationId xmlns:a16="http://schemas.microsoft.com/office/drawing/2014/main" id="{130F714E-6309-4AE9-9018-B159FA93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"/>
            <a:ext cx="5505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20">
            <a:extLst>
              <a:ext uri="{FF2B5EF4-FFF2-40B4-BE49-F238E27FC236}">
                <a16:creationId xmlns:a16="http://schemas.microsoft.com/office/drawing/2014/main" id="{91833050-539D-4FE4-8F5A-B6E4AB04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54387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3564" name="Text Box 21">
            <a:extLst>
              <a:ext uri="{FF2B5EF4-FFF2-40B4-BE49-F238E27FC236}">
                <a16:creationId xmlns:a16="http://schemas.microsoft.com/office/drawing/2014/main" id="{A4EE0858-4DCC-43C6-9E80-140E51CF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54768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(cm)</a:t>
            </a:r>
          </a:p>
        </p:txBody>
      </p:sp>
      <p:sp>
        <p:nvSpPr>
          <p:cNvPr id="23565" name="Text Box 22">
            <a:extLst>
              <a:ext uri="{FF2B5EF4-FFF2-40B4-BE49-F238E27FC236}">
                <a16:creationId xmlns:a16="http://schemas.microsoft.com/office/drawing/2014/main" id="{C4A875D8-2A9B-4122-8392-8E3EDECA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7596110A-E021-437D-B9BE-1A266B5A2C0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7162800" cy="1371600"/>
            <a:chOff x="672" y="2928"/>
            <a:chExt cx="4512" cy="864"/>
          </a:xfrm>
        </p:grpSpPr>
        <p:sp>
          <p:nvSpPr>
            <p:cNvPr id="24590" name="Rectangle 3">
              <a:extLst>
                <a:ext uri="{FF2B5EF4-FFF2-40B4-BE49-F238E27FC236}">
                  <a16:creationId xmlns:a16="http://schemas.microsoft.com/office/drawing/2014/main" id="{AFDA8F2E-530D-4F9E-90A4-749232B8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5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91" name="Line 4">
              <a:extLst>
                <a:ext uri="{FF2B5EF4-FFF2-40B4-BE49-F238E27FC236}">
                  <a16:creationId xmlns:a16="http://schemas.microsoft.com/office/drawing/2014/main" id="{372ED14A-6219-4B54-93BC-6F4A7BE22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360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2" name="Line 5">
              <a:extLst>
                <a:ext uri="{FF2B5EF4-FFF2-40B4-BE49-F238E27FC236}">
                  <a16:creationId xmlns:a16="http://schemas.microsoft.com/office/drawing/2014/main" id="{CED87846-E2AF-4B56-925A-87538C7E4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3" name="Line 6">
              <a:extLst>
                <a:ext uri="{FF2B5EF4-FFF2-40B4-BE49-F238E27FC236}">
                  <a16:creationId xmlns:a16="http://schemas.microsoft.com/office/drawing/2014/main" id="{BC5F7079-34C1-4CF0-B459-D115C7F79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4" name="Line 7">
              <a:extLst>
                <a:ext uri="{FF2B5EF4-FFF2-40B4-BE49-F238E27FC236}">
                  <a16:creationId xmlns:a16="http://schemas.microsoft.com/office/drawing/2014/main" id="{2E671EEC-FE4F-42FA-B669-81D63CBAA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5" name="Text Box 8">
              <a:extLst>
                <a:ext uri="{FF2B5EF4-FFF2-40B4-BE49-F238E27FC236}">
                  <a16:creationId xmlns:a16="http://schemas.microsoft.com/office/drawing/2014/main" id="{9378CD02-7C02-48C4-BC59-83962379F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024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F</a:t>
              </a:r>
              <a:r>
                <a:rPr lang="en-US" altLang="en-US" sz="1600"/>
                <a:t>đh</a:t>
              </a:r>
              <a:r>
                <a:rPr lang="en-US" altLang="en-US" sz="2400"/>
                <a:t>=P (N)</a:t>
              </a:r>
            </a:p>
          </p:txBody>
        </p:sp>
        <p:sp>
          <p:nvSpPr>
            <p:cNvPr id="24596" name="Text Box 9">
              <a:extLst>
                <a:ext uri="{FF2B5EF4-FFF2-40B4-BE49-F238E27FC236}">
                  <a16:creationId xmlns:a16="http://schemas.microsoft.com/office/drawing/2014/main" id="{4FC8F001-7068-48D7-8DB3-8E1A70D61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456"/>
              <a:ext cx="1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Độ dãn    l=l - lo</a:t>
              </a:r>
            </a:p>
          </p:txBody>
        </p:sp>
        <p:sp>
          <p:nvSpPr>
            <p:cNvPr id="24597" name="AutoShape 10">
              <a:extLst>
                <a:ext uri="{FF2B5EF4-FFF2-40B4-BE49-F238E27FC236}">
                  <a16:creationId xmlns:a16="http://schemas.microsoft.com/office/drawing/2014/main" id="{C1C77FCD-6C15-46BD-BE46-FC2C33E3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498"/>
              <a:ext cx="104" cy="12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98" name="Line 11">
              <a:extLst>
                <a:ext uri="{FF2B5EF4-FFF2-40B4-BE49-F238E27FC236}">
                  <a16:creationId xmlns:a16="http://schemas.microsoft.com/office/drawing/2014/main" id="{5B434654-15D6-4DE3-BBB3-0CE99D646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4579" name="Text Box 12">
            <a:extLst>
              <a:ext uri="{FF2B5EF4-FFF2-40B4-BE49-F238E27FC236}">
                <a16:creationId xmlns:a16="http://schemas.microsoft.com/office/drawing/2014/main" id="{B48A7BD1-95F8-4064-A200-5D80D814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025" y="47529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0,0</a:t>
            </a:r>
          </a:p>
        </p:txBody>
      </p:sp>
      <p:sp>
        <p:nvSpPr>
          <p:cNvPr id="24580" name="Text Box 13">
            <a:extLst>
              <a:ext uri="{FF2B5EF4-FFF2-40B4-BE49-F238E27FC236}">
                <a16:creationId xmlns:a16="http://schemas.microsoft.com/office/drawing/2014/main" id="{96812503-81C8-4172-BC87-AC68F607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577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1,0</a:t>
            </a:r>
          </a:p>
        </p:txBody>
      </p:sp>
      <p:sp>
        <p:nvSpPr>
          <p:cNvPr id="24581" name="Text Box 14">
            <a:extLst>
              <a:ext uri="{FF2B5EF4-FFF2-40B4-BE49-F238E27FC236}">
                <a16:creationId xmlns:a16="http://schemas.microsoft.com/office/drawing/2014/main" id="{66694ECF-8E70-4970-8971-197376064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577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2,0</a:t>
            </a:r>
          </a:p>
        </p:txBody>
      </p:sp>
      <p:sp>
        <p:nvSpPr>
          <p:cNvPr id="24582" name="Text Box 15">
            <a:extLst>
              <a:ext uri="{FF2B5EF4-FFF2-40B4-BE49-F238E27FC236}">
                <a16:creationId xmlns:a16="http://schemas.microsoft.com/office/drawing/2014/main" id="{E4181307-15AE-48B1-9CF9-A1FCFAE9D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4743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3,0</a:t>
            </a:r>
          </a:p>
        </p:txBody>
      </p:sp>
      <p:sp>
        <p:nvSpPr>
          <p:cNvPr id="24583" name="Text Box 16">
            <a:extLst>
              <a:ext uri="{FF2B5EF4-FFF2-40B4-BE49-F238E27FC236}">
                <a16:creationId xmlns:a16="http://schemas.microsoft.com/office/drawing/2014/main" id="{802FA583-F4ED-4AE8-BCA4-F32A9B6F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4" name="Text Box 17">
            <a:extLst>
              <a:ext uri="{FF2B5EF4-FFF2-40B4-BE49-F238E27FC236}">
                <a16:creationId xmlns:a16="http://schemas.microsoft.com/office/drawing/2014/main" id="{76A70322-EC05-4DE8-A36A-9D91C425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54244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85" name="Text Box 18">
            <a:extLst>
              <a:ext uri="{FF2B5EF4-FFF2-40B4-BE49-F238E27FC236}">
                <a16:creationId xmlns:a16="http://schemas.microsoft.com/office/drawing/2014/main" id="{B4275C00-22C7-47E9-99A0-FF9A85A7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54340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pic>
        <p:nvPicPr>
          <p:cNvPr id="24586" name="Picture 20">
            <a:extLst>
              <a:ext uri="{FF2B5EF4-FFF2-40B4-BE49-F238E27FC236}">
                <a16:creationId xmlns:a16="http://schemas.microsoft.com/office/drawing/2014/main" id="{130A57B2-29B4-4A8A-8AE8-0611FB93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0"/>
            <a:ext cx="55054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21">
            <a:extLst>
              <a:ext uri="{FF2B5EF4-FFF2-40B4-BE49-F238E27FC236}">
                <a16:creationId xmlns:a16="http://schemas.microsoft.com/office/drawing/2014/main" id="{F0CF2520-7043-4F73-A29E-2553727C5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54387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88" name="Text Box 22">
            <a:extLst>
              <a:ext uri="{FF2B5EF4-FFF2-40B4-BE49-F238E27FC236}">
                <a16:creationId xmlns:a16="http://schemas.microsoft.com/office/drawing/2014/main" id="{042F66FB-46DB-4531-8EAB-B4B59A891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6735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(cm)</a:t>
            </a:r>
          </a:p>
        </p:txBody>
      </p:sp>
      <p:sp>
        <p:nvSpPr>
          <p:cNvPr id="24589" name="Text Box 23">
            <a:extLst>
              <a:ext uri="{FF2B5EF4-FFF2-40B4-BE49-F238E27FC236}">
                <a16:creationId xmlns:a16="http://schemas.microsoft.com/office/drawing/2014/main" id="{0770478C-F01C-40F1-82C7-593433250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6">
            <a:extLst>
              <a:ext uri="{FF2B5EF4-FFF2-40B4-BE49-F238E27FC236}">
                <a16:creationId xmlns:a16="http://schemas.microsoft.com/office/drawing/2014/main" id="{CF39CBBE-BF25-4A4C-B7FB-98D5AC38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03" name="Picture 19">
            <a:extLst>
              <a:ext uri="{FF2B5EF4-FFF2-40B4-BE49-F238E27FC236}">
                <a16:creationId xmlns:a16="http://schemas.microsoft.com/office/drawing/2014/main" id="{B43D769E-8784-4656-B081-5E204FD4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5486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22">
            <a:extLst>
              <a:ext uri="{FF2B5EF4-FFF2-40B4-BE49-F238E27FC236}">
                <a16:creationId xmlns:a16="http://schemas.microsoft.com/office/drawing/2014/main" id="{5ADFCCF1-8D1E-4B2B-A72E-A0AF1BDDA62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648200"/>
            <a:ext cx="7162800" cy="1371600"/>
            <a:chOff x="624" y="2928"/>
            <a:chExt cx="4512" cy="864"/>
          </a:xfrm>
        </p:grpSpPr>
        <p:grpSp>
          <p:nvGrpSpPr>
            <p:cNvPr id="25607" name="Group 2">
              <a:extLst>
                <a:ext uri="{FF2B5EF4-FFF2-40B4-BE49-F238E27FC236}">
                  <a16:creationId xmlns:a16="http://schemas.microsoft.com/office/drawing/2014/main" id="{6A6ECA83-494A-4F13-AF00-9D369A471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928"/>
              <a:ext cx="4512" cy="864"/>
              <a:chOff x="672" y="2928"/>
              <a:chExt cx="4512" cy="864"/>
            </a:xfrm>
          </p:grpSpPr>
          <p:sp>
            <p:nvSpPr>
              <p:cNvPr id="25616" name="Rectangle 3">
                <a:extLst>
                  <a:ext uri="{FF2B5EF4-FFF2-40B4-BE49-F238E27FC236}">
                    <a16:creationId xmlns:a16="http://schemas.microsoft.com/office/drawing/2014/main" id="{66B649CC-FB94-4176-B85B-46AD25F8F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451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17" name="Line 4">
                <a:extLst>
                  <a:ext uri="{FF2B5EF4-FFF2-40B4-BE49-F238E27FC236}">
                    <a16:creationId xmlns:a16="http://schemas.microsoft.com/office/drawing/2014/main" id="{9E5F7019-6D90-41B0-A724-D01771766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60"/>
                <a:ext cx="45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8" name="Line 5">
                <a:extLst>
                  <a:ext uri="{FF2B5EF4-FFF2-40B4-BE49-F238E27FC236}">
                    <a16:creationId xmlns:a16="http://schemas.microsoft.com/office/drawing/2014/main" id="{BC2822A1-13D7-482B-9495-C92F2F2B0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19" name="Line 6">
                <a:extLst>
                  <a:ext uri="{FF2B5EF4-FFF2-40B4-BE49-F238E27FC236}">
                    <a16:creationId xmlns:a16="http://schemas.microsoft.com/office/drawing/2014/main" id="{F36CF9E8-D1DD-41E6-9CF5-9A5924A82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0" name="Line 7">
                <a:extLst>
                  <a:ext uri="{FF2B5EF4-FFF2-40B4-BE49-F238E27FC236}">
                    <a16:creationId xmlns:a16="http://schemas.microsoft.com/office/drawing/2014/main" id="{240CB292-25FB-46AA-A9A1-CB1A5AEDB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1" name="Text Box 8">
                <a:extLst>
                  <a:ext uri="{FF2B5EF4-FFF2-40B4-BE49-F238E27FC236}">
                    <a16:creationId xmlns:a16="http://schemas.microsoft.com/office/drawing/2014/main" id="{D81F3028-F74C-4950-86C1-BF80AE773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024"/>
                <a:ext cx="18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F</a:t>
                </a:r>
                <a:r>
                  <a:rPr lang="en-US" altLang="en-US" sz="1600"/>
                  <a:t>đh</a:t>
                </a:r>
                <a:r>
                  <a:rPr lang="en-US" altLang="en-US" sz="2400"/>
                  <a:t>=P (N)</a:t>
                </a:r>
              </a:p>
            </p:txBody>
          </p:sp>
          <p:sp>
            <p:nvSpPr>
              <p:cNvPr id="25622" name="Text Box 9">
                <a:extLst>
                  <a:ext uri="{FF2B5EF4-FFF2-40B4-BE49-F238E27FC236}">
                    <a16:creationId xmlns:a16="http://schemas.microsoft.com/office/drawing/2014/main" id="{75045F37-768B-42A5-BDC5-8E406A0EC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19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Độ dãn    l=l - lo</a:t>
                </a:r>
              </a:p>
            </p:txBody>
          </p:sp>
          <p:sp>
            <p:nvSpPr>
              <p:cNvPr id="25623" name="AutoShape 10">
                <a:extLst>
                  <a:ext uri="{FF2B5EF4-FFF2-40B4-BE49-F238E27FC236}">
                    <a16:creationId xmlns:a16="http://schemas.microsoft.com/office/drawing/2014/main" id="{9FE5C0D9-A8D7-4E42-9D05-5E39CDC0B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498"/>
                <a:ext cx="104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624" name="Line 11">
                <a:extLst>
                  <a:ext uri="{FF2B5EF4-FFF2-40B4-BE49-F238E27FC236}">
                    <a16:creationId xmlns:a16="http://schemas.microsoft.com/office/drawing/2014/main" id="{82AF254D-F404-4C6F-BCD5-5AA7589B6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5608" name="Text Box 12">
              <a:extLst>
                <a:ext uri="{FF2B5EF4-FFF2-40B4-BE49-F238E27FC236}">
                  <a16:creationId xmlns:a16="http://schemas.microsoft.com/office/drawing/2014/main" id="{4ED54310-8FA0-4C30-86D1-EA94DF75C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99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</a:t>
              </a:r>
            </a:p>
          </p:txBody>
        </p:sp>
        <p:sp>
          <p:nvSpPr>
            <p:cNvPr id="25609" name="Text Box 13">
              <a:extLst>
                <a:ext uri="{FF2B5EF4-FFF2-40B4-BE49-F238E27FC236}">
                  <a16:creationId xmlns:a16="http://schemas.microsoft.com/office/drawing/2014/main" id="{EBFBE58E-FB73-49FA-B4FF-310F8BA69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1,0</a:t>
              </a:r>
            </a:p>
          </p:txBody>
        </p:sp>
        <p:sp>
          <p:nvSpPr>
            <p:cNvPr id="25610" name="Text Box 14">
              <a:extLst>
                <a:ext uri="{FF2B5EF4-FFF2-40B4-BE49-F238E27FC236}">
                  <a16:creationId xmlns:a16="http://schemas.microsoft.com/office/drawing/2014/main" id="{D9E2079F-A926-4A34-BA06-7CCAD9519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9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2,0</a:t>
              </a:r>
            </a:p>
          </p:txBody>
        </p:sp>
        <p:sp>
          <p:nvSpPr>
            <p:cNvPr id="25611" name="Text Box 15">
              <a:extLst>
                <a:ext uri="{FF2B5EF4-FFF2-40B4-BE49-F238E27FC236}">
                  <a16:creationId xmlns:a16="http://schemas.microsoft.com/office/drawing/2014/main" id="{D45914F2-B719-43FA-9D0E-43A785ACC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298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3,0</a:t>
              </a:r>
            </a:p>
          </p:txBody>
        </p:sp>
        <p:sp>
          <p:nvSpPr>
            <p:cNvPr id="25612" name="Text Box 17">
              <a:extLst>
                <a:ext uri="{FF2B5EF4-FFF2-40B4-BE49-F238E27FC236}">
                  <a16:creationId xmlns:a16="http://schemas.microsoft.com/office/drawing/2014/main" id="{05FA9E49-28C7-41E0-96FC-66D0DC0E7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3417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25613" name="Text Box 18">
              <a:extLst>
                <a:ext uri="{FF2B5EF4-FFF2-40B4-BE49-F238E27FC236}">
                  <a16:creationId xmlns:a16="http://schemas.microsoft.com/office/drawing/2014/main" id="{FBA784CC-4C53-479F-996E-F32A448FC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" y="3423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5614" name="Text Box 20">
              <a:extLst>
                <a:ext uri="{FF2B5EF4-FFF2-40B4-BE49-F238E27FC236}">
                  <a16:creationId xmlns:a16="http://schemas.microsoft.com/office/drawing/2014/main" id="{A0F03E1B-587C-4F43-B518-C02010923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" y="342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  <p:sp>
          <p:nvSpPr>
            <p:cNvPr id="25615" name="Text Box 21">
              <a:extLst>
                <a:ext uri="{FF2B5EF4-FFF2-40B4-BE49-F238E27FC236}">
                  <a16:creationId xmlns:a16="http://schemas.microsoft.com/office/drawing/2014/main" id="{6548219B-A123-43B7-A48C-BE7D3FA5D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" y="3447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(cm)</a:t>
              </a:r>
            </a:p>
          </p:txBody>
        </p:sp>
      </p:grpSp>
      <p:sp>
        <p:nvSpPr>
          <p:cNvPr id="159767" name="Text Box 23">
            <a:extLst>
              <a:ext uri="{FF2B5EF4-FFF2-40B4-BE49-F238E27FC236}">
                <a16:creationId xmlns:a16="http://schemas.microsoft.com/office/drawing/2014/main" id="{C15BEF99-402B-4708-9353-63C6A1398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5606" name="Text Box 24">
            <a:extLst>
              <a:ext uri="{FF2B5EF4-FFF2-40B4-BE49-F238E27FC236}">
                <a16:creationId xmlns:a16="http://schemas.microsoft.com/office/drawing/2014/main" id="{434A6F48-6FCB-4C22-8470-E1C0B3F71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>
            <a:extLst>
              <a:ext uri="{FF2B5EF4-FFF2-40B4-BE49-F238E27FC236}">
                <a16:creationId xmlns:a16="http://schemas.microsoft.com/office/drawing/2014/main" id="{48DCD5CF-8642-423E-9783-337D0505D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7" name="Picture 19">
            <a:extLst>
              <a:ext uri="{FF2B5EF4-FFF2-40B4-BE49-F238E27FC236}">
                <a16:creationId xmlns:a16="http://schemas.microsoft.com/office/drawing/2014/main" id="{EB40058D-4589-4D1B-B07A-66ED4328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1"/>
            <a:ext cx="5495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22">
            <a:extLst>
              <a:ext uri="{FF2B5EF4-FFF2-40B4-BE49-F238E27FC236}">
                <a16:creationId xmlns:a16="http://schemas.microsoft.com/office/drawing/2014/main" id="{9B0E1DE6-A70B-4E0D-8BCC-AA28E328931E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1905000"/>
            <a:ext cx="228600" cy="228600"/>
            <a:chOff x="4080" y="1632"/>
            <a:chExt cx="120" cy="96"/>
          </a:xfrm>
        </p:grpSpPr>
        <p:sp>
          <p:nvSpPr>
            <p:cNvPr id="26652" name="AutoShape 23">
              <a:extLst>
                <a:ext uri="{FF2B5EF4-FFF2-40B4-BE49-F238E27FC236}">
                  <a16:creationId xmlns:a16="http://schemas.microsoft.com/office/drawing/2014/main" id="{7BCEB9D0-1390-4911-BB95-FECC7CA36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653" name="Line 24">
              <a:extLst>
                <a:ext uri="{FF2B5EF4-FFF2-40B4-BE49-F238E27FC236}">
                  <a16:creationId xmlns:a16="http://schemas.microsoft.com/office/drawing/2014/main" id="{A40CE1BE-A7F5-4CB8-9C08-3C30F835F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1632"/>
              <a:ext cx="0" cy="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6629" name="Line 25">
            <a:extLst>
              <a:ext uri="{FF2B5EF4-FFF2-40B4-BE49-F238E27FC236}">
                <a16:creationId xmlns:a16="http://schemas.microsoft.com/office/drawing/2014/main" id="{0127771A-A775-4745-949A-D1A4CCB94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752600"/>
            <a:ext cx="0" cy="5334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6630" name="Group 2">
            <a:extLst>
              <a:ext uri="{FF2B5EF4-FFF2-40B4-BE49-F238E27FC236}">
                <a16:creationId xmlns:a16="http://schemas.microsoft.com/office/drawing/2014/main" id="{7EEDE870-3417-4277-BADA-FC4E1CAF053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38600"/>
            <a:ext cx="7162800" cy="1371600"/>
            <a:chOff x="672" y="2928"/>
            <a:chExt cx="4512" cy="864"/>
          </a:xfrm>
        </p:grpSpPr>
        <p:sp>
          <p:nvSpPr>
            <p:cNvPr id="26643" name="Rectangle 3">
              <a:extLst>
                <a:ext uri="{FF2B5EF4-FFF2-40B4-BE49-F238E27FC236}">
                  <a16:creationId xmlns:a16="http://schemas.microsoft.com/office/drawing/2014/main" id="{1C0D1119-EDCB-4EC6-B8A6-3411CD78D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28"/>
              <a:ext cx="45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4" name="Line 4">
              <a:extLst>
                <a:ext uri="{FF2B5EF4-FFF2-40B4-BE49-F238E27FC236}">
                  <a16:creationId xmlns:a16="http://schemas.microsoft.com/office/drawing/2014/main" id="{CB0B4FF1-4D4D-4C2E-9F94-0CB616B05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360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45" name="Line 5">
              <a:extLst>
                <a:ext uri="{FF2B5EF4-FFF2-40B4-BE49-F238E27FC236}">
                  <a16:creationId xmlns:a16="http://schemas.microsoft.com/office/drawing/2014/main" id="{E529D6D8-2909-4C68-82B4-A08053CF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46" name="Line 6">
              <a:extLst>
                <a:ext uri="{FF2B5EF4-FFF2-40B4-BE49-F238E27FC236}">
                  <a16:creationId xmlns:a16="http://schemas.microsoft.com/office/drawing/2014/main" id="{BD919ADA-DDD7-4608-80A1-DCF1CDE6D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47" name="Line 7">
              <a:extLst>
                <a:ext uri="{FF2B5EF4-FFF2-40B4-BE49-F238E27FC236}">
                  <a16:creationId xmlns:a16="http://schemas.microsoft.com/office/drawing/2014/main" id="{FAD6B30E-6941-4D2B-80CD-F50BEB84A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48" name="Text Box 8">
              <a:extLst>
                <a:ext uri="{FF2B5EF4-FFF2-40B4-BE49-F238E27FC236}">
                  <a16:creationId xmlns:a16="http://schemas.microsoft.com/office/drawing/2014/main" id="{9864C888-A952-45D6-BC03-59699EE1A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024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F</a:t>
              </a:r>
              <a:r>
                <a:rPr lang="en-US" altLang="en-US" sz="1600"/>
                <a:t>đh</a:t>
              </a:r>
              <a:r>
                <a:rPr lang="en-US" altLang="en-US" sz="2400"/>
                <a:t>=P (N)</a:t>
              </a:r>
            </a:p>
          </p:txBody>
        </p:sp>
        <p:sp>
          <p:nvSpPr>
            <p:cNvPr id="26649" name="Text Box 9">
              <a:extLst>
                <a:ext uri="{FF2B5EF4-FFF2-40B4-BE49-F238E27FC236}">
                  <a16:creationId xmlns:a16="http://schemas.microsoft.com/office/drawing/2014/main" id="{FE074351-40D1-4E95-A84B-F005C0207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456"/>
              <a:ext cx="19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Độ dãn    l=l - lo</a:t>
              </a:r>
            </a:p>
          </p:txBody>
        </p:sp>
        <p:sp>
          <p:nvSpPr>
            <p:cNvPr id="26650" name="AutoShape 10">
              <a:extLst>
                <a:ext uri="{FF2B5EF4-FFF2-40B4-BE49-F238E27FC236}">
                  <a16:creationId xmlns:a16="http://schemas.microsoft.com/office/drawing/2014/main" id="{C23E2952-5888-48E1-B53A-554A059C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498"/>
              <a:ext cx="104" cy="12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1" name="Line 11">
              <a:extLst>
                <a:ext uri="{FF2B5EF4-FFF2-40B4-BE49-F238E27FC236}">
                  <a16:creationId xmlns:a16="http://schemas.microsoft.com/office/drawing/2014/main" id="{F3A4FD06-6114-4A9E-B8BB-D544507CF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6631" name="Text Box 12">
            <a:extLst>
              <a:ext uri="{FF2B5EF4-FFF2-40B4-BE49-F238E27FC236}">
                <a16:creationId xmlns:a16="http://schemas.microsoft.com/office/drawing/2014/main" id="{57D9D219-1679-49E7-B7F1-DE1021B3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114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0,0</a:t>
            </a:r>
          </a:p>
        </p:txBody>
      </p:sp>
      <p:sp>
        <p:nvSpPr>
          <p:cNvPr id="26632" name="Text Box 13">
            <a:extLst>
              <a:ext uri="{FF2B5EF4-FFF2-40B4-BE49-F238E27FC236}">
                <a16:creationId xmlns:a16="http://schemas.microsoft.com/office/drawing/2014/main" id="{16C243FD-D82D-4A23-BD9E-31B88403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14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1,0</a:t>
            </a:r>
          </a:p>
        </p:txBody>
      </p:sp>
      <p:sp>
        <p:nvSpPr>
          <p:cNvPr id="26633" name="Text Box 14">
            <a:extLst>
              <a:ext uri="{FF2B5EF4-FFF2-40B4-BE49-F238E27FC236}">
                <a16:creationId xmlns:a16="http://schemas.microsoft.com/office/drawing/2014/main" id="{6D40195E-04A8-44E0-ABAB-ED4A8E9C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114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2,0</a:t>
            </a:r>
          </a:p>
        </p:txBody>
      </p:sp>
      <p:sp>
        <p:nvSpPr>
          <p:cNvPr id="26634" name="Text Box 15">
            <a:extLst>
              <a:ext uri="{FF2B5EF4-FFF2-40B4-BE49-F238E27FC236}">
                <a16:creationId xmlns:a16="http://schemas.microsoft.com/office/drawing/2014/main" id="{CC5AAABC-95CA-4F60-8BF7-7AACB66A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114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3,0</a:t>
            </a:r>
          </a:p>
        </p:txBody>
      </p:sp>
      <p:sp>
        <p:nvSpPr>
          <p:cNvPr id="26635" name="Text Box 17">
            <a:extLst>
              <a:ext uri="{FF2B5EF4-FFF2-40B4-BE49-F238E27FC236}">
                <a16:creationId xmlns:a16="http://schemas.microsoft.com/office/drawing/2014/main" id="{2AC494FC-CE0E-4DBD-8948-F713B09F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6636" name="Text Box 18">
            <a:extLst>
              <a:ext uri="{FF2B5EF4-FFF2-40B4-BE49-F238E27FC236}">
                <a16:creationId xmlns:a16="http://schemas.microsoft.com/office/drawing/2014/main" id="{150C36D0-AD7E-48FC-B46E-0426D678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6637" name="Text Box 20">
            <a:extLst>
              <a:ext uri="{FF2B5EF4-FFF2-40B4-BE49-F238E27FC236}">
                <a16:creationId xmlns:a16="http://schemas.microsoft.com/office/drawing/2014/main" id="{A601D1EE-DF9F-421D-9ABA-CB85C2ED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6638" name="Text Box 21">
            <a:extLst>
              <a:ext uri="{FF2B5EF4-FFF2-40B4-BE49-F238E27FC236}">
                <a16:creationId xmlns:a16="http://schemas.microsoft.com/office/drawing/2014/main" id="{8D90664D-734B-43C9-AFB9-30F185E2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6639" name="Text Box 26">
            <a:extLst>
              <a:ext uri="{FF2B5EF4-FFF2-40B4-BE49-F238E27FC236}">
                <a16:creationId xmlns:a16="http://schemas.microsoft.com/office/drawing/2014/main" id="{0FD11BD4-5758-4664-8363-065B3289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768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(cm)</a:t>
            </a:r>
          </a:p>
        </p:txBody>
      </p:sp>
      <p:sp>
        <p:nvSpPr>
          <p:cNvPr id="160797" name="Text Box 29">
            <a:extLst>
              <a:ext uri="{FF2B5EF4-FFF2-40B4-BE49-F238E27FC236}">
                <a16:creationId xmlns:a16="http://schemas.microsoft.com/office/drawing/2014/main" id="{1B097AC0-46C0-4C03-ABD1-B91BF30E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906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mối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lệ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thuận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cân</a:t>
            </a:r>
            <a:r>
              <a:rPr lang="en-US" altLang="en-US" dirty="0">
                <a:latin typeface="Times New Roman" panose="02020603050405020304" pitchFamily="18" charset="0"/>
              </a:rPr>
              <a:t> (hay </a:t>
            </a:r>
            <a:r>
              <a:rPr lang="en-US" altLang="en-US" dirty="0" err="1"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đàn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hồi</a:t>
            </a:r>
            <a:r>
              <a:rPr lang="en-US" altLang="en-US" dirty="0">
                <a:latin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lò</a:t>
            </a:r>
            <a:r>
              <a:rPr lang="en-US" altLang="en-US" dirty="0">
                <a:latin typeface="Times New Roman" panose="02020603050405020304" pitchFamily="18" charset="0"/>
              </a:rPr>
              <a:t> xo</a:t>
            </a:r>
          </a:p>
        </p:txBody>
      </p:sp>
      <p:sp>
        <p:nvSpPr>
          <p:cNvPr id="160798" name="AutoShape 30">
            <a:extLst>
              <a:ext uri="{FF2B5EF4-FFF2-40B4-BE49-F238E27FC236}">
                <a16:creationId xmlns:a16="http://schemas.microsoft.com/office/drawing/2014/main" id="{BF8EC6F5-B725-4775-B8A3-5F9718518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0"/>
            <a:ext cx="3048000" cy="2743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Các kết quả trong bảng cho ta thấy mối quan hệ như thế nào giữa độ lớn lực đàn hồi với độ dãn của lò xo?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6642" name="Text Box 31">
            <a:extLst>
              <a:ext uri="{FF2B5EF4-FFF2-40B4-BE49-F238E27FC236}">
                <a16:creationId xmlns:a16="http://schemas.microsoft.com/office/drawing/2014/main" id="{C2824462-4B61-4E07-B2C0-2CE10454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7" grpId="0"/>
      <p:bldP spid="160798" grpId="0" animBg="1"/>
      <p:bldP spid="16079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634F7E34-A65E-4F02-A623-B31B8E7D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0"/>
            <a:ext cx="5505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AutoShape 6">
            <a:extLst>
              <a:ext uri="{FF2B5EF4-FFF2-40B4-BE49-F238E27FC236}">
                <a16:creationId xmlns:a16="http://schemas.microsoft.com/office/drawing/2014/main" id="{186307BC-797E-4FBC-9815-8DF12C66E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3886200" cy="3124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Khi bỏ quả nặng ra các lò xo có trở lại vị trí ban đầu không?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3847" name="AutoShape 7">
            <a:extLst>
              <a:ext uri="{FF2B5EF4-FFF2-40B4-BE49-F238E27FC236}">
                <a16:creationId xmlns:a16="http://schemas.microsoft.com/office/drawing/2014/main" id="{CDE14B2B-A563-4145-873D-059A045ED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3886200" cy="3124200"/>
          </a:xfrm>
          <a:prstGeom prst="wedgeEllipseCallout">
            <a:avLst>
              <a:gd name="adj1" fmla="val -30023"/>
              <a:gd name="adj2" fmla="val 403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Khi bỏ quả nặng ra các lò xo có trở lại vị trí ban đầu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id="{7271C21D-110C-4B98-BB3B-DF3E582D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  <p:bldP spid="163846" grpId="1" animBg="1"/>
      <p:bldP spid="1638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2D6226C4-EDD8-4CBB-BD59-9E2DC303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0"/>
            <a:ext cx="5514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9B8A9E98-2BF6-40DD-A0F6-476A83DF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B349B435-5821-4A2D-B4A4-FE6AD5C2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1"/>
            <a:ext cx="54959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AutoShape 5">
            <a:extLst>
              <a:ext uri="{FF2B5EF4-FFF2-40B4-BE49-F238E27FC236}">
                <a16:creationId xmlns:a16="http://schemas.microsoft.com/office/drawing/2014/main" id="{B14343A1-100A-465E-9C1F-ED22B556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5181600" cy="3505200"/>
          </a:xfrm>
          <a:prstGeom prst="cloudCallout">
            <a:avLst>
              <a:gd name="adj1" fmla="val -45588"/>
              <a:gd name="adj2" fmla="val 7001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812352"/>
                </a:solidFill>
                <a:latin typeface="Times New Roman" panose="02020603050405020304" pitchFamily="18" charset="0"/>
              </a:rPr>
              <a:t>Phán đoán xem có phải lúc nào trọng lượng các quả cân cũng tỉ lệ thuận với độ dãn của lò xo không?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81235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18" name="AutoShape 6">
            <a:extLst>
              <a:ext uri="{FF2B5EF4-FFF2-40B4-BE49-F238E27FC236}">
                <a16:creationId xmlns:a16="http://schemas.microsoft.com/office/drawing/2014/main" id="{DF0D4949-BFF0-44EC-B67E-96539264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5791200" cy="1295400"/>
          </a:xfrm>
          <a:prstGeom prst="wedgeEllipseCallout">
            <a:avLst>
              <a:gd name="adj1" fmla="val -1944"/>
              <a:gd name="adj2" fmla="val 453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Ta làm thí nghiệm sau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21C2AD8F-F224-494E-AF58-45CA4E43A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/>
      <p:bldP spid="166917" grpId="1" animBg="1"/>
      <p:bldP spid="1669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65600ACA-C393-42C3-BFCA-03662D5C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1"/>
            <a:ext cx="5514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>
            <a:extLst>
              <a:ext uri="{FF2B5EF4-FFF2-40B4-BE49-F238E27FC236}">
                <a16:creationId xmlns:a16="http://schemas.microsoft.com/office/drawing/2014/main" id="{842D4013-7F90-4BC6-89A8-F2416CEB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1828800"/>
            <a:ext cx="1274527" cy="329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69" y="1854825"/>
            <a:ext cx="1757161" cy="32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1798" y="1872157"/>
            <a:ext cx="1880664" cy="3254844"/>
            <a:chOff x="3520" y="1903"/>
            <a:chExt cx="1392" cy="1920"/>
          </a:xfrm>
        </p:grpSpPr>
        <p:pic>
          <p:nvPicPr>
            <p:cNvPr id="102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1903"/>
              <a:ext cx="139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Line 6"/>
            <p:cNvSpPr>
              <a:spLocks noChangeShapeType="1"/>
            </p:cNvSpPr>
            <p:nvPr/>
          </p:nvSpPr>
          <p:spPr bwMode="auto">
            <a:xfrm>
              <a:off x="4403" y="3280"/>
              <a:ext cx="0" cy="34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5" name="Group 8"/>
            <p:cNvGrpSpPr>
              <a:grpSpLocks/>
            </p:cNvGrpSpPr>
            <p:nvPr/>
          </p:nvGrpSpPr>
          <p:grpSpPr bwMode="auto">
            <a:xfrm>
              <a:off x="3936" y="3408"/>
              <a:ext cx="379" cy="288"/>
              <a:chOff x="1632" y="2688"/>
              <a:chExt cx="240" cy="324"/>
            </a:xfrm>
          </p:grpSpPr>
          <p:sp>
            <p:nvSpPr>
              <p:cNvPr id="10260" name="Text Box 9"/>
              <p:cNvSpPr txBox="1">
                <a:spLocks noChangeArrowheads="1"/>
              </p:cNvSpPr>
              <p:nvPr/>
            </p:nvSpPr>
            <p:spPr bwMode="auto">
              <a:xfrm>
                <a:off x="1632" y="2688"/>
                <a:ext cx="24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</a:rPr>
                  <a:t>đh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61" name="Line 10"/>
              <p:cNvSpPr>
                <a:spLocks noChangeShapeType="1"/>
              </p:cNvSpPr>
              <p:nvPr/>
            </p:nvSpPr>
            <p:spPr bwMode="auto">
              <a:xfrm>
                <a:off x="1668" y="272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6" name="Group 11"/>
            <p:cNvGrpSpPr>
              <a:grpSpLocks/>
            </p:cNvGrpSpPr>
            <p:nvPr/>
          </p:nvGrpSpPr>
          <p:grpSpPr bwMode="auto">
            <a:xfrm>
              <a:off x="3936" y="2171"/>
              <a:ext cx="379" cy="288"/>
              <a:chOff x="1632" y="2688"/>
              <a:chExt cx="240" cy="324"/>
            </a:xfrm>
          </p:grpSpPr>
          <p:sp>
            <p:nvSpPr>
              <p:cNvPr id="10258" name="Text Box 12"/>
              <p:cNvSpPr txBox="1">
                <a:spLocks noChangeArrowheads="1"/>
              </p:cNvSpPr>
              <p:nvPr/>
            </p:nvSpPr>
            <p:spPr bwMode="auto">
              <a:xfrm>
                <a:off x="1632" y="2688"/>
                <a:ext cx="24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400" baseline="-25000">
                    <a:solidFill>
                      <a:srgbClr val="FF0000"/>
                    </a:solidFill>
                  </a:rPr>
                  <a:t>đh</a:t>
                </a:r>
                <a:endParaRPr lang="en-US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59" name="Line 13"/>
              <p:cNvSpPr>
                <a:spLocks noChangeShapeType="1"/>
              </p:cNvSpPr>
              <p:nvPr/>
            </p:nvSpPr>
            <p:spPr bwMode="auto">
              <a:xfrm>
                <a:off x="1668" y="272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 flipV="1">
              <a:off x="4399" y="2103"/>
              <a:ext cx="0" cy="34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14300" y="601664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Times New Roman" panose="02020603050405020304" pitchFamily="18" charset="0"/>
              </a:rPr>
              <a:t>CHỦ ĐỀ 7: LỰC ĐÀN HỒI CỦA LÒ XO. ĐỊNH LUẬT HOOKE.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14300" y="1150143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26" y="5393264"/>
            <a:ext cx="6002619" cy="1428750"/>
          </a:xfrm>
          <a:prstGeom prst="rect">
            <a:avLst/>
          </a:prstGeom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46194" y="1789596"/>
            <a:ext cx="58477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560275" y="3644991"/>
            <a:ext cx="4419600" cy="1482009"/>
            <a:chOff x="3124200" y="1905000"/>
            <a:chExt cx="4419600" cy="1219201"/>
          </a:xfrm>
        </p:grpSpPr>
        <p:pic>
          <p:nvPicPr>
            <p:cNvPr id="36" name="Picture 16" descr="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6" r="4082" b="56096"/>
            <a:stretch>
              <a:fillRect/>
            </a:stretch>
          </p:blipFill>
          <p:spPr bwMode="auto">
            <a:xfrm>
              <a:off x="3124200" y="1905000"/>
              <a:ext cx="4419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20"/>
            <p:cNvGrpSpPr>
              <a:grpSpLocks/>
            </p:cNvGrpSpPr>
            <p:nvPr/>
          </p:nvGrpSpPr>
          <p:grpSpPr bwMode="auto">
            <a:xfrm>
              <a:off x="4267200" y="2366964"/>
              <a:ext cx="2209800" cy="757237"/>
              <a:chOff x="1122" y="1221"/>
              <a:chExt cx="1440" cy="477"/>
            </a:xfrm>
          </p:grpSpPr>
          <p:pic>
            <p:nvPicPr>
              <p:cNvPr id="38" name="Picture 21" descr="image_paste_08102017362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35" t="44737" r="11278" b="33884"/>
              <a:stretch>
                <a:fillRect/>
              </a:stretch>
            </p:blipFill>
            <p:spPr bwMode="auto">
              <a:xfrm>
                <a:off x="1248" y="1308"/>
                <a:ext cx="235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2" descr="image_paste_08102017362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58" t="44736" r="10838" b="34210"/>
              <a:stretch>
                <a:fillRect/>
              </a:stretch>
            </p:blipFill>
            <p:spPr bwMode="auto">
              <a:xfrm>
                <a:off x="2160" y="1308"/>
                <a:ext cx="24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>
                <a:off x="1122" y="1221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7A1D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>
                <a:off x="2034" y="1230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90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C99B1933-F13D-433E-8603-EEB4E511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54864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id="{801C2B5F-33CF-4233-BD35-3E5BDD0C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FF5DCB58-BF7A-4621-AA26-8229AFE5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54864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769B2307-69A9-45E9-B394-2BFC6F41F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131C19D-7EC5-439F-A27C-75416B1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0"/>
            <a:ext cx="54959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F2645622-BAD4-4CE3-A258-7C75C4BC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9040FB8-907B-4532-9887-1EB7B81F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54864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AutoShape 5">
            <a:extLst>
              <a:ext uri="{FF2B5EF4-FFF2-40B4-BE49-F238E27FC236}">
                <a16:creationId xmlns:a16="http://schemas.microsoft.com/office/drawing/2014/main" id="{D5044EF1-BD2A-44EE-A301-BD2488B7E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4572000" cy="3276600"/>
          </a:xfrm>
          <a:prstGeom prst="cloudCallout">
            <a:avLst>
              <a:gd name="adj1" fmla="val -45625"/>
              <a:gd name="adj2" fmla="val 700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Phán đoán xem khi bỏ các quả cân ra lò xo có trở về được độ dài ban đầu không?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45CE6293-E2C7-436B-8BA1-15F6E211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nimBg="1"/>
      <p:bldP spid="17306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F3E1A67-19A5-4385-8EA7-8437E018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9526"/>
            <a:ext cx="54959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10A0AB86-366F-4451-8D93-7BA1F74DD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759C67B-7851-467B-8983-72FD3471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5486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C624AB95-A57B-4588-9E58-ED6231111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EE80D5A-AA14-40F3-BAB4-F8259F14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"/>
            <a:ext cx="5524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8D05F745-AED1-4E3E-A90E-9F85625A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6068BB92-4E0E-4774-8A15-9113B950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5486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>
            <a:extLst>
              <a:ext uri="{FF2B5EF4-FFF2-40B4-BE49-F238E27FC236}">
                <a16:creationId xmlns:a16="http://schemas.microsoft.com/office/drawing/2014/main" id="{D38DBD8C-1B61-4C6D-9902-B770D0E9B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10088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+ Lò xo không trở về được độ dài ban đầu.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BEFAB939-92D9-4236-9228-C1EEEF65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68875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+ Trọng lượng các quả cân không phải lúc nào cũng tỉ lệ với độ dãn của lò xo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2D1D026F-CF76-452F-A2E6-CD22BD633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1D012E6C-94B6-4480-A10E-6522D8EB3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4" y="4257675"/>
            <a:ext cx="116966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      </a:t>
            </a:r>
            <a:r>
              <a:rPr lang="en-US" altLang="en-US" sz="2800" dirty="0" err="1"/>
              <a:t>Giới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hồi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lớn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chịu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lực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vật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trở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dạng</a:t>
            </a:r>
            <a:r>
              <a:rPr lang="en-US" altLang="en-US" sz="2800" dirty="0"/>
              <a:t> ban </a:t>
            </a:r>
            <a:r>
              <a:rPr lang="en-US" altLang="en-US" sz="2800" dirty="0" err="1"/>
              <a:t>đầu</a:t>
            </a:r>
            <a:endParaRPr lang="en-US" altLang="en-US" sz="2800" dirty="0"/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8686DB48-1485-4F02-97CC-12EB897A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2161382"/>
            <a:ext cx="4267200" cy="1371600"/>
          </a:xfrm>
          <a:prstGeom prst="wedgeEllipseCallout">
            <a:avLst>
              <a:gd name="adj1" fmla="val -48102"/>
              <a:gd name="adj2" fmla="val 700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Giới hạn đàn hồi của lò xo là gì?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CC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15DDE-3BB0-4CCE-B6C8-57957141472E}"/>
              </a:ext>
            </a:extLst>
          </p:cNvPr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Times New Roman" panose="02020603050405020304" pitchFamily="18" charset="0"/>
              </a:rPr>
              <a:t>CHỦ ĐỀ 7: LỰC ĐÀN HỒI CỦA LÒ XO. ĐỊNH LUẬT HOOKE.</a:t>
            </a:r>
          </a:p>
        </p:txBody>
      </p:sp>
    </p:spTree>
    <p:extLst>
      <p:ext uri="{BB962C8B-B14F-4D97-AF65-F5344CB8AC3E}">
        <p14:creationId xmlns:p14="http://schemas.microsoft.com/office/powerpoint/2010/main" val="7548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4300" y="601664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Hooke.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12: LỰC ĐÀN HỒI CỦA LÒ XO. ĐỊNH LUẬT HOOKE.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4300" y="1150143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14300" y="1674018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" y="2174936"/>
            <a:ext cx="900233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14300" y="3914567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Hooke:</a:t>
            </a:r>
          </a:p>
        </p:txBody>
      </p:sp>
      <p:graphicFrame>
        <p:nvGraphicFramePr>
          <p:cNvPr id="11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45780494"/>
              </p:ext>
            </p:extLst>
          </p:nvPr>
        </p:nvGraphicFramePr>
        <p:xfrm>
          <a:off x="1130121" y="5661982"/>
          <a:ext cx="19034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121" y="5661982"/>
                        <a:ext cx="1903413" cy="704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" y="4471103"/>
            <a:ext cx="11940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38641" y="5260344"/>
            <a:ext cx="6437290" cy="1508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F</a:t>
            </a:r>
            <a:r>
              <a:rPr lang="en-US" altLang="en-US" sz="3200" baseline="-25000" dirty="0" err="1">
                <a:latin typeface="Times New Roman" panose="02020603050405020304" pitchFamily="18" charset="0"/>
              </a:rPr>
              <a:t>đh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latin typeface="Times New Roman" panose="02020603050405020304" pitchFamily="18" charset="0"/>
              </a:rPr>
              <a:t>: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altLang="en-US" sz="2800" dirty="0">
                <a:latin typeface="Times New Roman" panose="02020603050405020304" pitchFamily="18" charset="0"/>
              </a:rPr>
              <a:t>  (N).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  k		: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lò</a:t>
            </a:r>
            <a:r>
              <a:rPr lang="en-US" altLang="en-US" sz="2800" dirty="0">
                <a:latin typeface="Times New Roman" panose="02020603050405020304" pitchFamily="18" charset="0"/>
              </a:rPr>
              <a:t> xo (N/m).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	         :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</a:rPr>
              <a:t>  (m)             </a:t>
            </a:r>
            <a:endParaRPr lang="en-US" altLang="en-US" sz="2800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4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7830385"/>
              </p:ext>
            </p:extLst>
          </p:nvPr>
        </p:nvGraphicFramePr>
        <p:xfrm>
          <a:off x="5937965" y="6239832"/>
          <a:ext cx="14097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609480" imgH="228600" progId="Equation.DSMT4">
                  <p:embed/>
                </p:oleObj>
              </mc:Choice>
              <mc:Fallback>
                <p:oleObj name="Equation" r:id="rId5" imgW="60948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965" y="6239832"/>
                        <a:ext cx="14097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9372444" y="618667"/>
            <a:ext cx="2503487" cy="4022725"/>
            <a:chOff x="3936" y="1584"/>
            <a:chExt cx="1673" cy="2729"/>
          </a:xfrm>
        </p:grpSpPr>
        <p:pic>
          <p:nvPicPr>
            <p:cNvPr id="16" name="Picture 16" descr="hook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84"/>
              <a:ext cx="1673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984" y="3734"/>
              <a:ext cx="1584" cy="5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002060"/>
                  </a:solidFill>
                  <a:latin typeface="Arial" charset="0"/>
                </a:rPr>
                <a:t>Robert Hooke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002060"/>
                  </a:solidFill>
                  <a:latin typeface="Arial" charset="0"/>
                </a:rPr>
                <a:t>(1635 – 1703)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32858" y="5752796"/>
            <a:ext cx="168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920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8DB83D6-3D82-4ABF-A25F-846D5E7D8707}"/>
              </a:ext>
            </a:extLst>
          </p:cNvPr>
          <p:cNvSpPr>
            <a:spLocks/>
          </p:cNvSpPr>
          <p:nvPr/>
        </p:nvSpPr>
        <p:spPr bwMode="auto">
          <a:xfrm>
            <a:off x="3687185" y="3078162"/>
            <a:ext cx="660400" cy="762000"/>
          </a:xfrm>
          <a:custGeom>
            <a:avLst/>
            <a:gdLst>
              <a:gd name="T0" fmla="*/ 2147483646 w 496"/>
              <a:gd name="T1" fmla="*/ 0 h 720"/>
              <a:gd name="T2" fmla="*/ 2147483646 w 496"/>
              <a:gd name="T3" fmla="*/ 2147483646 h 720"/>
              <a:gd name="T4" fmla="*/ 2147483646 w 496"/>
              <a:gd name="T5" fmla="*/ 2147483646 h 720"/>
              <a:gd name="T6" fmla="*/ 2147483646 w 496"/>
              <a:gd name="T7" fmla="*/ 2147483646 h 720"/>
              <a:gd name="T8" fmla="*/ 2147483646 w 496"/>
              <a:gd name="T9" fmla="*/ 2147483646 h 720"/>
              <a:gd name="T10" fmla="*/ 2147483646 w 496"/>
              <a:gd name="T11" fmla="*/ 2147483646 h 720"/>
              <a:gd name="T12" fmla="*/ 2147483646 w 496"/>
              <a:gd name="T13" fmla="*/ 2147483646 h 720"/>
              <a:gd name="T14" fmla="*/ 2147483646 w 496"/>
              <a:gd name="T15" fmla="*/ 2147483646 h 720"/>
              <a:gd name="T16" fmla="*/ 2147483646 w 496"/>
              <a:gd name="T17" fmla="*/ 2147483646 h 720"/>
              <a:gd name="T18" fmla="*/ 2147483646 w 496"/>
              <a:gd name="T19" fmla="*/ 2147483646 h 720"/>
              <a:gd name="T20" fmla="*/ 2147483646 w 496"/>
              <a:gd name="T21" fmla="*/ 2147483646 h 720"/>
              <a:gd name="T22" fmla="*/ 2147483646 w 496"/>
              <a:gd name="T23" fmla="*/ 2147483646 h 720"/>
              <a:gd name="T24" fmla="*/ 2147483646 w 496"/>
              <a:gd name="T25" fmla="*/ 2147483646 h 720"/>
              <a:gd name="T26" fmla="*/ 2147483646 w 496"/>
              <a:gd name="T27" fmla="*/ 2147483646 h 720"/>
              <a:gd name="T28" fmla="*/ 2147483646 w 496"/>
              <a:gd name="T29" fmla="*/ 2147483646 h 720"/>
              <a:gd name="T30" fmla="*/ 2147483646 w 496"/>
              <a:gd name="T31" fmla="*/ 2147483646 h 7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96"/>
              <a:gd name="T49" fmla="*/ 0 h 720"/>
              <a:gd name="T50" fmla="*/ 496 w 496"/>
              <a:gd name="T51" fmla="*/ 720 h 7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5288018-D856-4CA5-A9E3-98E5B8932CD8}"/>
              </a:ext>
            </a:extLst>
          </p:cNvPr>
          <p:cNvGrpSpPr>
            <a:grpSpLocks/>
          </p:cNvGrpSpPr>
          <p:nvPr/>
        </p:nvGrpSpPr>
        <p:grpSpPr bwMode="auto">
          <a:xfrm>
            <a:off x="3644322" y="2954337"/>
            <a:ext cx="762000" cy="152400"/>
            <a:chOff x="576" y="1440"/>
            <a:chExt cx="480" cy="96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2A6FF6B-DB67-4E26-9454-AB4A6A03A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B1B97D3-D6C7-4FA0-91A6-1431C4093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Oval 6">
            <a:extLst>
              <a:ext uri="{FF2B5EF4-FFF2-40B4-BE49-F238E27FC236}">
                <a16:creationId xmlns:a16="http://schemas.microsoft.com/office/drawing/2014/main" id="{B0CA045C-7F1A-4035-B91D-3D8B862D6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160" y="383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E1F825C-DF2C-4852-AA61-80AE18833879}"/>
              </a:ext>
            </a:extLst>
          </p:cNvPr>
          <p:cNvGrpSpPr>
            <a:grpSpLocks/>
          </p:cNvGrpSpPr>
          <p:nvPr/>
        </p:nvGrpSpPr>
        <p:grpSpPr bwMode="auto">
          <a:xfrm>
            <a:off x="3695122" y="3071812"/>
            <a:ext cx="660400" cy="1447800"/>
            <a:chOff x="3003" y="2286"/>
            <a:chExt cx="416" cy="93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34B59C1-AFC0-468C-8C13-44A24AD2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286"/>
              <a:ext cx="416" cy="576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19 h 720"/>
                <a:gd name="T4" fmla="*/ 229 w 496"/>
                <a:gd name="T5" fmla="*/ 40 h 720"/>
                <a:gd name="T6" fmla="*/ 16 w 496"/>
                <a:gd name="T7" fmla="*/ 59 h 720"/>
                <a:gd name="T8" fmla="*/ 229 w 496"/>
                <a:gd name="T9" fmla="*/ 78 h 720"/>
                <a:gd name="T10" fmla="*/ 16 w 496"/>
                <a:gd name="T11" fmla="*/ 98 h 720"/>
                <a:gd name="T12" fmla="*/ 229 w 496"/>
                <a:gd name="T13" fmla="*/ 118 h 720"/>
                <a:gd name="T14" fmla="*/ 16 w 496"/>
                <a:gd name="T15" fmla="*/ 138 h 720"/>
                <a:gd name="T16" fmla="*/ 229 w 496"/>
                <a:gd name="T17" fmla="*/ 158 h 720"/>
                <a:gd name="T18" fmla="*/ 16 w 496"/>
                <a:gd name="T19" fmla="*/ 178 h 720"/>
                <a:gd name="T20" fmla="*/ 229 w 496"/>
                <a:gd name="T21" fmla="*/ 197 h 720"/>
                <a:gd name="T22" fmla="*/ 16 w 496"/>
                <a:gd name="T23" fmla="*/ 216 h 720"/>
                <a:gd name="T24" fmla="*/ 229 w 496"/>
                <a:gd name="T25" fmla="*/ 236 h 720"/>
                <a:gd name="T26" fmla="*/ 16 w 496"/>
                <a:gd name="T27" fmla="*/ 255 h 720"/>
                <a:gd name="T28" fmla="*/ 229 w 496"/>
                <a:gd name="T29" fmla="*/ 275 h 720"/>
                <a:gd name="T30" fmla="*/ 112 w 496"/>
                <a:gd name="T31" fmla="*/ 295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AF0D2999-61ED-43D5-9CA7-9F5B4DA3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832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66D8947A-4B20-4F79-850E-33F41024D53B}"/>
              </a:ext>
            </a:extLst>
          </p:cNvPr>
          <p:cNvGrpSpPr>
            <a:grpSpLocks/>
          </p:cNvGrpSpPr>
          <p:nvPr/>
        </p:nvGrpSpPr>
        <p:grpSpPr bwMode="auto">
          <a:xfrm>
            <a:off x="3695122" y="3071812"/>
            <a:ext cx="660400" cy="1785938"/>
            <a:chOff x="2976" y="2256"/>
            <a:chExt cx="416" cy="112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CBFC49B-8682-4650-A287-3D5620EAA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256"/>
              <a:ext cx="416" cy="768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62 h 720"/>
                <a:gd name="T4" fmla="*/ 229 w 496"/>
                <a:gd name="T5" fmla="*/ 124 h 720"/>
                <a:gd name="T6" fmla="*/ 16 w 496"/>
                <a:gd name="T7" fmla="*/ 187 h 720"/>
                <a:gd name="T8" fmla="*/ 229 w 496"/>
                <a:gd name="T9" fmla="*/ 250 h 720"/>
                <a:gd name="T10" fmla="*/ 16 w 496"/>
                <a:gd name="T11" fmla="*/ 310 h 720"/>
                <a:gd name="T12" fmla="*/ 229 w 496"/>
                <a:gd name="T13" fmla="*/ 372 h 720"/>
                <a:gd name="T14" fmla="*/ 16 w 496"/>
                <a:gd name="T15" fmla="*/ 434 h 720"/>
                <a:gd name="T16" fmla="*/ 229 w 496"/>
                <a:gd name="T17" fmla="*/ 497 h 720"/>
                <a:gd name="T18" fmla="*/ 16 w 496"/>
                <a:gd name="T19" fmla="*/ 560 h 720"/>
                <a:gd name="T20" fmla="*/ 229 w 496"/>
                <a:gd name="T21" fmla="*/ 621 h 720"/>
                <a:gd name="T22" fmla="*/ 16 w 496"/>
                <a:gd name="T23" fmla="*/ 684 h 720"/>
                <a:gd name="T24" fmla="*/ 229 w 496"/>
                <a:gd name="T25" fmla="*/ 746 h 720"/>
                <a:gd name="T26" fmla="*/ 16 w 496"/>
                <a:gd name="T27" fmla="*/ 807 h 720"/>
                <a:gd name="T28" fmla="*/ 229 w 496"/>
                <a:gd name="T29" fmla="*/ 870 h 720"/>
                <a:gd name="T30" fmla="*/ 112 w 496"/>
                <a:gd name="T31" fmla="*/ 932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257BCF0B-F48A-400C-A506-4945CE514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997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D32706F3-8CFD-425E-98B0-F2C5305C6000}"/>
              </a:ext>
            </a:extLst>
          </p:cNvPr>
          <p:cNvGrpSpPr>
            <a:grpSpLocks/>
          </p:cNvGrpSpPr>
          <p:nvPr/>
        </p:nvGrpSpPr>
        <p:grpSpPr bwMode="auto">
          <a:xfrm>
            <a:off x="3695122" y="3071812"/>
            <a:ext cx="660400" cy="1938338"/>
            <a:chOff x="3504" y="2208"/>
            <a:chExt cx="416" cy="1221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2674D2-2E7D-4C19-AE7E-E4B30EB5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208"/>
              <a:ext cx="416" cy="864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101 h 720"/>
                <a:gd name="T4" fmla="*/ 229 w 496"/>
                <a:gd name="T5" fmla="*/ 199 h 720"/>
                <a:gd name="T6" fmla="*/ 16 w 496"/>
                <a:gd name="T7" fmla="*/ 300 h 720"/>
                <a:gd name="T8" fmla="*/ 229 w 496"/>
                <a:gd name="T9" fmla="*/ 397 h 720"/>
                <a:gd name="T10" fmla="*/ 16 w 496"/>
                <a:gd name="T11" fmla="*/ 498 h 720"/>
                <a:gd name="T12" fmla="*/ 229 w 496"/>
                <a:gd name="T13" fmla="*/ 598 h 720"/>
                <a:gd name="T14" fmla="*/ 16 w 496"/>
                <a:gd name="T15" fmla="*/ 697 h 720"/>
                <a:gd name="T16" fmla="*/ 229 w 496"/>
                <a:gd name="T17" fmla="*/ 797 h 720"/>
                <a:gd name="T18" fmla="*/ 16 w 496"/>
                <a:gd name="T19" fmla="*/ 895 h 720"/>
                <a:gd name="T20" fmla="*/ 229 w 496"/>
                <a:gd name="T21" fmla="*/ 995 h 720"/>
                <a:gd name="T22" fmla="*/ 16 w 496"/>
                <a:gd name="T23" fmla="*/ 1096 h 720"/>
                <a:gd name="T24" fmla="*/ 229 w 496"/>
                <a:gd name="T25" fmla="*/ 1194 h 720"/>
                <a:gd name="T26" fmla="*/ 16 w 496"/>
                <a:gd name="T27" fmla="*/ 1295 h 720"/>
                <a:gd name="T28" fmla="*/ 229 w 496"/>
                <a:gd name="T29" fmla="*/ 1392 h 720"/>
                <a:gd name="T30" fmla="*/ 112 w 496"/>
                <a:gd name="T31" fmla="*/ 1493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A9F25238-9AF3-4349-B104-823438CE1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045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970D4E73-4BAF-4602-8861-E19C3D422CFD}"/>
              </a:ext>
            </a:extLst>
          </p:cNvPr>
          <p:cNvGrpSpPr>
            <a:grpSpLocks/>
          </p:cNvGrpSpPr>
          <p:nvPr/>
        </p:nvGrpSpPr>
        <p:grpSpPr bwMode="auto">
          <a:xfrm>
            <a:off x="3695122" y="3071812"/>
            <a:ext cx="660400" cy="2090738"/>
            <a:chOff x="3984" y="2160"/>
            <a:chExt cx="416" cy="1317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6567E07-D05B-43FF-BD11-39B833C0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60"/>
              <a:ext cx="416" cy="960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151 h 720"/>
                <a:gd name="T4" fmla="*/ 229 w 496"/>
                <a:gd name="T5" fmla="*/ 304 h 720"/>
                <a:gd name="T6" fmla="*/ 16 w 496"/>
                <a:gd name="T7" fmla="*/ 455 h 720"/>
                <a:gd name="T8" fmla="*/ 229 w 496"/>
                <a:gd name="T9" fmla="*/ 607 h 720"/>
                <a:gd name="T10" fmla="*/ 16 w 496"/>
                <a:gd name="T11" fmla="*/ 759 h 720"/>
                <a:gd name="T12" fmla="*/ 229 w 496"/>
                <a:gd name="T13" fmla="*/ 911 h 720"/>
                <a:gd name="T14" fmla="*/ 16 w 496"/>
                <a:gd name="T15" fmla="*/ 1061 h 720"/>
                <a:gd name="T16" fmla="*/ 229 w 496"/>
                <a:gd name="T17" fmla="*/ 1215 h 720"/>
                <a:gd name="T18" fmla="*/ 16 w 496"/>
                <a:gd name="T19" fmla="*/ 1365 h 720"/>
                <a:gd name="T20" fmla="*/ 229 w 496"/>
                <a:gd name="T21" fmla="*/ 1516 h 720"/>
                <a:gd name="T22" fmla="*/ 16 w 496"/>
                <a:gd name="T23" fmla="*/ 1669 h 720"/>
                <a:gd name="T24" fmla="*/ 229 w 496"/>
                <a:gd name="T25" fmla="*/ 1820 h 720"/>
                <a:gd name="T26" fmla="*/ 16 w 496"/>
                <a:gd name="T27" fmla="*/ 1972 h 720"/>
                <a:gd name="T28" fmla="*/ 229 w 496"/>
                <a:gd name="T29" fmla="*/ 2124 h 720"/>
                <a:gd name="T30" fmla="*/ 112 w 496"/>
                <a:gd name="T31" fmla="*/ 2276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1E3490CF-4F4A-484D-B1BE-7E067A92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3093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03B0ADB4-E920-453F-978B-1D669CA61979}"/>
              </a:ext>
            </a:extLst>
          </p:cNvPr>
          <p:cNvGrpSpPr>
            <a:grpSpLocks/>
          </p:cNvGrpSpPr>
          <p:nvPr/>
        </p:nvGrpSpPr>
        <p:grpSpPr bwMode="auto">
          <a:xfrm>
            <a:off x="3695122" y="3071812"/>
            <a:ext cx="660400" cy="2243138"/>
            <a:chOff x="4608" y="1968"/>
            <a:chExt cx="416" cy="1413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C772DC4-0091-4154-B6B0-67D075250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968"/>
              <a:ext cx="416" cy="1056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221 h 720"/>
                <a:gd name="T4" fmla="*/ 229 w 496"/>
                <a:gd name="T5" fmla="*/ 446 h 720"/>
                <a:gd name="T6" fmla="*/ 16 w 496"/>
                <a:gd name="T7" fmla="*/ 664 h 720"/>
                <a:gd name="T8" fmla="*/ 229 w 496"/>
                <a:gd name="T9" fmla="*/ 890 h 720"/>
                <a:gd name="T10" fmla="*/ 16 w 496"/>
                <a:gd name="T11" fmla="*/ 1110 h 720"/>
                <a:gd name="T12" fmla="*/ 229 w 496"/>
                <a:gd name="T13" fmla="*/ 1332 h 720"/>
                <a:gd name="T14" fmla="*/ 16 w 496"/>
                <a:gd name="T15" fmla="*/ 1555 h 720"/>
                <a:gd name="T16" fmla="*/ 229 w 496"/>
                <a:gd name="T17" fmla="*/ 1776 h 720"/>
                <a:gd name="T18" fmla="*/ 16 w 496"/>
                <a:gd name="T19" fmla="*/ 2001 h 720"/>
                <a:gd name="T20" fmla="*/ 229 w 496"/>
                <a:gd name="T21" fmla="*/ 2222 h 720"/>
                <a:gd name="T22" fmla="*/ 16 w 496"/>
                <a:gd name="T23" fmla="*/ 2442 h 720"/>
                <a:gd name="T24" fmla="*/ 229 w 496"/>
                <a:gd name="T25" fmla="*/ 2665 h 720"/>
                <a:gd name="T26" fmla="*/ 16 w 496"/>
                <a:gd name="T27" fmla="*/ 2886 h 720"/>
                <a:gd name="T28" fmla="*/ 229 w 496"/>
                <a:gd name="T29" fmla="*/ 3111 h 720"/>
                <a:gd name="T30" fmla="*/ 112 w 496"/>
                <a:gd name="T31" fmla="*/ 3332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3667F1DF-4336-4B95-8726-107E945EA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97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4BF80C8D-766C-4FA3-953E-CE95F541AA0E}"/>
              </a:ext>
            </a:extLst>
          </p:cNvPr>
          <p:cNvGrpSpPr>
            <a:grpSpLocks/>
          </p:cNvGrpSpPr>
          <p:nvPr/>
        </p:nvGrpSpPr>
        <p:grpSpPr bwMode="auto">
          <a:xfrm>
            <a:off x="3695122" y="3071812"/>
            <a:ext cx="660400" cy="2381250"/>
            <a:chOff x="3630" y="1632"/>
            <a:chExt cx="416" cy="1500"/>
          </a:xfrm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0F45784-B5D7-4C28-B76C-16554C52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1632"/>
              <a:ext cx="416" cy="1152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315 h 720"/>
                <a:gd name="T4" fmla="*/ 229 w 496"/>
                <a:gd name="T5" fmla="*/ 630 h 720"/>
                <a:gd name="T6" fmla="*/ 16 w 496"/>
                <a:gd name="T7" fmla="*/ 942 h 720"/>
                <a:gd name="T8" fmla="*/ 229 w 496"/>
                <a:gd name="T9" fmla="*/ 1258 h 720"/>
                <a:gd name="T10" fmla="*/ 16 w 496"/>
                <a:gd name="T11" fmla="*/ 1571 h 720"/>
                <a:gd name="T12" fmla="*/ 229 w 496"/>
                <a:gd name="T13" fmla="*/ 1890 h 720"/>
                <a:gd name="T14" fmla="*/ 16 w 496"/>
                <a:gd name="T15" fmla="*/ 2205 h 720"/>
                <a:gd name="T16" fmla="*/ 229 w 496"/>
                <a:gd name="T17" fmla="*/ 2514 h 720"/>
                <a:gd name="T18" fmla="*/ 16 w 496"/>
                <a:gd name="T19" fmla="*/ 2832 h 720"/>
                <a:gd name="T20" fmla="*/ 229 w 496"/>
                <a:gd name="T21" fmla="*/ 3146 h 720"/>
                <a:gd name="T22" fmla="*/ 16 w 496"/>
                <a:gd name="T23" fmla="*/ 3461 h 720"/>
                <a:gd name="T24" fmla="*/ 229 w 496"/>
                <a:gd name="T25" fmla="*/ 3776 h 720"/>
                <a:gd name="T26" fmla="*/ 16 w 496"/>
                <a:gd name="T27" fmla="*/ 4088 h 720"/>
                <a:gd name="T28" fmla="*/ 229 w 496"/>
                <a:gd name="T29" fmla="*/ 4403 h 720"/>
                <a:gd name="T30" fmla="*/ 112 w 496"/>
                <a:gd name="T31" fmla="*/ 4718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101018F9-D8B7-45F5-9E50-F76DCBD37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74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C4138A99-3924-427D-B492-02C013863F2D}"/>
              </a:ext>
            </a:extLst>
          </p:cNvPr>
          <p:cNvGrpSpPr>
            <a:grpSpLocks/>
          </p:cNvGrpSpPr>
          <p:nvPr/>
        </p:nvGrpSpPr>
        <p:grpSpPr bwMode="auto">
          <a:xfrm>
            <a:off x="3639560" y="2954337"/>
            <a:ext cx="762000" cy="152400"/>
            <a:chOff x="576" y="1440"/>
            <a:chExt cx="480" cy="96"/>
          </a:xfrm>
        </p:grpSpPr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3E544F53-2E96-4AB0-8892-85A8B8B6E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BC8D14A-1E96-44CE-B20F-72B9C633D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Line 28">
            <a:extLst>
              <a:ext uri="{FF2B5EF4-FFF2-40B4-BE49-F238E27FC236}">
                <a16:creationId xmlns:a16="http://schemas.microsoft.com/office/drawing/2014/main" id="{03ABC2EA-7783-49A4-9929-1E14873CF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122" y="3897312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4AF7880A-2701-4A5B-9E48-D7005F855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122" y="3059112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63D85D02-354F-4F91-B272-546289492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9322" y="3059112"/>
            <a:ext cx="2243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0B1258F0-0BCF-4795-A1F0-ECF2DECE3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9322" y="3897312"/>
            <a:ext cx="2243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CA1AD055-D59A-4C20-808A-D1D885FE6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9322" y="4887912"/>
            <a:ext cx="2243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52255603-0664-4483-8F94-0C025FE20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22" y="3287712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l</a:t>
            </a:r>
            <a:r>
              <a:rPr lang="en-US" altLang="en-US" sz="2400" b="1" baseline="-25000"/>
              <a:t>o</a:t>
            </a:r>
            <a:endParaRPr lang="en-US" altLang="en-US" sz="2400" b="1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9C176868-CB64-43FD-915A-C8ADD559E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922" y="4202112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∆</a:t>
            </a:r>
            <a:r>
              <a:rPr lang="en-US" altLang="en-US" sz="2400" b="1"/>
              <a:t>l</a:t>
            </a:r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E43B8F69-F015-43AA-B9E8-794ECB6BE6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322" y="4344987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ECBF3428-E32F-489A-80DC-126CD9E4B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322" y="3040062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9" name="Group 37">
            <a:extLst>
              <a:ext uri="{FF2B5EF4-FFF2-40B4-BE49-F238E27FC236}">
                <a16:creationId xmlns:a16="http://schemas.microsoft.com/office/drawing/2014/main" id="{AFBE9395-4987-4AED-9F50-EA59F1A005E9}"/>
              </a:ext>
            </a:extLst>
          </p:cNvPr>
          <p:cNvGrpSpPr>
            <a:grpSpLocks/>
          </p:cNvGrpSpPr>
          <p:nvPr/>
        </p:nvGrpSpPr>
        <p:grpSpPr bwMode="auto">
          <a:xfrm>
            <a:off x="4101522" y="2906712"/>
            <a:ext cx="914400" cy="731838"/>
            <a:chOff x="1152" y="3024"/>
            <a:chExt cx="576" cy="461"/>
          </a:xfrm>
        </p:grpSpPr>
        <p:sp>
          <p:nvSpPr>
            <p:cNvPr id="40" name="Text Box 38">
              <a:extLst>
                <a:ext uri="{FF2B5EF4-FFF2-40B4-BE49-F238E27FC236}">
                  <a16:creationId xmlns:a16="http://schemas.microsoft.com/office/drawing/2014/main" id="{30B30CB9-B015-43AA-8AAF-3F1560839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387C08C2-7282-4802-97D7-240AF490E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530E6D98-9194-4243-ACF4-603443501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3" name="Group 41">
            <a:extLst>
              <a:ext uri="{FF2B5EF4-FFF2-40B4-BE49-F238E27FC236}">
                <a16:creationId xmlns:a16="http://schemas.microsoft.com/office/drawing/2014/main" id="{5D465BA2-9B8A-4562-983A-CAAE1498E179}"/>
              </a:ext>
            </a:extLst>
          </p:cNvPr>
          <p:cNvGrpSpPr>
            <a:grpSpLocks/>
          </p:cNvGrpSpPr>
          <p:nvPr/>
        </p:nvGrpSpPr>
        <p:grpSpPr bwMode="auto">
          <a:xfrm>
            <a:off x="4101522" y="4156075"/>
            <a:ext cx="914400" cy="731837"/>
            <a:chOff x="1152" y="3024"/>
            <a:chExt cx="576" cy="461"/>
          </a:xfrm>
        </p:grpSpPr>
        <p:sp>
          <p:nvSpPr>
            <p:cNvPr id="44" name="Text Box 42">
              <a:extLst>
                <a:ext uri="{FF2B5EF4-FFF2-40B4-BE49-F238E27FC236}">
                  <a16:creationId xmlns:a16="http://schemas.microsoft.com/office/drawing/2014/main" id="{799596AD-D184-4486-BEEF-351F2991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Text Box 43">
              <a:extLst>
                <a:ext uri="{FF2B5EF4-FFF2-40B4-BE49-F238E27FC236}">
                  <a16:creationId xmlns:a16="http://schemas.microsoft.com/office/drawing/2014/main" id="{E4695C27-A5A7-4219-82B1-E77BDCA6D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3D16CCD0-FABF-45A0-B89C-4016761EB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7" name="Line 45">
            <a:extLst>
              <a:ext uri="{FF2B5EF4-FFF2-40B4-BE49-F238E27FC236}">
                <a16:creationId xmlns:a16="http://schemas.microsoft.com/office/drawing/2014/main" id="{5BBA6D1D-04F1-4702-A1AE-A7F6090B2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9603" y="324167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46">
            <a:extLst>
              <a:ext uri="{FF2B5EF4-FFF2-40B4-BE49-F238E27FC236}">
                <a16:creationId xmlns:a16="http://schemas.microsoft.com/office/drawing/2014/main" id="{503A5318-8225-4AC4-8F37-9F42C1A3D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803" y="324167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85FFFF25-FE5E-4F84-A292-B5E2EA0C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003" y="3241675"/>
            <a:ext cx="2243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C47B7F2A-B810-4FE7-A3D4-F12B58C31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665" y="4170363"/>
            <a:ext cx="2243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25492384-A0BE-4847-A350-3AA8E4C7A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003" y="5099050"/>
            <a:ext cx="2243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446A13F5-54E6-463E-8D23-46BF6227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603" y="39274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l</a:t>
            </a:r>
            <a:r>
              <a:rPr lang="en-US" altLang="en-US" sz="2400" b="1" baseline="-25000"/>
              <a:t>o</a:t>
            </a:r>
            <a:endParaRPr lang="en-US" altLang="en-US" sz="2400" b="1"/>
          </a:p>
        </p:txBody>
      </p:sp>
      <p:sp>
        <p:nvSpPr>
          <p:cNvPr id="53" name="Text Box 51">
            <a:extLst>
              <a:ext uri="{FF2B5EF4-FFF2-40B4-BE49-F238E27FC236}">
                <a16:creationId xmlns:a16="http://schemas.microsoft.com/office/drawing/2014/main" id="{07F29E98-F252-48CF-8A64-7629D8AEA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803" y="34702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∆</a:t>
            </a:r>
            <a:r>
              <a:rPr lang="en-US" altLang="en-US" sz="2400" b="1"/>
              <a:t>l</a:t>
            </a:r>
          </a:p>
        </p:txBody>
      </p:sp>
      <p:grpSp>
        <p:nvGrpSpPr>
          <p:cNvPr id="54" name="Group 52">
            <a:extLst>
              <a:ext uri="{FF2B5EF4-FFF2-40B4-BE49-F238E27FC236}">
                <a16:creationId xmlns:a16="http://schemas.microsoft.com/office/drawing/2014/main" id="{B790B527-A279-4FA0-8B47-B3A0AD6C7FAB}"/>
              </a:ext>
            </a:extLst>
          </p:cNvPr>
          <p:cNvGrpSpPr>
            <a:grpSpLocks/>
          </p:cNvGrpSpPr>
          <p:nvPr/>
        </p:nvGrpSpPr>
        <p:grpSpPr bwMode="auto">
          <a:xfrm>
            <a:off x="8714003" y="3241675"/>
            <a:ext cx="762000" cy="1968500"/>
            <a:chOff x="1728" y="1160"/>
            <a:chExt cx="480" cy="1240"/>
          </a:xfrm>
        </p:grpSpPr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75AD8B35-9210-4408-93C5-ED77197384B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728" y="2304"/>
              <a:ext cx="480" cy="96"/>
              <a:chOff x="576" y="1440"/>
              <a:chExt cx="480" cy="96"/>
            </a:xfrm>
          </p:grpSpPr>
          <p:sp>
            <p:nvSpPr>
              <p:cNvPr id="57" name="Rectangle 54">
                <a:extLst>
                  <a:ext uri="{FF2B5EF4-FFF2-40B4-BE49-F238E27FC236}">
                    <a16:creationId xmlns:a16="http://schemas.microsoft.com/office/drawing/2014/main" id="{850C4420-BA8A-4F0D-A83B-303A539A0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440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984F5D3F-0FCE-463D-A03F-1371FC442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0" cy="48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976AB6E6-68D9-4FE4-84AE-8D963F111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1160"/>
              <a:ext cx="416" cy="1152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315 h 720"/>
                <a:gd name="T4" fmla="*/ 229 w 496"/>
                <a:gd name="T5" fmla="*/ 630 h 720"/>
                <a:gd name="T6" fmla="*/ 16 w 496"/>
                <a:gd name="T7" fmla="*/ 942 h 720"/>
                <a:gd name="T8" fmla="*/ 229 w 496"/>
                <a:gd name="T9" fmla="*/ 1258 h 720"/>
                <a:gd name="T10" fmla="*/ 16 w 496"/>
                <a:gd name="T11" fmla="*/ 1571 h 720"/>
                <a:gd name="T12" fmla="*/ 229 w 496"/>
                <a:gd name="T13" fmla="*/ 1890 h 720"/>
                <a:gd name="T14" fmla="*/ 16 w 496"/>
                <a:gd name="T15" fmla="*/ 2205 h 720"/>
                <a:gd name="T16" fmla="*/ 229 w 496"/>
                <a:gd name="T17" fmla="*/ 2514 h 720"/>
                <a:gd name="T18" fmla="*/ 16 w 496"/>
                <a:gd name="T19" fmla="*/ 2832 h 720"/>
                <a:gd name="T20" fmla="*/ 229 w 496"/>
                <a:gd name="T21" fmla="*/ 3146 h 720"/>
                <a:gd name="T22" fmla="*/ 16 w 496"/>
                <a:gd name="T23" fmla="*/ 3461 h 720"/>
                <a:gd name="T24" fmla="*/ 229 w 496"/>
                <a:gd name="T25" fmla="*/ 3776 h 720"/>
                <a:gd name="T26" fmla="*/ 16 w 496"/>
                <a:gd name="T27" fmla="*/ 4088 h 720"/>
                <a:gd name="T28" fmla="*/ 229 w 496"/>
                <a:gd name="T29" fmla="*/ 4403 h 720"/>
                <a:gd name="T30" fmla="*/ 112 w 496"/>
                <a:gd name="T31" fmla="*/ 4718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9" name="Rectangle 57">
            <a:extLst>
              <a:ext uri="{FF2B5EF4-FFF2-40B4-BE49-F238E27FC236}">
                <a16:creationId xmlns:a16="http://schemas.microsoft.com/office/drawing/2014/main" id="{29B4111A-0A1F-42D3-A3CE-C504B469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403" y="2784475"/>
            <a:ext cx="762000" cy="457200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0" name="Group 58">
            <a:extLst>
              <a:ext uri="{FF2B5EF4-FFF2-40B4-BE49-F238E27FC236}">
                <a16:creationId xmlns:a16="http://schemas.microsoft.com/office/drawing/2014/main" id="{11E4AE67-8F33-4DA7-AE5C-87437FF11C3F}"/>
              </a:ext>
            </a:extLst>
          </p:cNvPr>
          <p:cNvGrpSpPr>
            <a:grpSpLocks/>
          </p:cNvGrpSpPr>
          <p:nvPr/>
        </p:nvGrpSpPr>
        <p:grpSpPr bwMode="auto">
          <a:xfrm>
            <a:off x="8699715" y="2951163"/>
            <a:ext cx="762000" cy="2133600"/>
            <a:chOff x="528" y="1776"/>
            <a:chExt cx="480" cy="1344"/>
          </a:xfrm>
        </p:grpSpPr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950B4D0F-FEF3-4E19-BF8F-55910FBBD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64"/>
              <a:ext cx="416" cy="1056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221 h 720"/>
                <a:gd name="T4" fmla="*/ 229 w 496"/>
                <a:gd name="T5" fmla="*/ 446 h 720"/>
                <a:gd name="T6" fmla="*/ 16 w 496"/>
                <a:gd name="T7" fmla="*/ 664 h 720"/>
                <a:gd name="T8" fmla="*/ 229 w 496"/>
                <a:gd name="T9" fmla="*/ 890 h 720"/>
                <a:gd name="T10" fmla="*/ 16 w 496"/>
                <a:gd name="T11" fmla="*/ 1110 h 720"/>
                <a:gd name="T12" fmla="*/ 229 w 496"/>
                <a:gd name="T13" fmla="*/ 1332 h 720"/>
                <a:gd name="T14" fmla="*/ 16 w 496"/>
                <a:gd name="T15" fmla="*/ 1555 h 720"/>
                <a:gd name="T16" fmla="*/ 229 w 496"/>
                <a:gd name="T17" fmla="*/ 1776 h 720"/>
                <a:gd name="T18" fmla="*/ 16 w 496"/>
                <a:gd name="T19" fmla="*/ 2001 h 720"/>
                <a:gd name="T20" fmla="*/ 229 w 496"/>
                <a:gd name="T21" fmla="*/ 2222 h 720"/>
                <a:gd name="T22" fmla="*/ 16 w 496"/>
                <a:gd name="T23" fmla="*/ 2442 h 720"/>
                <a:gd name="T24" fmla="*/ 229 w 496"/>
                <a:gd name="T25" fmla="*/ 2665 h 720"/>
                <a:gd name="T26" fmla="*/ 16 w 496"/>
                <a:gd name="T27" fmla="*/ 2886 h 720"/>
                <a:gd name="T28" fmla="*/ 229 w 496"/>
                <a:gd name="T29" fmla="*/ 3111 h 720"/>
                <a:gd name="T30" fmla="*/ 112 w 496"/>
                <a:gd name="T31" fmla="*/ 3332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E4C0CF60-4104-444E-AFDB-E013580B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7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C2C6E93-4F1E-4C09-92EA-542C58C95E48}"/>
              </a:ext>
            </a:extLst>
          </p:cNvPr>
          <p:cNvGrpSpPr>
            <a:grpSpLocks/>
          </p:cNvGrpSpPr>
          <p:nvPr/>
        </p:nvGrpSpPr>
        <p:grpSpPr bwMode="auto">
          <a:xfrm>
            <a:off x="8699715" y="3103563"/>
            <a:ext cx="762000" cy="1981200"/>
            <a:chOff x="1824" y="2496"/>
            <a:chExt cx="480" cy="1248"/>
          </a:xfrm>
        </p:grpSpPr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73C0B9DE-AA4A-43D3-9C2A-FB3F9A83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2784"/>
              <a:ext cx="416" cy="960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151 h 720"/>
                <a:gd name="T4" fmla="*/ 229 w 496"/>
                <a:gd name="T5" fmla="*/ 304 h 720"/>
                <a:gd name="T6" fmla="*/ 16 w 496"/>
                <a:gd name="T7" fmla="*/ 455 h 720"/>
                <a:gd name="T8" fmla="*/ 229 w 496"/>
                <a:gd name="T9" fmla="*/ 607 h 720"/>
                <a:gd name="T10" fmla="*/ 16 w 496"/>
                <a:gd name="T11" fmla="*/ 759 h 720"/>
                <a:gd name="T12" fmla="*/ 229 w 496"/>
                <a:gd name="T13" fmla="*/ 911 h 720"/>
                <a:gd name="T14" fmla="*/ 16 w 496"/>
                <a:gd name="T15" fmla="*/ 1061 h 720"/>
                <a:gd name="T16" fmla="*/ 229 w 496"/>
                <a:gd name="T17" fmla="*/ 1215 h 720"/>
                <a:gd name="T18" fmla="*/ 16 w 496"/>
                <a:gd name="T19" fmla="*/ 1365 h 720"/>
                <a:gd name="T20" fmla="*/ 229 w 496"/>
                <a:gd name="T21" fmla="*/ 1516 h 720"/>
                <a:gd name="T22" fmla="*/ 16 w 496"/>
                <a:gd name="T23" fmla="*/ 1669 h 720"/>
                <a:gd name="T24" fmla="*/ 229 w 496"/>
                <a:gd name="T25" fmla="*/ 1820 h 720"/>
                <a:gd name="T26" fmla="*/ 16 w 496"/>
                <a:gd name="T27" fmla="*/ 1972 h 720"/>
                <a:gd name="T28" fmla="*/ 229 w 496"/>
                <a:gd name="T29" fmla="*/ 2124 h 720"/>
                <a:gd name="T30" fmla="*/ 112 w 496"/>
                <a:gd name="T31" fmla="*/ 2276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4CEEE549-6E81-41FF-8210-E42BE9599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49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6" name="Group 64">
            <a:extLst>
              <a:ext uri="{FF2B5EF4-FFF2-40B4-BE49-F238E27FC236}">
                <a16:creationId xmlns:a16="http://schemas.microsoft.com/office/drawing/2014/main" id="{B629C952-2804-4EB0-B53F-AD3FD7DCADB0}"/>
              </a:ext>
            </a:extLst>
          </p:cNvPr>
          <p:cNvGrpSpPr>
            <a:grpSpLocks/>
          </p:cNvGrpSpPr>
          <p:nvPr/>
        </p:nvGrpSpPr>
        <p:grpSpPr bwMode="auto">
          <a:xfrm>
            <a:off x="8699715" y="3255963"/>
            <a:ext cx="762000" cy="1828800"/>
            <a:chOff x="1776" y="2544"/>
            <a:chExt cx="480" cy="1152"/>
          </a:xfrm>
        </p:grpSpPr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1ECD276-10B6-415E-B449-BB729C872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832"/>
              <a:ext cx="416" cy="864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101 h 720"/>
                <a:gd name="T4" fmla="*/ 229 w 496"/>
                <a:gd name="T5" fmla="*/ 199 h 720"/>
                <a:gd name="T6" fmla="*/ 16 w 496"/>
                <a:gd name="T7" fmla="*/ 300 h 720"/>
                <a:gd name="T8" fmla="*/ 229 w 496"/>
                <a:gd name="T9" fmla="*/ 397 h 720"/>
                <a:gd name="T10" fmla="*/ 16 w 496"/>
                <a:gd name="T11" fmla="*/ 498 h 720"/>
                <a:gd name="T12" fmla="*/ 229 w 496"/>
                <a:gd name="T13" fmla="*/ 598 h 720"/>
                <a:gd name="T14" fmla="*/ 16 w 496"/>
                <a:gd name="T15" fmla="*/ 697 h 720"/>
                <a:gd name="T16" fmla="*/ 229 w 496"/>
                <a:gd name="T17" fmla="*/ 797 h 720"/>
                <a:gd name="T18" fmla="*/ 16 w 496"/>
                <a:gd name="T19" fmla="*/ 895 h 720"/>
                <a:gd name="T20" fmla="*/ 229 w 496"/>
                <a:gd name="T21" fmla="*/ 995 h 720"/>
                <a:gd name="T22" fmla="*/ 16 w 496"/>
                <a:gd name="T23" fmla="*/ 1096 h 720"/>
                <a:gd name="T24" fmla="*/ 229 w 496"/>
                <a:gd name="T25" fmla="*/ 1194 h 720"/>
                <a:gd name="T26" fmla="*/ 16 w 496"/>
                <a:gd name="T27" fmla="*/ 1295 h 720"/>
                <a:gd name="T28" fmla="*/ 229 w 496"/>
                <a:gd name="T29" fmla="*/ 1392 h 720"/>
                <a:gd name="T30" fmla="*/ 112 w 496"/>
                <a:gd name="T31" fmla="*/ 1493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B6880B07-A28F-4A10-82CA-77B8F32F3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44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9" name="Group 67">
            <a:extLst>
              <a:ext uri="{FF2B5EF4-FFF2-40B4-BE49-F238E27FC236}">
                <a16:creationId xmlns:a16="http://schemas.microsoft.com/office/drawing/2014/main" id="{23326C60-DAC3-4FA4-B4BC-D19880D72FFB}"/>
              </a:ext>
            </a:extLst>
          </p:cNvPr>
          <p:cNvGrpSpPr>
            <a:grpSpLocks/>
          </p:cNvGrpSpPr>
          <p:nvPr/>
        </p:nvGrpSpPr>
        <p:grpSpPr bwMode="auto">
          <a:xfrm>
            <a:off x="8699715" y="3408363"/>
            <a:ext cx="762000" cy="1676400"/>
            <a:chOff x="1536" y="3264"/>
            <a:chExt cx="480" cy="1056"/>
          </a:xfrm>
        </p:grpSpPr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7C629E21-F3EC-42EE-BFF3-850DF58C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3552"/>
              <a:ext cx="416" cy="768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62 h 720"/>
                <a:gd name="T4" fmla="*/ 229 w 496"/>
                <a:gd name="T5" fmla="*/ 124 h 720"/>
                <a:gd name="T6" fmla="*/ 16 w 496"/>
                <a:gd name="T7" fmla="*/ 187 h 720"/>
                <a:gd name="T8" fmla="*/ 229 w 496"/>
                <a:gd name="T9" fmla="*/ 250 h 720"/>
                <a:gd name="T10" fmla="*/ 16 w 496"/>
                <a:gd name="T11" fmla="*/ 310 h 720"/>
                <a:gd name="T12" fmla="*/ 229 w 496"/>
                <a:gd name="T13" fmla="*/ 372 h 720"/>
                <a:gd name="T14" fmla="*/ 16 w 496"/>
                <a:gd name="T15" fmla="*/ 434 h 720"/>
                <a:gd name="T16" fmla="*/ 229 w 496"/>
                <a:gd name="T17" fmla="*/ 497 h 720"/>
                <a:gd name="T18" fmla="*/ 16 w 496"/>
                <a:gd name="T19" fmla="*/ 560 h 720"/>
                <a:gd name="T20" fmla="*/ 229 w 496"/>
                <a:gd name="T21" fmla="*/ 621 h 720"/>
                <a:gd name="T22" fmla="*/ 16 w 496"/>
                <a:gd name="T23" fmla="*/ 684 h 720"/>
                <a:gd name="T24" fmla="*/ 229 w 496"/>
                <a:gd name="T25" fmla="*/ 746 h 720"/>
                <a:gd name="T26" fmla="*/ 16 w 496"/>
                <a:gd name="T27" fmla="*/ 807 h 720"/>
                <a:gd name="T28" fmla="*/ 229 w 496"/>
                <a:gd name="T29" fmla="*/ 870 h 720"/>
                <a:gd name="T30" fmla="*/ 112 w 496"/>
                <a:gd name="T31" fmla="*/ 932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id="{4771E72C-5CF1-48EA-9A2B-5D3A093FE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64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2" name="Group 70">
            <a:extLst>
              <a:ext uri="{FF2B5EF4-FFF2-40B4-BE49-F238E27FC236}">
                <a16:creationId xmlns:a16="http://schemas.microsoft.com/office/drawing/2014/main" id="{FFF7C8B6-E937-4321-85AF-A19BB3EF5FA1}"/>
              </a:ext>
            </a:extLst>
          </p:cNvPr>
          <p:cNvGrpSpPr>
            <a:grpSpLocks/>
          </p:cNvGrpSpPr>
          <p:nvPr/>
        </p:nvGrpSpPr>
        <p:grpSpPr bwMode="auto">
          <a:xfrm>
            <a:off x="8699715" y="3546475"/>
            <a:ext cx="762000" cy="1524000"/>
            <a:chOff x="1968" y="3360"/>
            <a:chExt cx="480" cy="960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A1625B4A-006B-4C63-AEEB-C6EC4E4D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3648"/>
              <a:ext cx="416" cy="672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36 h 720"/>
                <a:gd name="T4" fmla="*/ 229 w 496"/>
                <a:gd name="T5" fmla="*/ 73 h 720"/>
                <a:gd name="T6" fmla="*/ 16 w 496"/>
                <a:gd name="T7" fmla="*/ 109 h 720"/>
                <a:gd name="T8" fmla="*/ 229 w 496"/>
                <a:gd name="T9" fmla="*/ 146 h 720"/>
                <a:gd name="T10" fmla="*/ 16 w 496"/>
                <a:gd name="T11" fmla="*/ 182 h 720"/>
                <a:gd name="T12" fmla="*/ 229 w 496"/>
                <a:gd name="T13" fmla="*/ 218 h 720"/>
                <a:gd name="T14" fmla="*/ 16 w 496"/>
                <a:gd name="T15" fmla="*/ 255 h 720"/>
                <a:gd name="T16" fmla="*/ 229 w 496"/>
                <a:gd name="T17" fmla="*/ 291 h 720"/>
                <a:gd name="T18" fmla="*/ 16 w 496"/>
                <a:gd name="T19" fmla="*/ 328 h 720"/>
                <a:gd name="T20" fmla="*/ 229 w 496"/>
                <a:gd name="T21" fmla="*/ 364 h 720"/>
                <a:gd name="T22" fmla="*/ 16 w 496"/>
                <a:gd name="T23" fmla="*/ 400 h 720"/>
                <a:gd name="T24" fmla="*/ 229 w 496"/>
                <a:gd name="T25" fmla="*/ 438 h 720"/>
                <a:gd name="T26" fmla="*/ 16 w 496"/>
                <a:gd name="T27" fmla="*/ 473 h 720"/>
                <a:gd name="T28" fmla="*/ 229 w 496"/>
                <a:gd name="T29" fmla="*/ 510 h 720"/>
                <a:gd name="T30" fmla="*/ 112 w 496"/>
                <a:gd name="T31" fmla="*/ 546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D2260A4C-EB96-4DBB-B193-83719940D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360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5" name="Group 73">
            <a:extLst>
              <a:ext uri="{FF2B5EF4-FFF2-40B4-BE49-F238E27FC236}">
                <a16:creationId xmlns:a16="http://schemas.microsoft.com/office/drawing/2014/main" id="{45B82C10-8931-46CC-A74C-48E84A267C08}"/>
              </a:ext>
            </a:extLst>
          </p:cNvPr>
          <p:cNvGrpSpPr>
            <a:grpSpLocks/>
          </p:cNvGrpSpPr>
          <p:nvPr/>
        </p:nvGrpSpPr>
        <p:grpSpPr bwMode="auto">
          <a:xfrm>
            <a:off x="8699715" y="3713163"/>
            <a:ext cx="762000" cy="1371600"/>
            <a:chOff x="2400" y="3456"/>
            <a:chExt cx="480" cy="864"/>
          </a:xfrm>
        </p:grpSpPr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BC949513-7007-424D-9270-4CDA471E5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3744"/>
              <a:ext cx="416" cy="576"/>
            </a:xfrm>
            <a:custGeom>
              <a:avLst/>
              <a:gdLst>
                <a:gd name="T0" fmla="*/ 134 w 496"/>
                <a:gd name="T1" fmla="*/ 0 h 720"/>
                <a:gd name="T2" fmla="*/ 16 w 496"/>
                <a:gd name="T3" fmla="*/ 19 h 720"/>
                <a:gd name="T4" fmla="*/ 229 w 496"/>
                <a:gd name="T5" fmla="*/ 40 h 720"/>
                <a:gd name="T6" fmla="*/ 16 w 496"/>
                <a:gd name="T7" fmla="*/ 59 h 720"/>
                <a:gd name="T8" fmla="*/ 229 w 496"/>
                <a:gd name="T9" fmla="*/ 78 h 720"/>
                <a:gd name="T10" fmla="*/ 16 w 496"/>
                <a:gd name="T11" fmla="*/ 98 h 720"/>
                <a:gd name="T12" fmla="*/ 229 w 496"/>
                <a:gd name="T13" fmla="*/ 118 h 720"/>
                <a:gd name="T14" fmla="*/ 16 w 496"/>
                <a:gd name="T15" fmla="*/ 138 h 720"/>
                <a:gd name="T16" fmla="*/ 229 w 496"/>
                <a:gd name="T17" fmla="*/ 158 h 720"/>
                <a:gd name="T18" fmla="*/ 16 w 496"/>
                <a:gd name="T19" fmla="*/ 178 h 720"/>
                <a:gd name="T20" fmla="*/ 229 w 496"/>
                <a:gd name="T21" fmla="*/ 197 h 720"/>
                <a:gd name="T22" fmla="*/ 16 w 496"/>
                <a:gd name="T23" fmla="*/ 216 h 720"/>
                <a:gd name="T24" fmla="*/ 229 w 496"/>
                <a:gd name="T25" fmla="*/ 236 h 720"/>
                <a:gd name="T26" fmla="*/ 16 w 496"/>
                <a:gd name="T27" fmla="*/ 255 h 720"/>
                <a:gd name="T28" fmla="*/ 229 w 496"/>
                <a:gd name="T29" fmla="*/ 275 h 720"/>
                <a:gd name="T30" fmla="*/ 112 w 496"/>
                <a:gd name="T31" fmla="*/ 295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6"/>
                <a:gd name="T49" fmla="*/ 0 h 720"/>
                <a:gd name="T50" fmla="*/ 496 w 496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4B3692AC-F42D-464F-A961-EB9033B71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45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871BCA3C-3527-428F-824C-E4C0E694FF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14003" y="5057775"/>
            <a:ext cx="762000" cy="152400"/>
            <a:chOff x="576" y="1440"/>
            <a:chExt cx="480" cy="96"/>
          </a:xfrm>
        </p:grpSpPr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DE985B03-0A26-4EF8-9066-6B492ACAE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0" name="Line 78">
              <a:extLst>
                <a:ext uri="{FF2B5EF4-FFF2-40B4-BE49-F238E27FC236}">
                  <a16:creationId xmlns:a16="http://schemas.microsoft.com/office/drawing/2014/main" id="{04B99DD2-23BC-4EB1-B051-FF0BAB39F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1" name="Line 79">
            <a:extLst>
              <a:ext uri="{FF2B5EF4-FFF2-40B4-BE49-F238E27FC236}">
                <a16:creationId xmlns:a16="http://schemas.microsoft.com/office/drawing/2014/main" id="{A9AE30E0-C85E-4962-8348-86CECBCA2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95003" y="3546475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" name="Line 80">
            <a:extLst>
              <a:ext uri="{FF2B5EF4-FFF2-40B4-BE49-F238E27FC236}">
                <a16:creationId xmlns:a16="http://schemas.microsoft.com/office/drawing/2014/main" id="{4A3ECA47-2272-45E5-8B69-106736927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5003" y="5130800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3" name="Group 81">
            <a:extLst>
              <a:ext uri="{FF2B5EF4-FFF2-40B4-BE49-F238E27FC236}">
                <a16:creationId xmlns:a16="http://schemas.microsoft.com/office/drawing/2014/main" id="{7B78A0DE-42E7-4F08-9EEC-0CF165021FE8}"/>
              </a:ext>
            </a:extLst>
          </p:cNvPr>
          <p:cNvGrpSpPr>
            <a:grpSpLocks/>
          </p:cNvGrpSpPr>
          <p:nvPr/>
        </p:nvGrpSpPr>
        <p:grpSpPr bwMode="auto">
          <a:xfrm>
            <a:off x="9171203" y="3271838"/>
            <a:ext cx="914400" cy="731837"/>
            <a:chOff x="1152" y="3024"/>
            <a:chExt cx="576" cy="461"/>
          </a:xfrm>
        </p:grpSpPr>
        <p:sp>
          <p:nvSpPr>
            <p:cNvPr id="84" name="Text Box 82">
              <a:extLst>
                <a:ext uri="{FF2B5EF4-FFF2-40B4-BE49-F238E27FC236}">
                  <a16:creationId xmlns:a16="http://schemas.microsoft.com/office/drawing/2014/main" id="{A3799A22-32C7-4124-BE9B-716272390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5" name="Text Box 83">
              <a:extLst>
                <a:ext uri="{FF2B5EF4-FFF2-40B4-BE49-F238E27FC236}">
                  <a16:creationId xmlns:a16="http://schemas.microsoft.com/office/drawing/2014/main" id="{37718927-38A4-4E54-B830-2E16A913A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86" name="Line 84">
              <a:extLst>
                <a:ext uri="{FF2B5EF4-FFF2-40B4-BE49-F238E27FC236}">
                  <a16:creationId xmlns:a16="http://schemas.microsoft.com/office/drawing/2014/main" id="{C56FAE6E-9E98-49D1-BE07-BB53DAC121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7" name="Group 85">
            <a:extLst>
              <a:ext uri="{FF2B5EF4-FFF2-40B4-BE49-F238E27FC236}">
                <a16:creationId xmlns:a16="http://schemas.microsoft.com/office/drawing/2014/main" id="{127DCCEB-98F6-47CE-A566-9BA0474C0EC0}"/>
              </a:ext>
            </a:extLst>
          </p:cNvPr>
          <p:cNvGrpSpPr>
            <a:grpSpLocks/>
          </p:cNvGrpSpPr>
          <p:nvPr/>
        </p:nvGrpSpPr>
        <p:grpSpPr bwMode="auto">
          <a:xfrm>
            <a:off x="9171203" y="5100638"/>
            <a:ext cx="914400" cy="731837"/>
            <a:chOff x="1152" y="3024"/>
            <a:chExt cx="576" cy="461"/>
          </a:xfrm>
        </p:grpSpPr>
        <p:sp>
          <p:nvSpPr>
            <p:cNvPr id="88" name="Text Box 86">
              <a:extLst>
                <a:ext uri="{FF2B5EF4-FFF2-40B4-BE49-F238E27FC236}">
                  <a16:creationId xmlns:a16="http://schemas.microsoft.com/office/drawing/2014/main" id="{F8BAE5BF-2D92-40A2-AE1C-15C0920AE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9" name="Text Box 87">
              <a:extLst>
                <a:ext uri="{FF2B5EF4-FFF2-40B4-BE49-F238E27FC236}">
                  <a16:creationId xmlns:a16="http://schemas.microsoft.com/office/drawing/2014/main" id="{892191E2-3707-4261-803E-CC939D903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120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3300"/>
                  </a:solidFill>
                </a:rPr>
                <a:t>F</a:t>
              </a:r>
              <a:r>
                <a:rPr lang="en-US" altLang="en-US" baseline="-25000">
                  <a:solidFill>
                    <a:srgbClr val="FF3300"/>
                  </a:solidFill>
                </a:rPr>
                <a:t>đh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90" name="Line 88">
              <a:extLst>
                <a:ext uri="{FF2B5EF4-FFF2-40B4-BE49-F238E27FC236}">
                  <a16:creationId xmlns:a16="http://schemas.microsoft.com/office/drawing/2014/main" id="{BC81B29C-830D-40A2-BA4F-A729030FC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3159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AF1251DD-1F82-4ED3-A681-20DBC12F5BCF}"/>
              </a:ext>
            </a:extLst>
          </p:cNvPr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Times New Roman" panose="02020603050405020304" pitchFamily="18" charset="0"/>
              </a:rPr>
              <a:t>CHỦ ĐỀ 7: LỰC ĐÀN HỒI CỦA LÒ XO. ĐỊNH LUẬT HOOKE.</a:t>
            </a:r>
          </a:p>
        </p:txBody>
      </p:sp>
    </p:spTree>
    <p:extLst>
      <p:ext uri="{BB962C8B-B14F-4D97-AF65-F5344CB8AC3E}">
        <p14:creationId xmlns:p14="http://schemas.microsoft.com/office/powerpoint/2010/main" val="17257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19167 -2.4514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58382E-6 L 0.19167 -3.58382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"/>
                            </p:stCondLst>
                            <p:childTnLst>
                              <p:par>
                                <p:cTn id="19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5" grpId="0"/>
      <p:bldP spid="35" grpId="1"/>
      <p:bldP spid="36" grpId="0"/>
      <p:bldP spid="36" grpId="1"/>
      <p:bldP spid="52" grpId="0"/>
      <p:bldP spid="52" grpId="1"/>
      <p:bldP spid="52" grpId="2"/>
      <p:bldP spid="53" grpId="0"/>
      <p:bldP spid="53" grpId="1"/>
      <p:bldP spid="53" grpId="2"/>
      <p:bldP spid="59" grpId="0" animBg="1"/>
      <p:bldP spid="59" grpId="1" animBg="1"/>
      <p:bldP spid="59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F66309A-611B-4F4F-B32A-3BE20FC4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8913" y="1033462"/>
            <a:ext cx="5486400" cy="3838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EE05FEA-91CE-4E83-966C-78FBF4D2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5229225"/>
            <a:ext cx="7162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44926FEF-3535-4441-9977-0ADF00BF9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425" y="59150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F4D48C97-54AA-4AB6-AF94-463252CA7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52292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CA0F04A8-72A8-4F36-AE09-551A81AC3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2025" y="52292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8C9B0D2B-FBE7-46B9-BBFB-D39430228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0825" y="52292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0ECE405-126E-42AE-A14F-563121CF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381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  <a:r>
              <a:rPr lang="en-US" altLang="en-US" sz="1600"/>
              <a:t>đh</a:t>
            </a:r>
            <a:r>
              <a:rPr lang="en-US" altLang="en-US" sz="2400"/>
              <a:t>=P (N)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4E928980-5831-4D1F-8EAF-0AD2DBEC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067425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Độ dãn    l=l - lo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822952A2-278C-4927-846D-66A1E6167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6134100"/>
            <a:ext cx="165100" cy="190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5050CCD7-EC6D-462C-B26E-053CB5CFF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6425" y="52292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AAD21001-DA71-4263-9544-2F98BAD56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9025" y="52292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EA701A63-F084-4A4A-8353-85D33327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5357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0,0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1189FFB-3A25-45D8-A5D3-00B568B9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60055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738519F4-1A5D-43ED-9AC8-423EBD57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53530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1,0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637FF0AF-6C5A-4E1E-8F6A-8913BA85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60102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CA724E4F-2B21-4C5E-AEE0-1A203A0F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5" y="53482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2,0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4DCAB185-3B61-41A2-B08E-4F607FF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288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B009F530-3D49-4133-B743-7488931E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8450" y="53530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3,0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E047ABE4-427D-43D9-BD42-D46D9070B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B042BEB6-677D-48E3-A39A-4A78EF2B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53673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4,0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B3DF2720-06EA-44BE-8AF2-F0CBCC3B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313" y="60055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3,4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9E60B041-4051-426B-BB03-AC3EAB56E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68450"/>
            <a:ext cx="434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+ </a:t>
            </a:r>
            <a:r>
              <a:rPr lang="en-US" altLang="en-US" sz="2800" dirty="0" err="1"/>
              <a:t>Chỉ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tỉ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lệ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hồi</a:t>
            </a:r>
            <a:r>
              <a:rPr lang="en-US" altLang="en-US" sz="2800" dirty="0"/>
              <a:t>.</a:t>
            </a:r>
          </a:p>
        </p:txBody>
      </p:sp>
      <p:sp>
        <p:nvSpPr>
          <p:cNvPr id="26" name="AutoShape 28">
            <a:extLst>
              <a:ext uri="{FF2B5EF4-FFF2-40B4-BE49-F238E27FC236}">
                <a16:creationId xmlns:a16="http://schemas.microsoft.com/office/drawing/2014/main" id="{3856E13F-0425-4087-8115-29E70DBF1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6" y="2447925"/>
            <a:ext cx="4572000" cy="3124200"/>
          </a:xfrm>
          <a:prstGeom prst="cloudCallout">
            <a:avLst>
              <a:gd name="adj1" fmla="val -45727"/>
              <a:gd name="adj2" fmla="val 4659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Fđh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dãn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lò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xo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>
            <a:extLst>
              <a:ext uri="{FF2B5EF4-FFF2-40B4-BE49-F238E27FC236}">
                <a16:creationId xmlns:a16="http://schemas.microsoft.com/office/drawing/2014/main" id="{913736B9-DF22-42BB-9EFA-6D376EC456D2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1212438"/>
            <a:ext cx="2928937" cy="2576513"/>
            <a:chOff x="3936" y="1833"/>
            <a:chExt cx="1845" cy="1623"/>
          </a:xfrm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37F18198-52B4-4039-AA95-73F977F91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7" y="1872"/>
              <a:ext cx="480" cy="96"/>
              <a:chOff x="576" y="1440"/>
              <a:chExt cx="480" cy="96"/>
            </a:xfrm>
          </p:grpSpPr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043B3E2C-935E-4A6B-9483-8934E4ECB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440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E7C87CE4-9BB1-4FCF-952B-B6951379B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488"/>
                <a:ext cx="0" cy="48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568C0B8C-31EF-4293-BB4E-233AB068A1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5" y="1956"/>
              <a:ext cx="416" cy="1500"/>
              <a:chOff x="3630" y="1632"/>
              <a:chExt cx="416" cy="1500"/>
            </a:xfrm>
          </p:grpSpPr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A2897D1D-1E88-47F5-9341-4DA70ABDB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632"/>
                <a:ext cx="416" cy="1152"/>
              </a:xfrm>
              <a:custGeom>
                <a:avLst/>
                <a:gdLst>
                  <a:gd name="T0" fmla="*/ 134 w 496"/>
                  <a:gd name="T1" fmla="*/ 0 h 720"/>
                  <a:gd name="T2" fmla="*/ 16 w 496"/>
                  <a:gd name="T3" fmla="*/ 315 h 720"/>
                  <a:gd name="T4" fmla="*/ 229 w 496"/>
                  <a:gd name="T5" fmla="*/ 630 h 720"/>
                  <a:gd name="T6" fmla="*/ 16 w 496"/>
                  <a:gd name="T7" fmla="*/ 942 h 720"/>
                  <a:gd name="T8" fmla="*/ 229 w 496"/>
                  <a:gd name="T9" fmla="*/ 1258 h 720"/>
                  <a:gd name="T10" fmla="*/ 16 w 496"/>
                  <a:gd name="T11" fmla="*/ 1571 h 720"/>
                  <a:gd name="T12" fmla="*/ 229 w 496"/>
                  <a:gd name="T13" fmla="*/ 1890 h 720"/>
                  <a:gd name="T14" fmla="*/ 16 w 496"/>
                  <a:gd name="T15" fmla="*/ 2205 h 720"/>
                  <a:gd name="T16" fmla="*/ 229 w 496"/>
                  <a:gd name="T17" fmla="*/ 2514 h 720"/>
                  <a:gd name="T18" fmla="*/ 16 w 496"/>
                  <a:gd name="T19" fmla="*/ 2832 h 720"/>
                  <a:gd name="T20" fmla="*/ 229 w 496"/>
                  <a:gd name="T21" fmla="*/ 3146 h 720"/>
                  <a:gd name="T22" fmla="*/ 16 w 496"/>
                  <a:gd name="T23" fmla="*/ 3461 h 720"/>
                  <a:gd name="T24" fmla="*/ 229 w 496"/>
                  <a:gd name="T25" fmla="*/ 3776 h 720"/>
                  <a:gd name="T26" fmla="*/ 16 w 496"/>
                  <a:gd name="T27" fmla="*/ 4088 h 720"/>
                  <a:gd name="T28" fmla="*/ 229 w 496"/>
                  <a:gd name="T29" fmla="*/ 4403 h 720"/>
                  <a:gd name="T30" fmla="*/ 112 w 496"/>
                  <a:gd name="T31" fmla="*/ 4718 h 7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6"/>
                  <a:gd name="T49" fmla="*/ 0 h 720"/>
                  <a:gd name="T50" fmla="*/ 496 w 496"/>
                  <a:gd name="T51" fmla="*/ 720 h 7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6" h="720">
                    <a:moveTo>
                      <a:pt x="272" y="0"/>
                    </a:moveTo>
                    <a:cubicBezTo>
                      <a:pt x="136" y="16"/>
                      <a:pt x="0" y="32"/>
                      <a:pt x="32" y="48"/>
                    </a:cubicBezTo>
                    <a:cubicBezTo>
                      <a:pt x="64" y="64"/>
                      <a:pt x="464" y="80"/>
                      <a:pt x="464" y="96"/>
                    </a:cubicBezTo>
                    <a:cubicBezTo>
                      <a:pt x="464" y="112"/>
                      <a:pt x="32" y="128"/>
                      <a:pt x="32" y="144"/>
                    </a:cubicBezTo>
                    <a:cubicBezTo>
                      <a:pt x="32" y="160"/>
                      <a:pt x="464" y="176"/>
                      <a:pt x="464" y="192"/>
                    </a:cubicBezTo>
                    <a:cubicBezTo>
                      <a:pt x="464" y="208"/>
                      <a:pt x="32" y="224"/>
                      <a:pt x="32" y="240"/>
                    </a:cubicBezTo>
                    <a:cubicBezTo>
                      <a:pt x="32" y="256"/>
                      <a:pt x="464" y="272"/>
                      <a:pt x="464" y="288"/>
                    </a:cubicBezTo>
                    <a:cubicBezTo>
                      <a:pt x="464" y="304"/>
                      <a:pt x="32" y="320"/>
                      <a:pt x="32" y="336"/>
                    </a:cubicBezTo>
                    <a:cubicBezTo>
                      <a:pt x="32" y="352"/>
                      <a:pt x="464" y="368"/>
                      <a:pt x="464" y="384"/>
                    </a:cubicBezTo>
                    <a:cubicBezTo>
                      <a:pt x="464" y="400"/>
                      <a:pt x="32" y="416"/>
                      <a:pt x="32" y="432"/>
                    </a:cubicBezTo>
                    <a:cubicBezTo>
                      <a:pt x="32" y="448"/>
                      <a:pt x="464" y="464"/>
                      <a:pt x="464" y="480"/>
                    </a:cubicBezTo>
                    <a:cubicBezTo>
                      <a:pt x="464" y="496"/>
                      <a:pt x="32" y="512"/>
                      <a:pt x="32" y="528"/>
                    </a:cubicBezTo>
                    <a:cubicBezTo>
                      <a:pt x="32" y="544"/>
                      <a:pt x="464" y="560"/>
                      <a:pt x="464" y="576"/>
                    </a:cubicBezTo>
                    <a:cubicBezTo>
                      <a:pt x="464" y="592"/>
                      <a:pt x="32" y="608"/>
                      <a:pt x="32" y="624"/>
                    </a:cubicBezTo>
                    <a:cubicBezTo>
                      <a:pt x="32" y="640"/>
                      <a:pt x="432" y="656"/>
                      <a:pt x="464" y="672"/>
                    </a:cubicBezTo>
                    <a:cubicBezTo>
                      <a:pt x="496" y="688"/>
                      <a:pt x="264" y="712"/>
                      <a:pt x="224" y="720"/>
                    </a:cubicBezTo>
                  </a:path>
                </a:pathLst>
              </a:cu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id="{4301F282-7D8C-4DFD-BD19-38C21FF0F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748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C696DD90-F31F-4EBA-920D-8D884F045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1" y="1874"/>
              <a:ext cx="480" cy="564"/>
              <a:chOff x="4252" y="2748"/>
              <a:chExt cx="480" cy="564"/>
            </a:xfrm>
          </p:grpSpPr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92A7E9FD-ED41-4226-AB54-99B7A4352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2832"/>
                <a:ext cx="416" cy="480"/>
              </a:xfrm>
              <a:custGeom>
                <a:avLst/>
                <a:gdLst>
                  <a:gd name="T0" fmla="*/ 134 w 496"/>
                  <a:gd name="T1" fmla="*/ 0 h 720"/>
                  <a:gd name="T2" fmla="*/ 16 w 496"/>
                  <a:gd name="T3" fmla="*/ 9 h 720"/>
                  <a:gd name="T4" fmla="*/ 229 w 496"/>
                  <a:gd name="T5" fmla="*/ 19 h 720"/>
                  <a:gd name="T6" fmla="*/ 16 w 496"/>
                  <a:gd name="T7" fmla="*/ 29 h 720"/>
                  <a:gd name="T8" fmla="*/ 229 w 496"/>
                  <a:gd name="T9" fmla="*/ 38 h 720"/>
                  <a:gd name="T10" fmla="*/ 16 w 496"/>
                  <a:gd name="T11" fmla="*/ 47 h 720"/>
                  <a:gd name="T12" fmla="*/ 229 w 496"/>
                  <a:gd name="T13" fmla="*/ 57 h 720"/>
                  <a:gd name="T14" fmla="*/ 16 w 496"/>
                  <a:gd name="T15" fmla="*/ 66 h 720"/>
                  <a:gd name="T16" fmla="*/ 229 w 496"/>
                  <a:gd name="T17" fmla="*/ 76 h 720"/>
                  <a:gd name="T18" fmla="*/ 16 w 496"/>
                  <a:gd name="T19" fmla="*/ 85 h 720"/>
                  <a:gd name="T20" fmla="*/ 229 w 496"/>
                  <a:gd name="T21" fmla="*/ 95 h 720"/>
                  <a:gd name="T22" fmla="*/ 16 w 496"/>
                  <a:gd name="T23" fmla="*/ 105 h 720"/>
                  <a:gd name="T24" fmla="*/ 229 w 496"/>
                  <a:gd name="T25" fmla="*/ 114 h 720"/>
                  <a:gd name="T26" fmla="*/ 16 w 496"/>
                  <a:gd name="T27" fmla="*/ 123 h 720"/>
                  <a:gd name="T28" fmla="*/ 229 w 496"/>
                  <a:gd name="T29" fmla="*/ 133 h 720"/>
                  <a:gd name="T30" fmla="*/ 112 w 496"/>
                  <a:gd name="T31" fmla="*/ 142 h 7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6"/>
                  <a:gd name="T49" fmla="*/ 0 h 720"/>
                  <a:gd name="T50" fmla="*/ 496 w 496"/>
                  <a:gd name="T51" fmla="*/ 720 h 7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6" h="720">
                    <a:moveTo>
                      <a:pt x="272" y="0"/>
                    </a:moveTo>
                    <a:cubicBezTo>
                      <a:pt x="136" y="16"/>
                      <a:pt x="0" y="32"/>
                      <a:pt x="32" y="48"/>
                    </a:cubicBezTo>
                    <a:cubicBezTo>
                      <a:pt x="64" y="64"/>
                      <a:pt x="464" y="80"/>
                      <a:pt x="464" y="96"/>
                    </a:cubicBezTo>
                    <a:cubicBezTo>
                      <a:pt x="464" y="112"/>
                      <a:pt x="32" y="128"/>
                      <a:pt x="32" y="144"/>
                    </a:cubicBezTo>
                    <a:cubicBezTo>
                      <a:pt x="32" y="160"/>
                      <a:pt x="464" y="176"/>
                      <a:pt x="464" y="192"/>
                    </a:cubicBezTo>
                    <a:cubicBezTo>
                      <a:pt x="464" y="208"/>
                      <a:pt x="32" y="224"/>
                      <a:pt x="32" y="240"/>
                    </a:cubicBezTo>
                    <a:cubicBezTo>
                      <a:pt x="32" y="256"/>
                      <a:pt x="464" y="272"/>
                      <a:pt x="464" y="288"/>
                    </a:cubicBezTo>
                    <a:cubicBezTo>
                      <a:pt x="464" y="304"/>
                      <a:pt x="32" y="320"/>
                      <a:pt x="32" y="336"/>
                    </a:cubicBezTo>
                    <a:cubicBezTo>
                      <a:pt x="32" y="352"/>
                      <a:pt x="464" y="368"/>
                      <a:pt x="464" y="384"/>
                    </a:cubicBezTo>
                    <a:cubicBezTo>
                      <a:pt x="464" y="400"/>
                      <a:pt x="32" y="416"/>
                      <a:pt x="32" y="432"/>
                    </a:cubicBezTo>
                    <a:cubicBezTo>
                      <a:pt x="32" y="448"/>
                      <a:pt x="464" y="464"/>
                      <a:pt x="464" y="480"/>
                    </a:cubicBezTo>
                    <a:cubicBezTo>
                      <a:pt x="464" y="496"/>
                      <a:pt x="32" y="512"/>
                      <a:pt x="32" y="528"/>
                    </a:cubicBezTo>
                    <a:cubicBezTo>
                      <a:pt x="32" y="544"/>
                      <a:pt x="464" y="560"/>
                      <a:pt x="464" y="576"/>
                    </a:cubicBezTo>
                    <a:cubicBezTo>
                      <a:pt x="464" y="592"/>
                      <a:pt x="32" y="608"/>
                      <a:pt x="32" y="624"/>
                    </a:cubicBezTo>
                    <a:cubicBezTo>
                      <a:pt x="32" y="640"/>
                      <a:pt x="432" y="656"/>
                      <a:pt x="464" y="672"/>
                    </a:cubicBezTo>
                    <a:cubicBezTo>
                      <a:pt x="496" y="688"/>
                      <a:pt x="264" y="712"/>
                      <a:pt x="224" y="720"/>
                    </a:cubicBezTo>
                  </a:path>
                </a:pathLst>
              </a:cu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6" name="Group 34">
                <a:extLst>
                  <a:ext uri="{FF2B5EF4-FFF2-40B4-BE49-F238E27FC236}">
                    <a16:creationId xmlns:a16="http://schemas.microsoft.com/office/drawing/2014/main" id="{01EABABF-E00B-4D1A-BC76-51B8C83EE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2" y="2748"/>
                <a:ext cx="480" cy="96"/>
                <a:chOff x="576" y="1440"/>
                <a:chExt cx="480" cy="96"/>
              </a:xfrm>
            </p:grpSpPr>
            <p:sp>
              <p:nvSpPr>
                <p:cNvPr id="27" name="Rectangle 35">
                  <a:extLst>
                    <a:ext uri="{FF2B5EF4-FFF2-40B4-BE49-F238E27FC236}">
                      <a16:creationId xmlns:a16="http://schemas.microsoft.com/office/drawing/2014/main" id="{423C690F-5052-4446-A924-32AA26EA09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1440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8" name="Line 36">
                  <a:extLst>
                    <a:ext uri="{FF2B5EF4-FFF2-40B4-BE49-F238E27FC236}">
                      <a16:creationId xmlns:a16="http://schemas.microsoft.com/office/drawing/2014/main" id="{FFD9AC92-D229-4373-B591-DDECC5AA0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1488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rgbClr val="4D4D4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8" name="Line 37">
              <a:extLst>
                <a:ext uri="{FF2B5EF4-FFF2-40B4-BE49-F238E27FC236}">
                  <a16:creationId xmlns:a16="http://schemas.microsoft.com/office/drawing/2014/main" id="{9673B769-C027-4F8E-8CF1-D405C18CB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2458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Line 38">
              <a:extLst>
                <a:ext uri="{FF2B5EF4-FFF2-40B4-BE49-F238E27FC236}">
                  <a16:creationId xmlns:a16="http://schemas.microsoft.com/office/drawing/2014/main" id="{B96F721A-BCE9-479E-BDE4-EAF7CE395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193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Line 39">
              <a:extLst>
                <a:ext uri="{FF2B5EF4-FFF2-40B4-BE49-F238E27FC236}">
                  <a16:creationId xmlns:a16="http://schemas.microsoft.com/office/drawing/2014/main" id="{3353F613-1563-4F0B-92C0-A59E375D5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930"/>
              <a:ext cx="1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5CC7B1AD-B31E-4241-9702-9AACA1A04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82"/>
              <a:ext cx="1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CD7A8B64-8435-4D2B-9BAD-849054E3D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458"/>
              <a:ext cx="1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 Box 42">
              <a:extLst>
                <a:ext uri="{FF2B5EF4-FFF2-40B4-BE49-F238E27FC236}">
                  <a16:creationId xmlns:a16="http://schemas.microsoft.com/office/drawing/2014/main" id="{94F0D818-301E-4AEA-842D-DA4A129F5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5" y="200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l</a:t>
              </a:r>
              <a:r>
                <a:rPr lang="en-US" altLang="en-US" sz="2400" b="1" baseline="-25000"/>
                <a:t>o</a:t>
              </a:r>
              <a:endParaRPr lang="en-US" altLang="en-US" sz="2400" b="1"/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4CBF7220-42E7-47B0-8100-19C03A485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" y="263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cs typeface="Arial" panose="020B0604020202020204" pitchFamily="34" charset="0"/>
                </a:rPr>
                <a:t>∆</a:t>
              </a:r>
              <a:r>
                <a:rPr lang="en-US" altLang="en-US" sz="2400" b="1"/>
                <a:t>l</a:t>
              </a:r>
            </a:p>
          </p:txBody>
        </p:sp>
        <p:sp>
          <p:nvSpPr>
            <p:cNvPr id="15" name="Line 44">
              <a:extLst>
                <a:ext uri="{FF2B5EF4-FFF2-40B4-BE49-F238E27FC236}">
                  <a16:creationId xmlns:a16="http://schemas.microsoft.com/office/drawing/2014/main" id="{745F5082-E232-42A9-8562-C64009F15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7" y="2746"/>
              <a:ext cx="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E41FE8B9-4FEF-4924-8AB4-A7A239C514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5" y="2630"/>
              <a:ext cx="576" cy="461"/>
              <a:chOff x="1152" y="3024"/>
              <a:chExt cx="576" cy="461"/>
            </a:xfrm>
          </p:grpSpPr>
          <p:sp>
            <p:nvSpPr>
              <p:cNvPr id="22" name="Text Box 46">
                <a:extLst>
                  <a:ext uri="{FF2B5EF4-FFF2-40B4-BE49-F238E27FC236}">
                    <a16:creationId xmlns:a16="http://schemas.microsoft.com/office/drawing/2014/main" id="{36236CC4-A8D6-4E72-B5A5-6E969999F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Text Box 47">
                <a:extLst>
                  <a:ext uri="{FF2B5EF4-FFF2-40B4-BE49-F238E27FC236}">
                    <a16:creationId xmlns:a16="http://schemas.microsoft.com/office/drawing/2014/main" id="{573E8E7B-1CE9-40FF-BAE9-DE248AE4B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đh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24" name="Line 48">
                <a:extLst>
                  <a:ext uri="{FF2B5EF4-FFF2-40B4-BE49-F238E27FC236}">
                    <a16:creationId xmlns:a16="http://schemas.microsoft.com/office/drawing/2014/main" id="{65770454-CF9B-4EF7-8279-BBD3D705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" name="Line 49">
              <a:extLst>
                <a:ext uri="{FF2B5EF4-FFF2-40B4-BE49-F238E27FC236}">
                  <a16:creationId xmlns:a16="http://schemas.microsoft.com/office/drawing/2014/main" id="{37D42701-F97C-4A34-8E73-F2CF012E2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1920"/>
              <a:ext cx="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8" name="Group 50">
              <a:extLst>
                <a:ext uri="{FF2B5EF4-FFF2-40B4-BE49-F238E27FC236}">
                  <a16:creationId xmlns:a16="http://schemas.microsoft.com/office/drawing/2014/main" id="{533D7E13-767A-40B5-B46E-163CEA091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5" y="1833"/>
              <a:ext cx="576" cy="461"/>
              <a:chOff x="1152" y="3024"/>
              <a:chExt cx="576" cy="461"/>
            </a:xfrm>
          </p:grpSpPr>
          <p:sp>
            <p:nvSpPr>
              <p:cNvPr id="19" name="Text Box 51">
                <a:extLst>
                  <a:ext uri="{FF2B5EF4-FFF2-40B4-BE49-F238E27FC236}">
                    <a16:creationId xmlns:a16="http://schemas.microsoft.com/office/drawing/2014/main" id="{C1DD7F9C-4735-476D-B344-D143A232A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" name="Text Box 52">
                <a:extLst>
                  <a:ext uri="{FF2B5EF4-FFF2-40B4-BE49-F238E27FC236}">
                    <a16:creationId xmlns:a16="http://schemas.microsoft.com/office/drawing/2014/main" id="{B3551DC4-EE35-46C3-B8CF-4709AFBD70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120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</a:rPr>
                  <a:t>F</a:t>
                </a:r>
                <a:r>
                  <a:rPr lang="en-US" altLang="en-US" baseline="-25000">
                    <a:solidFill>
                      <a:srgbClr val="FF3300"/>
                    </a:solidFill>
                  </a:rPr>
                  <a:t>đh</a:t>
                </a:r>
                <a:endParaRPr lang="en-US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21" name="Line 53">
                <a:extLst>
                  <a:ext uri="{FF2B5EF4-FFF2-40B4-BE49-F238E27FC236}">
                    <a16:creationId xmlns:a16="http://schemas.microsoft.com/office/drawing/2014/main" id="{5B497BB7-1ECC-40CA-8692-EBE7E09B7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3159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3" name="Text Box 18">
            <a:extLst>
              <a:ext uri="{FF2B5EF4-FFF2-40B4-BE49-F238E27FC236}">
                <a16:creationId xmlns:a16="http://schemas.microsoft.com/office/drawing/2014/main" id="{9C0C6B46-3174-4813-AB58-45917D44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01664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Hooke.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23B47A-225F-4A49-B88C-4CE74FF7353C}"/>
              </a:ext>
            </a:extLst>
          </p:cNvPr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12: LỰC ĐÀN HỒI CỦA LÒ XO. ĐỊNH LUẬT HOOKE.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FB571CF3-7975-4E18-947F-C226E9F9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125539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Hooke:</a:t>
            </a:r>
          </a:p>
        </p:txBody>
      </p:sp>
      <p:graphicFrame>
        <p:nvGraphicFramePr>
          <p:cNvPr id="38" name="Object 9">
            <a:extLst>
              <a:ext uri="{FF2B5EF4-FFF2-40B4-BE49-F238E27FC236}">
                <a16:creationId xmlns:a16="http://schemas.microsoft.com/office/drawing/2014/main" id="{653D2B47-1B3C-4CEE-9FB6-A6A739CFC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60349"/>
              </p:ext>
            </p:extLst>
          </p:nvPr>
        </p:nvGraphicFramePr>
        <p:xfrm>
          <a:off x="1130121" y="5661982"/>
          <a:ext cx="19034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11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121" y="5661982"/>
                        <a:ext cx="1903413" cy="704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A67C0AC0-C8D0-4CF6-B26C-1BCE2284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02" y="3854810"/>
            <a:ext cx="82756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85FCC642-EEE4-40A2-8C74-C442D962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641" y="5260344"/>
            <a:ext cx="6437290" cy="1508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F</a:t>
            </a:r>
            <a:r>
              <a:rPr lang="en-US" altLang="en-US" sz="3200" baseline="-25000" dirty="0" err="1">
                <a:latin typeface="Times New Roman" panose="02020603050405020304" pitchFamily="18" charset="0"/>
              </a:rPr>
              <a:t>đh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latin typeface="Times New Roman" panose="02020603050405020304" pitchFamily="18" charset="0"/>
              </a:rPr>
              <a:t>: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altLang="en-US" sz="2800" dirty="0">
                <a:latin typeface="Times New Roman" panose="02020603050405020304" pitchFamily="18" charset="0"/>
              </a:rPr>
              <a:t>  (N).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  k		: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lò</a:t>
            </a:r>
            <a:r>
              <a:rPr lang="en-US" altLang="en-US" sz="2800" dirty="0">
                <a:latin typeface="Times New Roman" panose="02020603050405020304" pitchFamily="18" charset="0"/>
              </a:rPr>
              <a:t> xo (N/m).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	         :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</a:rPr>
              <a:t>  (m)             </a:t>
            </a:r>
            <a:endParaRPr lang="en-US" altLang="en-US" sz="2800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FE010469-C1C6-4654-B867-9960F826A3DE}"/>
              </a:ext>
            </a:extLst>
          </p:cNvPr>
          <p:cNvGrpSpPr>
            <a:grpSpLocks/>
          </p:cNvGrpSpPr>
          <p:nvPr/>
        </p:nvGrpSpPr>
        <p:grpSpPr bwMode="auto">
          <a:xfrm>
            <a:off x="9264651" y="852768"/>
            <a:ext cx="2503487" cy="3747807"/>
            <a:chOff x="3936" y="1584"/>
            <a:chExt cx="1673" cy="2729"/>
          </a:xfrm>
        </p:grpSpPr>
        <p:pic>
          <p:nvPicPr>
            <p:cNvPr id="42" name="Picture 16" descr="hooke">
              <a:extLst>
                <a:ext uri="{FF2B5EF4-FFF2-40B4-BE49-F238E27FC236}">
                  <a16:creationId xmlns:a16="http://schemas.microsoft.com/office/drawing/2014/main" id="{95392E17-B3FD-4C7E-8739-4BD43B34B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84"/>
              <a:ext cx="1673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42E791C3-4C6B-48A0-9B8D-2DAEE91CC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734"/>
              <a:ext cx="1584" cy="5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002060"/>
                  </a:solidFill>
                  <a:latin typeface="Arial" charset="0"/>
                </a:rPr>
                <a:t>Robert Hooke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002060"/>
                  </a:solidFill>
                  <a:latin typeface="Arial" charset="0"/>
                </a:rPr>
                <a:t>(1635 – 1703)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953502D-36A6-4D20-A631-2A2DDF799509}"/>
              </a:ext>
            </a:extLst>
          </p:cNvPr>
          <p:cNvSpPr txBox="1"/>
          <p:nvPr/>
        </p:nvSpPr>
        <p:spPr>
          <a:xfrm>
            <a:off x="3532858" y="5752796"/>
            <a:ext cx="168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87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386624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412024"/>
            <a:ext cx="9144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70" y="1389800"/>
            <a:ext cx="91725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427900"/>
            <a:ext cx="9144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234225"/>
            <a:ext cx="9144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158025"/>
            <a:ext cx="9144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158025"/>
            <a:ext cx="91440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69" y="1005625"/>
            <a:ext cx="8610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754969" y="2605824"/>
            <a:ext cx="3200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∆l = l – l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en-US" altLang="en-US" sz="28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420969" y="3444024"/>
            <a:ext cx="2895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∆l = l – l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altLang="en-US" sz="28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2106769" y="4891824"/>
            <a:ext cx="4419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∆l: độ biến dạng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78169" y="4434624"/>
            <a:ext cx="10874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23" name="Rectangle 10"/>
          <p:cNvSpPr>
            <a:spLocks noChangeArrowheads="1"/>
          </p:cNvSpPr>
          <p:nvPr/>
        </p:nvSpPr>
        <p:spPr bwMode="auto">
          <a:xfrm>
            <a:off x="9345769" y="929424"/>
            <a:ext cx="1219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24" name="Rectangle 10"/>
          <p:cNvSpPr>
            <a:spLocks noChangeArrowheads="1"/>
          </p:cNvSpPr>
          <p:nvPr/>
        </p:nvSpPr>
        <p:spPr bwMode="auto">
          <a:xfrm>
            <a:off x="1420969" y="5653824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030569" y="4587024"/>
            <a:ext cx="10874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878169" y="4739424"/>
            <a:ext cx="10874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918780"/>
      </p:ext>
    </p:extLst>
  </p:cSld>
  <p:clrMapOvr>
    <a:masterClrMapping/>
  </p:clrMapOvr>
  <p:transition advTm="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  <p:bldP spid="21518" grpId="0" animBg="1"/>
      <p:bldP spid="14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837" name="Picture 45" descr="4a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12938"/>
            <a:ext cx="60960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57577" y="990600"/>
            <a:ext cx="11809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dirty="0"/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8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5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5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gioi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42" y="374561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2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moto_Guzzi_V7_II_scrambler_zing_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6" y="304800"/>
            <a:ext cx="52101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DO THI PHUC LIEN\Desktop\14563369_634659716717487_38637521311237513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403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C:\Users\DO THI PHUC LIEN\Desktop\product_1392797511.cay_lau_nha_360_perf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5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5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3429000"/>
            <a:ext cx="435627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50761"/>
            <a:ext cx="435627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249807-dung-cu-tap-the-duc-day-keo-lo-xo-chest-p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9" y="342900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Tennis_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9" y="450761"/>
            <a:ext cx="4953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7425" y="879475"/>
            <a:ext cx="11797048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k=100N/m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g = 10m/s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A.  50kg		B.  5kg 	 C.  2 kg	D.  0,5kg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114800" y="334964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13319" name="Picture 7" descr="image_paste_081020173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685800" y="3077649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77555" y="3857628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đh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P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400800" y="316333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23" name="Object 1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61013895"/>
              </p:ext>
            </p:extLst>
          </p:nvPr>
        </p:nvGraphicFramePr>
        <p:xfrm>
          <a:off x="7307354" y="4551926"/>
          <a:ext cx="4657119" cy="146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4673520" imgH="1473120" progId="Equation.DSMT4">
                  <p:embed/>
                </p:oleObj>
              </mc:Choice>
              <mc:Fallback>
                <p:oleObj name="Equation" r:id="rId4" imgW="4673520" imgH="1473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354" y="4551926"/>
                        <a:ext cx="4657119" cy="1467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573055" y="2165980"/>
            <a:ext cx="457200" cy="381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6248400"/>
            <a:ext cx="7620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14800" y="334964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05308" y="1003300"/>
            <a:ext cx="1074098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4,5 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nhiêu?Lấy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g = 10m/s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A. 150N/m   B. 20N/m	  C. 1,5N/m	     D. 30N/m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209800" y="36671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819400" y="4033839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l = l – l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0,18 - 0,15 = 0,03 (m)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667000" y="4810126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đh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k.|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l|</a:t>
            </a:r>
          </a:p>
        </p:txBody>
      </p:sp>
      <p:graphicFrame>
        <p:nvGraphicFramePr>
          <p:cNvPr id="25618" name="Object 1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34777679"/>
              </p:ext>
            </p:extLst>
          </p:nvPr>
        </p:nvGraphicFramePr>
        <p:xfrm>
          <a:off x="4517444" y="4695153"/>
          <a:ext cx="444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4444920" imgH="952200" progId="Equation.DSMT4">
                  <p:embed/>
                </p:oleObj>
              </mc:Choice>
              <mc:Fallback>
                <p:oleObj name="Equation" r:id="rId3" imgW="4444920" imgH="952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444" y="4695153"/>
                        <a:ext cx="4445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786685" y="2836571"/>
            <a:ext cx="457200" cy="381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9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/>
      <p:bldP spid="25613" grpId="0"/>
      <p:bldP spid="25617" grpId="0"/>
      <p:bldP spid="256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14300" y="601664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14299" y="1150143"/>
            <a:ext cx="1052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56696" y="1838645"/>
            <a:ext cx="995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7565" y="4223287"/>
            <a:ext cx="11916870" cy="16435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*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xo,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xo.</a:t>
            </a:r>
          </a:p>
          <a:p>
            <a:pPr algn="just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xo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233708" y="2604036"/>
            <a:ext cx="4419600" cy="1219201"/>
            <a:chOff x="3124200" y="1905000"/>
            <a:chExt cx="4419600" cy="1219201"/>
          </a:xfrm>
        </p:grpSpPr>
        <p:pic>
          <p:nvPicPr>
            <p:cNvPr id="29" name="Picture 16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6" r="4082" b="56096"/>
            <a:stretch>
              <a:fillRect/>
            </a:stretch>
          </p:blipFill>
          <p:spPr bwMode="auto">
            <a:xfrm>
              <a:off x="3124200" y="1905000"/>
              <a:ext cx="4419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267200" y="2366964"/>
              <a:ext cx="2209800" cy="757237"/>
              <a:chOff x="1122" y="1221"/>
              <a:chExt cx="1440" cy="477"/>
            </a:xfrm>
          </p:grpSpPr>
          <p:pic>
            <p:nvPicPr>
              <p:cNvPr id="31" name="Picture 21" descr="image_paste_0810201736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35" t="44737" r="11278" b="33884"/>
              <a:stretch>
                <a:fillRect/>
              </a:stretch>
            </p:blipFill>
            <p:spPr bwMode="auto">
              <a:xfrm>
                <a:off x="1248" y="1308"/>
                <a:ext cx="235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2" descr="image_paste_0810201736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58" t="44736" r="10838" b="34210"/>
              <a:stretch>
                <a:fillRect/>
              </a:stretch>
            </p:blipFill>
            <p:spPr bwMode="auto">
              <a:xfrm>
                <a:off x="2160" y="1308"/>
                <a:ext cx="24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1122" y="1221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7A1D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2034" y="1230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BA48E3E-90BC-44EB-B851-F106BDC02677}"/>
              </a:ext>
            </a:extLst>
          </p:cNvPr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Times New Roman" panose="02020603050405020304" pitchFamily="18" charset="0"/>
              </a:rPr>
              <a:t>CHỦ ĐỀ 7: LỰC ĐÀN HỒI CỦA LÒ XO. ĐỊNH LUẬT HOOKE.</a:t>
            </a:r>
          </a:p>
        </p:txBody>
      </p:sp>
    </p:spTree>
    <p:extLst>
      <p:ext uri="{BB962C8B-B14F-4D97-AF65-F5344CB8AC3E}">
        <p14:creationId xmlns:p14="http://schemas.microsoft.com/office/powerpoint/2010/main" val="622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4300" y="601664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Hooke.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4300" y="1150143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777025" y="1698622"/>
            <a:ext cx="10041228" cy="5965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D82B6-6551-4220-AE23-A557F70EFBAF}"/>
              </a:ext>
            </a:extLst>
          </p:cNvPr>
          <p:cNvSpPr/>
          <p:nvPr/>
        </p:nvSpPr>
        <p:spPr>
          <a:xfrm>
            <a:off x="0" y="-4921"/>
            <a:ext cx="12192000" cy="523220"/>
          </a:xfrm>
          <a:prstGeom prst="rect">
            <a:avLst/>
          </a:prstGeom>
          <a:solidFill>
            <a:srgbClr val="FFFF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kashi" panose="02040603050506020204" pitchFamily="18" charset="0"/>
                <a:cs typeface="Times New Roman" panose="02020603050405020304" pitchFamily="18" charset="0"/>
              </a:rPr>
              <a:t>CHỦ ĐỀ 7: LỰC ĐÀN HỒI CỦA LÒ XO. ĐỊNH LUẬT HOOKE.</a:t>
            </a:r>
          </a:p>
        </p:txBody>
      </p:sp>
    </p:spTree>
    <p:extLst>
      <p:ext uri="{BB962C8B-B14F-4D97-AF65-F5344CB8AC3E}">
        <p14:creationId xmlns:p14="http://schemas.microsoft.com/office/powerpoint/2010/main" val="15073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>
            <a:extLst>
              <a:ext uri="{FF2B5EF4-FFF2-40B4-BE49-F238E27FC236}">
                <a16:creationId xmlns:a16="http://schemas.microsoft.com/office/drawing/2014/main" id="{4BCDF3D8-A0AF-40E6-9CF3-5ADBEBF9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D73083-7931-4209-A45B-FAFB0B94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1"/>
            <a:ext cx="5495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C159BF8D-7A78-4C64-8CE2-BEFE9CDC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1"/>
            <a:ext cx="5495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AC3FC07F-3D4F-47EE-A4A4-AE41D662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9186855A-B3B4-44CB-AFEC-86F857C4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1"/>
            <a:ext cx="5495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91210366-885E-48B1-98BA-7ADB3E8A4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1. Thí nghiệm</a:t>
            </a:r>
          </a:p>
        </p:txBody>
      </p:sp>
    </p:spTree>
  </p:cSld>
  <p:clrMapOvr>
    <a:masterClrMapping/>
  </p:clrMapOvr>
  <p:transition advTm="2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1611</Words>
  <Application>Microsoft Office PowerPoint</Application>
  <PresentationFormat>Widescreen</PresentationFormat>
  <Paragraphs>269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UTM Akashi</vt:lpstr>
      <vt:lpstr>Wingdings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</dc:creator>
  <cp:lastModifiedBy>VIEN DO</cp:lastModifiedBy>
  <cp:revision>12</cp:revision>
  <dcterms:created xsi:type="dcterms:W3CDTF">2019-11-10T14:50:55Z</dcterms:created>
  <dcterms:modified xsi:type="dcterms:W3CDTF">2020-11-05T03:21:28Z</dcterms:modified>
</cp:coreProperties>
</file>