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5"/>
  </p:notesMasterIdLst>
  <p:sldIdLst>
    <p:sldId id="256" r:id="rId2"/>
    <p:sldId id="266" r:id="rId3"/>
    <p:sldId id="259" r:id="rId4"/>
    <p:sldId id="282" r:id="rId5"/>
    <p:sldId id="283" r:id="rId6"/>
    <p:sldId id="268" r:id="rId7"/>
    <p:sldId id="269" r:id="rId8"/>
    <p:sldId id="270" r:id="rId9"/>
    <p:sldId id="279" r:id="rId10"/>
    <p:sldId id="267" r:id="rId11"/>
    <p:sldId id="280" r:id="rId12"/>
    <p:sldId id="281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DDCD"/>
    <a:srgbClr val="828202"/>
    <a:srgbClr val="F7FBDD"/>
    <a:srgbClr val="DCF117"/>
    <a:srgbClr val="D5E226"/>
    <a:srgbClr val="66FF33"/>
    <a:srgbClr val="67C98C"/>
    <a:srgbClr val="66FF66"/>
    <a:srgbClr val="E2EE42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82" autoAdjust="0"/>
    <p:restoredTop sz="92886" autoAdjust="0"/>
  </p:normalViewPr>
  <p:slideViewPr>
    <p:cSldViewPr snapToGrid="0">
      <p:cViewPr varScale="1">
        <p:scale>
          <a:sx n="100" d="100"/>
          <a:sy n="100" d="100"/>
        </p:scale>
        <p:origin x="192" y="5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2/20/23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54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7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microsoft.com/office/2007/relationships/hdphoto" Target="../media/hdphoto1.wdp"/><Relationship Id="rId7" Type="http://schemas.openxmlformats.org/officeDocument/2006/relationships/image" Target="../media/image6.png"/><Relationship Id="rId8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42656"/>
            <a:ext cx="1219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</a:rPr>
              <a:t>CHỦ ĐỀ </a:t>
            </a:r>
            <a:r>
              <a:rPr lang="vi-VN" sz="3600" dirty="0" smtClean="0">
                <a:solidFill>
                  <a:srgbClr val="C00000"/>
                </a:solidFill>
              </a:rPr>
              <a:t>4</a:t>
            </a:r>
          </a:p>
          <a:p>
            <a:pPr algn="ctr"/>
            <a:r>
              <a:rPr lang="vi-VN" sz="3600" dirty="0">
                <a:solidFill>
                  <a:srgbClr val="C00000"/>
                </a:solidFill>
              </a:rPr>
              <a:t>EM YÊU TRUYỀN THỐNG QUÊ HƯƠNG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-2" y="0"/>
            <a:ext cx="12192000" cy="942109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luận: Làm cây văn hoá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091" y="2194037"/>
            <a:ext cx="505870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2400" b="1" i="1" u="sng" dirty="0" smtClean="0">
                <a:latin typeface="Times New Roman" pitchFamily="18" charset="0"/>
                <a:cs typeface="Times New Roman" pitchFamily="18" charset="0"/>
              </a:rPr>
              <a:t>ợi ý:</a:t>
            </a:r>
            <a:endParaRPr lang="vi-VN" sz="24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/>
              <a:t>+ Nhóm em định làm cây từ những vật liệu gì?</a:t>
            </a:r>
          </a:p>
          <a:p>
            <a:r>
              <a:rPr lang="en-US" sz="2400"/>
              <a:t>+ Cây của nhóm em là cây 3D hay 2D?</a:t>
            </a:r>
          </a:p>
          <a:p>
            <a:r>
              <a:rPr lang="en-US" sz="2400"/>
              <a:t>+ Mô tả cách các em sẽ cùng làm với nhau?</a:t>
            </a:r>
          </a:p>
          <a:p>
            <a:r>
              <a:rPr lang="en-US" sz="2400"/>
              <a:t>+ Dự kiến phân công công việc của nhóm như thế nào?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765" t="1726" r="15117" b="12627"/>
          <a:stretch/>
        </p:blipFill>
        <p:spPr>
          <a:xfrm>
            <a:off x="5094493" y="1834329"/>
            <a:ext cx="6526818" cy="442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Mô hình cây tham khảo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56" y="1270000"/>
            <a:ext cx="3390452" cy="508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9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744122" y="3086031"/>
            <a:ext cx="8963889" cy="180109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 bày và giới thiệu cây của nhóm em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392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9365" y="2717953"/>
            <a:ext cx="68532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TỔNG KẾT/ </a:t>
            </a:r>
            <a:r>
              <a:rPr lang="vi-V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CAM KẾT </a:t>
            </a:r>
          </a:p>
          <a:p>
            <a:pPr algn="ctr"/>
            <a:r>
              <a:rPr lang="vi-V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CHẤP HÀNH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8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3970" y="674269"/>
            <a:ext cx="9499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+mj-lt"/>
              </a:rPr>
              <a:t>Tuần 13</a:t>
            </a:r>
            <a:endParaRPr lang="en-US" sz="32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7707" y="12550"/>
            <a:ext cx="46551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SINH HOẠT LỚP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1249407"/>
            <a:ext cx="9004300" cy="553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385454" y="1981201"/>
            <a:ext cx="9434945" cy="1918854"/>
          </a:xfrm>
          <a:prstGeom prst="flowChartAlternateProcess">
            <a:avLst/>
          </a:prstGeom>
          <a:solidFill>
            <a:srgbClr val="53DDC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Tổng kết hoạt động tuần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và 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phương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hướng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động tuần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="" xmlns:a16="http://schemas.microsoft.com/office/drawing/2014/main" id="{E5832271-C08D-4EE3-5D4F-DFF20F4468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ACB80C3-5670-58DC-537D-464C9711D4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DF2E81F-8F6E-DEDB-F5E2-55A4CBE8B20D}"/>
              </a:ext>
            </a:extLst>
          </p:cNvPr>
          <p:cNvSpPr txBox="1"/>
          <p:nvPr/>
        </p:nvSpPr>
        <p:spPr>
          <a:xfrm>
            <a:off x="3542988" y="815972"/>
            <a:ext cx="55435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Phần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nhận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xét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            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Giáo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viên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字魂59号-创粗黑"/>
              <a:cs typeface="+mn-cs"/>
            </a:endParaRPr>
          </a:p>
        </p:txBody>
      </p:sp>
      <p:pic>
        <p:nvPicPr>
          <p:cNvPr id="19" name="Picture 14" descr="Cute cactus illustration - seamless pattern">
            <a:extLst>
              <a:ext uri="{FF2B5EF4-FFF2-40B4-BE49-F238E27FC236}">
                <a16:creationId xmlns="" xmlns:a16="http://schemas.microsoft.com/office/drawing/2014/main" id="{4B31E2BD-21DA-35F7-C965-C998CA4E0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528687" y="2383972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879BA71-7525-3EE6-ED3B-9929B7A2DF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528182" y="1031607"/>
            <a:ext cx="3213700" cy="547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34212"/>
      </p:ext>
    </p:extLst>
  </p:cSld>
  <p:clrMapOvr>
    <a:masterClrMapping/>
  </p:clrMapOvr>
  <p:transition spd="slow">
    <p:wheel spokes="1"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82F93FF-B0CC-4348-824B-F0BE46B97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4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8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1071417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Tổng kết hoạt động tuần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và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phương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hướng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động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tuần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438400" y="1433945"/>
            <a:ext cx="6221555" cy="3442855"/>
          </a:xfrm>
          <a:prstGeom prst="round2Diag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Sơ kết tuần 4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Từng tổ báo cáo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Lớp trưởng tập hợp ý kiến tình hình hoạt động của tổ, lớp trong tuần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4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Tổng kết hoạt động tuần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4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và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phương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hướng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động tuần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2175164" y="962891"/>
            <a:ext cx="8437417" cy="491143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67C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Phương án tuần 14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ổn định, duy trì nền nếp quy định.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thực hiện tốt các nội quy của nhà trường đề ra.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Tích cực học tập để nâng cao chất lượng. 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duy trì các hoạt động: thể dục, vệ sinh trường, lớp xanh, sạch, đẹp và cả ý thức nói lời hay, làm việc tốt ....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Thực hiện các hoạt động khác theo phân công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6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547035" y="1998314"/>
            <a:ext cx="8963889" cy="180109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CÂY VĂN HOÁ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833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TRÒ CHƠI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Chuyền hoa: Chia sẻ hành vi có văn hoá em đã thực hiện</a:t>
            </a:r>
          </a:p>
          <a:p>
            <a:r>
              <a:rPr lang="en-US"/>
              <a:t>Nơi công cộng mà em đã đến.</a:t>
            </a:r>
          </a:p>
          <a:p>
            <a:r>
              <a:rPr lang="en-US"/>
              <a:t>Hành vi có văn hoá em đã thực hiện.</a:t>
            </a:r>
          </a:p>
          <a:p>
            <a:r>
              <a:rPr lang="en-US"/>
              <a:t>Cảm xúc của em sau khi thực hiện.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874" y="2333738"/>
            <a:ext cx="4164778" cy="416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48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5454</TotalTime>
  <Words>278</Words>
  <PresentationFormat>Widescreen</PresentationFormat>
  <Paragraphs>37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Calibri Light</vt:lpstr>
      <vt:lpstr>SVN-Poky's</vt:lpstr>
      <vt:lpstr>Tahoma</vt:lpstr>
      <vt:lpstr>Times New Roman</vt:lpstr>
      <vt:lpstr>字魂59号-创粗黑</vt:lpstr>
      <vt:lpstr>等线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  <vt:lpstr>Mô hình cây tham khảo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2022-03-07T03:29:52Z</dcterms:created>
  <dcterms:modified xsi:type="dcterms:W3CDTF">2023-02-20T04:51:30Z</dcterms:modified>
</cp:coreProperties>
</file>