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373" r:id="rId6"/>
    <p:sldId id="400" r:id="rId7"/>
    <p:sldId id="399" r:id="rId8"/>
    <p:sldId id="401" r:id="rId9"/>
    <p:sldId id="402" r:id="rId10"/>
    <p:sldId id="395" r:id="rId11"/>
    <p:sldId id="397" r:id="rId12"/>
    <p:sldId id="276" r:id="rId13"/>
    <p:sldId id="277" r:id="rId14"/>
    <p:sldId id="278" r:id="rId15"/>
    <p:sldId id="279" r:id="rId16"/>
    <p:sldId id="285" r:id="rId17"/>
    <p:sldId id="286" r:id="rId18"/>
    <p:sldId id="287" r:id="rId19"/>
    <p:sldId id="281" r:id="rId20"/>
    <p:sldId id="385" r:id="rId21"/>
    <p:sldId id="579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416"/>
    <a:srgbClr val="0000FF"/>
    <a:srgbClr val="E6B9B8"/>
    <a:srgbClr val="00FF00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6.png"/><Relationship Id="rId18" Type="http://schemas.openxmlformats.org/officeDocument/2006/relationships/image" Target="../media/image23.GIF"/><Relationship Id="rId3" Type="http://schemas.openxmlformats.org/officeDocument/2006/relationships/slideLayout" Target="../slideLayouts/slideLayout21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16.xml"/><Relationship Id="rId5" Type="http://schemas.openxmlformats.org/officeDocument/2006/relationships/image" Target="../media/image19.png"/><Relationship Id="rId15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3.xml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5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5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5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62D65340-0F7B-40C3-9DB1-D3C58B881FB7}"/>
              </a:ext>
            </a:extLst>
          </p:cNvPr>
          <p:cNvSpPr txBox="1"/>
          <p:nvPr/>
        </p:nvSpPr>
        <p:spPr>
          <a:xfrm>
            <a:off x="2270927" y="2747034"/>
            <a:ext cx="71745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11 - </a:t>
            </a: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32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 algn="ctr">
              <a:defRPr/>
            </a:pP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tiếp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 - (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2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</a:t>
            </a:r>
            <a:endParaRPr lang="en-US" sz="36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E104E-7E0F-41E4-B506-501F0F23B1BC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4EE4-F4D3-422C-9E96-4BA2960D5CEC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" r="121"/>
          <a:stretch/>
        </p:blipFill>
        <p:spPr>
          <a:xfrm>
            <a:off x="1323835" y="1856134"/>
            <a:ext cx="9544329" cy="3760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71055" y="4013879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605166" y="4958983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+ 35 = 100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237209" y="5474099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723480" y="408389"/>
            <a:ext cx="10812027" cy="1263732"/>
            <a:chOff x="-154603" y="508823"/>
            <a:chExt cx="10350734" cy="12637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299958" y="4485515"/>
            <a:ext cx="10235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9B32F-6639-4BF4-9375-6BA7DDC4A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DA390-1F41-4D0E-9AC3-81D28EDE5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8327" y="828643"/>
            <a:ext cx="11084656" cy="4287297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BB1B70-8E6D-4203-81D2-85C031037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66044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3A06F4-5CE4-480E-B6B0-28578356A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407557" y="49682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332867" y="3764759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8212205" y="3764759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31" name="B"/>
          <p:cNvSpPr/>
          <p:nvPr/>
        </p:nvSpPr>
        <p:spPr>
          <a:xfrm>
            <a:off x="4819141" y="3769887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" y="7274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58452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54730" y="53687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31138" y="-455944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392035" y="803946"/>
            <a:ext cx="3099329" cy="2781032"/>
            <a:chOff x="7046804" y="1018663"/>
            <a:chExt cx="2824561" cy="28486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04657" y="2591204"/>
              <a:ext cx="1991761" cy="127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63 + 7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8217222-5508-4A99-AB31-3912B15A5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452172" y="466679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8580974" y="3631860"/>
            <a:ext cx="325325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936467" y="3638237"/>
            <a:ext cx="325325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842963" y="3631860"/>
            <a:ext cx="32657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" y="69726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3067" y="10782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5753" y="-48608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478423" y="885511"/>
            <a:ext cx="3086650" cy="230597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8" y="1771839"/>
              <a:ext cx="2011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91 + 9 =?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C18567B-3D05-41ED-BACC-EAD00CC6C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277705" y="426485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8039910" y="3595023"/>
            <a:ext cx="292043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933839" y="3595023"/>
            <a:ext cx="290926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80</a:t>
            </a:r>
          </a:p>
        </p:txBody>
      </p:sp>
      <p:sp>
        <p:nvSpPr>
          <p:cNvPr id="31" name="B"/>
          <p:cNvSpPr/>
          <p:nvPr/>
        </p:nvSpPr>
        <p:spPr>
          <a:xfrm>
            <a:off x="4428241" y="3595023"/>
            <a:ext cx="290926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06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28600" y="10380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0222" y="1038066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45341" y="657066"/>
            <a:ext cx="2745240" cy="2499054"/>
            <a:chOff x="4462787" y="324422"/>
            <a:chExt cx="2719070" cy="24214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7" y="324422"/>
              <a:ext cx="2719069" cy="242142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7739" y="1780478"/>
              <a:ext cx="2294118" cy="566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 + 95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6491954-3840-4740-9C4D-61CCB45BB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032"/>
            <a:ext cx="12192000" cy="643596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452172" y="49682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5016312" y="3640075"/>
            <a:ext cx="29284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555982" y="3665520"/>
            <a:ext cx="29172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31" name="B"/>
          <p:cNvSpPr/>
          <p:nvPr/>
        </p:nvSpPr>
        <p:spPr>
          <a:xfrm>
            <a:off x="8400511" y="3611318"/>
            <a:ext cx="291728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" y="7274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3067" y="11084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5753" y="-45594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229221" y="727405"/>
            <a:ext cx="3083115" cy="2445677"/>
            <a:chOff x="4657797" y="545166"/>
            <a:chExt cx="2433404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657797" y="545166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55202" y="1843766"/>
              <a:ext cx="2035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8 + 42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EF72F-E28B-4336-8C78-18FA19E14A9D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4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8222" y="1305832"/>
            <a:ext cx="5558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tiếp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theo</a:t>
            </a:r>
            <a:r>
              <a:rPr lang="en-US" sz="2800" b="1" dirty="0"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F8E79A-8106-43AE-BA39-7C59982BEDD0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TRUYỀN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7A21F-E116-4332-836E-35A622DE6A23}"/>
              </a:ext>
            </a:extLst>
          </p:cNvPr>
          <p:cNvGrpSpPr/>
          <p:nvPr/>
        </p:nvGrpSpPr>
        <p:grpSpPr>
          <a:xfrm>
            <a:off x="1653699" y="527517"/>
            <a:ext cx="6115582" cy="2073005"/>
            <a:chOff x="4195788" y="1480665"/>
            <a:chExt cx="6115582" cy="2073005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2073005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13B81-688F-4A1E-8525-45D328E6D744}"/>
                </a:ext>
              </a:extLst>
            </p:cNvPr>
            <p:cNvSpPr txBox="1"/>
            <p:nvPr/>
          </p:nvSpPr>
          <p:spPr>
            <a:xfrm>
              <a:off x="4848614" y="1848725"/>
              <a:ext cx="48099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Khi </a:t>
              </a:r>
              <a:r>
                <a:rPr lang="en-US" sz="2800" dirty="0" err="1">
                  <a:solidFill>
                    <a:schemeClr val="bg1"/>
                  </a:solidFill>
                </a:rPr>
                <a:t>nhận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được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bóng</a:t>
              </a:r>
              <a:r>
                <a:rPr lang="en-US" sz="2800" dirty="0">
                  <a:solidFill>
                    <a:schemeClr val="bg1"/>
                  </a:solidFill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</a:rPr>
                <a:t>em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hãy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nêu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tính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cộng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tổng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bằng</a:t>
              </a:r>
              <a:r>
                <a:rPr lang="en-US" sz="2800" dirty="0">
                  <a:solidFill>
                    <a:schemeClr val="bg1"/>
                  </a:solidFill>
                </a:rPr>
                <a:t> 10.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A9F90F-6FB4-4485-A000-8D408B8823AE}"/>
                </a:ext>
              </a:extLst>
            </p:cNvPr>
            <p:cNvSpPr txBox="1"/>
            <p:nvPr/>
          </p:nvSpPr>
          <p:spPr>
            <a:xfrm>
              <a:off x="4477939" y="1752911"/>
              <a:ext cx="3409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5 + 5 = 10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cộng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1946862" y="2282388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068449" y="1797946"/>
            <a:ext cx="56274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3 </a:t>
            </a:r>
            <a:r>
              <a:rPr lang="en-US" sz="2800" b="1" dirty="0" err="1"/>
              <a:t>cộng</a:t>
            </a:r>
            <a:r>
              <a:rPr lang="en-US" sz="2800" b="1" dirty="0"/>
              <a:t> 7 </a:t>
            </a:r>
            <a:r>
              <a:rPr lang="en-US" sz="2800" b="1" dirty="0" err="1"/>
              <a:t>bằng</a:t>
            </a:r>
            <a:r>
              <a:rPr lang="en-US" sz="2800" b="1" dirty="0"/>
              <a:t> 10, </a:t>
            </a:r>
            <a:r>
              <a:rPr lang="en-US" sz="2800" b="1" dirty="0" err="1"/>
              <a:t>viết</a:t>
            </a:r>
            <a:r>
              <a:rPr lang="en-US" sz="2800" b="1" dirty="0"/>
              <a:t> 0,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068449" y="2783700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9 </a:t>
            </a:r>
            <a:r>
              <a:rPr lang="en-US" sz="2800" b="1" dirty="0" err="1"/>
              <a:t>thêm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10, </a:t>
            </a:r>
            <a:r>
              <a:rPr lang="en-US" sz="2800" b="1" dirty="0" err="1"/>
              <a:t>viết</a:t>
            </a:r>
            <a:r>
              <a:rPr lang="en-US" sz="2800" b="1" dirty="0"/>
              <a:t> 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3848248" y="307574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4068449" y="4048469"/>
            <a:ext cx="4055102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</a:rPr>
                <a:t>: 93 + 7 = 100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223234" y="561031"/>
            <a:ext cx="5745532" cy="755245"/>
            <a:chOff x="-3369817" y="382607"/>
            <a:chExt cx="5643830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564383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038487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693160" y="2121718"/>
            <a:ext cx="1447445" cy="16594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405453" y="2116099"/>
            <a:ext cx="1451751" cy="167874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7181748" y="2097786"/>
            <a:ext cx="1463334" cy="165866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67788" y="218791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040767" y="327414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14133" y="244952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273928" y="2985711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981301" y="295052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113468" y="2865308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90248" y="141471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97 + 3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190647" y="138954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91 + 9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908343" y="137554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 + 8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55343" y="2724101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39585" y="3257960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990556" y="217290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763535" y="325912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736901" y="243451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989328" y="2722512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800285" y="3250509"/>
            <a:ext cx="90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743361" y="21326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516340" y="32189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489706" y="239428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769504" y="264290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611400" y="3233226"/>
            <a:ext cx="91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722006" y="2094183"/>
            <a:ext cx="1463333" cy="1625181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222765" y="210485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98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995744" y="31910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969110" y="236646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567519" y="136344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98 + 2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209242" y="2651661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0023279" y="316952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398732" y="3047409"/>
            <a:ext cx="475929" cy="84635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53B5CFB-1F31-4CE8-91F0-1742CEA2131A}"/>
              </a:ext>
            </a:extLst>
          </p:cNvPr>
          <p:cNvGrpSpPr/>
          <p:nvPr/>
        </p:nvGrpSpPr>
        <p:grpSpPr>
          <a:xfrm>
            <a:off x="1361356" y="4841874"/>
            <a:ext cx="3734069" cy="1533922"/>
            <a:chOff x="1278341" y="1841630"/>
            <a:chExt cx="3734069" cy="153392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665BB16-73B2-4660-9E57-DDFAC0AF504B}"/>
                </a:ext>
              </a:extLst>
            </p:cNvPr>
            <p:cNvGrpSpPr/>
            <p:nvPr/>
          </p:nvGrpSpPr>
          <p:grpSpPr>
            <a:xfrm>
              <a:off x="1669044" y="1903598"/>
              <a:ext cx="3083058" cy="1351266"/>
              <a:chOff x="844266" y="4598119"/>
              <a:chExt cx="2314611" cy="1029139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C189E33-045F-4406-A3E2-5EA920A4EB83}"/>
                  </a:ext>
                </a:extLst>
              </p:cNvPr>
              <p:cNvSpPr/>
              <p:nvPr/>
            </p:nvSpPr>
            <p:spPr>
              <a:xfrm>
                <a:off x="844266" y="4598119"/>
                <a:ext cx="2314611" cy="102913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17EDB3-1CEC-41A3-89E2-085FA739D757}"/>
                  </a:ext>
                </a:extLst>
              </p:cNvPr>
              <p:cNvSpPr txBox="1"/>
              <p:nvPr/>
            </p:nvSpPr>
            <p:spPr>
              <a:xfrm>
                <a:off x="1076850" y="4686594"/>
                <a:ext cx="1465933" cy="84386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/>
                  <a:t>99 + 1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/>
                  <a:t>96 + 4 = 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8C31D1D-92E9-4D19-A764-8B539288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78341" y="2838090"/>
              <a:ext cx="770750" cy="537462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6D305D8-B729-4BCE-A93E-181E3E48C570}"/>
                </a:ext>
              </a:extLst>
            </p:cNvPr>
            <p:cNvSpPr/>
            <p:nvPr/>
          </p:nvSpPr>
          <p:spPr>
            <a:xfrm rot="1558595">
              <a:off x="4384676" y="184163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E6DE515-7E1B-43B8-9F42-3D54C9257BEE}"/>
              </a:ext>
            </a:extLst>
          </p:cNvPr>
          <p:cNvGrpSpPr/>
          <p:nvPr/>
        </p:nvGrpSpPr>
        <p:grpSpPr>
          <a:xfrm>
            <a:off x="6462995" y="4753993"/>
            <a:ext cx="3812015" cy="1644510"/>
            <a:chOff x="1273210" y="1748567"/>
            <a:chExt cx="3812015" cy="164451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904AC23-A75B-4B7C-899B-377A93C1351F}"/>
                </a:ext>
              </a:extLst>
            </p:cNvPr>
            <p:cNvGrpSpPr/>
            <p:nvPr/>
          </p:nvGrpSpPr>
          <p:grpSpPr>
            <a:xfrm>
              <a:off x="1646661" y="1886461"/>
              <a:ext cx="3083058" cy="1364986"/>
              <a:chOff x="827462" y="4585071"/>
              <a:chExt cx="2314611" cy="1039589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80FFF54C-EA2C-431A-AF5F-6979A62992AF}"/>
                  </a:ext>
                </a:extLst>
              </p:cNvPr>
              <p:cNvSpPr/>
              <p:nvPr/>
            </p:nvSpPr>
            <p:spPr>
              <a:xfrm>
                <a:off x="827462" y="4585071"/>
                <a:ext cx="2314611" cy="103958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953B024-C095-4718-A744-E840A97CBA4D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1400753" cy="84386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/>
                  <a:t>94 + 6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/>
                  <a:t>95 + 5 = </a:t>
                </a: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F41B296-4580-4302-8162-D5ED32E3C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73210" y="2855615"/>
              <a:ext cx="770750" cy="537462"/>
            </a:xfrm>
            <a:prstGeom prst="rect">
              <a:avLst/>
            </a:prstGeom>
          </p:spPr>
        </p:pic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637F2EB-F3B1-49F1-A965-927056791F28}"/>
                </a:ext>
              </a:extLst>
            </p:cNvPr>
            <p:cNvSpPr/>
            <p:nvPr/>
          </p:nvSpPr>
          <p:spPr>
            <a:xfrm rot="1558595">
              <a:off x="4457491" y="174856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CD354E6-E4AA-4815-8FE5-D20FA84F6FC2}"/>
              </a:ext>
            </a:extLst>
          </p:cNvPr>
          <p:cNvSpPr/>
          <p:nvPr/>
        </p:nvSpPr>
        <p:spPr>
          <a:xfrm>
            <a:off x="4630447" y="4029504"/>
            <a:ext cx="3205948" cy="658620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b.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nhẩm</a:t>
            </a:r>
            <a:r>
              <a:rPr lang="en-US" sz="2800" b="1" dirty="0"/>
              <a:t>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C0BDF6B-1D87-483F-81E2-5C0635CF5BD4}"/>
              </a:ext>
            </a:extLst>
          </p:cNvPr>
          <p:cNvSpPr txBox="1"/>
          <p:nvPr/>
        </p:nvSpPr>
        <p:spPr>
          <a:xfrm>
            <a:off x="3548673" y="5012637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8926A0-C6D1-4200-A124-CECE45042CEB}"/>
              </a:ext>
            </a:extLst>
          </p:cNvPr>
          <p:cNvSpPr txBox="1"/>
          <p:nvPr/>
        </p:nvSpPr>
        <p:spPr>
          <a:xfrm>
            <a:off x="3526971" y="5584046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6C473B-994D-4B60-8666-8F29EF1FADDA}"/>
              </a:ext>
            </a:extLst>
          </p:cNvPr>
          <p:cNvSpPr txBox="1"/>
          <p:nvPr/>
        </p:nvSpPr>
        <p:spPr>
          <a:xfrm>
            <a:off x="8666784" y="5005119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2A4CD0-BB9E-42F3-80CE-9A50EC08D52A}"/>
              </a:ext>
            </a:extLst>
          </p:cNvPr>
          <p:cNvSpPr txBox="1"/>
          <p:nvPr/>
        </p:nvSpPr>
        <p:spPr>
          <a:xfrm>
            <a:off x="8645082" y="5576528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100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8B7B1D-BBAD-4554-BB51-AA87F51D375E}"/>
              </a:ext>
            </a:extLst>
          </p:cNvPr>
          <p:cNvGrpSpPr/>
          <p:nvPr/>
        </p:nvGrpSpPr>
        <p:grpSpPr>
          <a:xfrm>
            <a:off x="3293588" y="390017"/>
            <a:ext cx="5745532" cy="755245"/>
            <a:chOff x="-3369817" y="382607"/>
            <a:chExt cx="5643830" cy="7954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859204B-FD88-4D85-AE03-BF1E293A5BB0}"/>
                </a:ext>
              </a:extLst>
            </p:cNvPr>
            <p:cNvSpPr/>
            <p:nvPr/>
          </p:nvSpPr>
          <p:spPr>
            <a:xfrm>
              <a:off x="-3369817" y="382607"/>
              <a:ext cx="564383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C2B617C-2960-4F89-B041-26056A13AB7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90" grpId="0"/>
      <p:bldP spid="92" grpId="0"/>
      <p:bldP spid="96" grpId="0" animBg="1"/>
      <p:bldP spid="99" grpId="0"/>
      <p:bldP spid="100" grpId="0"/>
      <p:bldP spid="68" grpId="0" animBg="1"/>
      <p:bldP spid="69" grpId="0"/>
      <p:bldP spid="70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2145023" y="450697"/>
            <a:ext cx="8189601" cy="755245"/>
            <a:chOff x="-3369818" y="382607"/>
            <a:chExt cx="8044636" cy="79541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369818" y="382607"/>
              <a:ext cx="8044636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455662-ED2F-4E18-83F4-CAEB52582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4" t="-917" r="70859" b="43210"/>
          <a:stretch/>
        </p:blipFill>
        <p:spPr>
          <a:xfrm>
            <a:off x="2149014" y="1398921"/>
            <a:ext cx="1733550" cy="20942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C90F31-CE1A-434D-BC34-DFC7D474F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37" r="36286" b="42294"/>
          <a:stretch/>
        </p:blipFill>
        <p:spPr>
          <a:xfrm>
            <a:off x="4978961" y="1485900"/>
            <a:ext cx="1733550" cy="20942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14D2D30-3D00-4342-820D-FB8B9B6BE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63" t="-2754" r="2960" b="42651"/>
          <a:stretch/>
        </p:blipFill>
        <p:spPr>
          <a:xfrm>
            <a:off x="8133408" y="1398920"/>
            <a:ext cx="1733550" cy="2181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76E7C-36BC-4CFA-B5D2-675116F5A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87" r="78475" b="17571"/>
          <a:stretch/>
        </p:blipFill>
        <p:spPr>
          <a:xfrm>
            <a:off x="1757547" y="4852210"/>
            <a:ext cx="2125017" cy="7552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572042-7FF4-4738-8BC0-DEDEF953E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00" t="61982" r="39975" b="17976"/>
          <a:stretch/>
        </p:blipFill>
        <p:spPr>
          <a:xfrm>
            <a:off x="4783227" y="4747435"/>
            <a:ext cx="2125017" cy="7552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4BA2EDF-3466-47DD-97D1-8F17F6A5F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66" t="62117" r="2509" b="17662"/>
          <a:stretch/>
        </p:blipFill>
        <p:spPr>
          <a:xfrm>
            <a:off x="8132466" y="4740679"/>
            <a:ext cx="2125017" cy="762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84D82F-3238-4E49-909F-EED765A47B1A}"/>
              </a:ext>
            </a:extLst>
          </p:cNvPr>
          <p:cNvSpPr txBox="1"/>
          <p:nvPr/>
        </p:nvSpPr>
        <p:spPr>
          <a:xfrm>
            <a:off x="2648605" y="3911079"/>
            <a:ext cx="98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D7DCDB-1C6A-4CBE-9F44-1B6ECD787C1F}"/>
              </a:ext>
            </a:extLst>
          </p:cNvPr>
          <p:cNvSpPr txBox="1"/>
          <p:nvPr/>
        </p:nvSpPr>
        <p:spPr>
          <a:xfrm>
            <a:off x="5604069" y="3877854"/>
            <a:ext cx="98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11C24E-D66B-4175-B3F3-F1C73923A6A8}"/>
              </a:ext>
            </a:extLst>
          </p:cNvPr>
          <p:cNvSpPr txBox="1"/>
          <p:nvPr/>
        </p:nvSpPr>
        <p:spPr>
          <a:xfrm>
            <a:off x="8703043" y="3877854"/>
            <a:ext cx="98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2084 -0.209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74 -0.1965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 L 0.5125 -0.2122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" grpId="0"/>
      <p:bldP spid="58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4236</TotalTime>
  <Words>486</Words>
  <Application>Microsoft Office PowerPoint</Application>
  <PresentationFormat>Widescreen</PresentationFormat>
  <Paragraphs>158</Paragraphs>
  <Slides>20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.VnBlack</vt:lpstr>
      <vt:lpstr>Arial</vt:lpstr>
      <vt:lpstr>Calibri</vt:lpstr>
      <vt:lpstr>HP001 4 hàng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599</cp:revision>
  <dcterms:created xsi:type="dcterms:W3CDTF">2021-02-20T02:56:00Z</dcterms:created>
  <dcterms:modified xsi:type="dcterms:W3CDTF">2021-11-12T14:04:18Z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