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Bookman Old Style" panose="02050604050505020204" pitchFamily="18"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FelyTn6OgpKgjnPeUa5tab+FG2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DF313F-CCFD-41E8-8431-80140655A452}">
  <a:tblStyle styleId="{B1DF313F-CCFD-41E8-8431-80140655A45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5522171F-3CD3-4BDF-8FA0-43372AF7DA7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32CEE2-0432-4B66-9A19-2A55BFF33D62}" styleName="Table_2">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8"/>
  </p:normalViewPr>
  <p:slideViewPr>
    <p:cSldViewPr snapToGrid="0">
      <p:cViewPr varScale="1">
        <p:scale>
          <a:sx n="88" d="100"/>
          <a:sy n="88" d="100"/>
        </p:scale>
        <p:origin x="944"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5"/>
            <a:ext cx="6172200" cy="4873625"/>
          </a:xfrm>
          <a:prstGeom prst="rect">
            <a:avLst/>
          </a:prstGeom>
          <a:noFill/>
          <a:ln>
            <a:noFill/>
          </a:ln>
        </p:spPr>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0"/>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10"/>
          <p:cNvSpPr/>
          <p:nvPr/>
        </p:nvSpPr>
        <p:spPr>
          <a:xfrm>
            <a:off x="1457720" y="1435446"/>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398" name="Google Shape;398;p10"/>
          <p:cNvSpPr/>
          <p:nvPr/>
        </p:nvSpPr>
        <p:spPr>
          <a:xfrm>
            <a:off x="3115362" y="234951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399" name="Google Shape;399;p10"/>
          <p:cNvSpPr/>
          <p:nvPr/>
        </p:nvSpPr>
        <p:spPr>
          <a:xfrm>
            <a:off x="6512317" y="1400216"/>
            <a:ext cx="396532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400" name="Google Shape;400;p10"/>
          <p:cNvSpPr/>
          <p:nvPr/>
        </p:nvSpPr>
        <p:spPr>
          <a:xfrm>
            <a:off x="6513892" y="2310056"/>
            <a:ext cx="3962177" cy="625798"/>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cxnSp>
        <p:nvCxnSpPr>
          <p:cNvPr id="401" name="Google Shape;401;p10"/>
          <p:cNvCxnSpPr>
            <a:stCxn id="397" idx="3"/>
            <a:endCxn id="398" idx="0"/>
          </p:cNvCxnSpPr>
          <p:nvPr/>
        </p:nvCxnSpPr>
        <p:spPr>
          <a:xfrm>
            <a:off x="3341487" y="1763147"/>
            <a:ext cx="749100" cy="586500"/>
          </a:xfrm>
          <a:prstGeom prst="curvedConnector2">
            <a:avLst/>
          </a:prstGeom>
          <a:noFill/>
          <a:ln w="57150" cap="flat" cmpd="sng">
            <a:solidFill>
              <a:srgbClr val="006673"/>
            </a:solidFill>
            <a:prstDash val="solid"/>
            <a:miter lim="800000"/>
            <a:headEnd type="none" w="sm" len="sm"/>
            <a:tailEnd type="triangle" w="med" len="med"/>
          </a:ln>
        </p:spPr>
      </p:cxnSp>
      <p:sp>
        <p:nvSpPr>
          <p:cNvPr id="402" name="Google Shape;402;p10"/>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403" name="Google Shape;403;p10"/>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10"/>
          <p:cNvSpPr/>
          <p:nvPr/>
        </p:nvSpPr>
        <p:spPr>
          <a:xfrm>
            <a:off x="5866318" y="361347"/>
            <a:ext cx="14029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sz="2400" b="1">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11"/>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411" name="Google Shape;411;p11"/>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412" name="Google Shape;412;p11"/>
          <p:cNvSpPr txBox="1"/>
          <p:nvPr/>
        </p:nvSpPr>
        <p:spPr>
          <a:xfrm>
            <a:off x="1466118" y="1063084"/>
            <a:ext cx="980364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Match the suggestions for improving the environment with their expected results.</a:t>
            </a:r>
            <a:endParaRPr/>
          </a:p>
        </p:txBody>
      </p:sp>
      <p:pic>
        <p:nvPicPr>
          <p:cNvPr id="413" name="Google Shape;413;p11"/>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414" name="Google Shape;414;p11"/>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sz="3600" b="1">
              <a:solidFill>
                <a:schemeClr val="lt1"/>
              </a:solidFill>
              <a:latin typeface="Arial"/>
              <a:ea typeface="Arial"/>
              <a:cs typeface="Arial"/>
              <a:sym typeface="Arial"/>
            </a:endParaRPr>
          </a:p>
        </p:txBody>
      </p:sp>
      <p:graphicFrame>
        <p:nvGraphicFramePr>
          <p:cNvPr id="415" name="Google Shape;415;p11"/>
          <p:cNvGraphicFramePr/>
          <p:nvPr/>
        </p:nvGraphicFramePr>
        <p:xfrm>
          <a:off x="937120" y="2576600"/>
          <a:ext cx="3000000" cy="3000000"/>
        </p:xfrm>
        <a:graphic>
          <a:graphicData uri="http://schemas.openxmlformats.org/drawingml/2006/table">
            <a:tbl>
              <a:tblPr firstRow="1" bandRow="1">
                <a:noFill/>
                <a:tableStyleId>{B1DF313F-CCFD-41E8-8431-80140655A452}</a:tableStyleId>
              </a:tblPr>
              <a:tblGrid>
                <a:gridCol w="6295425">
                  <a:extLst>
                    <a:ext uri="{9D8B030D-6E8A-4147-A177-3AD203B41FA5}">
                      <a16:colId xmlns:a16="http://schemas.microsoft.com/office/drawing/2014/main" val="20000"/>
                    </a:ext>
                  </a:extLst>
                </a:gridCol>
                <a:gridCol w="388267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2800" u="none" strike="noStrike" cap="none"/>
                        <a:t>Suggestions</a:t>
                      </a:r>
                      <a:endParaRPr sz="2800" u="none" strike="noStrike" cap="none">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2800" u="none" strike="noStrike" cap="none"/>
                        <a:t>Expected results</a:t>
                      </a:r>
                      <a:endParaRPr sz="2800" u="none" strike="noStrike" cap="none">
                        <a:solidFill>
                          <a:schemeClr val="dk1"/>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400" u="none" strike="noStrike" cap="none"/>
                        <a:t>1. Cleaning up regularly (e.g. organizing clean-up activities at weekends)</a:t>
                      </a:r>
                      <a:endParaRPr sz="2400" u="none" strike="noStrike" cap="none">
                        <a:solidFill>
                          <a:schemeClr val="dk1"/>
                        </a:solidFill>
                      </a:endParaRPr>
                    </a:p>
                  </a:txBody>
                  <a:tcPr marL="91450" marR="91450" marT="45725" marB="45725" anchor="ctr"/>
                </a:tc>
                <a:tc>
                  <a:txBody>
                    <a:bodyPr/>
                    <a:lstStyle/>
                    <a:p>
                      <a:pPr marL="0" marR="0" lvl="0" indent="0" algn="l" rtl="0">
                        <a:spcBef>
                          <a:spcPts val="0"/>
                        </a:spcBef>
                        <a:spcAft>
                          <a:spcPts val="0"/>
                        </a:spcAft>
                        <a:buNone/>
                      </a:pPr>
                      <a:r>
                        <a:rPr lang="en-US" sz="2400" u="none" strike="noStrike" cap="none"/>
                        <a:t>a. This reduces CO2 and makes the air clean.</a:t>
                      </a:r>
                      <a:endParaRPr sz="2400" u="none" strike="noStrike" cap="none">
                        <a:solidFill>
                          <a:schemeClr val="dk1"/>
                        </a:solidFill>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400" u="none" strike="noStrike" cap="none"/>
                        <a:t>2. Planting more trees (e.g. encouraging students to plant trees or flowers in their school)</a:t>
                      </a:r>
                      <a:endParaRPr sz="2400" u="none" strike="noStrike" cap="none">
                        <a:solidFill>
                          <a:schemeClr val="dk1"/>
                        </a:solidFill>
                      </a:endParaRPr>
                    </a:p>
                  </a:txBody>
                  <a:tcPr marL="91450" marR="91450" marT="45725" marB="45725" anchor="ctr"/>
                </a:tc>
                <a:tc>
                  <a:txBody>
                    <a:bodyPr/>
                    <a:lstStyle/>
                    <a:p>
                      <a:pPr marL="0" marR="0" lvl="0" indent="0" algn="l" rtl="0">
                        <a:spcBef>
                          <a:spcPts val="0"/>
                        </a:spcBef>
                        <a:spcAft>
                          <a:spcPts val="0"/>
                        </a:spcAft>
                        <a:buNone/>
                      </a:pPr>
                      <a:r>
                        <a:rPr lang="en-US" sz="2400" u="none" strike="noStrike" cap="none"/>
                        <a:t>b. This makes the waste collection easier.</a:t>
                      </a:r>
                      <a:endParaRPr sz="2400" u="none" strike="noStrike" cap="none">
                        <a:solidFill>
                          <a:schemeClr val="dk1"/>
                        </a:solidFill>
                      </a:endParaRPr>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2400" u="none" strike="noStrike" cap="none"/>
                        <a:t>3. Setting up more rubbish bins (e.g. putting more rubbish bins in public places such as parks or bus stations)</a:t>
                      </a:r>
                      <a:endParaRPr sz="2400" u="none" strike="noStrike" cap="none">
                        <a:solidFill>
                          <a:schemeClr val="dk1"/>
                        </a:solidFill>
                      </a:endParaRPr>
                    </a:p>
                  </a:txBody>
                  <a:tcPr marL="91450" marR="91450" marT="45725" marB="45725" anchor="ctr"/>
                </a:tc>
                <a:tc>
                  <a:txBody>
                    <a:bodyPr/>
                    <a:lstStyle/>
                    <a:p>
                      <a:pPr marL="0" marR="0" lvl="0" indent="0" algn="l" rtl="0">
                        <a:spcBef>
                          <a:spcPts val="0"/>
                        </a:spcBef>
                        <a:spcAft>
                          <a:spcPts val="0"/>
                        </a:spcAft>
                        <a:buNone/>
                      </a:pPr>
                      <a:r>
                        <a:rPr lang="en-US" sz="2400" u="none" strike="noStrike" cap="none"/>
                        <a:t>c. This keeps the environment clean and makes it safe for everyone.</a:t>
                      </a:r>
                      <a:endParaRPr sz="2400" u="none" strike="noStrike" cap="none">
                        <a:solidFill>
                          <a:schemeClr val="dk1"/>
                        </a:solidFill>
                      </a:endParaRPr>
                    </a:p>
                  </a:txBody>
                  <a:tcPr marL="91450" marR="91450" marT="45725" marB="45725" anchor="ctr"/>
                </a:tc>
                <a:extLst>
                  <a:ext uri="{0D108BD9-81ED-4DB2-BD59-A6C34878D82A}">
                    <a16:rowId xmlns:a16="http://schemas.microsoft.com/office/drawing/2014/main" val="10003"/>
                  </a:ext>
                </a:extLst>
              </a:tr>
            </a:tbl>
          </a:graphicData>
        </a:graphic>
      </p:graphicFrame>
      <p:cxnSp>
        <p:nvCxnSpPr>
          <p:cNvPr id="416" name="Google Shape;416;p11"/>
          <p:cNvCxnSpPr/>
          <p:nvPr/>
        </p:nvCxnSpPr>
        <p:spPr>
          <a:xfrm>
            <a:off x="6682154" y="3587262"/>
            <a:ext cx="717452" cy="1336430"/>
          </a:xfrm>
          <a:prstGeom prst="straightConnector1">
            <a:avLst/>
          </a:prstGeom>
          <a:noFill/>
          <a:ln w="38100" cap="flat" cmpd="sng">
            <a:solidFill>
              <a:srgbClr val="FF0000"/>
            </a:solidFill>
            <a:prstDash val="solid"/>
            <a:miter lim="800000"/>
            <a:headEnd type="none" w="sm" len="sm"/>
            <a:tailEnd type="triangle" w="med" len="med"/>
          </a:ln>
        </p:spPr>
      </p:cxnSp>
      <p:cxnSp>
        <p:nvCxnSpPr>
          <p:cNvPr id="417" name="Google Shape;417;p11"/>
          <p:cNvCxnSpPr/>
          <p:nvPr/>
        </p:nvCxnSpPr>
        <p:spPr>
          <a:xfrm rot="10800000" flipH="1">
            <a:off x="6682154" y="3474720"/>
            <a:ext cx="717452" cy="952889"/>
          </a:xfrm>
          <a:prstGeom prst="straightConnector1">
            <a:avLst/>
          </a:prstGeom>
          <a:noFill/>
          <a:ln w="38100" cap="flat" cmpd="sng">
            <a:solidFill>
              <a:srgbClr val="FF0000"/>
            </a:solidFill>
            <a:prstDash val="solid"/>
            <a:miter lim="800000"/>
            <a:headEnd type="none" w="sm" len="sm"/>
            <a:tailEnd type="triangle" w="med" len="med"/>
          </a:ln>
        </p:spPr>
      </p:cxnSp>
      <p:cxnSp>
        <p:nvCxnSpPr>
          <p:cNvPr id="418" name="Google Shape;418;p11"/>
          <p:cNvCxnSpPr/>
          <p:nvPr/>
        </p:nvCxnSpPr>
        <p:spPr>
          <a:xfrm rot="10800000" flipH="1">
            <a:off x="6956474" y="4315134"/>
            <a:ext cx="443132" cy="721034"/>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 calcmode="lin" valueType="num">
                                      <p:cBhvr additive="base">
                                        <p:cTn id="7" dur="500"/>
                                        <p:tgtEl>
                                          <p:spTgt spid="41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17"/>
                                        </p:tgtEl>
                                        <p:attrNameLst>
                                          <p:attrName>style.visibility</p:attrName>
                                        </p:attrNameLst>
                                      </p:cBhvr>
                                      <p:to>
                                        <p:strVal val="visible"/>
                                      </p:to>
                                    </p:set>
                                    <p:anim calcmode="lin" valueType="num">
                                      <p:cBhvr additive="base">
                                        <p:cTn id="12" dur="500"/>
                                        <p:tgtEl>
                                          <p:spTgt spid="41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18"/>
                                        </p:tgtEl>
                                        <p:attrNameLst>
                                          <p:attrName>style.visibility</p:attrName>
                                        </p:attrNameLst>
                                      </p:cBhvr>
                                      <p:to>
                                        <p:strVal val="visible"/>
                                      </p:to>
                                    </p:set>
                                    <p:anim calcmode="lin" valueType="num">
                                      <p:cBhvr additive="base">
                                        <p:cTn id="17" dur="500"/>
                                        <p:tgtEl>
                                          <p:spTgt spid="41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2"/>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12"/>
          <p:cNvSpPr/>
          <p:nvPr/>
        </p:nvSpPr>
        <p:spPr>
          <a:xfrm>
            <a:off x="1457720" y="1435446"/>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425" name="Google Shape;425;p12"/>
          <p:cNvSpPr/>
          <p:nvPr/>
        </p:nvSpPr>
        <p:spPr>
          <a:xfrm>
            <a:off x="3115362" y="234951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426" name="Google Shape;426;p12"/>
          <p:cNvSpPr/>
          <p:nvPr/>
        </p:nvSpPr>
        <p:spPr>
          <a:xfrm>
            <a:off x="1421974" y="3518820"/>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427" name="Google Shape;427;p12"/>
          <p:cNvSpPr/>
          <p:nvPr/>
        </p:nvSpPr>
        <p:spPr>
          <a:xfrm>
            <a:off x="6512317" y="1400216"/>
            <a:ext cx="396532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428" name="Google Shape;428;p12"/>
          <p:cNvSpPr/>
          <p:nvPr/>
        </p:nvSpPr>
        <p:spPr>
          <a:xfrm>
            <a:off x="6513892" y="2310056"/>
            <a:ext cx="3962177" cy="625798"/>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sp>
        <p:nvSpPr>
          <p:cNvPr id="429" name="Google Shape;429;p12"/>
          <p:cNvSpPr/>
          <p:nvPr/>
        </p:nvSpPr>
        <p:spPr>
          <a:xfrm>
            <a:off x="6512318" y="3275469"/>
            <a:ext cx="3965330" cy="967520"/>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Fill in the blanks.</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Add two more suggestions to the paragraph.</a:t>
            </a:r>
            <a:endParaRPr sz="1800">
              <a:solidFill>
                <a:srgbClr val="006673"/>
              </a:solidFill>
              <a:latin typeface="Calibri"/>
              <a:ea typeface="Calibri"/>
              <a:cs typeface="Calibri"/>
              <a:sym typeface="Calibri"/>
            </a:endParaRPr>
          </a:p>
        </p:txBody>
      </p:sp>
      <p:cxnSp>
        <p:nvCxnSpPr>
          <p:cNvPr id="430" name="Google Shape;430;p12"/>
          <p:cNvCxnSpPr>
            <a:stCxn id="424" idx="3"/>
            <a:endCxn id="425" idx="0"/>
          </p:cNvCxnSpPr>
          <p:nvPr/>
        </p:nvCxnSpPr>
        <p:spPr>
          <a:xfrm>
            <a:off x="3341487" y="1763147"/>
            <a:ext cx="749100" cy="586500"/>
          </a:xfrm>
          <a:prstGeom prst="curvedConnector2">
            <a:avLst/>
          </a:prstGeom>
          <a:noFill/>
          <a:ln w="57150" cap="flat" cmpd="sng">
            <a:solidFill>
              <a:srgbClr val="006673"/>
            </a:solidFill>
            <a:prstDash val="solid"/>
            <a:miter lim="800000"/>
            <a:headEnd type="none" w="sm" len="sm"/>
            <a:tailEnd type="triangle" w="med" len="med"/>
          </a:ln>
        </p:spPr>
      </p:cxnSp>
      <p:cxnSp>
        <p:nvCxnSpPr>
          <p:cNvPr id="431" name="Google Shape;431;p12"/>
          <p:cNvCxnSpPr>
            <a:stCxn id="425" idx="1"/>
            <a:endCxn id="426" idx="0"/>
          </p:cNvCxnSpPr>
          <p:nvPr/>
        </p:nvCxnSpPr>
        <p:spPr>
          <a:xfrm flipH="1">
            <a:off x="2397462" y="2677212"/>
            <a:ext cx="717900" cy="841500"/>
          </a:xfrm>
          <a:prstGeom prst="curvedConnector2">
            <a:avLst/>
          </a:prstGeom>
          <a:noFill/>
          <a:ln w="57150" cap="flat" cmpd="sng">
            <a:solidFill>
              <a:srgbClr val="006673"/>
            </a:solidFill>
            <a:prstDash val="solid"/>
            <a:miter lim="800000"/>
            <a:headEnd type="none" w="sm" len="sm"/>
            <a:tailEnd type="triangle" w="med" len="med"/>
          </a:ln>
        </p:spPr>
      </p:cxnSp>
      <p:sp>
        <p:nvSpPr>
          <p:cNvPr id="432" name="Google Shape;432;p12"/>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433" name="Google Shape;433;p12"/>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12"/>
          <p:cNvSpPr/>
          <p:nvPr/>
        </p:nvSpPr>
        <p:spPr>
          <a:xfrm>
            <a:off x="5866318" y="361347"/>
            <a:ext cx="14029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sz="2400" b="1">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3"/>
          <p:cNvSpPr txBox="1"/>
          <p:nvPr/>
        </p:nvSpPr>
        <p:spPr>
          <a:xfrm>
            <a:off x="1382339" y="1009379"/>
            <a:ext cx="1066800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Read the incomplete paragraph about ways to improve the environment. Fill in the blanks with the words and phrases from the box.</a:t>
            </a:r>
            <a:endParaRPr/>
          </a:p>
        </p:txBody>
      </p:sp>
      <p:pic>
        <p:nvPicPr>
          <p:cNvPr id="441" name="Google Shape;441;p13"/>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442" name="Google Shape;442;p13"/>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WHILE-WRITING</a:t>
            </a:r>
            <a:endParaRPr sz="3600" b="1">
              <a:solidFill>
                <a:schemeClr val="lt1"/>
              </a:solidFill>
              <a:latin typeface="Arial"/>
              <a:ea typeface="Arial"/>
              <a:cs typeface="Arial"/>
              <a:sym typeface="Arial"/>
            </a:endParaRPr>
          </a:p>
        </p:txBody>
      </p:sp>
      <p:sp>
        <p:nvSpPr>
          <p:cNvPr id="443" name="Google Shape;443;p13"/>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444" name="Google Shape;444;p13"/>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445" name="Google Shape;445;p13"/>
          <p:cNvSpPr txBox="1"/>
          <p:nvPr/>
        </p:nvSpPr>
        <p:spPr>
          <a:xfrm>
            <a:off x="5462255" y="3221501"/>
            <a:ext cx="6231987" cy="31700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Calibri"/>
                <a:ea typeface="Calibri"/>
                <a:cs typeface="Calibri"/>
                <a:sym typeface="Calibri"/>
              </a:rPr>
              <a:t>There are three things we can do to improve the environment in our school. (1) _______, we should clean up all areas regularly. (2) ____________,we can organise clean up activities at weekends. By doing this, we can keep our environment clean, beautiful, and safe for everyone.</a:t>
            </a:r>
            <a:endParaRPr/>
          </a:p>
          <a:p>
            <a:pPr marL="0" marR="0" lvl="0" indent="0" algn="just" rtl="0">
              <a:spcBef>
                <a:spcPts val="0"/>
              </a:spcBef>
              <a:spcAft>
                <a:spcPts val="0"/>
              </a:spcAft>
              <a:buNone/>
            </a:pPr>
            <a:r>
              <a:rPr lang="en-US" sz="2000">
                <a:solidFill>
                  <a:schemeClr val="dk1"/>
                </a:solidFill>
                <a:latin typeface="Calibri"/>
                <a:ea typeface="Calibri"/>
                <a:cs typeface="Calibri"/>
                <a:sym typeface="Calibri"/>
              </a:rPr>
              <a:t>……………………………………………………………………………………………………………………………………………………………………………………</a:t>
            </a:r>
            <a:endParaRPr/>
          </a:p>
          <a:p>
            <a:pPr marL="0" marR="0" lvl="0" indent="0" algn="just" rtl="0">
              <a:spcBef>
                <a:spcPts val="0"/>
              </a:spcBef>
              <a:spcAft>
                <a:spcPts val="0"/>
              </a:spcAft>
              <a:buNone/>
            </a:pPr>
            <a:r>
              <a:rPr lang="en-US" sz="2000">
                <a:solidFill>
                  <a:schemeClr val="dk1"/>
                </a:solidFill>
                <a:latin typeface="Calibri"/>
                <a:ea typeface="Calibri"/>
                <a:cs typeface="Calibri"/>
                <a:sym typeface="Calibri"/>
              </a:rPr>
              <a:t>(3) _______________, we can improve the environment in our school in many ways and even small actions can make a big difference.</a:t>
            </a:r>
            <a:endParaRPr sz="2000">
              <a:solidFill>
                <a:schemeClr val="dk1"/>
              </a:solidFill>
              <a:latin typeface="Calibri"/>
              <a:ea typeface="Calibri"/>
              <a:cs typeface="Calibri"/>
              <a:sym typeface="Calibri"/>
            </a:endParaRPr>
          </a:p>
        </p:txBody>
      </p:sp>
      <p:sp>
        <p:nvSpPr>
          <p:cNvPr id="446" name="Google Shape;446;p13"/>
          <p:cNvSpPr/>
          <p:nvPr/>
        </p:nvSpPr>
        <p:spPr>
          <a:xfrm>
            <a:off x="5472333" y="2349305"/>
            <a:ext cx="6093592" cy="647113"/>
          </a:xfrm>
          <a:prstGeom prst="roundRect">
            <a:avLst>
              <a:gd name="adj" fmla="val 16667"/>
            </a:avLst>
          </a:prstGeom>
          <a:solidFill>
            <a:srgbClr val="9CC2E5"/>
          </a:solidFill>
          <a:ln w="381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First            In conclusion            For example</a:t>
            </a:r>
            <a:endParaRPr sz="2400">
              <a:solidFill>
                <a:schemeClr val="dk1"/>
              </a:solidFill>
              <a:latin typeface="Calibri"/>
              <a:ea typeface="Calibri"/>
              <a:cs typeface="Calibri"/>
              <a:sym typeface="Calibri"/>
            </a:endParaRPr>
          </a:p>
        </p:txBody>
      </p:sp>
      <p:sp>
        <p:nvSpPr>
          <p:cNvPr id="447" name="Google Shape;447;p13"/>
          <p:cNvSpPr txBox="1"/>
          <p:nvPr/>
        </p:nvSpPr>
        <p:spPr>
          <a:xfrm>
            <a:off x="8838502" y="3534245"/>
            <a:ext cx="113948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0000"/>
                </a:solidFill>
                <a:latin typeface="Calibri"/>
                <a:ea typeface="Calibri"/>
                <a:cs typeface="Calibri"/>
                <a:sym typeface="Calibri"/>
              </a:rPr>
              <a:t>First</a:t>
            </a:r>
            <a:endParaRPr/>
          </a:p>
        </p:txBody>
      </p:sp>
      <p:sp>
        <p:nvSpPr>
          <p:cNvPr id="448" name="Google Shape;448;p13"/>
          <p:cNvSpPr txBox="1"/>
          <p:nvPr/>
        </p:nvSpPr>
        <p:spPr>
          <a:xfrm>
            <a:off x="8247666" y="3825068"/>
            <a:ext cx="149117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0000"/>
                </a:solidFill>
                <a:latin typeface="Calibri"/>
                <a:ea typeface="Calibri"/>
                <a:cs typeface="Calibri"/>
                <a:sym typeface="Calibri"/>
              </a:rPr>
              <a:t>For example</a:t>
            </a:r>
            <a:endParaRPr/>
          </a:p>
        </p:txBody>
      </p:sp>
      <p:sp>
        <p:nvSpPr>
          <p:cNvPr id="449" name="Google Shape;449;p13"/>
          <p:cNvSpPr txBox="1"/>
          <p:nvPr/>
        </p:nvSpPr>
        <p:spPr>
          <a:xfrm>
            <a:off x="6020273" y="5374768"/>
            <a:ext cx="158027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0000"/>
                </a:solidFill>
                <a:latin typeface="Calibri"/>
                <a:ea typeface="Calibri"/>
                <a:cs typeface="Calibri"/>
                <a:sym typeface="Calibri"/>
              </a:rPr>
              <a:t>In conclusion</a:t>
            </a:r>
            <a:endParaRPr/>
          </a:p>
        </p:txBody>
      </p:sp>
      <p:pic>
        <p:nvPicPr>
          <p:cNvPr id="450" name="Google Shape;450;p13"/>
          <p:cNvPicPr preferRelativeResize="0"/>
          <p:nvPr/>
        </p:nvPicPr>
        <p:blipFill rotWithShape="1">
          <a:blip r:embed="rId4">
            <a:alphaModFix/>
          </a:blip>
          <a:srcRect/>
          <a:stretch/>
        </p:blipFill>
        <p:spPr>
          <a:xfrm>
            <a:off x="261029" y="2401446"/>
            <a:ext cx="4932294" cy="39028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animEffect transition="in" filter="fade">
                                      <p:cBhvr>
                                        <p:cTn id="7" dur="500"/>
                                        <p:tgtEl>
                                          <p:spTgt spid="4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6"/>
                                        </p:tgtEl>
                                        <p:attrNameLst>
                                          <p:attrName>style.visibility</p:attrName>
                                        </p:attrNameLst>
                                      </p:cBhvr>
                                      <p:to>
                                        <p:strVal val="visible"/>
                                      </p:to>
                                    </p:set>
                                    <p:animEffect transition="in" filter="fade">
                                      <p:cBhvr>
                                        <p:cTn id="12" dur="500"/>
                                        <p:tgtEl>
                                          <p:spTgt spid="4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5"/>
                                        </p:tgtEl>
                                        <p:attrNameLst>
                                          <p:attrName>style.visibility</p:attrName>
                                        </p:attrNameLst>
                                      </p:cBhvr>
                                      <p:to>
                                        <p:strVal val="visible"/>
                                      </p:to>
                                    </p:set>
                                    <p:animEffect transition="in" filter="fade">
                                      <p:cBhvr>
                                        <p:cTn id="17" dur="500"/>
                                        <p:tgtEl>
                                          <p:spTgt spid="4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7"/>
                                        </p:tgtEl>
                                        <p:attrNameLst>
                                          <p:attrName>style.visibility</p:attrName>
                                        </p:attrNameLst>
                                      </p:cBhvr>
                                      <p:to>
                                        <p:strVal val="visible"/>
                                      </p:to>
                                    </p:set>
                                    <p:animEffect transition="in" filter="fade">
                                      <p:cBhvr>
                                        <p:cTn id="22" dur="500"/>
                                        <p:tgtEl>
                                          <p:spTgt spid="4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8"/>
                                        </p:tgtEl>
                                        <p:attrNameLst>
                                          <p:attrName>style.visibility</p:attrName>
                                        </p:attrNameLst>
                                      </p:cBhvr>
                                      <p:to>
                                        <p:strVal val="visible"/>
                                      </p:to>
                                    </p:set>
                                    <p:animEffect transition="in" filter="fade">
                                      <p:cBhvr>
                                        <p:cTn id="27" dur="500"/>
                                        <p:tgtEl>
                                          <p:spTgt spid="4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9"/>
                                        </p:tgtEl>
                                        <p:attrNameLst>
                                          <p:attrName>style.visibility</p:attrName>
                                        </p:attrNameLst>
                                      </p:cBhvr>
                                      <p:to>
                                        <p:strVal val="visible"/>
                                      </p:to>
                                    </p:set>
                                    <p:animEffect transition="in" filter="fade">
                                      <p:cBhvr>
                                        <p:cTn id="32"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4"/>
          <p:cNvSpPr txBox="1"/>
          <p:nvPr/>
        </p:nvSpPr>
        <p:spPr>
          <a:xfrm>
            <a:off x="1783976" y="80809"/>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457" name="Google Shape;457;p14"/>
          <p:cNvSpPr txBox="1"/>
          <p:nvPr/>
        </p:nvSpPr>
        <p:spPr>
          <a:xfrm>
            <a:off x="1588518" y="1017496"/>
            <a:ext cx="973912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Add two more suggestions to improve the environment in your school to the paragraph in 2. </a:t>
            </a:r>
            <a:endParaRPr/>
          </a:p>
        </p:txBody>
      </p:sp>
      <p:pic>
        <p:nvPicPr>
          <p:cNvPr id="458" name="Google Shape;458;p14"/>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459" name="Google Shape;459;p14"/>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WHILE-WRITING</a:t>
            </a:r>
            <a:endParaRPr sz="3600" b="1">
              <a:solidFill>
                <a:schemeClr val="lt1"/>
              </a:solidFill>
              <a:latin typeface="Arial"/>
              <a:ea typeface="Arial"/>
              <a:cs typeface="Arial"/>
              <a:sym typeface="Arial"/>
            </a:endParaRPr>
          </a:p>
        </p:txBody>
      </p:sp>
      <p:sp>
        <p:nvSpPr>
          <p:cNvPr id="460" name="Google Shape;460;p14"/>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461" name="Google Shape;461;p14"/>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sp>
        <p:nvSpPr>
          <p:cNvPr id="462" name="Google Shape;462;p14"/>
          <p:cNvSpPr txBox="1"/>
          <p:nvPr/>
        </p:nvSpPr>
        <p:spPr>
          <a:xfrm>
            <a:off x="1783976" y="2023692"/>
            <a:ext cx="821666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006673"/>
                </a:solidFill>
                <a:latin typeface="Calibri"/>
                <a:ea typeface="Calibri"/>
                <a:cs typeface="Calibri"/>
                <a:sym typeface="Calibri"/>
              </a:rPr>
              <a:t>CONNECTORS</a:t>
            </a:r>
            <a:endParaRPr/>
          </a:p>
        </p:txBody>
      </p:sp>
      <p:graphicFrame>
        <p:nvGraphicFramePr>
          <p:cNvPr id="463" name="Google Shape;463;p14"/>
          <p:cNvGraphicFramePr/>
          <p:nvPr/>
        </p:nvGraphicFramePr>
        <p:xfrm>
          <a:off x="1188422" y="2670340"/>
          <a:ext cx="3000000" cy="3000000"/>
        </p:xfrm>
        <a:graphic>
          <a:graphicData uri="http://schemas.openxmlformats.org/drawingml/2006/table">
            <a:tbl>
              <a:tblPr firstRow="1" bandRow="1">
                <a:noFill/>
                <a:tableStyleId>{5522171F-3CD3-4BDF-8FA0-43372AF7DA71}</a:tableStyleId>
              </a:tblPr>
              <a:tblGrid>
                <a:gridCol w="3173200">
                  <a:extLst>
                    <a:ext uri="{9D8B030D-6E8A-4147-A177-3AD203B41FA5}">
                      <a16:colId xmlns:a16="http://schemas.microsoft.com/office/drawing/2014/main" val="20000"/>
                    </a:ext>
                  </a:extLst>
                </a:gridCol>
                <a:gridCol w="3173200">
                  <a:extLst>
                    <a:ext uri="{9D8B030D-6E8A-4147-A177-3AD203B41FA5}">
                      <a16:colId xmlns:a16="http://schemas.microsoft.com/office/drawing/2014/main" val="20001"/>
                    </a:ext>
                  </a:extLst>
                </a:gridCol>
                <a:gridCol w="3173200">
                  <a:extLst>
                    <a:ext uri="{9D8B030D-6E8A-4147-A177-3AD203B41FA5}">
                      <a16:colId xmlns:a16="http://schemas.microsoft.com/office/drawing/2014/main" val="20002"/>
                    </a:ext>
                  </a:extLst>
                </a:gridCol>
              </a:tblGrid>
              <a:tr h="716700">
                <a:tc>
                  <a:txBody>
                    <a:bodyPr/>
                    <a:lstStyle/>
                    <a:p>
                      <a:pPr marL="0" marR="0" lvl="0" indent="0" algn="ctr" rtl="0">
                        <a:spcBef>
                          <a:spcPts val="0"/>
                        </a:spcBef>
                        <a:spcAft>
                          <a:spcPts val="0"/>
                        </a:spcAft>
                        <a:buNone/>
                      </a:pPr>
                      <a:r>
                        <a:rPr lang="en-US" sz="2400" u="none" strike="noStrike" cap="none"/>
                        <a:t>To list ideas</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To give an example</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To conclude</a:t>
                      </a:r>
                      <a:endParaRPr sz="2400" u="none" strike="noStrike" cap="none"/>
                    </a:p>
                  </a:txBody>
                  <a:tcPr marL="91450" marR="91450" marT="45725" marB="45725" anchor="ctr"/>
                </a:tc>
                <a:extLst>
                  <a:ext uri="{0D108BD9-81ED-4DB2-BD59-A6C34878D82A}">
                    <a16:rowId xmlns:a16="http://schemas.microsoft.com/office/drawing/2014/main" val="10000"/>
                  </a:ext>
                </a:extLst>
              </a:tr>
              <a:tr h="2961275">
                <a:tc>
                  <a:txBody>
                    <a:bodyPr/>
                    <a:lstStyle/>
                    <a:p>
                      <a:pPr marL="0" marR="0" lvl="0" indent="0" algn="l" rtl="0">
                        <a:spcBef>
                          <a:spcPts val="0"/>
                        </a:spcBef>
                        <a:spcAft>
                          <a:spcPts val="0"/>
                        </a:spcAft>
                        <a:buNone/>
                      </a:pPr>
                      <a:r>
                        <a:rPr lang="en-US" sz="2400" u="none" strike="noStrike" cap="none"/>
                        <a:t>First, Second, </a:t>
                      </a:r>
                      <a:endParaRPr sz="2400"/>
                    </a:p>
                    <a:p>
                      <a:pPr marL="0" marR="0" lvl="0" indent="0" algn="l" rtl="0">
                        <a:spcBef>
                          <a:spcPts val="0"/>
                        </a:spcBef>
                        <a:spcAft>
                          <a:spcPts val="0"/>
                        </a:spcAft>
                        <a:buNone/>
                      </a:pPr>
                      <a:r>
                        <a:rPr lang="en-US" sz="2400"/>
                        <a:t>In addition, Additionally, Moreover, Furthermore, Another idea worth noting is that,  Finally</a:t>
                      </a:r>
                      <a:endParaRPr sz="2400"/>
                    </a:p>
                  </a:txBody>
                  <a:tcPr marL="91450" marR="91450" marT="45725" marB="45725"/>
                </a:tc>
                <a:tc>
                  <a:txBody>
                    <a:bodyPr/>
                    <a:lstStyle/>
                    <a:p>
                      <a:pPr marL="0" marR="0" lvl="0" indent="0" algn="l" rtl="0">
                        <a:spcBef>
                          <a:spcPts val="0"/>
                        </a:spcBef>
                        <a:spcAft>
                          <a:spcPts val="0"/>
                        </a:spcAft>
                        <a:buNone/>
                      </a:pPr>
                      <a:r>
                        <a:rPr lang="en-US" sz="2400"/>
                        <a:t>For example/ </a:t>
                      </a:r>
                      <a:endParaRPr sz="2400"/>
                    </a:p>
                    <a:p>
                      <a:pPr marL="0" marR="0" lvl="0" indent="0" algn="l" rtl="0">
                        <a:spcBef>
                          <a:spcPts val="0"/>
                        </a:spcBef>
                        <a:spcAft>
                          <a:spcPts val="0"/>
                        </a:spcAft>
                        <a:buNone/>
                      </a:pPr>
                      <a:r>
                        <a:rPr lang="en-US" sz="2400"/>
                        <a:t>For instance, </a:t>
                      </a:r>
                      <a:endParaRPr sz="2400"/>
                    </a:p>
                    <a:p>
                      <a:pPr marL="0" marR="0" lvl="0" indent="0" algn="l" rtl="0">
                        <a:spcBef>
                          <a:spcPts val="0"/>
                        </a:spcBef>
                        <a:spcAft>
                          <a:spcPts val="0"/>
                        </a:spcAft>
                        <a:buNone/>
                      </a:pPr>
                      <a:r>
                        <a:rPr lang="en-US" sz="2400"/>
                        <a:t>To illustrate</a:t>
                      </a:r>
                      <a:endParaRPr sz="2400"/>
                    </a:p>
                  </a:txBody>
                  <a:tcPr marL="91450" marR="91450" marT="45725" marB="45725"/>
                </a:tc>
                <a:tc>
                  <a:txBody>
                    <a:bodyPr/>
                    <a:lstStyle/>
                    <a:p>
                      <a:pPr marL="0" marR="0" lvl="0" indent="0" algn="l" rtl="0">
                        <a:spcBef>
                          <a:spcPts val="0"/>
                        </a:spcBef>
                        <a:spcAft>
                          <a:spcPts val="0"/>
                        </a:spcAft>
                        <a:buNone/>
                      </a:pPr>
                      <a:r>
                        <a:rPr lang="en-US" sz="2400"/>
                        <a:t>In conclusion, In brief, In short</a:t>
                      </a:r>
                      <a:endParaRPr sz="24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2"/>
                                        </p:tgtEl>
                                        <p:attrNameLst>
                                          <p:attrName>style.visibility</p:attrName>
                                        </p:attrNameLst>
                                      </p:cBhvr>
                                      <p:to>
                                        <p:strVal val="visible"/>
                                      </p:to>
                                    </p:set>
                                    <p:animEffect transition="in" filter="fade">
                                      <p:cBhvr>
                                        <p:cTn id="7" dur="500"/>
                                        <p:tgtEl>
                                          <p:spTgt spid="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3"/>
                                        </p:tgtEl>
                                        <p:attrNameLst>
                                          <p:attrName>style.visibility</p:attrName>
                                        </p:attrNameLst>
                                      </p:cBhvr>
                                      <p:to>
                                        <p:strVal val="visible"/>
                                      </p:to>
                                    </p:set>
                                    <p:animEffect transition="in" filter="fade">
                                      <p:cBhvr>
                                        <p:cTn id="12" dur="500"/>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5"/>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15"/>
          <p:cNvSpPr/>
          <p:nvPr/>
        </p:nvSpPr>
        <p:spPr>
          <a:xfrm>
            <a:off x="1457720" y="1435446"/>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470" name="Google Shape;470;p15"/>
          <p:cNvSpPr/>
          <p:nvPr/>
        </p:nvSpPr>
        <p:spPr>
          <a:xfrm>
            <a:off x="3115362" y="234951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471" name="Google Shape;471;p15"/>
          <p:cNvSpPr/>
          <p:nvPr/>
        </p:nvSpPr>
        <p:spPr>
          <a:xfrm>
            <a:off x="1421974" y="3518820"/>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472" name="Google Shape;472;p15"/>
          <p:cNvSpPr/>
          <p:nvPr/>
        </p:nvSpPr>
        <p:spPr>
          <a:xfrm>
            <a:off x="6512317" y="1400216"/>
            <a:ext cx="396532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473" name="Google Shape;473;p15"/>
          <p:cNvSpPr/>
          <p:nvPr/>
        </p:nvSpPr>
        <p:spPr>
          <a:xfrm>
            <a:off x="6513892" y="2310056"/>
            <a:ext cx="3962177" cy="625798"/>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sp>
        <p:nvSpPr>
          <p:cNvPr id="474" name="Google Shape;474;p15"/>
          <p:cNvSpPr/>
          <p:nvPr/>
        </p:nvSpPr>
        <p:spPr>
          <a:xfrm>
            <a:off x="6512318" y="3275469"/>
            <a:ext cx="3965330" cy="967520"/>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Fill in the blanks.</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Add two more suggestions to the paragraph.</a:t>
            </a:r>
            <a:endParaRPr sz="1800">
              <a:solidFill>
                <a:srgbClr val="006673"/>
              </a:solidFill>
              <a:latin typeface="Calibri"/>
              <a:ea typeface="Calibri"/>
              <a:cs typeface="Calibri"/>
              <a:sym typeface="Calibri"/>
            </a:endParaRPr>
          </a:p>
        </p:txBody>
      </p:sp>
      <p:cxnSp>
        <p:nvCxnSpPr>
          <p:cNvPr id="475" name="Google Shape;475;p15"/>
          <p:cNvCxnSpPr>
            <a:stCxn id="469" idx="3"/>
            <a:endCxn id="470" idx="0"/>
          </p:cNvCxnSpPr>
          <p:nvPr/>
        </p:nvCxnSpPr>
        <p:spPr>
          <a:xfrm>
            <a:off x="3341487" y="1763147"/>
            <a:ext cx="749100" cy="586500"/>
          </a:xfrm>
          <a:prstGeom prst="curvedConnector2">
            <a:avLst/>
          </a:prstGeom>
          <a:noFill/>
          <a:ln w="57150" cap="flat" cmpd="sng">
            <a:solidFill>
              <a:srgbClr val="006673"/>
            </a:solidFill>
            <a:prstDash val="solid"/>
            <a:miter lim="800000"/>
            <a:headEnd type="none" w="sm" len="sm"/>
            <a:tailEnd type="triangle" w="med" len="med"/>
          </a:ln>
        </p:spPr>
      </p:cxnSp>
      <p:cxnSp>
        <p:nvCxnSpPr>
          <p:cNvPr id="476" name="Google Shape;476;p15"/>
          <p:cNvCxnSpPr>
            <a:stCxn id="470" idx="1"/>
            <a:endCxn id="471" idx="0"/>
          </p:cNvCxnSpPr>
          <p:nvPr/>
        </p:nvCxnSpPr>
        <p:spPr>
          <a:xfrm flipH="1">
            <a:off x="2397462" y="2677212"/>
            <a:ext cx="717900" cy="841500"/>
          </a:xfrm>
          <a:prstGeom prst="curvedConnector2">
            <a:avLst/>
          </a:prstGeom>
          <a:noFill/>
          <a:ln w="57150" cap="flat" cmpd="sng">
            <a:solidFill>
              <a:srgbClr val="006673"/>
            </a:solidFill>
            <a:prstDash val="solid"/>
            <a:miter lim="800000"/>
            <a:headEnd type="none" w="sm" len="sm"/>
            <a:tailEnd type="triangle" w="med" len="med"/>
          </a:ln>
        </p:spPr>
      </p:cxnSp>
      <p:cxnSp>
        <p:nvCxnSpPr>
          <p:cNvPr id="477" name="Google Shape;477;p15"/>
          <p:cNvCxnSpPr>
            <a:stCxn id="471" idx="3"/>
            <a:endCxn id="478" idx="0"/>
          </p:cNvCxnSpPr>
          <p:nvPr/>
        </p:nvCxnSpPr>
        <p:spPr>
          <a:xfrm>
            <a:off x="3372707" y="3873923"/>
            <a:ext cx="779100" cy="683400"/>
          </a:xfrm>
          <a:prstGeom prst="curvedConnector2">
            <a:avLst/>
          </a:prstGeom>
          <a:noFill/>
          <a:ln w="57150" cap="flat" cmpd="sng">
            <a:solidFill>
              <a:srgbClr val="006673"/>
            </a:solidFill>
            <a:prstDash val="solid"/>
            <a:miter lim="800000"/>
            <a:headEnd type="none" w="sm" len="sm"/>
            <a:tailEnd type="triangle" w="med" len="med"/>
          </a:ln>
        </p:spPr>
      </p:cxnSp>
      <p:sp>
        <p:nvSpPr>
          <p:cNvPr id="479" name="Google Shape;479;p15"/>
          <p:cNvSpPr/>
          <p:nvPr/>
        </p:nvSpPr>
        <p:spPr>
          <a:xfrm>
            <a:off x="6510740" y="4582604"/>
            <a:ext cx="39653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Peer correction</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Class correction</a:t>
            </a:r>
            <a:endParaRPr sz="1800">
              <a:solidFill>
                <a:srgbClr val="006673"/>
              </a:solidFill>
              <a:latin typeface="Calibri"/>
              <a:ea typeface="Calibri"/>
              <a:cs typeface="Calibri"/>
              <a:sym typeface="Calibri"/>
            </a:endParaRPr>
          </a:p>
        </p:txBody>
      </p:sp>
      <p:sp>
        <p:nvSpPr>
          <p:cNvPr id="480" name="Google Shape;480;p15"/>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481" name="Google Shape;481;p15"/>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p15"/>
          <p:cNvSpPr/>
          <p:nvPr/>
        </p:nvSpPr>
        <p:spPr>
          <a:xfrm>
            <a:off x="5866318" y="361347"/>
            <a:ext cx="14029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sz="2400" b="1">
              <a:solidFill>
                <a:schemeClr val="lt1"/>
              </a:solidFill>
              <a:latin typeface="Arial"/>
              <a:ea typeface="Arial"/>
              <a:cs typeface="Arial"/>
              <a:sym typeface="Arial"/>
            </a:endParaRPr>
          </a:p>
        </p:txBody>
      </p:sp>
      <p:sp>
        <p:nvSpPr>
          <p:cNvPr id="478" name="Google Shape;478;p15"/>
          <p:cNvSpPr/>
          <p:nvPr/>
        </p:nvSpPr>
        <p:spPr>
          <a:xfrm>
            <a:off x="3176540" y="4557361"/>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POST-WRITING</a:t>
            </a:r>
            <a:endParaRPr sz="1800" b="1">
              <a:solidFill>
                <a:srgbClr val="006673"/>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16"/>
          <p:cNvSpPr txBox="1"/>
          <p:nvPr/>
        </p:nvSpPr>
        <p:spPr>
          <a:xfrm>
            <a:off x="1466118" y="1138534"/>
            <a:ext cx="946573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26532"/>
                </a:solidFill>
                <a:latin typeface="Arial"/>
                <a:ea typeface="Arial"/>
                <a:cs typeface="Arial"/>
                <a:sym typeface="Arial"/>
              </a:rPr>
              <a:t>Peer correction</a:t>
            </a:r>
            <a:endParaRPr sz="2400" b="1">
              <a:solidFill>
                <a:srgbClr val="F26532"/>
              </a:solidFill>
              <a:latin typeface="Arial"/>
              <a:ea typeface="Arial"/>
              <a:cs typeface="Arial"/>
              <a:sym typeface="Arial"/>
            </a:endParaRPr>
          </a:p>
        </p:txBody>
      </p:sp>
      <p:sp>
        <p:nvSpPr>
          <p:cNvPr id="488" name="Google Shape;488;p16"/>
          <p:cNvSpPr txBox="1"/>
          <p:nvPr/>
        </p:nvSpPr>
        <p:spPr>
          <a:xfrm>
            <a:off x="1783976" y="80809"/>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pic>
        <p:nvPicPr>
          <p:cNvPr id="489" name="Google Shape;489;p16"/>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490" name="Google Shape;490;p16"/>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POST-WRITING</a:t>
            </a:r>
            <a:endParaRPr sz="3600" b="1">
              <a:solidFill>
                <a:schemeClr val="lt1"/>
              </a:solidFill>
              <a:latin typeface="Arial"/>
              <a:ea typeface="Arial"/>
              <a:cs typeface="Arial"/>
              <a:sym typeface="Arial"/>
            </a:endParaRPr>
          </a:p>
        </p:txBody>
      </p:sp>
      <p:sp>
        <p:nvSpPr>
          <p:cNvPr id="491" name="Google Shape;491;p16"/>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492" name="Google Shape;492;p16"/>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a:p>
        </p:txBody>
      </p:sp>
      <p:graphicFrame>
        <p:nvGraphicFramePr>
          <p:cNvPr id="493" name="Google Shape;493;p16"/>
          <p:cNvGraphicFramePr/>
          <p:nvPr/>
        </p:nvGraphicFramePr>
        <p:xfrm>
          <a:off x="1647498" y="2217761"/>
          <a:ext cx="3000000" cy="3000000"/>
        </p:xfrm>
        <a:graphic>
          <a:graphicData uri="http://schemas.openxmlformats.org/drawingml/2006/table">
            <a:tbl>
              <a:tblPr firstRow="1" bandRow="1">
                <a:noFill/>
                <a:tableStyleId>{5932CEE2-0432-4B66-9A19-2A55BFF33D62}</a:tableStyleId>
              </a:tblPr>
              <a:tblGrid>
                <a:gridCol w="1601125">
                  <a:extLst>
                    <a:ext uri="{9D8B030D-6E8A-4147-A177-3AD203B41FA5}">
                      <a16:colId xmlns:a16="http://schemas.microsoft.com/office/drawing/2014/main" val="20000"/>
                    </a:ext>
                  </a:extLst>
                </a:gridCol>
                <a:gridCol w="2195675">
                  <a:extLst>
                    <a:ext uri="{9D8B030D-6E8A-4147-A177-3AD203B41FA5}">
                      <a16:colId xmlns:a16="http://schemas.microsoft.com/office/drawing/2014/main" val="20001"/>
                    </a:ext>
                  </a:extLst>
                </a:gridCol>
                <a:gridCol w="5351075">
                  <a:extLst>
                    <a:ext uri="{9D8B030D-6E8A-4147-A177-3AD203B41FA5}">
                      <a16:colId xmlns:a16="http://schemas.microsoft.com/office/drawing/2014/main" val="20002"/>
                    </a:ext>
                  </a:extLst>
                </a:gridCol>
              </a:tblGrid>
              <a:tr h="560775">
                <a:tc>
                  <a:txBody>
                    <a:bodyPr/>
                    <a:lstStyle/>
                    <a:p>
                      <a:pPr marL="0" marR="0" lvl="0" indent="0" algn="ctr" rtl="0">
                        <a:spcBef>
                          <a:spcPts val="0"/>
                        </a:spcBef>
                        <a:spcAft>
                          <a:spcPts val="0"/>
                        </a:spcAft>
                        <a:buNone/>
                      </a:pPr>
                      <a:r>
                        <a:rPr lang="en-US" sz="2400"/>
                        <a:t>Short form</a:t>
                      </a:r>
                      <a:endParaRPr sz="2400"/>
                    </a:p>
                  </a:txBody>
                  <a:tcPr marL="91450" marR="91450" marT="45725" marB="45725"/>
                </a:tc>
                <a:tc>
                  <a:txBody>
                    <a:bodyPr/>
                    <a:lstStyle/>
                    <a:p>
                      <a:pPr marL="0" marR="0" lvl="0" indent="0" algn="ctr" rtl="0">
                        <a:spcBef>
                          <a:spcPts val="0"/>
                        </a:spcBef>
                        <a:spcAft>
                          <a:spcPts val="0"/>
                        </a:spcAft>
                        <a:buNone/>
                      </a:pPr>
                      <a:r>
                        <a:rPr lang="en-US" sz="2400"/>
                        <a:t>Full form</a:t>
                      </a:r>
                      <a:endParaRPr sz="2400"/>
                    </a:p>
                  </a:txBody>
                  <a:tcPr marL="91450" marR="91450" marT="45725" marB="45725"/>
                </a:tc>
                <a:tc>
                  <a:txBody>
                    <a:bodyPr/>
                    <a:lstStyle/>
                    <a:p>
                      <a:pPr marL="0" marR="0" lvl="0" indent="0" algn="ctr" rtl="0">
                        <a:spcBef>
                          <a:spcPts val="0"/>
                        </a:spcBef>
                        <a:spcAft>
                          <a:spcPts val="0"/>
                        </a:spcAft>
                        <a:buNone/>
                      </a:pPr>
                      <a:r>
                        <a:rPr lang="en-US" sz="2400"/>
                        <a:t>Examples</a:t>
                      </a:r>
                      <a:endParaRPr sz="2400"/>
                    </a:p>
                  </a:txBody>
                  <a:tcPr marL="91450" marR="91450" marT="45725" marB="45725"/>
                </a:tc>
                <a:extLst>
                  <a:ext uri="{0D108BD9-81ED-4DB2-BD59-A6C34878D82A}">
                    <a16:rowId xmlns:a16="http://schemas.microsoft.com/office/drawing/2014/main" val="10000"/>
                  </a:ext>
                </a:extLst>
              </a:tr>
              <a:tr h="660300">
                <a:tc>
                  <a:txBody>
                    <a:bodyPr/>
                    <a:lstStyle/>
                    <a:p>
                      <a:pPr marL="0" marR="0" lvl="0" indent="0" algn="l" rtl="0">
                        <a:spcBef>
                          <a:spcPts val="0"/>
                        </a:spcBef>
                        <a:spcAft>
                          <a:spcPts val="0"/>
                        </a:spcAft>
                        <a:buNone/>
                      </a:pPr>
                      <a:r>
                        <a:rPr lang="en-US" sz="2400"/>
                        <a:t>sp</a:t>
                      </a:r>
                      <a:endParaRPr sz="2400"/>
                    </a:p>
                  </a:txBody>
                  <a:tcPr marL="91450" marR="91450" marT="45725" marB="45725"/>
                </a:tc>
                <a:tc>
                  <a:txBody>
                    <a:bodyPr/>
                    <a:lstStyle/>
                    <a:p>
                      <a:pPr marL="0" marR="0" lvl="0" indent="0" algn="l" rtl="0">
                        <a:spcBef>
                          <a:spcPts val="0"/>
                        </a:spcBef>
                        <a:spcAft>
                          <a:spcPts val="0"/>
                        </a:spcAft>
                        <a:buNone/>
                      </a:pPr>
                      <a:r>
                        <a:rPr lang="en-US" sz="2400"/>
                        <a:t>spelling</a:t>
                      </a:r>
                      <a:endParaRPr sz="2400"/>
                    </a:p>
                  </a:txBody>
                  <a:tcPr marL="91450" marR="91450" marT="45725" marB="45725"/>
                </a:tc>
                <a:tc>
                  <a:txBody>
                    <a:bodyPr/>
                    <a:lstStyle/>
                    <a:p>
                      <a:pPr marL="0" marR="0" lvl="0" indent="0" algn="l" rtl="0">
                        <a:spcBef>
                          <a:spcPts val="0"/>
                        </a:spcBef>
                        <a:spcAft>
                          <a:spcPts val="0"/>
                        </a:spcAft>
                        <a:buNone/>
                      </a:pPr>
                      <a:r>
                        <a:rPr lang="en-US" sz="2400"/>
                        <a:t>My mum dose the laundry -&gt; sp</a:t>
                      </a:r>
                      <a:endParaRPr sz="2400"/>
                    </a:p>
                  </a:txBody>
                  <a:tcPr marL="91450" marR="91450" marT="45725" marB="45725"/>
                </a:tc>
                <a:extLst>
                  <a:ext uri="{0D108BD9-81ED-4DB2-BD59-A6C34878D82A}">
                    <a16:rowId xmlns:a16="http://schemas.microsoft.com/office/drawing/2014/main" val="10001"/>
                  </a:ext>
                </a:extLst>
              </a:tr>
              <a:tr h="660300">
                <a:tc>
                  <a:txBody>
                    <a:bodyPr/>
                    <a:lstStyle/>
                    <a:p>
                      <a:pPr marL="0" marR="0" lvl="0" indent="0" algn="l" rtl="0">
                        <a:spcBef>
                          <a:spcPts val="0"/>
                        </a:spcBef>
                        <a:spcAft>
                          <a:spcPts val="0"/>
                        </a:spcAft>
                        <a:buNone/>
                      </a:pPr>
                      <a:r>
                        <a:rPr lang="en-US" sz="2400"/>
                        <a:t>T</a:t>
                      </a:r>
                      <a:endParaRPr sz="2400"/>
                    </a:p>
                  </a:txBody>
                  <a:tcPr marL="91450" marR="91450" marT="45725" marB="45725"/>
                </a:tc>
                <a:tc>
                  <a:txBody>
                    <a:bodyPr/>
                    <a:lstStyle/>
                    <a:p>
                      <a:pPr marL="0" marR="0" lvl="0" indent="0" algn="l" rtl="0">
                        <a:spcBef>
                          <a:spcPts val="0"/>
                        </a:spcBef>
                        <a:spcAft>
                          <a:spcPts val="0"/>
                        </a:spcAft>
                        <a:buNone/>
                      </a:pPr>
                      <a:r>
                        <a:rPr lang="en-US" sz="2400"/>
                        <a:t>tense</a:t>
                      </a:r>
                      <a:endParaRPr sz="2400"/>
                    </a:p>
                  </a:txBody>
                  <a:tcPr marL="91450" marR="91450" marT="45725" marB="45725"/>
                </a:tc>
                <a:tc>
                  <a:txBody>
                    <a:bodyPr/>
                    <a:lstStyle/>
                    <a:p>
                      <a:pPr marL="0" marR="0" lvl="0" indent="0" algn="l" rtl="0">
                        <a:spcBef>
                          <a:spcPts val="0"/>
                        </a:spcBef>
                        <a:spcAft>
                          <a:spcPts val="0"/>
                        </a:spcAft>
                        <a:buNone/>
                      </a:pPr>
                      <a:r>
                        <a:rPr lang="en-US" sz="2400"/>
                        <a:t>I took out the rubbish everyday -&gt; T</a:t>
                      </a:r>
                      <a:endParaRPr sz="2400"/>
                    </a:p>
                  </a:txBody>
                  <a:tcPr marL="91450" marR="91450" marT="45725" marB="45725"/>
                </a:tc>
                <a:extLst>
                  <a:ext uri="{0D108BD9-81ED-4DB2-BD59-A6C34878D82A}">
                    <a16:rowId xmlns:a16="http://schemas.microsoft.com/office/drawing/2014/main" val="10002"/>
                  </a:ext>
                </a:extLst>
              </a:tr>
              <a:tr h="6603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r>
                        <a:rPr lang="en-US" sz="2400"/>
                        <a:t>word order</a:t>
                      </a:r>
                      <a:endParaRPr sz="2400"/>
                    </a:p>
                  </a:txBody>
                  <a:tcPr marL="91450" marR="91450" marT="45725" marB="45725"/>
                </a:tc>
                <a:tc>
                  <a:txBody>
                    <a:bodyPr/>
                    <a:lstStyle/>
                    <a:p>
                      <a:pPr marL="0" marR="0" lvl="0" indent="0" algn="l" rtl="0">
                        <a:spcBef>
                          <a:spcPts val="0"/>
                        </a:spcBef>
                        <a:spcAft>
                          <a:spcPts val="0"/>
                        </a:spcAft>
                        <a:buNone/>
                      </a:pPr>
                      <a:r>
                        <a:rPr lang="en-US" sz="2400"/>
                        <a:t>My brother is a boy responsible.</a:t>
                      </a:r>
                      <a:endParaRPr sz="2400"/>
                    </a:p>
                  </a:txBody>
                  <a:tcPr marL="91450" marR="91450" marT="45725" marB="45725"/>
                </a:tc>
                <a:extLst>
                  <a:ext uri="{0D108BD9-81ED-4DB2-BD59-A6C34878D82A}">
                    <a16:rowId xmlns:a16="http://schemas.microsoft.com/office/drawing/2014/main" val="10003"/>
                  </a:ext>
                </a:extLst>
              </a:tr>
              <a:tr h="6603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r>
                        <a:rPr lang="en-US" sz="2400"/>
                        <a:t>missing word</a:t>
                      </a:r>
                      <a:endParaRPr sz="2400"/>
                    </a:p>
                  </a:txBody>
                  <a:tcPr marL="91450" marR="91450" marT="45725" marB="45725"/>
                </a:tc>
                <a:tc>
                  <a:txBody>
                    <a:bodyPr/>
                    <a:lstStyle/>
                    <a:p>
                      <a:pPr marL="0" marR="0" lvl="0" indent="0" algn="l" rtl="0">
                        <a:spcBef>
                          <a:spcPts val="0"/>
                        </a:spcBef>
                        <a:spcAft>
                          <a:spcPts val="0"/>
                        </a:spcAft>
                        <a:buNone/>
                      </a:pPr>
                      <a:r>
                        <a:rPr lang="en-US" sz="2400"/>
                        <a:t>My mum does most    the cooking.</a:t>
                      </a:r>
                      <a:endParaRPr sz="2400"/>
                    </a:p>
                  </a:txBody>
                  <a:tcPr marL="91450" marR="91450" marT="45725" marB="45725"/>
                </a:tc>
                <a:extLst>
                  <a:ext uri="{0D108BD9-81ED-4DB2-BD59-A6C34878D82A}">
                    <a16:rowId xmlns:a16="http://schemas.microsoft.com/office/drawing/2014/main" val="10004"/>
                  </a:ext>
                </a:extLst>
              </a:tr>
              <a:tr h="660300">
                <a:tc>
                  <a:txBody>
                    <a:bodyPr/>
                    <a:lstStyle/>
                    <a:p>
                      <a:pPr marL="0" marR="0" lvl="0" indent="0" algn="l" rtl="0">
                        <a:spcBef>
                          <a:spcPts val="0"/>
                        </a:spcBef>
                        <a:spcAft>
                          <a:spcPts val="0"/>
                        </a:spcAft>
                        <a:buNone/>
                      </a:pPr>
                      <a:r>
                        <a:rPr lang="en-US" sz="2400"/>
                        <a:t>a A</a:t>
                      </a:r>
                      <a:endParaRPr sz="2400"/>
                    </a:p>
                  </a:txBody>
                  <a:tcPr marL="91450" marR="91450" marT="45725" marB="45725"/>
                </a:tc>
                <a:tc>
                  <a:txBody>
                    <a:bodyPr/>
                    <a:lstStyle/>
                    <a:p>
                      <a:pPr marL="0" marR="0" lvl="0" indent="0" algn="l" rtl="0">
                        <a:spcBef>
                          <a:spcPts val="0"/>
                        </a:spcBef>
                        <a:spcAft>
                          <a:spcPts val="0"/>
                        </a:spcAft>
                        <a:buNone/>
                      </a:pPr>
                      <a:r>
                        <a:rPr lang="en-US" sz="2400"/>
                        <a:t>capital letter</a:t>
                      </a:r>
                      <a:endParaRPr sz="2400"/>
                    </a:p>
                  </a:txBody>
                  <a:tcPr marL="91450" marR="91450" marT="45725" marB="45725"/>
                </a:tc>
                <a:tc>
                  <a:txBody>
                    <a:bodyPr/>
                    <a:lstStyle/>
                    <a:p>
                      <a:pPr marL="0" marR="0" lvl="0" indent="0" algn="l" rtl="0">
                        <a:spcBef>
                          <a:spcPts val="0"/>
                        </a:spcBef>
                        <a:spcAft>
                          <a:spcPts val="0"/>
                        </a:spcAft>
                        <a:buNone/>
                      </a:pPr>
                      <a:r>
                        <a:rPr lang="en-US" sz="2400"/>
                        <a:t>My sister and i take turns feeding the cat. -&gt; a A</a:t>
                      </a:r>
                      <a:endParaRPr sz="2400"/>
                    </a:p>
                  </a:txBody>
                  <a:tcPr marL="91450" marR="91450" marT="45725" marB="45725"/>
                </a:tc>
                <a:extLst>
                  <a:ext uri="{0D108BD9-81ED-4DB2-BD59-A6C34878D82A}">
                    <a16:rowId xmlns:a16="http://schemas.microsoft.com/office/drawing/2014/main" val="10005"/>
                  </a:ext>
                </a:extLst>
              </a:tr>
            </a:tbl>
          </a:graphicData>
        </a:graphic>
      </p:graphicFrame>
      <p:sp>
        <p:nvSpPr>
          <p:cNvPr id="494" name="Google Shape;494;p16"/>
          <p:cNvSpPr/>
          <p:nvPr/>
        </p:nvSpPr>
        <p:spPr>
          <a:xfrm>
            <a:off x="1818885" y="4271749"/>
            <a:ext cx="251467" cy="300251"/>
          </a:xfrm>
          <a:prstGeom prst="curvedLeftArrow">
            <a:avLst>
              <a:gd name="adj1" fmla="val 25000"/>
              <a:gd name="adj2" fmla="val 50000"/>
              <a:gd name="adj3" fmla="val 25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16"/>
          <p:cNvSpPr/>
          <p:nvPr/>
        </p:nvSpPr>
        <p:spPr>
          <a:xfrm>
            <a:off x="1818885" y="4872251"/>
            <a:ext cx="251467" cy="655093"/>
          </a:xfrm>
          <a:prstGeom prst="blockArc">
            <a:avLst>
              <a:gd name="adj1" fmla="val 10800000"/>
              <a:gd name="adj2" fmla="val 0"/>
              <a:gd name="adj3" fmla="val 25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16"/>
          <p:cNvSpPr/>
          <p:nvPr/>
        </p:nvSpPr>
        <p:spPr>
          <a:xfrm>
            <a:off x="9573087" y="4271748"/>
            <a:ext cx="251467" cy="300251"/>
          </a:xfrm>
          <a:prstGeom prst="curvedLeftArrow">
            <a:avLst>
              <a:gd name="adj1" fmla="val 25000"/>
              <a:gd name="adj2" fmla="val 50000"/>
              <a:gd name="adj3" fmla="val 25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97" name="Google Shape;497;p16"/>
          <p:cNvSpPr/>
          <p:nvPr/>
        </p:nvSpPr>
        <p:spPr>
          <a:xfrm>
            <a:off x="8003596" y="4872251"/>
            <a:ext cx="251467" cy="655093"/>
          </a:xfrm>
          <a:prstGeom prst="blockArc">
            <a:avLst>
              <a:gd name="adj1" fmla="val 10800000"/>
              <a:gd name="adj2" fmla="val 0"/>
              <a:gd name="adj3" fmla="val 25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3"/>
                                        </p:tgtEl>
                                        <p:attrNameLst>
                                          <p:attrName>style.visibility</p:attrName>
                                        </p:attrNameLst>
                                      </p:cBhvr>
                                      <p:to>
                                        <p:strVal val="visible"/>
                                      </p:to>
                                    </p:set>
                                    <p:animEffect transition="in" filter="fade">
                                      <p:cBhvr>
                                        <p:cTn id="7" dur="500"/>
                                        <p:tgtEl>
                                          <p:spTgt spid="493"/>
                                        </p:tgtEl>
                                      </p:cBhvr>
                                    </p:animEffect>
                                  </p:childTnLst>
                                </p:cTn>
                              </p:par>
                              <p:par>
                                <p:cTn id="8" presetID="1" presetClass="entr" presetSubtype="0" fill="hold" nodeType="withEffect">
                                  <p:stCondLst>
                                    <p:cond delay="0"/>
                                  </p:stCondLst>
                                  <p:childTnLst>
                                    <p:set>
                                      <p:cBhvr>
                                        <p:cTn id="9" dur="1" fill="hold">
                                          <p:stCondLst>
                                            <p:cond delay="0"/>
                                          </p:stCondLst>
                                        </p:cTn>
                                        <p:tgtEl>
                                          <p:spTgt spid="49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9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9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7"/>
          <p:cNvSpPr txBox="1"/>
          <p:nvPr/>
        </p:nvSpPr>
        <p:spPr>
          <a:xfrm>
            <a:off x="1466118" y="1138534"/>
            <a:ext cx="946573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26532"/>
                </a:solidFill>
                <a:latin typeface="Arial"/>
                <a:ea typeface="Arial"/>
                <a:cs typeface="Arial"/>
                <a:sym typeface="Arial"/>
              </a:rPr>
              <a:t>Class correction</a:t>
            </a:r>
            <a:endParaRPr sz="2400" b="1">
              <a:solidFill>
                <a:srgbClr val="F26532"/>
              </a:solidFill>
              <a:latin typeface="Arial"/>
              <a:ea typeface="Arial"/>
              <a:cs typeface="Arial"/>
              <a:sym typeface="Arial"/>
            </a:endParaRPr>
          </a:p>
        </p:txBody>
      </p:sp>
      <p:sp>
        <p:nvSpPr>
          <p:cNvPr id="503" name="Google Shape;503;p17"/>
          <p:cNvSpPr txBox="1"/>
          <p:nvPr/>
        </p:nvSpPr>
        <p:spPr>
          <a:xfrm>
            <a:off x="1783976" y="80809"/>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pic>
        <p:nvPicPr>
          <p:cNvPr id="504" name="Google Shape;504;p17"/>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505" name="Google Shape;505;p17"/>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POST WRITING</a:t>
            </a:r>
            <a:endParaRPr sz="3600" b="1">
              <a:solidFill>
                <a:schemeClr val="lt1"/>
              </a:solidFill>
              <a:latin typeface="Arial"/>
              <a:ea typeface="Arial"/>
              <a:cs typeface="Arial"/>
              <a:sym typeface="Arial"/>
            </a:endParaRPr>
          </a:p>
        </p:txBody>
      </p:sp>
      <p:sp>
        <p:nvSpPr>
          <p:cNvPr id="506" name="Google Shape;506;p17"/>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507" name="Google Shape;507;p17"/>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sz="4000" b="1">
              <a:solidFill>
                <a:schemeClr val="lt1"/>
              </a:solidFill>
              <a:latin typeface="Open Sans"/>
              <a:ea typeface="Open Sans"/>
              <a:cs typeface="Open Sans"/>
              <a:sym typeface="Open Sans"/>
            </a:endParaRPr>
          </a:p>
        </p:txBody>
      </p:sp>
      <p:sp>
        <p:nvSpPr>
          <p:cNvPr id="508" name="Google Shape;508;p17"/>
          <p:cNvSpPr/>
          <p:nvPr/>
        </p:nvSpPr>
        <p:spPr>
          <a:xfrm>
            <a:off x="963511" y="2078505"/>
            <a:ext cx="10432369" cy="35394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1">
                <a:solidFill>
                  <a:schemeClr val="dk1"/>
                </a:solidFill>
                <a:latin typeface="Calibri"/>
                <a:ea typeface="Calibri"/>
                <a:cs typeface="Calibri"/>
                <a:sym typeface="Calibri"/>
              </a:rPr>
              <a:t>Sample answer</a:t>
            </a:r>
            <a:r>
              <a:rPr lang="en-US"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3200">
                <a:solidFill>
                  <a:schemeClr val="dk1"/>
                </a:solidFill>
                <a:latin typeface="Calibri"/>
                <a:ea typeface="Calibri"/>
                <a:cs typeface="Calibri"/>
                <a:sym typeface="Calibri"/>
              </a:rPr>
              <a:t>Another way would be to plant more trees. For example, we can plants more green trees around the school and in the schoolyard. It reduces CO2 and makes the air we breathe in cleaner. Finally, we can set up more rubbish bins. For instance, we can put more bins in public places such as parks or bus stations. This makes the waste collection easier.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8"/>
                                        </p:tgtEl>
                                        <p:attrNameLst>
                                          <p:attrName>style.visibility</p:attrName>
                                        </p:attrNameLst>
                                      </p:cBhvr>
                                      <p:to>
                                        <p:strVal val="visible"/>
                                      </p:to>
                                    </p:set>
                                    <p:animEffect transition="in" filter="fade">
                                      <p:cBhvr>
                                        <p:cTn id="7" dur="5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8"/>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18"/>
          <p:cNvSpPr/>
          <p:nvPr/>
        </p:nvSpPr>
        <p:spPr>
          <a:xfrm>
            <a:off x="1457720" y="1435446"/>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515" name="Google Shape;515;p18"/>
          <p:cNvSpPr/>
          <p:nvPr/>
        </p:nvSpPr>
        <p:spPr>
          <a:xfrm>
            <a:off x="3115362" y="234951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516" name="Google Shape;516;p18"/>
          <p:cNvSpPr/>
          <p:nvPr/>
        </p:nvSpPr>
        <p:spPr>
          <a:xfrm>
            <a:off x="1421974" y="3518820"/>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517" name="Google Shape;517;p18"/>
          <p:cNvSpPr/>
          <p:nvPr/>
        </p:nvSpPr>
        <p:spPr>
          <a:xfrm>
            <a:off x="6512317" y="1400216"/>
            <a:ext cx="396532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518" name="Google Shape;518;p18"/>
          <p:cNvSpPr/>
          <p:nvPr/>
        </p:nvSpPr>
        <p:spPr>
          <a:xfrm>
            <a:off x="6513892" y="2310056"/>
            <a:ext cx="3962177" cy="625798"/>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sp>
        <p:nvSpPr>
          <p:cNvPr id="519" name="Google Shape;519;p18"/>
          <p:cNvSpPr/>
          <p:nvPr/>
        </p:nvSpPr>
        <p:spPr>
          <a:xfrm>
            <a:off x="6512318" y="3275469"/>
            <a:ext cx="3965330" cy="967520"/>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Fill in the blanks.</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Add two more suggestions to the paragraph.</a:t>
            </a:r>
            <a:endParaRPr sz="1800">
              <a:solidFill>
                <a:srgbClr val="006673"/>
              </a:solidFill>
              <a:latin typeface="Calibri"/>
              <a:ea typeface="Calibri"/>
              <a:cs typeface="Calibri"/>
              <a:sym typeface="Calibri"/>
            </a:endParaRPr>
          </a:p>
        </p:txBody>
      </p:sp>
      <p:cxnSp>
        <p:nvCxnSpPr>
          <p:cNvPr id="520" name="Google Shape;520;p18"/>
          <p:cNvCxnSpPr>
            <a:stCxn id="514" idx="3"/>
            <a:endCxn id="515" idx="0"/>
          </p:cNvCxnSpPr>
          <p:nvPr/>
        </p:nvCxnSpPr>
        <p:spPr>
          <a:xfrm>
            <a:off x="3341487" y="1763147"/>
            <a:ext cx="749100" cy="586500"/>
          </a:xfrm>
          <a:prstGeom prst="curvedConnector2">
            <a:avLst/>
          </a:prstGeom>
          <a:noFill/>
          <a:ln w="57150" cap="flat" cmpd="sng">
            <a:solidFill>
              <a:srgbClr val="006673"/>
            </a:solidFill>
            <a:prstDash val="solid"/>
            <a:miter lim="800000"/>
            <a:headEnd type="none" w="sm" len="sm"/>
            <a:tailEnd type="triangle" w="med" len="med"/>
          </a:ln>
        </p:spPr>
      </p:cxnSp>
      <p:cxnSp>
        <p:nvCxnSpPr>
          <p:cNvPr id="521" name="Google Shape;521;p18"/>
          <p:cNvCxnSpPr>
            <a:stCxn id="515" idx="1"/>
            <a:endCxn id="516" idx="0"/>
          </p:cNvCxnSpPr>
          <p:nvPr/>
        </p:nvCxnSpPr>
        <p:spPr>
          <a:xfrm flipH="1">
            <a:off x="2397462" y="2677212"/>
            <a:ext cx="717900" cy="841500"/>
          </a:xfrm>
          <a:prstGeom prst="curvedConnector2">
            <a:avLst/>
          </a:prstGeom>
          <a:noFill/>
          <a:ln w="57150" cap="flat" cmpd="sng">
            <a:solidFill>
              <a:srgbClr val="006673"/>
            </a:solidFill>
            <a:prstDash val="solid"/>
            <a:miter lim="800000"/>
            <a:headEnd type="none" w="sm" len="sm"/>
            <a:tailEnd type="triangle" w="med" len="med"/>
          </a:ln>
        </p:spPr>
      </p:cxnSp>
      <p:cxnSp>
        <p:nvCxnSpPr>
          <p:cNvPr id="522" name="Google Shape;522;p18"/>
          <p:cNvCxnSpPr>
            <a:stCxn id="516" idx="3"/>
            <a:endCxn id="523" idx="0"/>
          </p:cNvCxnSpPr>
          <p:nvPr/>
        </p:nvCxnSpPr>
        <p:spPr>
          <a:xfrm>
            <a:off x="3372707" y="3873923"/>
            <a:ext cx="779100" cy="683400"/>
          </a:xfrm>
          <a:prstGeom prst="curvedConnector2">
            <a:avLst/>
          </a:prstGeom>
          <a:noFill/>
          <a:ln w="57150" cap="flat" cmpd="sng">
            <a:solidFill>
              <a:srgbClr val="006673"/>
            </a:solidFill>
            <a:prstDash val="solid"/>
            <a:miter lim="800000"/>
            <a:headEnd type="none" w="sm" len="sm"/>
            <a:tailEnd type="triangle" w="med" len="med"/>
          </a:ln>
        </p:spPr>
      </p:cxnSp>
      <p:sp>
        <p:nvSpPr>
          <p:cNvPr id="524" name="Google Shape;524;p18"/>
          <p:cNvSpPr/>
          <p:nvPr/>
        </p:nvSpPr>
        <p:spPr>
          <a:xfrm>
            <a:off x="1305840" y="5558167"/>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sp>
        <p:nvSpPr>
          <p:cNvPr id="525" name="Google Shape;525;p18"/>
          <p:cNvSpPr/>
          <p:nvPr/>
        </p:nvSpPr>
        <p:spPr>
          <a:xfrm>
            <a:off x="6510740" y="4582604"/>
            <a:ext cx="39653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Peer correction</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Class correction</a:t>
            </a:r>
            <a:endParaRPr sz="1800">
              <a:solidFill>
                <a:srgbClr val="006673"/>
              </a:solidFill>
              <a:latin typeface="Calibri"/>
              <a:ea typeface="Calibri"/>
              <a:cs typeface="Calibri"/>
              <a:sym typeface="Calibri"/>
            </a:endParaRPr>
          </a:p>
        </p:txBody>
      </p:sp>
      <p:sp>
        <p:nvSpPr>
          <p:cNvPr id="526" name="Google Shape;526;p18"/>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527" name="Google Shape;527;p18"/>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8" name="Google Shape;528;p18"/>
          <p:cNvSpPr/>
          <p:nvPr/>
        </p:nvSpPr>
        <p:spPr>
          <a:xfrm>
            <a:off x="5866318" y="361347"/>
            <a:ext cx="14029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sz="2400" b="1">
              <a:solidFill>
                <a:schemeClr val="lt1"/>
              </a:solidFill>
              <a:latin typeface="Arial"/>
              <a:ea typeface="Arial"/>
              <a:cs typeface="Arial"/>
              <a:sym typeface="Arial"/>
            </a:endParaRPr>
          </a:p>
        </p:txBody>
      </p:sp>
      <p:sp>
        <p:nvSpPr>
          <p:cNvPr id="523" name="Google Shape;523;p18"/>
          <p:cNvSpPr/>
          <p:nvPr/>
        </p:nvSpPr>
        <p:spPr>
          <a:xfrm>
            <a:off x="3176540" y="4557361"/>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POST-WRITING</a:t>
            </a:r>
            <a:endParaRPr sz="1800" b="1">
              <a:solidFill>
                <a:srgbClr val="006673"/>
              </a:solidFill>
              <a:latin typeface="Calibri"/>
              <a:ea typeface="Calibri"/>
              <a:cs typeface="Calibri"/>
              <a:sym typeface="Calibri"/>
            </a:endParaRPr>
          </a:p>
        </p:txBody>
      </p:sp>
      <p:sp>
        <p:nvSpPr>
          <p:cNvPr id="529" name="Google Shape;529;p18"/>
          <p:cNvSpPr/>
          <p:nvPr/>
        </p:nvSpPr>
        <p:spPr>
          <a:xfrm>
            <a:off x="6510739" y="5547258"/>
            <a:ext cx="39653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 work</a:t>
            </a:r>
            <a:endParaRPr sz="1800">
              <a:solidFill>
                <a:srgbClr val="006673"/>
              </a:solidFill>
              <a:latin typeface="Calibri"/>
              <a:ea typeface="Calibri"/>
              <a:cs typeface="Calibri"/>
              <a:sym typeface="Calibri"/>
            </a:endParaRPr>
          </a:p>
        </p:txBody>
      </p:sp>
      <p:cxnSp>
        <p:nvCxnSpPr>
          <p:cNvPr id="530" name="Google Shape;530;p18"/>
          <p:cNvCxnSpPr>
            <a:stCxn id="523" idx="1"/>
            <a:endCxn id="524" idx="0"/>
          </p:cNvCxnSpPr>
          <p:nvPr/>
        </p:nvCxnSpPr>
        <p:spPr>
          <a:xfrm flipH="1">
            <a:off x="2397440" y="4912464"/>
            <a:ext cx="779100" cy="645600"/>
          </a:xfrm>
          <a:prstGeom prst="curvedConnector2">
            <a:avLst/>
          </a:prstGeom>
          <a:noFill/>
          <a:ln w="57150" cap="flat" cmpd="sng">
            <a:solidFill>
              <a:srgbClr val="006673"/>
            </a:solidFill>
            <a:prstDash val="solid"/>
            <a:miter lim="800000"/>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p19"/>
          <p:cNvPicPr preferRelativeResize="0"/>
          <p:nvPr/>
        </p:nvPicPr>
        <p:blipFill rotWithShape="1">
          <a:blip r:embed="rId3">
            <a:alphaModFix/>
          </a:blip>
          <a:srcRect/>
          <a:stretch/>
        </p:blipFill>
        <p:spPr>
          <a:xfrm>
            <a:off x="0" y="-6686"/>
            <a:ext cx="12192000" cy="880278"/>
          </a:xfrm>
          <a:prstGeom prst="rect">
            <a:avLst/>
          </a:prstGeom>
          <a:noFill/>
          <a:ln>
            <a:noFill/>
          </a:ln>
        </p:spPr>
      </p:pic>
      <p:sp>
        <p:nvSpPr>
          <p:cNvPr id="536" name="Google Shape;536;p19"/>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537" name="Google Shape;537;p19"/>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538" name="Google Shape;538;p19"/>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539" name="Google Shape;539;p19"/>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Wrap-up</a:t>
            </a:r>
            <a:endParaRPr/>
          </a:p>
        </p:txBody>
      </p:sp>
      <p:sp>
        <p:nvSpPr>
          <p:cNvPr id="540" name="Google Shape;540;p19"/>
          <p:cNvSpPr txBox="1"/>
          <p:nvPr/>
        </p:nvSpPr>
        <p:spPr>
          <a:xfrm>
            <a:off x="1182920" y="1981203"/>
            <a:ext cx="10242207" cy="1754326"/>
          </a:xfrm>
          <a:prstGeom prst="rect">
            <a:avLst/>
          </a:prstGeom>
          <a:noFill/>
          <a:ln>
            <a:noFill/>
          </a:ln>
        </p:spPr>
        <p:txBody>
          <a:bodyPr spcFirstLastPara="1" wrap="square" lIns="91425" tIns="45700" rIns="91425" bIns="45700" anchor="t" anchorCtr="0">
            <a:spAutoFit/>
          </a:bodyPr>
          <a:lstStyle/>
          <a:p>
            <a:pPr marL="584200" marR="0" lvl="0" indent="-4572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Use lexical items related to the topic “Humans and the environment”;</a:t>
            </a:r>
            <a:endParaRPr/>
          </a:p>
          <a:p>
            <a:pPr marL="584200" marR="0" lvl="0" indent="-4572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Write about ways to improve the environment.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225168" y="2805341"/>
            <a:ext cx="4506662"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sp>
        <p:nvSpPr>
          <p:cNvPr id="97" name="Google Shape;97;p2"/>
          <p:cNvSpPr txBox="1"/>
          <p:nvPr/>
        </p:nvSpPr>
        <p:spPr>
          <a:xfrm>
            <a:off x="2506472" y="3708890"/>
            <a:ext cx="780338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FB7BD"/>
                </a:solidFill>
                <a:latin typeface="Calibri"/>
                <a:ea typeface="Calibri"/>
                <a:cs typeface="Calibri"/>
                <a:sym typeface="Calibri"/>
              </a:rPr>
              <a:t>Writing about suggestions for improving the environment</a:t>
            </a:r>
            <a:endParaRPr sz="4000" b="1">
              <a:solidFill>
                <a:srgbClr val="0FB7BD"/>
              </a:solidFill>
              <a:latin typeface="Calibri"/>
              <a:ea typeface="Calibri"/>
              <a:cs typeface="Calibri"/>
              <a:sym typeface="Calibri"/>
            </a:endParaRPr>
          </a:p>
        </p:txBody>
      </p:sp>
      <p:pic>
        <p:nvPicPr>
          <p:cNvPr id="98" name="Google Shape;98;p2"/>
          <p:cNvPicPr preferRelativeResize="0"/>
          <p:nvPr/>
        </p:nvPicPr>
        <p:blipFill rotWithShape="1">
          <a:blip r:embed="rId3">
            <a:alphaModFix/>
          </a:blip>
          <a:srcRect r="37480"/>
          <a:stretch/>
        </p:blipFill>
        <p:spPr>
          <a:xfrm>
            <a:off x="0" y="0"/>
            <a:ext cx="12192000" cy="2188296"/>
          </a:xfrm>
          <a:prstGeom prst="rect">
            <a:avLst/>
          </a:prstGeom>
          <a:noFill/>
          <a:ln>
            <a:noFill/>
          </a:ln>
        </p:spPr>
      </p:pic>
      <p:sp>
        <p:nvSpPr>
          <p:cNvPr id="99" name="Google Shape;99;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2</a:t>
            </a:r>
            <a:endParaRPr sz="6600" b="1">
              <a:solidFill>
                <a:schemeClr val="lt1"/>
              </a:solidFill>
              <a:latin typeface="Arial"/>
              <a:ea typeface="Arial"/>
              <a:cs typeface="Arial"/>
              <a:sym typeface="Arial"/>
            </a:endParaRPr>
          </a:p>
        </p:txBody>
      </p:sp>
      <p:sp>
        <p:nvSpPr>
          <p:cNvPr id="100" name="Google Shape;100;p2"/>
          <p:cNvSpPr txBox="1"/>
          <p:nvPr/>
        </p:nvSpPr>
        <p:spPr>
          <a:xfrm>
            <a:off x="3244104" y="716817"/>
            <a:ext cx="791157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HUMANS AND THE ENVIRONMENT</a:t>
            </a:r>
            <a:endParaRPr sz="3600">
              <a:solidFill>
                <a:schemeClr val="lt1"/>
              </a:solidFill>
              <a:latin typeface="Arial"/>
              <a:ea typeface="Arial"/>
              <a:cs typeface="Arial"/>
              <a:sym typeface="Arial"/>
            </a:endParaRPr>
          </a:p>
        </p:txBody>
      </p:sp>
      <p:sp>
        <p:nvSpPr>
          <p:cNvPr id="101" name="Google Shape;101;p2"/>
          <p:cNvSpPr txBox="1"/>
          <p:nvPr/>
        </p:nvSpPr>
        <p:spPr>
          <a:xfrm>
            <a:off x="5426503" y="2790736"/>
            <a:ext cx="41039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WRITING</a:t>
            </a:r>
            <a:endParaRPr sz="3200" b="1">
              <a:solidFill>
                <a:schemeClr val="lt1"/>
              </a:solidFill>
              <a:latin typeface="Arial"/>
              <a:ea typeface="Arial"/>
              <a:cs typeface="Arial"/>
              <a:sym typeface="Arial"/>
            </a:endParaRPr>
          </a:p>
        </p:txBody>
      </p:sp>
      <p:sp>
        <p:nvSpPr>
          <p:cNvPr id="102" name="Google Shape;102;p2"/>
          <p:cNvSpPr/>
          <p:nvPr/>
        </p:nvSpPr>
        <p:spPr>
          <a:xfrm>
            <a:off x="2167671" y="2805341"/>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txBox="1"/>
          <p:nvPr/>
        </p:nvSpPr>
        <p:spPr>
          <a:xfrm>
            <a:off x="2027861" y="2823227"/>
            <a:ext cx="32082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48DA4"/>
                </a:solidFill>
                <a:latin typeface="Bookman Old Style"/>
                <a:ea typeface="Bookman Old Style"/>
                <a:cs typeface="Bookman Old Style"/>
                <a:sym typeface="Bookman Old Style"/>
              </a:rPr>
              <a:t>LESSON 6</a:t>
            </a:r>
            <a:endParaRPr sz="3600">
              <a:solidFill>
                <a:srgbClr val="048DA4"/>
              </a:solidFill>
              <a:latin typeface="Bookman Old Style"/>
              <a:ea typeface="Bookman Old Style"/>
              <a:cs typeface="Bookman Old Style"/>
              <a:sym typeface="Bookman Old Styl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20"/>
          <p:cNvSpPr txBox="1"/>
          <p:nvPr/>
        </p:nvSpPr>
        <p:spPr>
          <a:xfrm>
            <a:off x="1399333" y="2055511"/>
            <a:ext cx="9066786" cy="1754326"/>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Write the full paragraph into your notebooks</a:t>
            </a:r>
            <a:endParaRPr/>
          </a:p>
          <a:p>
            <a:pPr marL="571500" marR="0" lvl="0" indent="-5715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Prepare for Communication and Culture lesson</a:t>
            </a:r>
            <a:endParaRPr/>
          </a:p>
        </p:txBody>
      </p:sp>
      <p:sp>
        <p:nvSpPr>
          <p:cNvPr id="546" name="Google Shape;546;p20"/>
          <p:cNvSpPr/>
          <p:nvPr/>
        </p:nvSpPr>
        <p:spPr>
          <a:xfrm>
            <a:off x="743871" y="111311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547" name="Google Shape;547;p20"/>
          <p:cNvSpPr txBox="1"/>
          <p:nvPr/>
        </p:nvSpPr>
        <p:spPr>
          <a:xfrm>
            <a:off x="774043" y="101746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548" name="Google Shape;548;p20"/>
          <p:cNvSpPr/>
          <p:nvPr/>
        </p:nvSpPr>
        <p:spPr>
          <a:xfrm>
            <a:off x="1399333" y="1093512"/>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pic>
        <p:nvPicPr>
          <p:cNvPr id="549" name="Google Shape;549;p20"/>
          <p:cNvPicPr preferRelativeResize="0"/>
          <p:nvPr/>
        </p:nvPicPr>
        <p:blipFill rotWithShape="1">
          <a:blip r:embed="rId3">
            <a:alphaModFix/>
          </a:blip>
          <a:srcRect/>
          <a:stretch/>
        </p:blipFill>
        <p:spPr>
          <a:xfrm>
            <a:off x="0" y="-6686"/>
            <a:ext cx="12192000" cy="880278"/>
          </a:xfrm>
          <a:prstGeom prst="rect">
            <a:avLst/>
          </a:prstGeom>
          <a:noFill/>
          <a:ln>
            <a:noFill/>
          </a:ln>
        </p:spPr>
      </p:pic>
      <p:sp>
        <p:nvSpPr>
          <p:cNvPr id="550" name="Google Shape;550;p20"/>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56" name="Google Shape;556;p2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57" name="Google Shape;557;p21"/>
          <p:cNvSpPr/>
          <p:nvPr/>
        </p:nvSpPr>
        <p:spPr>
          <a:xfrm>
            <a:off x="3157182" y="6121301"/>
            <a:ext cx="5877636" cy="584775"/>
          </a:xfrm>
          <a:prstGeom prst="rect">
            <a:avLst/>
          </a:prstGeom>
          <a:noFill/>
          <a:ln>
            <a:noFill/>
          </a:ln>
        </p:spPr>
        <p:txBody>
          <a:bodyPr spcFirstLastPara="1" wrap="square" lIns="91425" tIns="45700" rIns="91425" bIns="45700" anchor="t" anchorCtr="0">
            <a:spAutoFit/>
          </a:body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err="1">
                <a:solidFill>
                  <a:srgbClr val="FFFFFF"/>
                </a:solidFill>
                <a:latin typeface="Calibri" panose="020F0502020204030204" pitchFamily="34" charset="0"/>
              </a:rPr>
              <a:t>facebook.com</a:t>
            </a:r>
            <a:r>
              <a:rPr lang="en-US" sz="1600" b="1" i="1" dirty="0">
                <a:solidFill>
                  <a:srgbClr val="FFFFFF"/>
                </a:solidFill>
                <a:latin typeface="Calibri" panose="020F0502020204030204" pitchFamily="34" charset="0"/>
              </a:rPr>
              <a:t>/</a:t>
            </a:r>
            <a:r>
              <a:rPr lang="en-US" sz="1600" b="1" i="1">
                <a:solidFill>
                  <a:srgbClr val="FFFFFF"/>
                </a:solidFill>
                <a:latin typeface="Calibri" panose="020F0502020204030204" pitchFamily="34" charset="0"/>
              </a:rPr>
              <a:t>www.tienganhglobalsuccess.vn</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09" name="Google Shape;109;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Open Sans"/>
                <a:ea typeface="Open Sans"/>
                <a:cs typeface="Open Sans"/>
                <a:sym typeface="Open Sans"/>
              </a:rPr>
              <a:t>1</a:t>
            </a:r>
            <a:endParaRPr/>
          </a:p>
        </p:txBody>
      </p:sp>
      <p:sp>
        <p:nvSpPr>
          <p:cNvPr id="110" name="Google Shape;110;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Open Sans"/>
                <a:ea typeface="Open Sans"/>
                <a:cs typeface="Open Sans"/>
                <a:sym typeface="Open Sans"/>
              </a:rPr>
              <a:t>FAMILY LIFE</a:t>
            </a:r>
            <a:endParaRPr/>
          </a:p>
        </p:txBody>
      </p:sp>
      <p:sp>
        <p:nvSpPr>
          <p:cNvPr id="111" name="Google Shape;111;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1</a:t>
            </a:r>
            <a:endParaRPr/>
          </a:p>
        </p:txBody>
      </p:sp>
      <p:sp>
        <p:nvSpPr>
          <p:cNvPr id="112" name="Google Shape;112;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Family Life</a:t>
            </a:r>
            <a:endParaRPr/>
          </a:p>
        </p:txBody>
      </p:sp>
      <p:grpSp>
        <p:nvGrpSpPr>
          <p:cNvPr id="113" name="Google Shape;113;p3"/>
          <p:cNvGrpSpPr/>
          <p:nvPr/>
        </p:nvGrpSpPr>
        <p:grpSpPr>
          <a:xfrm>
            <a:off x="1119197" y="265737"/>
            <a:ext cx="6513725" cy="1548490"/>
            <a:chOff x="144635" y="1191561"/>
            <a:chExt cx="5167790" cy="1145834"/>
          </a:xfrm>
        </p:grpSpPr>
        <p:sp>
          <p:nvSpPr>
            <p:cNvPr id="114" name="Google Shape;114;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Arial"/>
                  <a:ea typeface="Arial"/>
                  <a:cs typeface="Arial"/>
                  <a:sym typeface="Arial"/>
                </a:rPr>
                <a:t>OBJECTIVES</a:t>
              </a:r>
              <a:endParaRPr/>
            </a:p>
          </p:txBody>
        </p:sp>
        <p:pic>
          <p:nvPicPr>
            <p:cNvPr id="116" name="Google Shape;116;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7" name="Google Shape;117;p3"/>
          <p:cNvSpPr txBox="1"/>
          <p:nvPr/>
        </p:nvSpPr>
        <p:spPr>
          <a:xfrm>
            <a:off x="1332749" y="2456257"/>
            <a:ext cx="9980199"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By the end of this lesson, students will be able to:</a:t>
            </a:r>
            <a:endParaRPr sz="36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600"/>
              <a:buFont typeface="Courier New"/>
              <a:buChar char="o"/>
            </a:pPr>
            <a:r>
              <a:rPr lang="en-US" sz="3600">
                <a:solidFill>
                  <a:schemeClr val="dk1"/>
                </a:solidFill>
                <a:latin typeface="Calibri"/>
                <a:ea typeface="Calibri"/>
                <a:cs typeface="Calibri"/>
                <a:sym typeface="Calibri"/>
              </a:rPr>
              <a:t>Use lexical items related to the topic </a:t>
            </a:r>
            <a:r>
              <a:rPr lang="en-US" sz="3600" i="1">
                <a:solidFill>
                  <a:schemeClr val="dk1"/>
                </a:solidFill>
                <a:latin typeface="Calibri"/>
                <a:ea typeface="Calibri"/>
                <a:cs typeface="Calibri"/>
                <a:sym typeface="Calibri"/>
              </a:rPr>
              <a:t>Humans and the environment</a:t>
            </a:r>
            <a:endParaRPr sz="3600" i="1">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600"/>
              <a:buFont typeface="Courier New"/>
              <a:buChar char="o"/>
            </a:pPr>
            <a:r>
              <a:rPr lang="en-US" sz="3600">
                <a:solidFill>
                  <a:schemeClr val="dk1"/>
                </a:solidFill>
                <a:latin typeface="Calibri"/>
                <a:ea typeface="Calibri"/>
                <a:cs typeface="Calibri"/>
                <a:sym typeface="Calibri"/>
              </a:rPr>
              <a:t>Write about ways to improve the environment</a:t>
            </a:r>
            <a:endParaRPr sz="3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4"/>
          <p:cNvSpPr/>
          <p:nvPr/>
        </p:nvSpPr>
        <p:spPr>
          <a:xfrm>
            <a:off x="1457720" y="1435446"/>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24" name="Google Shape;124;p4"/>
          <p:cNvSpPr/>
          <p:nvPr/>
        </p:nvSpPr>
        <p:spPr>
          <a:xfrm>
            <a:off x="3115362" y="234951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125" name="Google Shape;125;p4"/>
          <p:cNvSpPr/>
          <p:nvPr/>
        </p:nvSpPr>
        <p:spPr>
          <a:xfrm>
            <a:off x="1421974" y="3518820"/>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126" name="Google Shape;126;p4"/>
          <p:cNvSpPr/>
          <p:nvPr/>
        </p:nvSpPr>
        <p:spPr>
          <a:xfrm>
            <a:off x="6512317" y="1400216"/>
            <a:ext cx="396532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127" name="Google Shape;127;p4"/>
          <p:cNvSpPr/>
          <p:nvPr/>
        </p:nvSpPr>
        <p:spPr>
          <a:xfrm>
            <a:off x="6513892" y="2310056"/>
            <a:ext cx="3962177" cy="625798"/>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1: Match the suggestions.</a:t>
            </a:r>
            <a:endParaRPr sz="1800">
              <a:solidFill>
                <a:srgbClr val="006673"/>
              </a:solidFill>
              <a:latin typeface="Calibri"/>
              <a:ea typeface="Calibri"/>
              <a:cs typeface="Calibri"/>
              <a:sym typeface="Calibri"/>
            </a:endParaRPr>
          </a:p>
        </p:txBody>
      </p:sp>
      <p:sp>
        <p:nvSpPr>
          <p:cNvPr id="128" name="Google Shape;128;p4"/>
          <p:cNvSpPr/>
          <p:nvPr/>
        </p:nvSpPr>
        <p:spPr>
          <a:xfrm>
            <a:off x="6512318" y="3275469"/>
            <a:ext cx="3965330" cy="967520"/>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Fill in the blanks.</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Add two more suggestions to the paragraph.</a:t>
            </a:r>
            <a:endParaRPr sz="1800">
              <a:solidFill>
                <a:srgbClr val="006673"/>
              </a:solidFill>
              <a:latin typeface="Calibri"/>
              <a:ea typeface="Calibri"/>
              <a:cs typeface="Calibri"/>
              <a:sym typeface="Calibri"/>
            </a:endParaRPr>
          </a:p>
        </p:txBody>
      </p:sp>
      <p:cxnSp>
        <p:nvCxnSpPr>
          <p:cNvPr id="129" name="Google Shape;129;p4"/>
          <p:cNvCxnSpPr>
            <a:stCxn id="123" idx="3"/>
            <a:endCxn id="124" idx="0"/>
          </p:cNvCxnSpPr>
          <p:nvPr/>
        </p:nvCxnSpPr>
        <p:spPr>
          <a:xfrm>
            <a:off x="3341487" y="1763147"/>
            <a:ext cx="749100" cy="586500"/>
          </a:xfrm>
          <a:prstGeom prst="curvedConnector2">
            <a:avLst/>
          </a:prstGeom>
          <a:noFill/>
          <a:ln w="57150" cap="flat" cmpd="sng">
            <a:solidFill>
              <a:srgbClr val="006673"/>
            </a:solidFill>
            <a:prstDash val="solid"/>
            <a:miter lim="800000"/>
            <a:headEnd type="none" w="sm" len="sm"/>
            <a:tailEnd type="triangle" w="med" len="med"/>
          </a:ln>
        </p:spPr>
      </p:cxnSp>
      <p:cxnSp>
        <p:nvCxnSpPr>
          <p:cNvPr id="130" name="Google Shape;130;p4"/>
          <p:cNvCxnSpPr>
            <a:stCxn id="124" idx="1"/>
            <a:endCxn id="125" idx="0"/>
          </p:cNvCxnSpPr>
          <p:nvPr/>
        </p:nvCxnSpPr>
        <p:spPr>
          <a:xfrm flipH="1">
            <a:off x="2397462" y="2677212"/>
            <a:ext cx="717900" cy="841500"/>
          </a:xfrm>
          <a:prstGeom prst="curvedConnector2">
            <a:avLst/>
          </a:prstGeom>
          <a:noFill/>
          <a:ln w="57150" cap="flat" cmpd="sng">
            <a:solidFill>
              <a:srgbClr val="006673"/>
            </a:solidFill>
            <a:prstDash val="solid"/>
            <a:miter lim="800000"/>
            <a:headEnd type="none" w="sm" len="sm"/>
            <a:tailEnd type="triangle" w="med" len="med"/>
          </a:ln>
        </p:spPr>
      </p:cxnSp>
      <p:cxnSp>
        <p:nvCxnSpPr>
          <p:cNvPr id="131" name="Google Shape;131;p4"/>
          <p:cNvCxnSpPr>
            <a:stCxn id="125" idx="3"/>
            <a:endCxn id="132" idx="0"/>
          </p:cNvCxnSpPr>
          <p:nvPr/>
        </p:nvCxnSpPr>
        <p:spPr>
          <a:xfrm>
            <a:off x="3372707" y="3873923"/>
            <a:ext cx="779100" cy="683400"/>
          </a:xfrm>
          <a:prstGeom prst="curvedConnector2">
            <a:avLst/>
          </a:prstGeom>
          <a:noFill/>
          <a:ln w="57150" cap="flat" cmpd="sng">
            <a:solidFill>
              <a:srgbClr val="006673"/>
            </a:solidFill>
            <a:prstDash val="solid"/>
            <a:miter lim="800000"/>
            <a:headEnd type="none" w="sm" len="sm"/>
            <a:tailEnd type="triangle" w="med" len="med"/>
          </a:ln>
        </p:spPr>
      </p:cxnSp>
      <p:sp>
        <p:nvSpPr>
          <p:cNvPr id="133" name="Google Shape;133;p4"/>
          <p:cNvSpPr/>
          <p:nvPr/>
        </p:nvSpPr>
        <p:spPr>
          <a:xfrm>
            <a:off x="1305840" y="5558167"/>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sp>
        <p:nvSpPr>
          <p:cNvPr id="134" name="Google Shape;134;p4"/>
          <p:cNvSpPr/>
          <p:nvPr/>
        </p:nvSpPr>
        <p:spPr>
          <a:xfrm>
            <a:off x="6510740" y="4582604"/>
            <a:ext cx="39653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Peer correction</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Class correction</a:t>
            </a:r>
            <a:endParaRPr sz="1800">
              <a:solidFill>
                <a:srgbClr val="006673"/>
              </a:solidFill>
              <a:latin typeface="Calibri"/>
              <a:ea typeface="Calibri"/>
              <a:cs typeface="Calibri"/>
              <a:sym typeface="Calibri"/>
            </a:endParaRPr>
          </a:p>
        </p:txBody>
      </p:sp>
      <p:sp>
        <p:nvSpPr>
          <p:cNvPr id="135" name="Google Shape;135;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36" name="Google Shape;136;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4"/>
          <p:cNvSpPr/>
          <p:nvPr/>
        </p:nvSpPr>
        <p:spPr>
          <a:xfrm>
            <a:off x="5866318" y="361347"/>
            <a:ext cx="14029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sz="2400" b="1">
              <a:solidFill>
                <a:schemeClr val="lt1"/>
              </a:solidFill>
              <a:latin typeface="Arial"/>
              <a:ea typeface="Arial"/>
              <a:cs typeface="Arial"/>
              <a:sym typeface="Arial"/>
            </a:endParaRPr>
          </a:p>
        </p:txBody>
      </p:sp>
      <p:sp>
        <p:nvSpPr>
          <p:cNvPr id="132" name="Google Shape;132;p4"/>
          <p:cNvSpPr/>
          <p:nvPr/>
        </p:nvSpPr>
        <p:spPr>
          <a:xfrm>
            <a:off x="3176540" y="4557361"/>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POST-WRITING</a:t>
            </a:r>
            <a:endParaRPr sz="1800" b="1">
              <a:solidFill>
                <a:srgbClr val="006673"/>
              </a:solidFill>
              <a:latin typeface="Calibri"/>
              <a:ea typeface="Calibri"/>
              <a:cs typeface="Calibri"/>
              <a:sym typeface="Calibri"/>
            </a:endParaRPr>
          </a:p>
        </p:txBody>
      </p:sp>
      <p:sp>
        <p:nvSpPr>
          <p:cNvPr id="138" name="Google Shape;138;p4"/>
          <p:cNvSpPr/>
          <p:nvPr/>
        </p:nvSpPr>
        <p:spPr>
          <a:xfrm>
            <a:off x="6510739" y="5547258"/>
            <a:ext cx="39653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 work</a:t>
            </a:r>
            <a:endParaRPr sz="1800">
              <a:solidFill>
                <a:srgbClr val="006673"/>
              </a:solidFill>
              <a:latin typeface="Calibri"/>
              <a:ea typeface="Calibri"/>
              <a:cs typeface="Calibri"/>
              <a:sym typeface="Calibri"/>
            </a:endParaRPr>
          </a:p>
        </p:txBody>
      </p:sp>
      <p:cxnSp>
        <p:nvCxnSpPr>
          <p:cNvPr id="139" name="Google Shape;139;p4"/>
          <p:cNvCxnSpPr>
            <a:stCxn id="132" idx="1"/>
            <a:endCxn id="133" idx="0"/>
          </p:cNvCxnSpPr>
          <p:nvPr/>
        </p:nvCxnSpPr>
        <p:spPr>
          <a:xfrm flipH="1">
            <a:off x="2397440" y="4912464"/>
            <a:ext cx="779100" cy="645600"/>
          </a:xfrm>
          <a:prstGeom prst="curvedConnector2">
            <a:avLst/>
          </a:prstGeom>
          <a:noFill/>
          <a:ln w="57150" cap="flat" cmpd="sng">
            <a:solidFill>
              <a:srgbClr val="006673"/>
            </a:solidFill>
            <a:prstDash val="solid"/>
            <a:miter lim="800000"/>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5"/>
          <p:cNvSpPr/>
          <p:nvPr/>
        </p:nvSpPr>
        <p:spPr>
          <a:xfrm>
            <a:off x="1457720" y="1435446"/>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46" name="Google Shape;146;p5"/>
          <p:cNvSpPr/>
          <p:nvPr/>
        </p:nvSpPr>
        <p:spPr>
          <a:xfrm>
            <a:off x="6512317" y="1400216"/>
            <a:ext cx="396532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Wheel of fortune</a:t>
            </a:r>
            <a:endParaRPr sz="1800">
              <a:solidFill>
                <a:srgbClr val="006673"/>
              </a:solidFill>
              <a:latin typeface="Calibri"/>
              <a:ea typeface="Calibri"/>
              <a:cs typeface="Calibri"/>
              <a:sym typeface="Calibri"/>
            </a:endParaRPr>
          </a:p>
        </p:txBody>
      </p:sp>
      <p:sp>
        <p:nvSpPr>
          <p:cNvPr id="147" name="Google Shape;147;p5"/>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48" name="Google Shape;148;p5"/>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5"/>
          <p:cNvSpPr/>
          <p:nvPr/>
        </p:nvSpPr>
        <p:spPr>
          <a:xfrm>
            <a:off x="5866318" y="361347"/>
            <a:ext cx="14029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sz="2400" b="1">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6"/>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6" name="Google Shape;156;p6"/>
          <p:cNvSpPr txBox="1"/>
          <p:nvPr/>
        </p:nvSpPr>
        <p:spPr>
          <a:xfrm>
            <a:off x="3249637" y="1075280"/>
            <a:ext cx="528945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0FB7BD"/>
                </a:solidFill>
                <a:latin typeface="Calibri"/>
                <a:ea typeface="Calibri"/>
                <a:cs typeface="Calibri"/>
                <a:sym typeface="Calibri"/>
              </a:rPr>
              <a:t>The wheel of fortune</a:t>
            </a:r>
            <a:endParaRPr sz="4000" b="1">
              <a:solidFill>
                <a:srgbClr val="0FB7BD"/>
              </a:solidFill>
              <a:latin typeface="Calibri"/>
              <a:ea typeface="Calibri"/>
              <a:cs typeface="Calibri"/>
              <a:sym typeface="Calibri"/>
            </a:endParaRPr>
          </a:p>
        </p:txBody>
      </p:sp>
      <p:sp>
        <p:nvSpPr>
          <p:cNvPr id="157" name="Google Shape;157;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sp>
        <p:nvSpPr>
          <p:cNvPr id="158" name="Google Shape;158;p6"/>
          <p:cNvSpPr/>
          <p:nvPr/>
        </p:nvSpPr>
        <p:spPr>
          <a:xfrm>
            <a:off x="342541" y="1916256"/>
            <a:ext cx="5533045" cy="3108543"/>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highlight>
                  <a:srgbClr val="FFFFFF"/>
                </a:highlight>
                <a:latin typeface="Calibri"/>
                <a:ea typeface="Calibri"/>
                <a:cs typeface="Calibri"/>
                <a:sym typeface="Calibri"/>
              </a:rPr>
              <a:t>Two teams</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highlight>
                  <a:srgbClr val="FFFFFF"/>
                </a:highlight>
                <a:latin typeface="Calibri"/>
                <a:ea typeface="Calibri"/>
                <a:cs typeface="Calibri"/>
                <a:sym typeface="Calibri"/>
              </a:rPr>
              <a:t>Read the clues, spin the wheel, and guess the individual letters until you can guess the whole word</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highlight>
                  <a:srgbClr val="FFFFFF"/>
                </a:highlight>
                <a:latin typeface="Calibri"/>
                <a:ea typeface="Calibri"/>
                <a:cs typeface="Calibri"/>
                <a:sym typeface="Calibri"/>
              </a:rPr>
              <a:t>You can guess the whole word at any time.</a:t>
            </a:r>
            <a:endParaRPr/>
          </a:p>
        </p:txBody>
      </p:sp>
      <p:grpSp>
        <p:nvGrpSpPr>
          <p:cNvPr id="159" name="Google Shape;159;p6"/>
          <p:cNvGrpSpPr/>
          <p:nvPr/>
        </p:nvGrpSpPr>
        <p:grpSpPr>
          <a:xfrm>
            <a:off x="6659589" y="2799471"/>
            <a:ext cx="4188718" cy="3905482"/>
            <a:chOff x="3884220" y="1997612"/>
            <a:chExt cx="4431578" cy="4408488"/>
          </a:xfrm>
        </p:grpSpPr>
        <p:grpSp>
          <p:nvGrpSpPr>
            <p:cNvPr id="160" name="Google Shape;160;p6"/>
            <p:cNvGrpSpPr/>
            <p:nvPr/>
          </p:nvGrpSpPr>
          <p:grpSpPr>
            <a:xfrm>
              <a:off x="3892872" y="1997612"/>
              <a:ext cx="4413250" cy="4408488"/>
              <a:chOff x="3889376" y="1914526"/>
              <a:chExt cx="4413250" cy="4408488"/>
            </a:xfrm>
          </p:grpSpPr>
          <p:sp>
            <p:nvSpPr>
              <p:cNvPr id="161" name="Google Shape;161;p6"/>
              <p:cNvSpPr/>
              <p:nvPr/>
            </p:nvSpPr>
            <p:spPr>
              <a:xfrm>
                <a:off x="6096001" y="1914526"/>
                <a:ext cx="1560513" cy="2203450"/>
              </a:xfrm>
              <a:custGeom>
                <a:avLst/>
                <a:gdLst/>
                <a:ahLst/>
                <a:cxnLst/>
                <a:rect l="l" t="t" r="r" b="b"/>
                <a:pathLst>
                  <a:path w="3053" h="4316" extrusionOk="0">
                    <a:moveTo>
                      <a:pt x="0" y="0"/>
                    </a:moveTo>
                    <a:cubicBezTo>
                      <a:pt x="1145" y="0"/>
                      <a:pt x="2243" y="455"/>
                      <a:pt x="3053" y="1264"/>
                    </a:cubicBezTo>
                    <a:lnTo>
                      <a:pt x="0" y="4316"/>
                    </a:lnTo>
                    <a:lnTo>
                      <a:pt x="0" y="0"/>
                    </a:lnTo>
                    <a:close/>
                  </a:path>
                </a:pathLst>
              </a:custGeom>
              <a:solidFill>
                <a:srgbClr val="5B9BD5"/>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6"/>
              <p:cNvSpPr/>
              <p:nvPr/>
            </p:nvSpPr>
            <p:spPr>
              <a:xfrm>
                <a:off x="6096001" y="1914526"/>
                <a:ext cx="1560513" cy="2203450"/>
              </a:xfrm>
              <a:custGeom>
                <a:avLst/>
                <a:gdLst/>
                <a:ahLst/>
                <a:cxnLst/>
                <a:rect l="l" t="t" r="r" b="b"/>
                <a:pathLst>
                  <a:path w="3053" h="4316" extrusionOk="0">
                    <a:moveTo>
                      <a:pt x="0" y="0"/>
                    </a:moveTo>
                    <a:cubicBezTo>
                      <a:pt x="1145" y="0"/>
                      <a:pt x="2243" y="455"/>
                      <a:pt x="3053" y="1264"/>
                    </a:cubicBezTo>
                    <a:lnTo>
                      <a:pt x="0" y="4316"/>
                    </a:lnTo>
                    <a:lnTo>
                      <a:pt x="0"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6"/>
              <p:cNvSpPr/>
              <p:nvPr/>
            </p:nvSpPr>
            <p:spPr>
              <a:xfrm>
                <a:off x="6096001" y="2559051"/>
                <a:ext cx="2206625" cy="1558925"/>
              </a:xfrm>
              <a:custGeom>
                <a:avLst/>
                <a:gdLst/>
                <a:ahLst/>
                <a:cxnLst/>
                <a:rect l="l" t="t" r="r" b="b"/>
                <a:pathLst>
                  <a:path w="4317" h="3052" extrusionOk="0">
                    <a:moveTo>
                      <a:pt x="3053" y="0"/>
                    </a:moveTo>
                    <a:cubicBezTo>
                      <a:pt x="3862" y="810"/>
                      <a:pt x="4317" y="1908"/>
                      <a:pt x="4317" y="3052"/>
                    </a:cubicBezTo>
                    <a:lnTo>
                      <a:pt x="0" y="3052"/>
                    </a:lnTo>
                    <a:lnTo>
                      <a:pt x="3053" y="0"/>
                    </a:lnTo>
                    <a:close/>
                  </a:path>
                </a:pathLst>
              </a:custGeom>
              <a:solidFill>
                <a:srgbClr val="ED7D3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6"/>
              <p:cNvSpPr/>
              <p:nvPr/>
            </p:nvSpPr>
            <p:spPr>
              <a:xfrm>
                <a:off x="6096001" y="2559051"/>
                <a:ext cx="2206625" cy="1558925"/>
              </a:xfrm>
              <a:custGeom>
                <a:avLst/>
                <a:gdLst/>
                <a:ahLst/>
                <a:cxnLst/>
                <a:rect l="l" t="t" r="r" b="b"/>
                <a:pathLst>
                  <a:path w="4317" h="3052" extrusionOk="0">
                    <a:moveTo>
                      <a:pt x="3053" y="0"/>
                    </a:moveTo>
                    <a:cubicBezTo>
                      <a:pt x="3862" y="810"/>
                      <a:pt x="4317" y="1908"/>
                      <a:pt x="4317" y="3052"/>
                    </a:cubicBezTo>
                    <a:lnTo>
                      <a:pt x="0" y="3052"/>
                    </a:lnTo>
                    <a:lnTo>
                      <a:pt x="3053"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6"/>
              <p:cNvSpPr/>
              <p:nvPr/>
            </p:nvSpPr>
            <p:spPr>
              <a:xfrm>
                <a:off x="6096001" y="4117976"/>
                <a:ext cx="2206625" cy="1558925"/>
              </a:xfrm>
              <a:custGeom>
                <a:avLst/>
                <a:gdLst/>
                <a:ahLst/>
                <a:cxnLst/>
                <a:rect l="l" t="t" r="r" b="b"/>
                <a:pathLst>
                  <a:path w="4317" h="3053" extrusionOk="0">
                    <a:moveTo>
                      <a:pt x="4317" y="0"/>
                    </a:moveTo>
                    <a:cubicBezTo>
                      <a:pt x="4317" y="1145"/>
                      <a:pt x="3862" y="2243"/>
                      <a:pt x="3053" y="3053"/>
                    </a:cubicBezTo>
                    <a:lnTo>
                      <a:pt x="0" y="0"/>
                    </a:lnTo>
                    <a:lnTo>
                      <a:pt x="4317" y="0"/>
                    </a:lnTo>
                    <a:close/>
                  </a:path>
                </a:pathLst>
              </a:cu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6"/>
              <p:cNvSpPr/>
              <p:nvPr/>
            </p:nvSpPr>
            <p:spPr>
              <a:xfrm>
                <a:off x="6096001" y="4117976"/>
                <a:ext cx="2206625" cy="1558925"/>
              </a:xfrm>
              <a:custGeom>
                <a:avLst/>
                <a:gdLst/>
                <a:ahLst/>
                <a:cxnLst/>
                <a:rect l="l" t="t" r="r" b="b"/>
                <a:pathLst>
                  <a:path w="4317" h="3053" extrusionOk="0">
                    <a:moveTo>
                      <a:pt x="4317" y="0"/>
                    </a:moveTo>
                    <a:cubicBezTo>
                      <a:pt x="4317" y="1145"/>
                      <a:pt x="3862" y="2243"/>
                      <a:pt x="3053" y="3053"/>
                    </a:cubicBezTo>
                    <a:lnTo>
                      <a:pt x="0" y="0"/>
                    </a:lnTo>
                    <a:lnTo>
                      <a:pt x="4317"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6"/>
              <p:cNvSpPr/>
              <p:nvPr/>
            </p:nvSpPr>
            <p:spPr>
              <a:xfrm>
                <a:off x="6096001" y="4117976"/>
                <a:ext cx="1560513" cy="2205038"/>
              </a:xfrm>
              <a:custGeom>
                <a:avLst/>
                <a:gdLst/>
                <a:ahLst/>
                <a:cxnLst/>
                <a:rect l="l" t="t" r="r" b="b"/>
                <a:pathLst>
                  <a:path w="3053" h="4317" extrusionOk="0">
                    <a:moveTo>
                      <a:pt x="3053" y="3053"/>
                    </a:moveTo>
                    <a:cubicBezTo>
                      <a:pt x="2243" y="3862"/>
                      <a:pt x="1145" y="4317"/>
                      <a:pt x="0" y="4317"/>
                    </a:cubicBezTo>
                    <a:lnTo>
                      <a:pt x="0" y="0"/>
                    </a:lnTo>
                    <a:lnTo>
                      <a:pt x="3053" y="3053"/>
                    </a:lnTo>
                    <a:close/>
                  </a:path>
                </a:pathLst>
              </a:custGeom>
              <a:solidFill>
                <a:srgbClr val="FFC000"/>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6"/>
              <p:cNvSpPr/>
              <p:nvPr/>
            </p:nvSpPr>
            <p:spPr>
              <a:xfrm>
                <a:off x="6096001" y="4117976"/>
                <a:ext cx="1560513" cy="2205038"/>
              </a:xfrm>
              <a:custGeom>
                <a:avLst/>
                <a:gdLst/>
                <a:ahLst/>
                <a:cxnLst/>
                <a:rect l="l" t="t" r="r" b="b"/>
                <a:pathLst>
                  <a:path w="3053" h="4317" extrusionOk="0">
                    <a:moveTo>
                      <a:pt x="3053" y="3053"/>
                    </a:moveTo>
                    <a:cubicBezTo>
                      <a:pt x="2243" y="3862"/>
                      <a:pt x="1145" y="4317"/>
                      <a:pt x="0" y="4317"/>
                    </a:cubicBezTo>
                    <a:lnTo>
                      <a:pt x="0" y="0"/>
                    </a:lnTo>
                    <a:lnTo>
                      <a:pt x="3053" y="3053"/>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6"/>
              <p:cNvSpPr/>
              <p:nvPr/>
            </p:nvSpPr>
            <p:spPr>
              <a:xfrm>
                <a:off x="4535488" y="4117976"/>
                <a:ext cx="1560513" cy="2205038"/>
              </a:xfrm>
              <a:custGeom>
                <a:avLst/>
                <a:gdLst/>
                <a:ahLst/>
                <a:cxnLst/>
                <a:rect l="l" t="t" r="r" b="b"/>
                <a:pathLst>
                  <a:path w="3052" h="4317" extrusionOk="0">
                    <a:moveTo>
                      <a:pt x="3052" y="4317"/>
                    </a:moveTo>
                    <a:cubicBezTo>
                      <a:pt x="1908" y="4317"/>
                      <a:pt x="810" y="3862"/>
                      <a:pt x="0" y="3053"/>
                    </a:cubicBezTo>
                    <a:lnTo>
                      <a:pt x="3052" y="0"/>
                    </a:lnTo>
                    <a:lnTo>
                      <a:pt x="3052" y="4317"/>
                    </a:lnTo>
                    <a:close/>
                  </a:path>
                </a:pathLst>
              </a:custGeom>
              <a:solidFill>
                <a:srgbClr val="4472C4"/>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6"/>
              <p:cNvSpPr/>
              <p:nvPr/>
            </p:nvSpPr>
            <p:spPr>
              <a:xfrm>
                <a:off x="4535488" y="4117976"/>
                <a:ext cx="1560513" cy="2205038"/>
              </a:xfrm>
              <a:custGeom>
                <a:avLst/>
                <a:gdLst/>
                <a:ahLst/>
                <a:cxnLst/>
                <a:rect l="l" t="t" r="r" b="b"/>
                <a:pathLst>
                  <a:path w="3052" h="4317" extrusionOk="0">
                    <a:moveTo>
                      <a:pt x="3052" y="4317"/>
                    </a:moveTo>
                    <a:cubicBezTo>
                      <a:pt x="1908" y="4317"/>
                      <a:pt x="810" y="3862"/>
                      <a:pt x="0" y="3053"/>
                    </a:cubicBezTo>
                    <a:lnTo>
                      <a:pt x="3052" y="0"/>
                    </a:lnTo>
                    <a:lnTo>
                      <a:pt x="3052" y="4317"/>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6"/>
              <p:cNvSpPr/>
              <p:nvPr/>
            </p:nvSpPr>
            <p:spPr>
              <a:xfrm>
                <a:off x="3889376" y="4117976"/>
                <a:ext cx="2206625" cy="1558925"/>
              </a:xfrm>
              <a:custGeom>
                <a:avLst/>
                <a:gdLst/>
                <a:ahLst/>
                <a:cxnLst/>
                <a:rect l="l" t="t" r="r" b="b"/>
                <a:pathLst>
                  <a:path w="4316" h="3053" extrusionOk="0">
                    <a:moveTo>
                      <a:pt x="1264" y="3053"/>
                    </a:moveTo>
                    <a:cubicBezTo>
                      <a:pt x="455" y="2243"/>
                      <a:pt x="0" y="1145"/>
                      <a:pt x="0" y="0"/>
                    </a:cubicBezTo>
                    <a:lnTo>
                      <a:pt x="4316" y="0"/>
                    </a:lnTo>
                    <a:lnTo>
                      <a:pt x="1264" y="3053"/>
                    </a:lnTo>
                    <a:close/>
                  </a:path>
                </a:pathLst>
              </a:custGeom>
              <a:solidFill>
                <a:srgbClr val="70AD47"/>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6"/>
              <p:cNvSpPr/>
              <p:nvPr/>
            </p:nvSpPr>
            <p:spPr>
              <a:xfrm>
                <a:off x="3889376" y="4117976"/>
                <a:ext cx="2206625" cy="1558925"/>
              </a:xfrm>
              <a:custGeom>
                <a:avLst/>
                <a:gdLst/>
                <a:ahLst/>
                <a:cxnLst/>
                <a:rect l="l" t="t" r="r" b="b"/>
                <a:pathLst>
                  <a:path w="4316" h="3053" extrusionOk="0">
                    <a:moveTo>
                      <a:pt x="1264" y="3053"/>
                    </a:moveTo>
                    <a:cubicBezTo>
                      <a:pt x="455" y="2243"/>
                      <a:pt x="0" y="1145"/>
                      <a:pt x="0" y="0"/>
                    </a:cubicBezTo>
                    <a:lnTo>
                      <a:pt x="4316" y="0"/>
                    </a:lnTo>
                    <a:lnTo>
                      <a:pt x="1264" y="3053"/>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6"/>
              <p:cNvSpPr/>
              <p:nvPr/>
            </p:nvSpPr>
            <p:spPr>
              <a:xfrm>
                <a:off x="3889376" y="2559051"/>
                <a:ext cx="2206625" cy="1558925"/>
              </a:xfrm>
              <a:custGeom>
                <a:avLst/>
                <a:gdLst/>
                <a:ahLst/>
                <a:cxnLst/>
                <a:rect l="l" t="t" r="r" b="b"/>
                <a:pathLst>
                  <a:path w="4316" h="3052" extrusionOk="0">
                    <a:moveTo>
                      <a:pt x="0" y="3052"/>
                    </a:moveTo>
                    <a:cubicBezTo>
                      <a:pt x="0" y="1908"/>
                      <a:pt x="455" y="810"/>
                      <a:pt x="1264" y="0"/>
                    </a:cubicBezTo>
                    <a:lnTo>
                      <a:pt x="4316" y="3052"/>
                    </a:lnTo>
                    <a:lnTo>
                      <a:pt x="0" y="3052"/>
                    </a:lnTo>
                    <a:close/>
                  </a:path>
                </a:pathLst>
              </a:custGeom>
              <a:solidFill>
                <a:srgbClr val="255E9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6"/>
              <p:cNvSpPr/>
              <p:nvPr/>
            </p:nvSpPr>
            <p:spPr>
              <a:xfrm>
                <a:off x="3889376" y="2559051"/>
                <a:ext cx="2206625" cy="1558925"/>
              </a:xfrm>
              <a:custGeom>
                <a:avLst/>
                <a:gdLst/>
                <a:ahLst/>
                <a:cxnLst/>
                <a:rect l="l" t="t" r="r" b="b"/>
                <a:pathLst>
                  <a:path w="4316" h="3052" extrusionOk="0">
                    <a:moveTo>
                      <a:pt x="0" y="3052"/>
                    </a:moveTo>
                    <a:cubicBezTo>
                      <a:pt x="0" y="1908"/>
                      <a:pt x="455" y="810"/>
                      <a:pt x="1264" y="0"/>
                    </a:cubicBezTo>
                    <a:lnTo>
                      <a:pt x="4316" y="3052"/>
                    </a:lnTo>
                    <a:lnTo>
                      <a:pt x="0" y="3052"/>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6"/>
              <p:cNvSpPr/>
              <p:nvPr/>
            </p:nvSpPr>
            <p:spPr>
              <a:xfrm>
                <a:off x="4535488" y="1914526"/>
                <a:ext cx="1560513" cy="2203450"/>
              </a:xfrm>
              <a:custGeom>
                <a:avLst/>
                <a:gdLst/>
                <a:ahLst/>
                <a:cxnLst/>
                <a:rect l="l" t="t" r="r" b="b"/>
                <a:pathLst>
                  <a:path w="3052" h="4316" extrusionOk="0">
                    <a:moveTo>
                      <a:pt x="0" y="1264"/>
                    </a:moveTo>
                    <a:cubicBezTo>
                      <a:pt x="810" y="455"/>
                      <a:pt x="1908" y="0"/>
                      <a:pt x="3052" y="0"/>
                    </a:cubicBezTo>
                    <a:lnTo>
                      <a:pt x="3052" y="4316"/>
                    </a:lnTo>
                    <a:lnTo>
                      <a:pt x="0" y="1264"/>
                    </a:lnTo>
                    <a:close/>
                  </a:path>
                </a:pathLst>
              </a:custGeom>
              <a:solidFill>
                <a:srgbClr val="9E480E"/>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6"/>
              <p:cNvSpPr/>
              <p:nvPr/>
            </p:nvSpPr>
            <p:spPr>
              <a:xfrm>
                <a:off x="4535488" y="1914526"/>
                <a:ext cx="1560513" cy="2203450"/>
              </a:xfrm>
              <a:custGeom>
                <a:avLst/>
                <a:gdLst/>
                <a:ahLst/>
                <a:cxnLst/>
                <a:rect l="l" t="t" r="r" b="b"/>
                <a:pathLst>
                  <a:path w="3052" h="4316" extrusionOk="0">
                    <a:moveTo>
                      <a:pt x="0" y="1264"/>
                    </a:moveTo>
                    <a:cubicBezTo>
                      <a:pt x="810" y="455"/>
                      <a:pt x="1908" y="0"/>
                      <a:pt x="3052" y="0"/>
                    </a:cubicBezTo>
                    <a:lnTo>
                      <a:pt x="3052" y="4316"/>
                    </a:lnTo>
                    <a:lnTo>
                      <a:pt x="0" y="1264"/>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7" name="Google Shape;177;p6"/>
            <p:cNvSpPr txBox="1"/>
            <p:nvPr/>
          </p:nvSpPr>
          <p:spPr>
            <a:xfrm rot="1501782">
              <a:off x="6368205" y="2076916"/>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400</a:t>
              </a:r>
              <a:endParaRPr sz="4000" b="1">
                <a:solidFill>
                  <a:srgbClr val="F7CAAC"/>
                </a:solidFill>
                <a:latin typeface="Calibri"/>
                <a:ea typeface="Calibri"/>
                <a:cs typeface="Calibri"/>
                <a:sym typeface="Calibri"/>
              </a:endParaRPr>
            </a:p>
          </p:txBody>
        </p:sp>
        <p:sp>
          <p:nvSpPr>
            <p:cNvPr id="178" name="Google Shape;178;p6"/>
            <p:cNvSpPr txBox="1"/>
            <p:nvPr/>
          </p:nvSpPr>
          <p:spPr>
            <a:xfrm rot="3593535">
              <a:off x="6991240" y="2833986"/>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350</a:t>
              </a:r>
              <a:endParaRPr sz="4000" b="1">
                <a:solidFill>
                  <a:srgbClr val="F7CAAC"/>
                </a:solidFill>
                <a:latin typeface="Calibri"/>
                <a:ea typeface="Calibri"/>
                <a:cs typeface="Calibri"/>
                <a:sym typeface="Calibri"/>
              </a:endParaRPr>
            </a:p>
          </p:txBody>
        </p:sp>
        <p:sp>
          <p:nvSpPr>
            <p:cNvPr id="179" name="Google Shape;179;p6"/>
            <p:cNvSpPr txBox="1"/>
            <p:nvPr/>
          </p:nvSpPr>
          <p:spPr>
            <a:xfrm rot="6848987">
              <a:off x="6819731" y="3833834"/>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300</a:t>
              </a:r>
              <a:endParaRPr sz="4000" b="1">
                <a:solidFill>
                  <a:srgbClr val="F7CAAC"/>
                </a:solidFill>
                <a:latin typeface="Calibri"/>
                <a:ea typeface="Calibri"/>
                <a:cs typeface="Calibri"/>
                <a:sym typeface="Calibri"/>
              </a:endParaRPr>
            </a:p>
          </p:txBody>
        </p:sp>
        <p:sp>
          <p:nvSpPr>
            <p:cNvPr id="180" name="Google Shape;180;p6"/>
            <p:cNvSpPr txBox="1"/>
            <p:nvPr/>
          </p:nvSpPr>
          <p:spPr>
            <a:xfrm rot="-1498285">
              <a:off x="5323491" y="2056730"/>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250</a:t>
              </a:r>
              <a:endParaRPr sz="4000" b="1">
                <a:solidFill>
                  <a:srgbClr val="F7CAAC"/>
                </a:solidFill>
                <a:latin typeface="Calibri"/>
                <a:ea typeface="Calibri"/>
                <a:cs typeface="Calibri"/>
                <a:sym typeface="Calibri"/>
              </a:endParaRPr>
            </a:p>
          </p:txBody>
        </p:sp>
        <p:sp>
          <p:nvSpPr>
            <p:cNvPr id="181" name="Google Shape;181;p6"/>
            <p:cNvSpPr txBox="1"/>
            <p:nvPr/>
          </p:nvSpPr>
          <p:spPr>
            <a:xfrm rot="-4424757">
              <a:off x="4616772" y="2687687"/>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200</a:t>
              </a:r>
              <a:endParaRPr sz="4000" b="1">
                <a:solidFill>
                  <a:srgbClr val="F7CAAC"/>
                </a:solidFill>
                <a:latin typeface="Calibri"/>
                <a:ea typeface="Calibri"/>
                <a:cs typeface="Calibri"/>
                <a:sym typeface="Calibri"/>
              </a:endParaRPr>
            </a:p>
          </p:txBody>
        </p:sp>
        <p:sp>
          <p:nvSpPr>
            <p:cNvPr id="182" name="Google Shape;182;p6"/>
            <p:cNvSpPr txBox="1"/>
            <p:nvPr/>
          </p:nvSpPr>
          <p:spPr>
            <a:xfrm rot="-7007828">
              <a:off x="4571913" y="3639220"/>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1</a:t>
              </a:r>
              <a:endParaRPr/>
            </a:p>
            <a:p>
              <a:pPr marL="0" marR="0" lvl="0" indent="0" algn="l" rtl="0">
                <a:spcBef>
                  <a:spcPts val="0"/>
                </a:spcBef>
                <a:spcAft>
                  <a:spcPts val="0"/>
                </a:spcAft>
                <a:buNone/>
              </a:pPr>
              <a:r>
                <a:rPr lang="en-US" sz="4000" b="1">
                  <a:solidFill>
                    <a:srgbClr val="F7CAAC"/>
                  </a:solidFill>
                  <a:latin typeface="Calibri"/>
                  <a:ea typeface="Calibri"/>
                  <a:cs typeface="Calibri"/>
                  <a:sym typeface="Calibri"/>
                </a:rPr>
                <a:t>00</a:t>
              </a:r>
              <a:endParaRPr sz="4000" b="1">
                <a:solidFill>
                  <a:srgbClr val="F7CAAC"/>
                </a:solidFill>
                <a:latin typeface="Calibri"/>
                <a:ea typeface="Calibri"/>
                <a:cs typeface="Calibri"/>
                <a:sym typeface="Calibri"/>
              </a:endParaRPr>
            </a:p>
          </p:txBody>
        </p:sp>
        <p:sp>
          <p:nvSpPr>
            <p:cNvPr id="183" name="Google Shape;183;p6"/>
            <p:cNvSpPr txBox="1"/>
            <p:nvPr/>
          </p:nvSpPr>
          <p:spPr>
            <a:xfrm rot="-9057696">
              <a:off x="5010967" y="5169330"/>
              <a:ext cx="100754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7CAAC"/>
                  </a:solidFill>
                  <a:latin typeface="Calibri"/>
                  <a:ea typeface="Calibri"/>
                  <a:cs typeface="Calibri"/>
                  <a:sym typeface="Calibri"/>
                </a:rPr>
                <a:t>LOSE TURN</a:t>
              </a:r>
              <a:endParaRPr sz="2400" b="1">
                <a:solidFill>
                  <a:srgbClr val="F7CAAC"/>
                </a:solidFill>
                <a:latin typeface="Calibri"/>
                <a:ea typeface="Calibri"/>
                <a:cs typeface="Calibri"/>
                <a:sym typeface="Calibri"/>
              </a:endParaRPr>
            </a:p>
          </p:txBody>
        </p:sp>
        <p:sp>
          <p:nvSpPr>
            <p:cNvPr id="184" name="Google Shape;184;p6"/>
            <p:cNvSpPr txBox="1"/>
            <p:nvPr/>
          </p:nvSpPr>
          <p:spPr>
            <a:xfrm rot="9531515">
              <a:off x="6321524" y="4816955"/>
              <a:ext cx="48281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50</a:t>
              </a:r>
              <a:endParaRPr sz="4000" b="1">
                <a:solidFill>
                  <a:srgbClr val="F7CAAC"/>
                </a:solidFill>
                <a:latin typeface="Calibri"/>
                <a:ea typeface="Calibri"/>
                <a:cs typeface="Calibri"/>
                <a:sym typeface="Calibri"/>
              </a:endParaRPr>
            </a:p>
          </p:txBody>
        </p:sp>
      </p:grpSp>
      <p:sp>
        <p:nvSpPr>
          <p:cNvPr id="185" name="Google Shape;185;p6"/>
          <p:cNvSpPr/>
          <p:nvPr/>
        </p:nvSpPr>
        <p:spPr>
          <a:xfrm>
            <a:off x="10782046" y="4365542"/>
            <a:ext cx="849298" cy="456528"/>
          </a:xfrm>
          <a:prstGeom prst="lef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500"/>
                                        <p:tgtEl>
                                          <p:spTgt spid="1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gtEl>
                                        <p:attrNameLst>
                                          <p:attrName>style.visibility</p:attrName>
                                        </p:attrNameLst>
                                      </p:cBhvr>
                                      <p:to>
                                        <p:strVal val="visible"/>
                                      </p:to>
                                    </p:set>
                                    <p:animEffect transition="in" filter="fade">
                                      <p:cBhvr>
                                        <p:cTn id="17" dur="1000"/>
                                        <p:tgtEl>
                                          <p:spTgt spid="159"/>
                                        </p:tgtEl>
                                      </p:cBhvr>
                                    </p:animEffect>
                                  </p:childTnLst>
                                </p:cTn>
                              </p:par>
                              <p:par>
                                <p:cTn id="18" presetID="10" presetClass="entr" presetSubtype="0" fill="hold" nodeType="withEffect">
                                  <p:stCondLst>
                                    <p:cond delay="0"/>
                                  </p:stCondLst>
                                  <p:childTnLst>
                                    <p:set>
                                      <p:cBhvr>
                                        <p:cTn id="19" dur="1" fill="hold">
                                          <p:stCondLst>
                                            <p:cond delay="0"/>
                                          </p:stCondLst>
                                        </p:cTn>
                                        <p:tgtEl>
                                          <p:spTgt spid="185"/>
                                        </p:tgtEl>
                                        <p:attrNameLst>
                                          <p:attrName>style.visibility</p:attrName>
                                        </p:attrNameLst>
                                      </p:cBhvr>
                                      <p:to>
                                        <p:strVal val="visible"/>
                                      </p:to>
                                    </p:set>
                                    <p:animEffect transition="in" filter="fade">
                                      <p:cBhvr>
                                        <p:cTn id="20"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7"/>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92" name="Google Shape;192;p7"/>
          <p:cNvSpPr txBox="1"/>
          <p:nvPr/>
        </p:nvSpPr>
        <p:spPr>
          <a:xfrm>
            <a:off x="3249637" y="1075280"/>
            <a:ext cx="528945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0FB7BD"/>
                </a:solidFill>
                <a:latin typeface="Calibri"/>
                <a:ea typeface="Calibri"/>
                <a:cs typeface="Calibri"/>
                <a:sym typeface="Calibri"/>
              </a:rPr>
              <a:t>The wheel of fortune</a:t>
            </a:r>
            <a:endParaRPr sz="4000" b="1">
              <a:solidFill>
                <a:srgbClr val="0FB7BD"/>
              </a:solidFill>
              <a:latin typeface="Calibri"/>
              <a:ea typeface="Calibri"/>
              <a:cs typeface="Calibri"/>
              <a:sym typeface="Calibri"/>
            </a:endParaRPr>
          </a:p>
        </p:txBody>
      </p:sp>
      <p:sp>
        <p:nvSpPr>
          <p:cNvPr id="193" name="Google Shape;193;p7"/>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sp>
        <p:nvSpPr>
          <p:cNvPr id="194" name="Google Shape;194;p7"/>
          <p:cNvSpPr/>
          <p:nvPr/>
        </p:nvSpPr>
        <p:spPr>
          <a:xfrm>
            <a:off x="365760" y="2025748"/>
            <a:ext cx="1730326" cy="633046"/>
          </a:xfrm>
          <a:prstGeom prst="homePlate">
            <a:avLst>
              <a:gd name="adj"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ROUND 1</a:t>
            </a:r>
            <a:endParaRPr sz="2400" b="1">
              <a:solidFill>
                <a:schemeClr val="lt1"/>
              </a:solidFill>
              <a:latin typeface="Calibri"/>
              <a:ea typeface="Calibri"/>
              <a:cs typeface="Calibri"/>
              <a:sym typeface="Calibri"/>
            </a:endParaRPr>
          </a:p>
        </p:txBody>
      </p:sp>
      <p:sp>
        <p:nvSpPr>
          <p:cNvPr id="195" name="Google Shape;195;p7"/>
          <p:cNvSpPr/>
          <p:nvPr/>
        </p:nvSpPr>
        <p:spPr>
          <a:xfrm>
            <a:off x="2391508"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7"/>
          <p:cNvSpPr/>
          <p:nvPr/>
        </p:nvSpPr>
        <p:spPr>
          <a:xfrm>
            <a:off x="3052690"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7"/>
          <p:cNvSpPr/>
          <p:nvPr/>
        </p:nvSpPr>
        <p:spPr>
          <a:xfrm>
            <a:off x="3727940"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7"/>
          <p:cNvSpPr/>
          <p:nvPr/>
        </p:nvSpPr>
        <p:spPr>
          <a:xfrm>
            <a:off x="4389122"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7"/>
          <p:cNvSpPr/>
          <p:nvPr/>
        </p:nvSpPr>
        <p:spPr>
          <a:xfrm>
            <a:off x="5050304"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7"/>
          <p:cNvSpPr/>
          <p:nvPr/>
        </p:nvSpPr>
        <p:spPr>
          <a:xfrm>
            <a:off x="5711486"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7"/>
          <p:cNvSpPr/>
          <p:nvPr/>
        </p:nvSpPr>
        <p:spPr>
          <a:xfrm>
            <a:off x="6372668"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7"/>
          <p:cNvSpPr/>
          <p:nvPr/>
        </p:nvSpPr>
        <p:spPr>
          <a:xfrm>
            <a:off x="7033850"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7"/>
          <p:cNvSpPr/>
          <p:nvPr/>
        </p:nvSpPr>
        <p:spPr>
          <a:xfrm>
            <a:off x="7695033"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7"/>
          <p:cNvSpPr/>
          <p:nvPr/>
        </p:nvSpPr>
        <p:spPr>
          <a:xfrm>
            <a:off x="8356214"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7"/>
          <p:cNvSpPr/>
          <p:nvPr/>
        </p:nvSpPr>
        <p:spPr>
          <a:xfrm>
            <a:off x="9017396"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7"/>
          <p:cNvSpPr/>
          <p:nvPr/>
        </p:nvSpPr>
        <p:spPr>
          <a:xfrm>
            <a:off x="2391508"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E</a:t>
            </a:r>
            <a:endParaRPr sz="2400" b="1">
              <a:solidFill>
                <a:schemeClr val="dk1"/>
              </a:solidFill>
              <a:latin typeface="Calibri"/>
              <a:ea typeface="Calibri"/>
              <a:cs typeface="Calibri"/>
              <a:sym typeface="Calibri"/>
            </a:endParaRPr>
          </a:p>
        </p:txBody>
      </p:sp>
      <p:sp>
        <p:nvSpPr>
          <p:cNvPr id="207" name="Google Shape;207;p7"/>
          <p:cNvSpPr/>
          <p:nvPr/>
        </p:nvSpPr>
        <p:spPr>
          <a:xfrm>
            <a:off x="3066757"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N</a:t>
            </a:r>
            <a:endParaRPr sz="2400" b="1">
              <a:solidFill>
                <a:schemeClr val="dk1"/>
              </a:solidFill>
              <a:latin typeface="Calibri"/>
              <a:ea typeface="Calibri"/>
              <a:cs typeface="Calibri"/>
              <a:sym typeface="Calibri"/>
            </a:endParaRPr>
          </a:p>
        </p:txBody>
      </p:sp>
      <p:sp>
        <p:nvSpPr>
          <p:cNvPr id="208" name="Google Shape;208;p7"/>
          <p:cNvSpPr/>
          <p:nvPr/>
        </p:nvSpPr>
        <p:spPr>
          <a:xfrm>
            <a:off x="3727938"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V</a:t>
            </a:r>
            <a:endParaRPr sz="2400" b="1">
              <a:solidFill>
                <a:schemeClr val="dk1"/>
              </a:solidFill>
              <a:latin typeface="Calibri"/>
              <a:ea typeface="Calibri"/>
              <a:cs typeface="Calibri"/>
              <a:sym typeface="Calibri"/>
            </a:endParaRPr>
          </a:p>
        </p:txBody>
      </p:sp>
      <p:sp>
        <p:nvSpPr>
          <p:cNvPr id="209" name="Google Shape;209;p7"/>
          <p:cNvSpPr/>
          <p:nvPr/>
        </p:nvSpPr>
        <p:spPr>
          <a:xfrm>
            <a:off x="4403190"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I</a:t>
            </a:r>
            <a:endParaRPr sz="2400" b="1">
              <a:solidFill>
                <a:schemeClr val="dk1"/>
              </a:solidFill>
              <a:latin typeface="Calibri"/>
              <a:ea typeface="Calibri"/>
              <a:cs typeface="Calibri"/>
              <a:sym typeface="Calibri"/>
            </a:endParaRPr>
          </a:p>
        </p:txBody>
      </p:sp>
      <p:sp>
        <p:nvSpPr>
          <p:cNvPr id="210" name="Google Shape;210;p7"/>
          <p:cNvSpPr/>
          <p:nvPr/>
        </p:nvSpPr>
        <p:spPr>
          <a:xfrm>
            <a:off x="5078440"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R</a:t>
            </a:r>
            <a:endParaRPr sz="2400" b="1">
              <a:solidFill>
                <a:schemeClr val="dk1"/>
              </a:solidFill>
              <a:latin typeface="Calibri"/>
              <a:ea typeface="Calibri"/>
              <a:cs typeface="Calibri"/>
              <a:sym typeface="Calibri"/>
            </a:endParaRPr>
          </a:p>
        </p:txBody>
      </p:sp>
      <p:sp>
        <p:nvSpPr>
          <p:cNvPr id="211" name="Google Shape;211;p7"/>
          <p:cNvSpPr/>
          <p:nvPr/>
        </p:nvSpPr>
        <p:spPr>
          <a:xfrm>
            <a:off x="5739622"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O</a:t>
            </a:r>
            <a:endParaRPr sz="2400" b="1">
              <a:solidFill>
                <a:schemeClr val="dk1"/>
              </a:solidFill>
              <a:latin typeface="Calibri"/>
              <a:ea typeface="Calibri"/>
              <a:cs typeface="Calibri"/>
              <a:sym typeface="Calibri"/>
            </a:endParaRPr>
          </a:p>
        </p:txBody>
      </p:sp>
      <p:sp>
        <p:nvSpPr>
          <p:cNvPr id="212" name="Google Shape;212;p7"/>
          <p:cNvSpPr/>
          <p:nvPr/>
        </p:nvSpPr>
        <p:spPr>
          <a:xfrm>
            <a:off x="6400803"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N</a:t>
            </a:r>
            <a:endParaRPr sz="2400" b="1">
              <a:solidFill>
                <a:schemeClr val="dk1"/>
              </a:solidFill>
              <a:latin typeface="Calibri"/>
              <a:ea typeface="Calibri"/>
              <a:cs typeface="Calibri"/>
              <a:sym typeface="Calibri"/>
            </a:endParaRPr>
          </a:p>
        </p:txBody>
      </p:sp>
      <p:sp>
        <p:nvSpPr>
          <p:cNvPr id="213" name="Google Shape;213;p7"/>
          <p:cNvSpPr/>
          <p:nvPr/>
        </p:nvSpPr>
        <p:spPr>
          <a:xfrm>
            <a:off x="7047918"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M</a:t>
            </a:r>
            <a:endParaRPr sz="2400" b="1">
              <a:solidFill>
                <a:schemeClr val="dk1"/>
              </a:solidFill>
              <a:latin typeface="Calibri"/>
              <a:ea typeface="Calibri"/>
              <a:cs typeface="Calibri"/>
              <a:sym typeface="Calibri"/>
            </a:endParaRPr>
          </a:p>
        </p:txBody>
      </p:sp>
      <p:sp>
        <p:nvSpPr>
          <p:cNvPr id="214" name="Google Shape;214;p7"/>
          <p:cNvSpPr/>
          <p:nvPr/>
        </p:nvSpPr>
        <p:spPr>
          <a:xfrm>
            <a:off x="7695031"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E</a:t>
            </a:r>
            <a:endParaRPr sz="2400" b="1">
              <a:solidFill>
                <a:schemeClr val="dk1"/>
              </a:solidFill>
              <a:latin typeface="Calibri"/>
              <a:ea typeface="Calibri"/>
              <a:cs typeface="Calibri"/>
              <a:sym typeface="Calibri"/>
            </a:endParaRPr>
          </a:p>
        </p:txBody>
      </p:sp>
      <p:sp>
        <p:nvSpPr>
          <p:cNvPr id="215" name="Google Shape;215;p7"/>
          <p:cNvSpPr/>
          <p:nvPr/>
        </p:nvSpPr>
        <p:spPr>
          <a:xfrm>
            <a:off x="8356214" y="20257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N</a:t>
            </a:r>
            <a:endParaRPr sz="2400" b="1">
              <a:solidFill>
                <a:schemeClr val="dk1"/>
              </a:solidFill>
              <a:latin typeface="Calibri"/>
              <a:ea typeface="Calibri"/>
              <a:cs typeface="Calibri"/>
              <a:sym typeface="Calibri"/>
            </a:endParaRPr>
          </a:p>
        </p:txBody>
      </p:sp>
      <p:sp>
        <p:nvSpPr>
          <p:cNvPr id="216" name="Google Shape;216;p7"/>
          <p:cNvSpPr/>
          <p:nvPr/>
        </p:nvSpPr>
        <p:spPr>
          <a:xfrm>
            <a:off x="9017396"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T</a:t>
            </a:r>
            <a:endParaRPr sz="2400" b="1">
              <a:solidFill>
                <a:schemeClr val="dk1"/>
              </a:solidFill>
              <a:latin typeface="Calibri"/>
              <a:ea typeface="Calibri"/>
              <a:cs typeface="Calibri"/>
              <a:sym typeface="Calibri"/>
            </a:endParaRPr>
          </a:p>
        </p:txBody>
      </p:sp>
      <p:sp>
        <p:nvSpPr>
          <p:cNvPr id="217" name="Google Shape;217;p7"/>
          <p:cNvSpPr/>
          <p:nvPr/>
        </p:nvSpPr>
        <p:spPr>
          <a:xfrm>
            <a:off x="365760" y="2985474"/>
            <a:ext cx="5373862"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highlight>
                  <a:srgbClr val="FFFFFF"/>
                </a:highlight>
                <a:latin typeface="Calibri"/>
                <a:ea typeface="Calibri"/>
                <a:cs typeface="Calibri"/>
                <a:sym typeface="Calibri"/>
              </a:rPr>
              <a:t>The conditions in which a person, animal or plant lives or operates or in which an activity takes place</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(11 letters)</a:t>
            </a:r>
            <a:endParaRPr sz="2800">
              <a:solidFill>
                <a:schemeClr val="dk1"/>
              </a:solidFill>
              <a:latin typeface="Calibri"/>
              <a:ea typeface="Calibri"/>
              <a:cs typeface="Calibri"/>
              <a:sym typeface="Calibri"/>
            </a:endParaRPr>
          </a:p>
        </p:txBody>
      </p:sp>
      <p:sp>
        <p:nvSpPr>
          <p:cNvPr id="218" name="Google Shape;218;p7"/>
          <p:cNvSpPr/>
          <p:nvPr/>
        </p:nvSpPr>
        <p:spPr>
          <a:xfrm>
            <a:off x="2391508"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7"/>
          <p:cNvSpPr/>
          <p:nvPr/>
        </p:nvSpPr>
        <p:spPr>
          <a:xfrm>
            <a:off x="3052690"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7"/>
          <p:cNvSpPr/>
          <p:nvPr/>
        </p:nvSpPr>
        <p:spPr>
          <a:xfrm>
            <a:off x="3727940"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7"/>
          <p:cNvSpPr/>
          <p:nvPr/>
        </p:nvSpPr>
        <p:spPr>
          <a:xfrm>
            <a:off x="4389122"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7"/>
          <p:cNvSpPr/>
          <p:nvPr/>
        </p:nvSpPr>
        <p:spPr>
          <a:xfrm>
            <a:off x="5050304"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7"/>
          <p:cNvSpPr/>
          <p:nvPr/>
        </p:nvSpPr>
        <p:spPr>
          <a:xfrm>
            <a:off x="5711486"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7"/>
          <p:cNvSpPr/>
          <p:nvPr/>
        </p:nvSpPr>
        <p:spPr>
          <a:xfrm>
            <a:off x="6372668"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7"/>
          <p:cNvSpPr/>
          <p:nvPr/>
        </p:nvSpPr>
        <p:spPr>
          <a:xfrm>
            <a:off x="7033850"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7"/>
          <p:cNvSpPr/>
          <p:nvPr/>
        </p:nvSpPr>
        <p:spPr>
          <a:xfrm>
            <a:off x="7695033"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7"/>
          <p:cNvSpPr/>
          <p:nvPr/>
        </p:nvSpPr>
        <p:spPr>
          <a:xfrm>
            <a:off x="8356214"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7"/>
          <p:cNvSpPr/>
          <p:nvPr/>
        </p:nvSpPr>
        <p:spPr>
          <a:xfrm>
            <a:off x="9017396"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7"/>
          <p:cNvSpPr/>
          <p:nvPr/>
        </p:nvSpPr>
        <p:spPr>
          <a:xfrm>
            <a:off x="2391508"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E</a:t>
            </a:r>
            <a:endParaRPr sz="2400" b="1">
              <a:solidFill>
                <a:schemeClr val="dk1"/>
              </a:solidFill>
              <a:latin typeface="Calibri"/>
              <a:ea typeface="Calibri"/>
              <a:cs typeface="Calibri"/>
              <a:sym typeface="Calibri"/>
            </a:endParaRPr>
          </a:p>
        </p:txBody>
      </p:sp>
      <p:sp>
        <p:nvSpPr>
          <p:cNvPr id="230" name="Google Shape;230;p7"/>
          <p:cNvSpPr/>
          <p:nvPr/>
        </p:nvSpPr>
        <p:spPr>
          <a:xfrm>
            <a:off x="3066757"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N</a:t>
            </a:r>
            <a:endParaRPr sz="2400" b="1">
              <a:solidFill>
                <a:schemeClr val="dk1"/>
              </a:solidFill>
              <a:latin typeface="Calibri"/>
              <a:ea typeface="Calibri"/>
              <a:cs typeface="Calibri"/>
              <a:sym typeface="Calibri"/>
            </a:endParaRPr>
          </a:p>
        </p:txBody>
      </p:sp>
      <p:sp>
        <p:nvSpPr>
          <p:cNvPr id="231" name="Google Shape;231;p7"/>
          <p:cNvSpPr/>
          <p:nvPr/>
        </p:nvSpPr>
        <p:spPr>
          <a:xfrm>
            <a:off x="3727938"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V</a:t>
            </a:r>
            <a:endParaRPr sz="2400" b="1">
              <a:solidFill>
                <a:schemeClr val="dk1"/>
              </a:solidFill>
              <a:latin typeface="Calibri"/>
              <a:ea typeface="Calibri"/>
              <a:cs typeface="Calibri"/>
              <a:sym typeface="Calibri"/>
            </a:endParaRPr>
          </a:p>
        </p:txBody>
      </p:sp>
      <p:sp>
        <p:nvSpPr>
          <p:cNvPr id="232" name="Google Shape;232;p7"/>
          <p:cNvSpPr/>
          <p:nvPr/>
        </p:nvSpPr>
        <p:spPr>
          <a:xfrm>
            <a:off x="4403190"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I</a:t>
            </a:r>
            <a:endParaRPr sz="2400" b="1">
              <a:solidFill>
                <a:schemeClr val="dk1"/>
              </a:solidFill>
              <a:latin typeface="Calibri"/>
              <a:ea typeface="Calibri"/>
              <a:cs typeface="Calibri"/>
              <a:sym typeface="Calibri"/>
            </a:endParaRPr>
          </a:p>
        </p:txBody>
      </p:sp>
      <p:sp>
        <p:nvSpPr>
          <p:cNvPr id="233" name="Google Shape;233;p7"/>
          <p:cNvSpPr/>
          <p:nvPr/>
        </p:nvSpPr>
        <p:spPr>
          <a:xfrm>
            <a:off x="5078440"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R</a:t>
            </a:r>
            <a:endParaRPr sz="2400" b="1">
              <a:solidFill>
                <a:schemeClr val="dk1"/>
              </a:solidFill>
              <a:latin typeface="Calibri"/>
              <a:ea typeface="Calibri"/>
              <a:cs typeface="Calibri"/>
              <a:sym typeface="Calibri"/>
            </a:endParaRPr>
          </a:p>
        </p:txBody>
      </p:sp>
      <p:sp>
        <p:nvSpPr>
          <p:cNvPr id="234" name="Google Shape;234;p7"/>
          <p:cNvSpPr/>
          <p:nvPr/>
        </p:nvSpPr>
        <p:spPr>
          <a:xfrm>
            <a:off x="5739622"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O</a:t>
            </a:r>
            <a:endParaRPr sz="2400" b="1">
              <a:solidFill>
                <a:schemeClr val="dk1"/>
              </a:solidFill>
              <a:latin typeface="Calibri"/>
              <a:ea typeface="Calibri"/>
              <a:cs typeface="Calibri"/>
              <a:sym typeface="Calibri"/>
            </a:endParaRPr>
          </a:p>
        </p:txBody>
      </p:sp>
      <p:sp>
        <p:nvSpPr>
          <p:cNvPr id="235" name="Google Shape;235;p7"/>
          <p:cNvSpPr/>
          <p:nvPr/>
        </p:nvSpPr>
        <p:spPr>
          <a:xfrm>
            <a:off x="6400803"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N</a:t>
            </a:r>
            <a:endParaRPr sz="2400" b="1">
              <a:solidFill>
                <a:schemeClr val="dk1"/>
              </a:solidFill>
              <a:latin typeface="Calibri"/>
              <a:ea typeface="Calibri"/>
              <a:cs typeface="Calibri"/>
              <a:sym typeface="Calibri"/>
            </a:endParaRPr>
          </a:p>
        </p:txBody>
      </p:sp>
      <p:sp>
        <p:nvSpPr>
          <p:cNvPr id="236" name="Google Shape;236;p7"/>
          <p:cNvSpPr/>
          <p:nvPr/>
        </p:nvSpPr>
        <p:spPr>
          <a:xfrm>
            <a:off x="7069018"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M</a:t>
            </a:r>
            <a:endParaRPr sz="2400" b="1">
              <a:solidFill>
                <a:schemeClr val="dk1"/>
              </a:solidFill>
              <a:latin typeface="Calibri"/>
              <a:ea typeface="Calibri"/>
              <a:cs typeface="Calibri"/>
              <a:sym typeface="Calibri"/>
            </a:endParaRPr>
          </a:p>
        </p:txBody>
      </p:sp>
      <p:sp>
        <p:nvSpPr>
          <p:cNvPr id="237" name="Google Shape;237;p7"/>
          <p:cNvSpPr/>
          <p:nvPr/>
        </p:nvSpPr>
        <p:spPr>
          <a:xfrm>
            <a:off x="7695031"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E</a:t>
            </a:r>
            <a:endParaRPr sz="2400" b="1">
              <a:solidFill>
                <a:schemeClr val="dk1"/>
              </a:solidFill>
              <a:latin typeface="Calibri"/>
              <a:ea typeface="Calibri"/>
              <a:cs typeface="Calibri"/>
              <a:sym typeface="Calibri"/>
            </a:endParaRPr>
          </a:p>
        </p:txBody>
      </p:sp>
      <p:sp>
        <p:nvSpPr>
          <p:cNvPr id="238" name="Google Shape;238;p7"/>
          <p:cNvSpPr/>
          <p:nvPr/>
        </p:nvSpPr>
        <p:spPr>
          <a:xfrm>
            <a:off x="8356214" y="203209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N</a:t>
            </a:r>
            <a:endParaRPr sz="2400" b="1">
              <a:solidFill>
                <a:schemeClr val="dk1"/>
              </a:solidFill>
              <a:latin typeface="Calibri"/>
              <a:ea typeface="Calibri"/>
              <a:cs typeface="Calibri"/>
              <a:sym typeface="Calibri"/>
            </a:endParaRPr>
          </a:p>
        </p:txBody>
      </p:sp>
      <p:sp>
        <p:nvSpPr>
          <p:cNvPr id="239" name="Google Shape;239;p7"/>
          <p:cNvSpPr/>
          <p:nvPr/>
        </p:nvSpPr>
        <p:spPr>
          <a:xfrm>
            <a:off x="9017396" y="2038448"/>
            <a:ext cx="661182" cy="633046"/>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T</a:t>
            </a:r>
            <a:endParaRPr sz="2400" b="1">
              <a:solidFill>
                <a:schemeClr val="dk1"/>
              </a:solidFill>
              <a:latin typeface="Calibri"/>
              <a:ea typeface="Calibri"/>
              <a:cs typeface="Calibri"/>
              <a:sym typeface="Calibri"/>
            </a:endParaRPr>
          </a:p>
        </p:txBody>
      </p:sp>
      <p:grpSp>
        <p:nvGrpSpPr>
          <p:cNvPr id="240" name="Google Shape;240;p7"/>
          <p:cNvGrpSpPr/>
          <p:nvPr/>
        </p:nvGrpSpPr>
        <p:grpSpPr>
          <a:xfrm>
            <a:off x="6659589" y="2799471"/>
            <a:ext cx="4188718" cy="3905482"/>
            <a:chOff x="3884220" y="1997612"/>
            <a:chExt cx="4431578" cy="4408488"/>
          </a:xfrm>
        </p:grpSpPr>
        <p:grpSp>
          <p:nvGrpSpPr>
            <p:cNvPr id="241" name="Google Shape;241;p7"/>
            <p:cNvGrpSpPr/>
            <p:nvPr/>
          </p:nvGrpSpPr>
          <p:grpSpPr>
            <a:xfrm>
              <a:off x="3892872" y="1997612"/>
              <a:ext cx="4413250" cy="4408488"/>
              <a:chOff x="3889376" y="1914526"/>
              <a:chExt cx="4413250" cy="4408488"/>
            </a:xfrm>
          </p:grpSpPr>
          <p:sp>
            <p:nvSpPr>
              <p:cNvPr id="242" name="Google Shape;242;p7"/>
              <p:cNvSpPr/>
              <p:nvPr/>
            </p:nvSpPr>
            <p:spPr>
              <a:xfrm>
                <a:off x="6096001" y="1914526"/>
                <a:ext cx="1560513" cy="2203450"/>
              </a:xfrm>
              <a:custGeom>
                <a:avLst/>
                <a:gdLst/>
                <a:ahLst/>
                <a:cxnLst/>
                <a:rect l="l" t="t" r="r" b="b"/>
                <a:pathLst>
                  <a:path w="3053" h="4316" extrusionOk="0">
                    <a:moveTo>
                      <a:pt x="0" y="0"/>
                    </a:moveTo>
                    <a:cubicBezTo>
                      <a:pt x="1145" y="0"/>
                      <a:pt x="2243" y="455"/>
                      <a:pt x="3053" y="1264"/>
                    </a:cubicBezTo>
                    <a:lnTo>
                      <a:pt x="0" y="4316"/>
                    </a:lnTo>
                    <a:lnTo>
                      <a:pt x="0" y="0"/>
                    </a:lnTo>
                    <a:close/>
                  </a:path>
                </a:pathLst>
              </a:custGeom>
              <a:solidFill>
                <a:srgbClr val="5B9BD5"/>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7"/>
              <p:cNvSpPr/>
              <p:nvPr/>
            </p:nvSpPr>
            <p:spPr>
              <a:xfrm>
                <a:off x="6096001" y="1914526"/>
                <a:ext cx="1560513" cy="2203450"/>
              </a:xfrm>
              <a:custGeom>
                <a:avLst/>
                <a:gdLst/>
                <a:ahLst/>
                <a:cxnLst/>
                <a:rect l="l" t="t" r="r" b="b"/>
                <a:pathLst>
                  <a:path w="3053" h="4316" extrusionOk="0">
                    <a:moveTo>
                      <a:pt x="0" y="0"/>
                    </a:moveTo>
                    <a:cubicBezTo>
                      <a:pt x="1145" y="0"/>
                      <a:pt x="2243" y="455"/>
                      <a:pt x="3053" y="1264"/>
                    </a:cubicBezTo>
                    <a:lnTo>
                      <a:pt x="0" y="4316"/>
                    </a:lnTo>
                    <a:lnTo>
                      <a:pt x="0"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7"/>
              <p:cNvSpPr/>
              <p:nvPr/>
            </p:nvSpPr>
            <p:spPr>
              <a:xfrm>
                <a:off x="6096001" y="2559051"/>
                <a:ext cx="2206625" cy="1558925"/>
              </a:xfrm>
              <a:custGeom>
                <a:avLst/>
                <a:gdLst/>
                <a:ahLst/>
                <a:cxnLst/>
                <a:rect l="l" t="t" r="r" b="b"/>
                <a:pathLst>
                  <a:path w="4317" h="3052" extrusionOk="0">
                    <a:moveTo>
                      <a:pt x="3053" y="0"/>
                    </a:moveTo>
                    <a:cubicBezTo>
                      <a:pt x="3862" y="810"/>
                      <a:pt x="4317" y="1908"/>
                      <a:pt x="4317" y="3052"/>
                    </a:cubicBezTo>
                    <a:lnTo>
                      <a:pt x="0" y="3052"/>
                    </a:lnTo>
                    <a:lnTo>
                      <a:pt x="3053" y="0"/>
                    </a:lnTo>
                    <a:close/>
                  </a:path>
                </a:pathLst>
              </a:custGeom>
              <a:solidFill>
                <a:srgbClr val="ED7D3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7"/>
              <p:cNvSpPr/>
              <p:nvPr/>
            </p:nvSpPr>
            <p:spPr>
              <a:xfrm>
                <a:off x="6096001" y="2559051"/>
                <a:ext cx="2206625" cy="1558925"/>
              </a:xfrm>
              <a:custGeom>
                <a:avLst/>
                <a:gdLst/>
                <a:ahLst/>
                <a:cxnLst/>
                <a:rect l="l" t="t" r="r" b="b"/>
                <a:pathLst>
                  <a:path w="4317" h="3052" extrusionOk="0">
                    <a:moveTo>
                      <a:pt x="3053" y="0"/>
                    </a:moveTo>
                    <a:cubicBezTo>
                      <a:pt x="3862" y="810"/>
                      <a:pt x="4317" y="1908"/>
                      <a:pt x="4317" y="3052"/>
                    </a:cubicBezTo>
                    <a:lnTo>
                      <a:pt x="0" y="3052"/>
                    </a:lnTo>
                    <a:lnTo>
                      <a:pt x="3053"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7"/>
              <p:cNvSpPr/>
              <p:nvPr/>
            </p:nvSpPr>
            <p:spPr>
              <a:xfrm>
                <a:off x="6096001" y="4117976"/>
                <a:ext cx="2206625" cy="1558925"/>
              </a:xfrm>
              <a:custGeom>
                <a:avLst/>
                <a:gdLst/>
                <a:ahLst/>
                <a:cxnLst/>
                <a:rect l="l" t="t" r="r" b="b"/>
                <a:pathLst>
                  <a:path w="4317" h="3053" extrusionOk="0">
                    <a:moveTo>
                      <a:pt x="4317" y="0"/>
                    </a:moveTo>
                    <a:cubicBezTo>
                      <a:pt x="4317" y="1145"/>
                      <a:pt x="3862" y="2243"/>
                      <a:pt x="3053" y="3053"/>
                    </a:cubicBezTo>
                    <a:lnTo>
                      <a:pt x="0" y="0"/>
                    </a:lnTo>
                    <a:lnTo>
                      <a:pt x="4317" y="0"/>
                    </a:lnTo>
                    <a:close/>
                  </a:path>
                </a:pathLst>
              </a:cu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p7"/>
              <p:cNvSpPr/>
              <p:nvPr/>
            </p:nvSpPr>
            <p:spPr>
              <a:xfrm>
                <a:off x="6096001" y="4117976"/>
                <a:ext cx="2206625" cy="1558925"/>
              </a:xfrm>
              <a:custGeom>
                <a:avLst/>
                <a:gdLst/>
                <a:ahLst/>
                <a:cxnLst/>
                <a:rect l="l" t="t" r="r" b="b"/>
                <a:pathLst>
                  <a:path w="4317" h="3053" extrusionOk="0">
                    <a:moveTo>
                      <a:pt x="4317" y="0"/>
                    </a:moveTo>
                    <a:cubicBezTo>
                      <a:pt x="4317" y="1145"/>
                      <a:pt x="3862" y="2243"/>
                      <a:pt x="3053" y="3053"/>
                    </a:cubicBezTo>
                    <a:lnTo>
                      <a:pt x="0" y="0"/>
                    </a:lnTo>
                    <a:lnTo>
                      <a:pt x="4317"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7"/>
              <p:cNvSpPr/>
              <p:nvPr/>
            </p:nvSpPr>
            <p:spPr>
              <a:xfrm>
                <a:off x="6096001" y="4117976"/>
                <a:ext cx="1560513" cy="2205038"/>
              </a:xfrm>
              <a:custGeom>
                <a:avLst/>
                <a:gdLst/>
                <a:ahLst/>
                <a:cxnLst/>
                <a:rect l="l" t="t" r="r" b="b"/>
                <a:pathLst>
                  <a:path w="3053" h="4317" extrusionOk="0">
                    <a:moveTo>
                      <a:pt x="3053" y="3053"/>
                    </a:moveTo>
                    <a:cubicBezTo>
                      <a:pt x="2243" y="3862"/>
                      <a:pt x="1145" y="4317"/>
                      <a:pt x="0" y="4317"/>
                    </a:cubicBezTo>
                    <a:lnTo>
                      <a:pt x="0" y="0"/>
                    </a:lnTo>
                    <a:lnTo>
                      <a:pt x="3053" y="3053"/>
                    </a:lnTo>
                    <a:close/>
                  </a:path>
                </a:pathLst>
              </a:custGeom>
              <a:solidFill>
                <a:srgbClr val="FFC000"/>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7"/>
              <p:cNvSpPr/>
              <p:nvPr/>
            </p:nvSpPr>
            <p:spPr>
              <a:xfrm>
                <a:off x="6096001" y="4117976"/>
                <a:ext cx="1560513" cy="2205038"/>
              </a:xfrm>
              <a:custGeom>
                <a:avLst/>
                <a:gdLst/>
                <a:ahLst/>
                <a:cxnLst/>
                <a:rect l="l" t="t" r="r" b="b"/>
                <a:pathLst>
                  <a:path w="3053" h="4317" extrusionOk="0">
                    <a:moveTo>
                      <a:pt x="3053" y="3053"/>
                    </a:moveTo>
                    <a:cubicBezTo>
                      <a:pt x="2243" y="3862"/>
                      <a:pt x="1145" y="4317"/>
                      <a:pt x="0" y="4317"/>
                    </a:cubicBezTo>
                    <a:lnTo>
                      <a:pt x="0" y="0"/>
                    </a:lnTo>
                    <a:lnTo>
                      <a:pt x="3053" y="3053"/>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250;p7"/>
              <p:cNvSpPr/>
              <p:nvPr/>
            </p:nvSpPr>
            <p:spPr>
              <a:xfrm>
                <a:off x="4535488" y="4117976"/>
                <a:ext cx="1560513" cy="2205038"/>
              </a:xfrm>
              <a:custGeom>
                <a:avLst/>
                <a:gdLst/>
                <a:ahLst/>
                <a:cxnLst/>
                <a:rect l="l" t="t" r="r" b="b"/>
                <a:pathLst>
                  <a:path w="3052" h="4317" extrusionOk="0">
                    <a:moveTo>
                      <a:pt x="3052" y="4317"/>
                    </a:moveTo>
                    <a:cubicBezTo>
                      <a:pt x="1908" y="4317"/>
                      <a:pt x="810" y="3862"/>
                      <a:pt x="0" y="3053"/>
                    </a:cubicBezTo>
                    <a:lnTo>
                      <a:pt x="3052" y="0"/>
                    </a:lnTo>
                    <a:lnTo>
                      <a:pt x="3052" y="4317"/>
                    </a:lnTo>
                    <a:close/>
                  </a:path>
                </a:pathLst>
              </a:custGeom>
              <a:solidFill>
                <a:srgbClr val="4472C4"/>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7"/>
              <p:cNvSpPr/>
              <p:nvPr/>
            </p:nvSpPr>
            <p:spPr>
              <a:xfrm>
                <a:off x="4535488" y="4117976"/>
                <a:ext cx="1560513" cy="2205038"/>
              </a:xfrm>
              <a:custGeom>
                <a:avLst/>
                <a:gdLst/>
                <a:ahLst/>
                <a:cxnLst/>
                <a:rect l="l" t="t" r="r" b="b"/>
                <a:pathLst>
                  <a:path w="3052" h="4317" extrusionOk="0">
                    <a:moveTo>
                      <a:pt x="3052" y="4317"/>
                    </a:moveTo>
                    <a:cubicBezTo>
                      <a:pt x="1908" y="4317"/>
                      <a:pt x="810" y="3862"/>
                      <a:pt x="0" y="3053"/>
                    </a:cubicBezTo>
                    <a:lnTo>
                      <a:pt x="3052" y="0"/>
                    </a:lnTo>
                    <a:lnTo>
                      <a:pt x="3052" y="4317"/>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7"/>
              <p:cNvSpPr/>
              <p:nvPr/>
            </p:nvSpPr>
            <p:spPr>
              <a:xfrm>
                <a:off x="3889376" y="4117976"/>
                <a:ext cx="2206625" cy="1558925"/>
              </a:xfrm>
              <a:custGeom>
                <a:avLst/>
                <a:gdLst/>
                <a:ahLst/>
                <a:cxnLst/>
                <a:rect l="l" t="t" r="r" b="b"/>
                <a:pathLst>
                  <a:path w="4316" h="3053" extrusionOk="0">
                    <a:moveTo>
                      <a:pt x="1264" y="3053"/>
                    </a:moveTo>
                    <a:cubicBezTo>
                      <a:pt x="455" y="2243"/>
                      <a:pt x="0" y="1145"/>
                      <a:pt x="0" y="0"/>
                    </a:cubicBezTo>
                    <a:lnTo>
                      <a:pt x="4316" y="0"/>
                    </a:lnTo>
                    <a:lnTo>
                      <a:pt x="1264" y="3053"/>
                    </a:lnTo>
                    <a:close/>
                  </a:path>
                </a:pathLst>
              </a:custGeom>
              <a:solidFill>
                <a:srgbClr val="70AD47"/>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7"/>
              <p:cNvSpPr/>
              <p:nvPr/>
            </p:nvSpPr>
            <p:spPr>
              <a:xfrm>
                <a:off x="3889376" y="4117976"/>
                <a:ext cx="2206625" cy="1558925"/>
              </a:xfrm>
              <a:custGeom>
                <a:avLst/>
                <a:gdLst/>
                <a:ahLst/>
                <a:cxnLst/>
                <a:rect l="l" t="t" r="r" b="b"/>
                <a:pathLst>
                  <a:path w="4316" h="3053" extrusionOk="0">
                    <a:moveTo>
                      <a:pt x="1264" y="3053"/>
                    </a:moveTo>
                    <a:cubicBezTo>
                      <a:pt x="455" y="2243"/>
                      <a:pt x="0" y="1145"/>
                      <a:pt x="0" y="0"/>
                    </a:cubicBezTo>
                    <a:lnTo>
                      <a:pt x="4316" y="0"/>
                    </a:lnTo>
                    <a:lnTo>
                      <a:pt x="1264" y="3053"/>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7"/>
              <p:cNvSpPr/>
              <p:nvPr/>
            </p:nvSpPr>
            <p:spPr>
              <a:xfrm>
                <a:off x="3889376" y="2559051"/>
                <a:ext cx="2206625" cy="1558925"/>
              </a:xfrm>
              <a:custGeom>
                <a:avLst/>
                <a:gdLst/>
                <a:ahLst/>
                <a:cxnLst/>
                <a:rect l="l" t="t" r="r" b="b"/>
                <a:pathLst>
                  <a:path w="4316" h="3052" extrusionOk="0">
                    <a:moveTo>
                      <a:pt x="0" y="3052"/>
                    </a:moveTo>
                    <a:cubicBezTo>
                      <a:pt x="0" y="1908"/>
                      <a:pt x="455" y="810"/>
                      <a:pt x="1264" y="0"/>
                    </a:cubicBezTo>
                    <a:lnTo>
                      <a:pt x="4316" y="3052"/>
                    </a:lnTo>
                    <a:lnTo>
                      <a:pt x="0" y="3052"/>
                    </a:lnTo>
                    <a:close/>
                  </a:path>
                </a:pathLst>
              </a:custGeom>
              <a:solidFill>
                <a:srgbClr val="255E9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7"/>
              <p:cNvSpPr/>
              <p:nvPr/>
            </p:nvSpPr>
            <p:spPr>
              <a:xfrm>
                <a:off x="3889376" y="2559051"/>
                <a:ext cx="2206625" cy="1558925"/>
              </a:xfrm>
              <a:custGeom>
                <a:avLst/>
                <a:gdLst/>
                <a:ahLst/>
                <a:cxnLst/>
                <a:rect l="l" t="t" r="r" b="b"/>
                <a:pathLst>
                  <a:path w="4316" h="3052" extrusionOk="0">
                    <a:moveTo>
                      <a:pt x="0" y="3052"/>
                    </a:moveTo>
                    <a:cubicBezTo>
                      <a:pt x="0" y="1908"/>
                      <a:pt x="455" y="810"/>
                      <a:pt x="1264" y="0"/>
                    </a:cubicBezTo>
                    <a:lnTo>
                      <a:pt x="4316" y="3052"/>
                    </a:lnTo>
                    <a:lnTo>
                      <a:pt x="0" y="3052"/>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7"/>
              <p:cNvSpPr/>
              <p:nvPr/>
            </p:nvSpPr>
            <p:spPr>
              <a:xfrm>
                <a:off x="4535488" y="1914526"/>
                <a:ext cx="1560513" cy="2203450"/>
              </a:xfrm>
              <a:custGeom>
                <a:avLst/>
                <a:gdLst/>
                <a:ahLst/>
                <a:cxnLst/>
                <a:rect l="l" t="t" r="r" b="b"/>
                <a:pathLst>
                  <a:path w="3052" h="4316" extrusionOk="0">
                    <a:moveTo>
                      <a:pt x="0" y="1264"/>
                    </a:moveTo>
                    <a:cubicBezTo>
                      <a:pt x="810" y="455"/>
                      <a:pt x="1908" y="0"/>
                      <a:pt x="3052" y="0"/>
                    </a:cubicBezTo>
                    <a:lnTo>
                      <a:pt x="3052" y="4316"/>
                    </a:lnTo>
                    <a:lnTo>
                      <a:pt x="0" y="1264"/>
                    </a:lnTo>
                    <a:close/>
                  </a:path>
                </a:pathLst>
              </a:custGeom>
              <a:solidFill>
                <a:srgbClr val="9E480E"/>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7"/>
              <p:cNvSpPr/>
              <p:nvPr/>
            </p:nvSpPr>
            <p:spPr>
              <a:xfrm>
                <a:off x="4535488" y="1914526"/>
                <a:ext cx="1560513" cy="2203450"/>
              </a:xfrm>
              <a:custGeom>
                <a:avLst/>
                <a:gdLst/>
                <a:ahLst/>
                <a:cxnLst/>
                <a:rect l="l" t="t" r="r" b="b"/>
                <a:pathLst>
                  <a:path w="3052" h="4316" extrusionOk="0">
                    <a:moveTo>
                      <a:pt x="0" y="1264"/>
                    </a:moveTo>
                    <a:cubicBezTo>
                      <a:pt x="810" y="455"/>
                      <a:pt x="1908" y="0"/>
                      <a:pt x="3052" y="0"/>
                    </a:cubicBezTo>
                    <a:lnTo>
                      <a:pt x="3052" y="4316"/>
                    </a:lnTo>
                    <a:lnTo>
                      <a:pt x="0" y="1264"/>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58" name="Google Shape;258;p7"/>
            <p:cNvSpPr txBox="1"/>
            <p:nvPr/>
          </p:nvSpPr>
          <p:spPr>
            <a:xfrm rot="1501782">
              <a:off x="6368205" y="2076916"/>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400</a:t>
              </a:r>
              <a:endParaRPr sz="4000" b="1">
                <a:solidFill>
                  <a:srgbClr val="F7CAAC"/>
                </a:solidFill>
                <a:latin typeface="Calibri"/>
                <a:ea typeface="Calibri"/>
                <a:cs typeface="Calibri"/>
                <a:sym typeface="Calibri"/>
              </a:endParaRPr>
            </a:p>
          </p:txBody>
        </p:sp>
        <p:sp>
          <p:nvSpPr>
            <p:cNvPr id="259" name="Google Shape;259;p7"/>
            <p:cNvSpPr txBox="1"/>
            <p:nvPr/>
          </p:nvSpPr>
          <p:spPr>
            <a:xfrm rot="3593535">
              <a:off x="6991240" y="2833986"/>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350</a:t>
              </a:r>
              <a:endParaRPr sz="4000" b="1">
                <a:solidFill>
                  <a:srgbClr val="F7CAAC"/>
                </a:solidFill>
                <a:latin typeface="Calibri"/>
                <a:ea typeface="Calibri"/>
                <a:cs typeface="Calibri"/>
                <a:sym typeface="Calibri"/>
              </a:endParaRPr>
            </a:p>
          </p:txBody>
        </p:sp>
        <p:sp>
          <p:nvSpPr>
            <p:cNvPr id="260" name="Google Shape;260;p7"/>
            <p:cNvSpPr txBox="1"/>
            <p:nvPr/>
          </p:nvSpPr>
          <p:spPr>
            <a:xfrm rot="6848987">
              <a:off x="6819731" y="3833834"/>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300</a:t>
              </a:r>
              <a:endParaRPr sz="4000" b="1">
                <a:solidFill>
                  <a:srgbClr val="F7CAAC"/>
                </a:solidFill>
                <a:latin typeface="Calibri"/>
                <a:ea typeface="Calibri"/>
                <a:cs typeface="Calibri"/>
                <a:sym typeface="Calibri"/>
              </a:endParaRPr>
            </a:p>
          </p:txBody>
        </p:sp>
        <p:sp>
          <p:nvSpPr>
            <p:cNvPr id="261" name="Google Shape;261;p7"/>
            <p:cNvSpPr txBox="1"/>
            <p:nvPr/>
          </p:nvSpPr>
          <p:spPr>
            <a:xfrm rot="-1498285">
              <a:off x="5323491" y="2056730"/>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250</a:t>
              </a:r>
              <a:endParaRPr sz="4000" b="1">
                <a:solidFill>
                  <a:srgbClr val="F7CAAC"/>
                </a:solidFill>
                <a:latin typeface="Calibri"/>
                <a:ea typeface="Calibri"/>
                <a:cs typeface="Calibri"/>
                <a:sym typeface="Calibri"/>
              </a:endParaRPr>
            </a:p>
          </p:txBody>
        </p:sp>
        <p:sp>
          <p:nvSpPr>
            <p:cNvPr id="262" name="Google Shape;262;p7"/>
            <p:cNvSpPr txBox="1"/>
            <p:nvPr/>
          </p:nvSpPr>
          <p:spPr>
            <a:xfrm rot="-4424757">
              <a:off x="4616772" y="2687687"/>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200</a:t>
              </a:r>
              <a:endParaRPr sz="4000" b="1">
                <a:solidFill>
                  <a:srgbClr val="F7CAAC"/>
                </a:solidFill>
                <a:latin typeface="Calibri"/>
                <a:ea typeface="Calibri"/>
                <a:cs typeface="Calibri"/>
                <a:sym typeface="Calibri"/>
              </a:endParaRPr>
            </a:p>
          </p:txBody>
        </p:sp>
        <p:sp>
          <p:nvSpPr>
            <p:cNvPr id="263" name="Google Shape;263;p7"/>
            <p:cNvSpPr txBox="1"/>
            <p:nvPr/>
          </p:nvSpPr>
          <p:spPr>
            <a:xfrm rot="-7007828">
              <a:off x="4571913" y="3639220"/>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1</a:t>
              </a:r>
              <a:endParaRPr/>
            </a:p>
            <a:p>
              <a:pPr marL="0" marR="0" lvl="0" indent="0" algn="l" rtl="0">
                <a:spcBef>
                  <a:spcPts val="0"/>
                </a:spcBef>
                <a:spcAft>
                  <a:spcPts val="0"/>
                </a:spcAft>
                <a:buNone/>
              </a:pPr>
              <a:r>
                <a:rPr lang="en-US" sz="4000" b="1">
                  <a:solidFill>
                    <a:srgbClr val="F7CAAC"/>
                  </a:solidFill>
                  <a:latin typeface="Calibri"/>
                  <a:ea typeface="Calibri"/>
                  <a:cs typeface="Calibri"/>
                  <a:sym typeface="Calibri"/>
                </a:rPr>
                <a:t>00</a:t>
              </a:r>
              <a:endParaRPr sz="4000" b="1">
                <a:solidFill>
                  <a:srgbClr val="F7CAAC"/>
                </a:solidFill>
                <a:latin typeface="Calibri"/>
                <a:ea typeface="Calibri"/>
                <a:cs typeface="Calibri"/>
                <a:sym typeface="Calibri"/>
              </a:endParaRPr>
            </a:p>
          </p:txBody>
        </p:sp>
        <p:sp>
          <p:nvSpPr>
            <p:cNvPr id="264" name="Google Shape;264;p7"/>
            <p:cNvSpPr txBox="1"/>
            <p:nvPr/>
          </p:nvSpPr>
          <p:spPr>
            <a:xfrm rot="-9057696">
              <a:off x="5010967" y="5169330"/>
              <a:ext cx="100754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7CAAC"/>
                  </a:solidFill>
                  <a:latin typeface="Calibri"/>
                  <a:ea typeface="Calibri"/>
                  <a:cs typeface="Calibri"/>
                  <a:sym typeface="Calibri"/>
                </a:rPr>
                <a:t>LOSE TURN</a:t>
              </a:r>
              <a:endParaRPr sz="2400" b="1">
                <a:solidFill>
                  <a:srgbClr val="F7CAAC"/>
                </a:solidFill>
                <a:latin typeface="Calibri"/>
                <a:ea typeface="Calibri"/>
                <a:cs typeface="Calibri"/>
                <a:sym typeface="Calibri"/>
              </a:endParaRPr>
            </a:p>
          </p:txBody>
        </p:sp>
        <p:sp>
          <p:nvSpPr>
            <p:cNvPr id="265" name="Google Shape;265;p7"/>
            <p:cNvSpPr txBox="1"/>
            <p:nvPr/>
          </p:nvSpPr>
          <p:spPr>
            <a:xfrm rot="9531515">
              <a:off x="6321524" y="4816955"/>
              <a:ext cx="48281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50</a:t>
              </a:r>
              <a:endParaRPr sz="4000" b="1">
                <a:solidFill>
                  <a:srgbClr val="F7CAAC"/>
                </a:solidFill>
                <a:latin typeface="Calibri"/>
                <a:ea typeface="Calibri"/>
                <a:cs typeface="Calibri"/>
                <a:sym typeface="Calibri"/>
              </a:endParaRPr>
            </a:p>
          </p:txBody>
        </p:sp>
      </p:grpSp>
      <p:sp>
        <p:nvSpPr>
          <p:cNvPr id="266" name="Google Shape;266;p7"/>
          <p:cNvSpPr/>
          <p:nvPr/>
        </p:nvSpPr>
        <p:spPr>
          <a:xfrm>
            <a:off x="10782046" y="4365542"/>
            <a:ext cx="849298" cy="456528"/>
          </a:xfrm>
          <a:prstGeom prst="lef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500"/>
                                        <p:tgtEl>
                                          <p:spTgt spid="19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
                                        </p:tgtEl>
                                        <p:attrNameLst>
                                          <p:attrName>style.visibility</p:attrName>
                                        </p:attrNameLst>
                                      </p:cBhvr>
                                      <p:to>
                                        <p:strVal val="visible"/>
                                      </p:to>
                                    </p:set>
                                    <p:animEffect transition="in" filter="fade">
                                      <p:cBhvr>
                                        <p:cTn id="12" dur="500"/>
                                        <p:tgtEl>
                                          <p:spTgt spid="195"/>
                                        </p:tgtEl>
                                      </p:cBhvr>
                                    </p:animEffect>
                                  </p:childTnLst>
                                </p:cTn>
                              </p:par>
                              <p:par>
                                <p:cTn id="13" presetID="10" presetClass="entr" presetSubtype="0" fill="hold" nodeType="withEffect">
                                  <p:stCondLst>
                                    <p:cond delay="0"/>
                                  </p:stCondLst>
                                  <p:childTnLst>
                                    <p:set>
                                      <p:cBhvr>
                                        <p:cTn id="14" dur="1" fill="hold">
                                          <p:stCondLst>
                                            <p:cond delay="0"/>
                                          </p:stCondLst>
                                        </p:cTn>
                                        <p:tgtEl>
                                          <p:spTgt spid="196"/>
                                        </p:tgtEl>
                                        <p:attrNameLst>
                                          <p:attrName>style.visibility</p:attrName>
                                        </p:attrNameLst>
                                      </p:cBhvr>
                                      <p:to>
                                        <p:strVal val="visible"/>
                                      </p:to>
                                    </p:set>
                                    <p:animEffect transition="in" filter="fade">
                                      <p:cBhvr>
                                        <p:cTn id="15" dur="500"/>
                                        <p:tgtEl>
                                          <p:spTgt spid="196"/>
                                        </p:tgtEl>
                                      </p:cBhvr>
                                    </p:animEffect>
                                  </p:childTnLst>
                                </p:cTn>
                              </p:par>
                              <p:par>
                                <p:cTn id="16" presetID="10" presetClass="entr" presetSubtype="0" fill="hold" nodeType="withEffect">
                                  <p:stCondLst>
                                    <p:cond delay="0"/>
                                  </p:stCondLst>
                                  <p:childTnLst>
                                    <p:set>
                                      <p:cBhvr>
                                        <p:cTn id="17" dur="1" fill="hold">
                                          <p:stCondLst>
                                            <p:cond delay="0"/>
                                          </p:stCondLst>
                                        </p:cTn>
                                        <p:tgtEl>
                                          <p:spTgt spid="197"/>
                                        </p:tgtEl>
                                        <p:attrNameLst>
                                          <p:attrName>style.visibility</p:attrName>
                                        </p:attrNameLst>
                                      </p:cBhvr>
                                      <p:to>
                                        <p:strVal val="visible"/>
                                      </p:to>
                                    </p:set>
                                    <p:animEffect transition="in" filter="fade">
                                      <p:cBhvr>
                                        <p:cTn id="18" dur="500"/>
                                        <p:tgtEl>
                                          <p:spTgt spid="197"/>
                                        </p:tgtEl>
                                      </p:cBhvr>
                                    </p:animEffect>
                                  </p:childTnLst>
                                </p:cTn>
                              </p:par>
                              <p:par>
                                <p:cTn id="19" presetID="10" presetClass="entr" presetSubtype="0" fill="hold" nodeType="withEffect">
                                  <p:stCondLst>
                                    <p:cond delay="0"/>
                                  </p:stCondLst>
                                  <p:childTnLst>
                                    <p:set>
                                      <p:cBhvr>
                                        <p:cTn id="20" dur="1" fill="hold">
                                          <p:stCondLst>
                                            <p:cond delay="0"/>
                                          </p:stCondLst>
                                        </p:cTn>
                                        <p:tgtEl>
                                          <p:spTgt spid="198"/>
                                        </p:tgtEl>
                                        <p:attrNameLst>
                                          <p:attrName>style.visibility</p:attrName>
                                        </p:attrNameLst>
                                      </p:cBhvr>
                                      <p:to>
                                        <p:strVal val="visible"/>
                                      </p:to>
                                    </p:set>
                                    <p:animEffect transition="in" filter="fade">
                                      <p:cBhvr>
                                        <p:cTn id="21" dur="500"/>
                                        <p:tgtEl>
                                          <p:spTgt spid="198"/>
                                        </p:tgtEl>
                                      </p:cBhvr>
                                    </p:animEffect>
                                  </p:childTnLst>
                                </p:cTn>
                              </p:par>
                              <p:par>
                                <p:cTn id="22" presetID="10" presetClass="entr" presetSubtype="0" fill="hold" nodeType="withEffect">
                                  <p:stCondLst>
                                    <p:cond delay="0"/>
                                  </p:stCondLst>
                                  <p:childTnLst>
                                    <p:set>
                                      <p:cBhvr>
                                        <p:cTn id="23" dur="1" fill="hold">
                                          <p:stCondLst>
                                            <p:cond delay="0"/>
                                          </p:stCondLst>
                                        </p:cTn>
                                        <p:tgtEl>
                                          <p:spTgt spid="199"/>
                                        </p:tgtEl>
                                        <p:attrNameLst>
                                          <p:attrName>style.visibility</p:attrName>
                                        </p:attrNameLst>
                                      </p:cBhvr>
                                      <p:to>
                                        <p:strVal val="visible"/>
                                      </p:to>
                                    </p:set>
                                    <p:animEffect transition="in" filter="fade">
                                      <p:cBhvr>
                                        <p:cTn id="24" dur="500"/>
                                        <p:tgtEl>
                                          <p:spTgt spid="199"/>
                                        </p:tgtEl>
                                      </p:cBhvr>
                                    </p:animEffect>
                                  </p:childTnLst>
                                </p:cTn>
                              </p:par>
                              <p:par>
                                <p:cTn id="25" presetID="10" presetClass="entr" presetSubtype="0" fill="hold" nodeType="withEffect">
                                  <p:stCondLst>
                                    <p:cond delay="0"/>
                                  </p:stCondLst>
                                  <p:childTnLst>
                                    <p:set>
                                      <p:cBhvr>
                                        <p:cTn id="26" dur="1" fill="hold">
                                          <p:stCondLst>
                                            <p:cond delay="0"/>
                                          </p:stCondLst>
                                        </p:cTn>
                                        <p:tgtEl>
                                          <p:spTgt spid="200"/>
                                        </p:tgtEl>
                                        <p:attrNameLst>
                                          <p:attrName>style.visibility</p:attrName>
                                        </p:attrNameLst>
                                      </p:cBhvr>
                                      <p:to>
                                        <p:strVal val="visible"/>
                                      </p:to>
                                    </p:set>
                                    <p:animEffect transition="in" filter="fade">
                                      <p:cBhvr>
                                        <p:cTn id="27" dur="500"/>
                                        <p:tgtEl>
                                          <p:spTgt spid="200"/>
                                        </p:tgtEl>
                                      </p:cBhvr>
                                    </p:animEffect>
                                  </p:childTnLst>
                                </p:cTn>
                              </p:par>
                              <p:par>
                                <p:cTn id="28" presetID="10" presetClass="entr" presetSubtype="0" fill="hold" nodeType="withEffect">
                                  <p:stCondLst>
                                    <p:cond delay="0"/>
                                  </p:stCondLst>
                                  <p:childTnLst>
                                    <p:set>
                                      <p:cBhvr>
                                        <p:cTn id="29" dur="1" fill="hold">
                                          <p:stCondLst>
                                            <p:cond delay="0"/>
                                          </p:stCondLst>
                                        </p:cTn>
                                        <p:tgtEl>
                                          <p:spTgt spid="201"/>
                                        </p:tgtEl>
                                        <p:attrNameLst>
                                          <p:attrName>style.visibility</p:attrName>
                                        </p:attrNameLst>
                                      </p:cBhvr>
                                      <p:to>
                                        <p:strVal val="visible"/>
                                      </p:to>
                                    </p:set>
                                    <p:animEffect transition="in" filter="fade">
                                      <p:cBhvr>
                                        <p:cTn id="30" dur="500"/>
                                        <p:tgtEl>
                                          <p:spTgt spid="201"/>
                                        </p:tgtEl>
                                      </p:cBhvr>
                                    </p:animEffect>
                                  </p:childTnLst>
                                </p:cTn>
                              </p:par>
                              <p:par>
                                <p:cTn id="31" presetID="10" presetClass="entr" presetSubtype="0" fill="hold" nodeType="withEffect">
                                  <p:stCondLst>
                                    <p:cond delay="0"/>
                                  </p:stCondLst>
                                  <p:childTnLst>
                                    <p:set>
                                      <p:cBhvr>
                                        <p:cTn id="32" dur="1" fill="hold">
                                          <p:stCondLst>
                                            <p:cond delay="0"/>
                                          </p:stCondLst>
                                        </p:cTn>
                                        <p:tgtEl>
                                          <p:spTgt spid="202"/>
                                        </p:tgtEl>
                                        <p:attrNameLst>
                                          <p:attrName>style.visibility</p:attrName>
                                        </p:attrNameLst>
                                      </p:cBhvr>
                                      <p:to>
                                        <p:strVal val="visible"/>
                                      </p:to>
                                    </p:set>
                                    <p:animEffect transition="in" filter="fade">
                                      <p:cBhvr>
                                        <p:cTn id="33" dur="500"/>
                                        <p:tgtEl>
                                          <p:spTgt spid="202"/>
                                        </p:tgtEl>
                                      </p:cBhvr>
                                    </p:animEffect>
                                  </p:childTnLst>
                                </p:cTn>
                              </p:par>
                              <p:par>
                                <p:cTn id="34" presetID="10" presetClass="entr" presetSubtype="0" fill="hold" nodeType="withEffect">
                                  <p:stCondLst>
                                    <p:cond delay="0"/>
                                  </p:stCondLst>
                                  <p:childTnLst>
                                    <p:set>
                                      <p:cBhvr>
                                        <p:cTn id="35" dur="1" fill="hold">
                                          <p:stCondLst>
                                            <p:cond delay="0"/>
                                          </p:stCondLst>
                                        </p:cTn>
                                        <p:tgtEl>
                                          <p:spTgt spid="203"/>
                                        </p:tgtEl>
                                        <p:attrNameLst>
                                          <p:attrName>style.visibility</p:attrName>
                                        </p:attrNameLst>
                                      </p:cBhvr>
                                      <p:to>
                                        <p:strVal val="visible"/>
                                      </p:to>
                                    </p:set>
                                    <p:animEffect transition="in" filter="fade">
                                      <p:cBhvr>
                                        <p:cTn id="36" dur="500"/>
                                        <p:tgtEl>
                                          <p:spTgt spid="203"/>
                                        </p:tgtEl>
                                      </p:cBhvr>
                                    </p:animEffect>
                                  </p:childTnLst>
                                </p:cTn>
                              </p:par>
                              <p:par>
                                <p:cTn id="37" presetID="10" presetClass="entr" presetSubtype="0" fill="hold" nodeType="withEffect">
                                  <p:stCondLst>
                                    <p:cond delay="0"/>
                                  </p:stCondLst>
                                  <p:childTnLst>
                                    <p:set>
                                      <p:cBhvr>
                                        <p:cTn id="38" dur="1" fill="hold">
                                          <p:stCondLst>
                                            <p:cond delay="0"/>
                                          </p:stCondLst>
                                        </p:cTn>
                                        <p:tgtEl>
                                          <p:spTgt spid="204"/>
                                        </p:tgtEl>
                                        <p:attrNameLst>
                                          <p:attrName>style.visibility</p:attrName>
                                        </p:attrNameLst>
                                      </p:cBhvr>
                                      <p:to>
                                        <p:strVal val="visible"/>
                                      </p:to>
                                    </p:set>
                                    <p:animEffect transition="in" filter="fade">
                                      <p:cBhvr>
                                        <p:cTn id="39" dur="500"/>
                                        <p:tgtEl>
                                          <p:spTgt spid="204"/>
                                        </p:tgtEl>
                                      </p:cBhvr>
                                    </p:animEffect>
                                  </p:childTnLst>
                                </p:cTn>
                              </p:par>
                              <p:par>
                                <p:cTn id="40" presetID="10" presetClass="entr" presetSubtype="0" fill="hold" nodeType="withEffect">
                                  <p:stCondLst>
                                    <p:cond delay="0"/>
                                  </p:stCondLst>
                                  <p:childTnLst>
                                    <p:set>
                                      <p:cBhvr>
                                        <p:cTn id="41" dur="1" fill="hold">
                                          <p:stCondLst>
                                            <p:cond delay="0"/>
                                          </p:stCondLst>
                                        </p:cTn>
                                        <p:tgtEl>
                                          <p:spTgt spid="205"/>
                                        </p:tgtEl>
                                        <p:attrNameLst>
                                          <p:attrName>style.visibility</p:attrName>
                                        </p:attrNameLst>
                                      </p:cBhvr>
                                      <p:to>
                                        <p:strVal val="visible"/>
                                      </p:to>
                                    </p:set>
                                    <p:animEffect transition="in" filter="fade">
                                      <p:cBhvr>
                                        <p:cTn id="42" dur="500"/>
                                        <p:tgtEl>
                                          <p:spTgt spid="20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7"/>
                                        </p:tgtEl>
                                        <p:attrNameLst>
                                          <p:attrName>style.visibility</p:attrName>
                                        </p:attrNameLst>
                                      </p:cBhvr>
                                      <p:to>
                                        <p:strVal val="visible"/>
                                      </p:to>
                                    </p:set>
                                    <p:animEffect transition="in" filter="fade">
                                      <p:cBhvr>
                                        <p:cTn id="47" dur="500"/>
                                        <p:tgtEl>
                                          <p:spTgt spid="2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6"/>
                                        </p:tgtEl>
                                        <p:attrNameLst>
                                          <p:attrName>style.visibility</p:attrName>
                                        </p:attrNameLst>
                                      </p:cBhvr>
                                      <p:to>
                                        <p:strVal val="visible"/>
                                      </p:to>
                                    </p:set>
                                    <p:animEffect transition="in" filter="fade">
                                      <p:cBhvr>
                                        <p:cTn id="52" dur="1000"/>
                                        <p:tgtEl>
                                          <p:spTgt spid="20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07"/>
                                        </p:tgtEl>
                                        <p:attrNameLst>
                                          <p:attrName>style.visibility</p:attrName>
                                        </p:attrNameLst>
                                      </p:cBhvr>
                                      <p:to>
                                        <p:strVal val="visible"/>
                                      </p:to>
                                    </p:set>
                                    <p:anim calcmode="lin" valueType="num">
                                      <p:cBhvr additive="base">
                                        <p:cTn id="57" dur="500"/>
                                        <p:tgtEl>
                                          <p:spTgt spid="20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09"/>
                                        </p:tgtEl>
                                        <p:attrNameLst>
                                          <p:attrName>style.visibility</p:attrName>
                                        </p:attrNameLst>
                                      </p:cBhvr>
                                      <p:to>
                                        <p:strVal val="visible"/>
                                      </p:to>
                                    </p:set>
                                    <p:anim calcmode="lin" valueType="num">
                                      <p:cBhvr additive="base">
                                        <p:cTn id="62" dur="500"/>
                                        <p:tgtEl>
                                          <p:spTgt spid="20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10"/>
                                        </p:tgtEl>
                                        <p:attrNameLst>
                                          <p:attrName>style.visibility</p:attrName>
                                        </p:attrNameLst>
                                      </p:cBhvr>
                                      <p:to>
                                        <p:strVal val="visible"/>
                                      </p:to>
                                    </p:set>
                                    <p:anim calcmode="lin" valueType="num">
                                      <p:cBhvr additive="base">
                                        <p:cTn id="67" dur="500"/>
                                        <p:tgtEl>
                                          <p:spTgt spid="21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11"/>
                                        </p:tgtEl>
                                        <p:attrNameLst>
                                          <p:attrName>style.visibility</p:attrName>
                                        </p:attrNameLst>
                                      </p:cBhvr>
                                      <p:to>
                                        <p:strVal val="visible"/>
                                      </p:to>
                                    </p:set>
                                    <p:anim calcmode="lin" valueType="num">
                                      <p:cBhvr additive="base">
                                        <p:cTn id="72" dur="500"/>
                                        <p:tgtEl>
                                          <p:spTgt spid="2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12"/>
                                        </p:tgtEl>
                                        <p:attrNameLst>
                                          <p:attrName>style.visibility</p:attrName>
                                        </p:attrNameLst>
                                      </p:cBhvr>
                                      <p:to>
                                        <p:strVal val="visible"/>
                                      </p:to>
                                    </p:set>
                                    <p:anim calcmode="lin" valueType="num">
                                      <p:cBhvr additive="base">
                                        <p:cTn id="77" dur="500"/>
                                        <p:tgtEl>
                                          <p:spTgt spid="21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13"/>
                                        </p:tgtEl>
                                        <p:attrNameLst>
                                          <p:attrName>style.visibility</p:attrName>
                                        </p:attrNameLst>
                                      </p:cBhvr>
                                      <p:to>
                                        <p:strVal val="visible"/>
                                      </p:to>
                                    </p:set>
                                    <p:anim calcmode="lin" valueType="num">
                                      <p:cBhvr additive="base">
                                        <p:cTn id="82" dur="500"/>
                                        <p:tgtEl>
                                          <p:spTgt spid="213"/>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14"/>
                                        </p:tgtEl>
                                        <p:attrNameLst>
                                          <p:attrName>style.visibility</p:attrName>
                                        </p:attrNameLst>
                                      </p:cBhvr>
                                      <p:to>
                                        <p:strVal val="visible"/>
                                      </p:to>
                                    </p:set>
                                    <p:anim calcmode="lin" valueType="num">
                                      <p:cBhvr additive="base">
                                        <p:cTn id="87" dur="500"/>
                                        <p:tgtEl>
                                          <p:spTgt spid="214"/>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215"/>
                                        </p:tgtEl>
                                        <p:attrNameLst>
                                          <p:attrName>style.visibility</p:attrName>
                                        </p:attrNameLst>
                                      </p:cBhvr>
                                      <p:to>
                                        <p:strVal val="visible"/>
                                      </p:to>
                                    </p:set>
                                    <p:anim calcmode="lin" valueType="num">
                                      <p:cBhvr additive="base">
                                        <p:cTn id="92" dur="500"/>
                                        <p:tgtEl>
                                          <p:spTgt spid="21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16"/>
                                        </p:tgtEl>
                                        <p:attrNameLst>
                                          <p:attrName>style.visibility</p:attrName>
                                        </p:attrNameLst>
                                      </p:cBhvr>
                                      <p:to>
                                        <p:strVal val="visible"/>
                                      </p:to>
                                    </p:set>
                                    <p:anim calcmode="lin" valueType="num">
                                      <p:cBhvr additive="base">
                                        <p:cTn id="97" dur="500"/>
                                        <p:tgtEl>
                                          <p:spTgt spid="216"/>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208"/>
                                        </p:tgtEl>
                                        <p:attrNameLst>
                                          <p:attrName>style.visibility</p:attrName>
                                        </p:attrNameLst>
                                      </p:cBhvr>
                                      <p:to>
                                        <p:strVal val="visible"/>
                                      </p:to>
                                    </p:set>
                                    <p:anim calcmode="lin" valueType="num">
                                      <p:cBhvr additive="base">
                                        <p:cTn id="102" dur="500"/>
                                        <p:tgtEl>
                                          <p:spTgt spid="208"/>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218"/>
                                        </p:tgtEl>
                                        <p:attrNameLst>
                                          <p:attrName>style.visibility</p:attrName>
                                        </p:attrNameLst>
                                      </p:cBhvr>
                                      <p:to>
                                        <p:strVal val="visible"/>
                                      </p:to>
                                    </p:set>
                                    <p:anim calcmode="lin" valueType="num">
                                      <p:cBhvr additive="base">
                                        <p:cTn id="107" dur="500"/>
                                        <p:tgtEl>
                                          <p:spTgt spid="218"/>
                                        </p:tgtEl>
                                        <p:attrNameLst>
                                          <p:attrName>ppt_y</p:attrName>
                                        </p:attrNameLst>
                                      </p:cBhvr>
                                      <p:tavLst>
                                        <p:tav tm="0">
                                          <p:val>
                                            <p:strVal val="#ppt_y+1"/>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219"/>
                                        </p:tgtEl>
                                        <p:attrNameLst>
                                          <p:attrName>style.visibility</p:attrName>
                                        </p:attrNameLst>
                                      </p:cBhvr>
                                      <p:to>
                                        <p:strVal val="visible"/>
                                      </p:to>
                                    </p:set>
                                    <p:anim calcmode="lin" valueType="num">
                                      <p:cBhvr additive="base">
                                        <p:cTn id="110" dur="500"/>
                                        <p:tgtEl>
                                          <p:spTgt spid="219"/>
                                        </p:tgtEl>
                                        <p:attrNameLst>
                                          <p:attrName>ppt_y</p:attrName>
                                        </p:attrNameLst>
                                      </p:cBhvr>
                                      <p:tavLst>
                                        <p:tav tm="0">
                                          <p:val>
                                            <p:strVal val="#ppt_y+1"/>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220"/>
                                        </p:tgtEl>
                                        <p:attrNameLst>
                                          <p:attrName>style.visibility</p:attrName>
                                        </p:attrNameLst>
                                      </p:cBhvr>
                                      <p:to>
                                        <p:strVal val="visible"/>
                                      </p:to>
                                    </p:set>
                                    <p:anim calcmode="lin" valueType="num">
                                      <p:cBhvr additive="base">
                                        <p:cTn id="113" dur="500"/>
                                        <p:tgtEl>
                                          <p:spTgt spid="220"/>
                                        </p:tgtEl>
                                        <p:attrNameLst>
                                          <p:attrName>ppt_y</p:attrName>
                                        </p:attrNameLst>
                                      </p:cBhvr>
                                      <p:tavLst>
                                        <p:tav tm="0">
                                          <p:val>
                                            <p:strVal val="#ppt_y+1"/>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21"/>
                                        </p:tgtEl>
                                        <p:attrNameLst>
                                          <p:attrName>style.visibility</p:attrName>
                                        </p:attrNameLst>
                                      </p:cBhvr>
                                      <p:to>
                                        <p:strVal val="visible"/>
                                      </p:to>
                                    </p:set>
                                    <p:anim calcmode="lin" valueType="num">
                                      <p:cBhvr additive="base">
                                        <p:cTn id="116" dur="500"/>
                                        <p:tgtEl>
                                          <p:spTgt spid="221"/>
                                        </p:tgtEl>
                                        <p:attrNameLst>
                                          <p:attrName>ppt_y</p:attrName>
                                        </p:attrNameLst>
                                      </p:cBhvr>
                                      <p:tavLst>
                                        <p:tav tm="0">
                                          <p:val>
                                            <p:strVal val="#ppt_y+1"/>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222"/>
                                        </p:tgtEl>
                                        <p:attrNameLst>
                                          <p:attrName>style.visibility</p:attrName>
                                        </p:attrNameLst>
                                      </p:cBhvr>
                                      <p:to>
                                        <p:strVal val="visible"/>
                                      </p:to>
                                    </p:set>
                                    <p:anim calcmode="lin" valueType="num">
                                      <p:cBhvr additive="base">
                                        <p:cTn id="119" dur="500"/>
                                        <p:tgtEl>
                                          <p:spTgt spid="222"/>
                                        </p:tgtEl>
                                        <p:attrNameLst>
                                          <p:attrName>ppt_y</p:attrName>
                                        </p:attrNameLst>
                                      </p:cBhvr>
                                      <p:tavLst>
                                        <p:tav tm="0">
                                          <p:val>
                                            <p:strVal val="#ppt_y+1"/>
                                          </p:val>
                                        </p:tav>
                                        <p:tav tm="100000">
                                          <p:val>
                                            <p:strVal val="#ppt_y"/>
                                          </p:val>
                                        </p:tav>
                                      </p:tavLst>
                                    </p:anim>
                                  </p:childTnLst>
                                </p:cTn>
                              </p:par>
                              <p:par>
                                <p:cTn id="120" presetID="2" presetClass="entr" presetSubtype="4" fill="hold" nodeType="withEffect">
                                  <p:stCondLst>
                                    <p:cond delay="0"/>
                                  </p:stCondLst>
                                  <p:childTnLst>
                                    <p:set>
                                      <p:cBhvr>
                                        <p:cTn id="121" dur="1" fill="hold">
                                          <p:stCondLst>
                                            <p:cond delay="0"/>
                                          </p:stCondLst>
                                        </p:cTn>
                                        <p:tgtEl>
                                          <p:spTgt spid="223"/>
                                        </p:tgtEl>
                                        <p:attrNameLst>
                                          <p:attrName>style.visibility</p:attrName>
                                        </p:attrNameLst>
                                      </p:cBhvr>
                                      <p:to>
                                        <p:strVal val="visible"/>
                                      </p:to>
                                    </p:set>
                                    <p:anim calcmode="lin" valueType="num">
                                      <p:cBhvr additive="base">
                                        <p:cTn id="122" dur="500"/>
                                        <p:tgtEl>
                                          <p:spTgt spid="223"/>
                                        </p:tgtEl>
                                        <p:attrNameLst>
                                          <p:attrName>ppt_y</p:attrName>
                                        </p:attrNameLst>
                                      </p:cBhvr>
                                      <p:tavLst>
                                        <p:tav tm="0">
                                          <p:val>
                                            <p:strVal val="#ppt_y+1"/>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224"/>
                                        </p:tgtEl>
                                        <p:attrNameLst>
                                          <p:attrName>style.visibility</p:attrName>
                                        </p:attrNameLst>
                                      </p:cBhvr>
                                      <p:to>
                                        <p:strVal val="visible"/>
                                      </p:to>
                                    </p:set>
                                    <p:anim calcmode="lin" valueType="num">
                                      <p:cBhvr additive="base">
                                        <p:cTn id="125" dur="500"/>
                                        <p:tgtEl>
                                          <p:spTgt spid="224"/>
                                        </p:tgtEl>
                                        <p:attrNameLst>
                                          <p:attrName>ppt_y</p:attrName>
                                        </p:attrNameLst>
                                      </p:cBhvr>
                                      <p:tavLst>
                                        <p:tav tm="0">
                                          <p:val>
                                            <p:strVal val="#ppt_y+1"/>
                                          </p:val>
                                        </p:tav>
                                        <p:tav tm="100000">
                                          <p:val>
                                            <p:strVal val="#ppt_y"/>
                                          </p:val>
                                        </p:tav>
                                      </p:tavLst>
                                    </p:anim>
                                  </p:childTnLst>
                                </p:cTn>
                              </p:par>
                              <p:par>
                                <p:cTn id="126" presetID="2" presetClass="entr" presetSubtype="4" fill="hold" nodeType="withEffect">
                                  <p:stCondLst>
                                    <p:cond delay="0"/>
                                  </p:stCondLst>
                                  <p:childTnLst>
                                    <p:set>
                                      <p:cBhvr>
                                        <p:cTn id="127" dur="1" fill="hold">
                                          <p:stCondLst>
                                            <p:cond delay="0"/>
                                          </p:stCondLst>
                                        </p:cTn>
                                        <p:tgtEl>
                                          <p:spTgt spid="225"/>
                                        </p:tgtEl>
                                        <p:attrNameLst>
                                          <p:attrName>style.visibility</p:attrName>
                                        </p:attrNameLst>
                                      </p:cBhvr>
                                      <p:to>
                                        <p:strVal val="visible"/>
                                      </p:to>
                                    </p:set>
                                    <p:anim calcmode="lin" valueType="num">
                                      <p:cBhvr additive="base">
                                        <p:cTn id="128" dur="500"/>
                                        <p:tgtEl>
                                          <p:spTgt spid="225"/>
                                        </p:tgtEl>
                                        <p:attrNameLst>
                                          <p:attrName>ppt_y</p:attrName>
                                        </p:attrNameLst>
                                      </p:cBhvr>
                                      <p:tavLst>
                                        <p:tav tm="0">
                                          <p:val>
                                            <p:strVal val="#ppt_y+1"/>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226"/>
                                        </p:tgtEl>
                                        <p:attrNameLst>
                                          <p:attrName>style.visibility</p:attrName>
                                        </p:attrNameLst>
                                      </p:cBhvr>
                                      <p:to>
                                        <p:strVal val="visible"/>
                                      </p:to>
                                    </p:set>
                                    <p:anim calcmode="lin" valueType="num">
                                      <p:cBhvr additive="base">
                                        <p:cTn id="131" dur="500"/>
                                        <p:tgtEl>
                                          <p:spTgt spid="226"/>
                                        </p:tgtEl>
                                        <p:attrNameLst>
                                          <p:attrName>ppt_y</p:attrName>
                                        </p:attrNameLst>
                                      </p:cBhvr>
                                      <p:tavLst>
                                        <p:tav tm="0">
                                          <p:val>
                                            <p:strVal val="#ppt_y+1"/>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227"/>
                                        </p:tgtEl>
                                        <p:attrNameLst>
                                          <p:attrName>style.visibility</p:attrName>
                                        </p:attrNameLst>
                                      </p:cBhvr>
                                      <p:to>
                                        <p:strVal val="visible"/>
                                      </p:to>
                                    </p:set>
                                    <p:anim calcmode="lin" valueType="num">
                                      <p:cBhvr additive="base">
                                        <p:cTn id="134" dur="500"/>
                                        <p:tgtEl>
                                          <p:spTgt spid="227"/>
                                        </p:tgtEl>
                                        <p:attrNameLst>
                                          <p:attrName>ppt_y</p:attrName>
                                        </p:attrNameLst>
                                      </p:cBhvr>
                                      <p:tavLst>
                                        <p:tav tm="0">
                                          <p:val>
                                            <p:strVal val="#ppt_y+1"/>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228"/>
                                        </p:tgtEl>
                                        <p:attrNameLst>
                                          <p:attrName>style.visibility</p:attrName>
                                        </p:attrNameLst>
                                      </p:cBhvr>
                                      <p:to>
                                        <p:strVal val="visible"/>
                                      </p:to>
                                    </p:set>
                                    <p:anim calcmode="lin" valueType="num">
                                      <p:cBhvr additive="base">
                                        <p:cTn id="137" dur="500"/>
                                        <p:tgtEl>
                                          <p:spTgt spid="228"/>
                                        </p:tgtEl>
                                        <p:attrNameLst>
                                          <p:attrName>ppt_y</p:attrName>
                                        </p:attrNameLst>
                                      </p:cBhvr>
                                      <p:tavLst>
                                        <p:tav tm="0">
                                          <p:val>
                                            <p:strVal val="#ppt_y+1"/>
                                          </p:val>
                                        </p:tav>
                                        <p:tav tm="100000">
                                          <p:val>
                                            <p:strVal val="#ppt_y"/>
                                          </p:val>
                                        </p:tav>
                                      </p:tavLst>
                                    </p:anim>
                                  </p:childTnLst>
                                </p:cTn>
                              </p:par>
                              <p:par>
                                <p:cTn id="138" presetID="2" presetClass="entr" presetSubtype="4" fill="hold" nodeType="withEffect">
                                  <p:stCondLst>
                                    <p:cond delay="0"/>
                                  </p:stCondLst>
                                  <p:childTnLst>
                                    <p:set>
                                      <p:cBhvr>
                                        <p:cTn id="139" dur="1" fill="hold">
                                          <p:stCondLst>
                                            <p:cond delay="0"/>
                                          </p:stCondLst>
                                        </p:cTn>
                                        <p:tgtEl>
                                          <p:spTgt spid="229"/>
                                        </p:tgtEl>
                                        <p:attrNameLst>
                                          <p:attrName>style.visibility</p:attrName>
                                        </p:attrNameLst>
                                      </p:cBhvr>
                                      <p:to>
                                        <p:strVal val="visible"/>
                                      </p:to>
                                    </p:set>
                                    <p:anim calcmode="lin" valueType="num">
                                      <p:cBhvr additive="base">
                                        <p:cTn id="140" dur="500"/>
                                        <p:tgtEl>
                                          <p:spTgt spid="229"/>
                                        </p:tgtEl>
                                        <p:attrNameLst>
                                          <p:attrName>ppt_y</p:attrName>
                                        </p:attrNameLst>
                                      </p:cBhvr>
                                      <p:tavLst>
                                        <p:tav tm="0">
                                          <p:val>
                                            <p:strVal val="#ppt_y+1"/>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230"/>
                                        </p:tgtEl>
                                        <p:attrNameLst>
                                          <p:attrName>style.visibility</p:attrName>
                                        </p:attrNameLst>
                                      </p:cBhvr>
                                      <p:to>
                                        <p:strVal val="visible"/>
                                      </p:to>
                                    </p:set>
                                    <p:anim calcmode="lin" valueType="num">
                                      <p:cBhvr additive="base">
                                        <p:cTn id="143" dur="500"/>
                                        <p:tgtEl>
                                          <p:spTgt spid="230"/>
                                        </p:tgtEl>
                                        <p:attrNameLst>
                                          <p:attrName>ppt_y</p:attrName>
                                        </p:attrNameLst>
                                      </p:cBhvr>
                                      <p:tavLst>
                                        <p:tav tm="0">
                                          <p:val>
                                            <p:strVal val="#ppt_y+1"/>
                                          </p:val>
                                        </p:tav>
                                        <p:tav tm="100000">
                                          <p:val>
                                            <p:strVal val="#ppt_y"/>
                                          </p:val>
                                        </p:tav>
                                      </p:tavLst>
                                    </p:anim>
                                  </p:childTnLst>
                                </p:cTn>
                              </p:par>
                              <p:par>
                                <p:cTn id="144" presetID="2" presetClass="entr" presetSubtype="4" fill="hold" nodeType="withEffect">
                                  <p:stCondLst>
                                    <p:cond delay="0"/>
                                  </p:stCondLst>
                                  <p:childTnLst>
                                    <p:set>
                                      <p:cBhvr>
                                        <p:cTn id="145" dur="1" fill="hold">
                                          <p:stCondLst>
                                            <p:cond delay="0"/>
                                          </p:stCondLst>
                                        </p:cTn>
                                        <p:tgtEl>
                                          <p:spTgt spid="232"/>
                                        </p:tgtEl>
                                        <p:attrNameLst>
                                          <p:attrName>style.visibility</p:attrName>
                                        </p:attrNameLst>
                                      </p:cBhvr>
                                      <p:to>
                                        <p:strVal val="visible"/>
                                      </p:to>
                                    </p:set>
                                    <p:anim calcmode="lin" valueType="num">
                                      <p:cBhvr additive="base">
                                        <p:cTn id="146" dur="500"/>
                                        <p:tgtEl>
                                          <p:spTgt spid="232"/>
                                        </p:tgtEl>
                                        <p:attrNameLst>
                                          <p:attrName>ppt_y</p:attrName>
                                        </p:attrNameLst>
                                      </p:cBhvr>
                                      <p:tavLst>
                                        <p:tav tm="0">
                                          <p:val>
                                            <p:strVal val="#ppt_y+1"/>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233"/>
                                        </p:tgtEl>
                                        <p:attrNameLst>
                                          <p:attrName>style.visibility</p:attrName>
                                        </p:attrNameLst>
                                      </p:cBhvr>
                                      <p:to>
                                        <p:strVal val="visible"/>
                                      </p:to>
                                    </p:set>
                                    <p:anim calcmode="lin" valueType="num">
                                      <p:cBhvr additive="base">
                                        <p:cTn id="149" dur="500"/>
                                        <p:tgtEl>
                                          <p:spTgt spid="233"/>
                                        </p:tgtEl>
                                        <p:attrNameLst>
                                          <p:attrName>ppt_y</p:attrName>
                                        </p:attrNameLst>
                                      </p:cBhvr>
                                      <p:tavLst>
                                        <p:tav tm="0">
                                          <p:val>
                                            <p:strVal val="#ppt_y+1"/>
                                          </p:val>
                                        </p:tav>
                                        <p:tav tm="100000">
                                          <p:val>
                                            <p:strVal val="#ppt_y"/>
                                          </p:val>
                                        </p:tav>
                                      </p:tavLst>
                                    </p:anim>
                                  </p:childTnLst>
                                </p:cTn>
                              </p:par>
                              <p:par>
                                <p:cTn id="150" presetID="2" presetClass="entr" presetSubtype="4" fill="hold" nodeType="withEffect">
                                  <p:stCondLst>
                                    <p:cond delay="0"/>
                                  </p:stCondLst>
                                  <p:childTnLst>
                                    <p:set>
                                      <p:cBhvr>
                                        <p:cTn id="151" dur="1" fill="hold">
                                          <p:stCondLst>
                                            <p:cond delay="0"/>
                                          </p:stCondLst>
                                        </p:cTn>
                                        <p:tgtEl>
                                          <p:spTgt spid="234"/>
                                        </p:tgtEl>
                                        <p:attrNameLst>
                                          <p:attrName>style.visibility</p:attrName>
                                        </p:attrNameLst>
                                      </p:cBhvr>
                                      <p:to>
                                        <p:strVal val="visible"/>
                                      </p:to>
                                    </p:set>
                                    <p:anim calcmode="lin" valueType="num">
                                      <p:cBhvr additive="base">
                                        <p:cTn id="152" dur="500"/>
                                        <p:tgtEl>
                                          <p:spTgt spid="234"/>
                                        </p:tgtEl>
                                        <p:attrNameLst>
                                          <p:attrName>ppt_y</p:attrName>
                                        </p:attrNameLst>
                                      </p:cBhvr>
                                      <p:tavLst>
                                        <p:tav tm="0">
                                          <p:val>
                                            <p:strVal val="#ppt_y+1"/>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235"/>
                                        </p:tgtEl>
                                        <p:attrNameLst>
                                          <p:attrName>style.visibility</p:attrName>
                                        </p:attrNameLst>
                                      </p:cBhvr>
                                      <p:to>
                                        <p:strVal val="visible"/>
                                      </p:to>
                                    </p:set>
                                    <p:anim calcmode="lin" valueType="num">
                                      <p:cBhvr additive="base">
                                        <p:cTn id="155" dur="500"/>
                                        <p:tgtEl>
                                          <p:spTgt spid="235"/>
                                        </p:tgtEl>
                                        <p:attrNameLst>
                                          <p:attrName>ppt_y</p:attrName>
                                        </p:attrNameLst>
                                      </p:cBhvr>
                                      <p:tavLst>
                                        <p:tav tm="0">
                                          <p:val>
                                            <p:strVal val="#ppt_y+1"/>
                                          </p:val>
                                        </p:tav>
                                        <p:tav tm="100000">
                                          <p:val>
                                            <p:strVal val="#ppt_y"/>
                                          </p:val>
                                        </p:tav>
                                      </p:tavLst>
                                    </p:anim>
                                  </p:childTnLst>
                                </p:cTn>
                              </p:par>
                              <p:par>
                                <p:cTn id="156" presetID="2" presetClass="entr" presetSubtype="4" fill="hold" nodeType="withEffect">
                                  <p:stCondLst>
                                    <p:cond delay="0"/>
                                  </p:stCondLst>
                                  <p:childTnLst>
                                    <p:set>
                                      <p:cBhvr>
                                        <p:cTn id="157" dur="1" fill="hold">
                                          <p:stCondLst>
                                            <p:cond delay="0"/>
                                          </p:stCondLst>
                                        </p:cTn>
                                        <p:tgtEl>
                                          <p:spTgt spid="236"/>
                                        </p:tgtEl>
                                        <p:attrNameLst>
                                          <p:attrName>style.visibility</p:attrName>
                                        </p:attrNameLst>
                                      </p:cBhvr>
                                      <p:to>
                                        <p:strVal val="visible"/>
                                      </p:to>
                                    </p:set>
                                    <p:anim calcmode="lin" valueType="num">
                                      <p:cBhvr additive="base">
                                        <p:cTn id="158" dur="500"/>
                                        <p:tgtEl>
                                          <p:spTgt spid="236"/>
                                        </p:tgtEl>
                                        <p:attrNameLst>
                                          <p:attrName>ppt_y</p:attrName>
                                        </p:attrNameLst>
                                      </p:cBhvr>
                                      <p:tavLst>
                                        <p:tav tm="0">
                                          <p:val>
                                            <p:strVal val="#ppt_y+1"/>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237"/>
                                        </p:tgtEl>
                                        <p:attrNameLst>
                                          <p:attrName>style.visibility</p:attrName>
                                        </p:attrNameLst>
                                      </p:cBhvr>
                                      <p:to>
                                        <p:strVal val="visible"/>
                                      </p:to>
                                    </p:set>
                                    <p:anim calcmode="lin" valueType="num">
                                      <p:cBhvr additive="base">
                                        <p:cTn id="161" dur="500"/>
                                        <p:tgtEl>
                                          <p:spTgt spid="237"/>
                                        </p:tgtEl>
                                        <p:attrNameLst>
                                          <p:attrName>ppt_y</p:attrName>
                                        </p:attrNameLst>
                                      </p:cBhvr>
                                      <p:tavLst>
                                        <p:tav tm="0">
                                          <p:val>
                                            <p:strVal val="#ppt_y+1"/>
                                          </p:val>
                                        </p:tav>
                                        <p:tav tm="100000">
                                          <p:val>
                                            <p:strVal val="#ppt_y"/>
                                          </p:val>
                                        </p:tav>
                                      </p:tavLst>
                                    </p:anim>
                                  </p:childTnLst>
                                </p:cTn>
                              </p:par>
                              <p:par>
                                <p:cTn id="162" presetID="2" presetClass="entr" presetSubtype="4" fill="hold" nodeType="withEffect">
                                  <p:stCondLst>
                                    <p:cond delay="0"/>
                                  </p:stCondLst>
                                  <p:childTnLst>
                                    <p:set>
                                      <p:cBhvr>
                                        <p:cTn id="163" dur="1" fill="hold">
                                          <p:stCondLst>
                                            <p:cond delay="0"/>
                                          </p:stCondLst>
                                        </p:cTn>
                                        <p:tgtEl>
                                          <p:spTgt spid="238"/>
                                        </p:tgtEl>
                                        <p:attrNameLst>
                                          <p:attrName>style.visibility</p:attrName>
                                        </p:attrNameLst>
                                      </p:cBhvr>
                                      <p:to>
                                        <p:strVal val="visible"/>
                                      </p:to>
                                    </p:set>
                                    <p:anim calcmode="lin" valueType="num">
                                      <p:cBhvr additive="base">
                                        <p:cTn id="164" dur="500"/>
                                        <p:tgtEl>
                                          <p:spTgt spid="238"/>
                                        </p:tgtEl>
                                        <p:attrNameLst>
                                          <p:attrName>ppt_y</p:attrName>
                                        </p:attrNameLst>
                                      </p:cBhvr>
                                      <p:tavLst>
                                        <p:tav tm="0">
                                          <p:val>
                                            <p:strVal val="#ppt_y+1"/>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239"/>
                                        </p:tgtEl>
                                        <p:attrNameLst>
                                          <p:attrName>style.visibility</p:attrName>
                                        </p:attrNameLst>
                                      </p:cBhvr>
                                      <p:to>
                                        <p:strVal val="visible"/>
                                      </p:to>
                                    </p:set>
                                    <p:anim calcmode="lin" valueType="num">
                                      <p:cBhvr additive="base">
                                        <p:cTn id="167" dur="500"/>
                                        <p:tgtEl>
                                          <p:spTgt spid="239"/>
                                        </p:tgtEl>
                                        <p:attrNameLst>
                                          <p:attrName>ppt_y</p:attrName>
                                        </p:attrNameLst>
                                      </p:cBhvr>
                                      <p:tavLst>
                                        <p:tav tm="0">
                                          <p:val>
                                            <p:strVal val="#ppt_y+1"/>
                                          </p:val>
                                        </p:tav>
                                        <p:tav tm="100000">
                                          <p:val>
                                            <p:strVal val="#ppt_y"/>
                                          </p:val>
                                        </p:tav>
                                      </p:tavLst>
                                    </p:anim>
                                  </p:childTnLst>
                                </p:cTn>
                              </p:par>
                              <p:par>
                                <p:cTn id="168" presetID="2" presetClass="entr" presetSubtype="4" fill="hold" nodeType="withEffect">
                                  <p:stCondLst>
                                    <p:cond delay="0"/>
                                  </p:stCondLst>
                                  <p:childTnLst>
                                    <p:set>
                                      <p:cBhvr>
                                        <p:cTn id="169" dur="1" fill="hold">
                                          <p:stCondLst>
                                            <p:cond delay="0"/>
                                          </p:stCondLst>
                                        </p:cTn>
                                        <p:tgtEl>
                                          <p:spTgt spid="231"/>
                                        </p:tgtEl>
                                        <p:attrNameLst>
                                          <p:attrName>style.visibility</p:attrName>
                                        </p:attrNameLst>
                                      </p:cBhvr>
                                      <p:to>
                                        <p:strVal val="visible"/>
                                      </p:to>
                                    </p:set>
                                    <p:anim calcmode="lin" valueType="num">
                                      <p:cBhvr additive="base">
                                        <p:cTn id="170" dur="500"/>
                                        <p:tgtEl>
                                          <p:spTgt spid="231"/>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8" presetClass="emph" presetSubtype="0" fill="hold" nodeType="clickEffect">
                                  <p:stCondLst>
                                    <p:cond delay="0"/>
                                  </p:stCondLst>
                                  <p:childTnLst>
                                    <p:animRot by="-21600000">
                                      <p:cBhvr>
                                        <p:cTn id="174" dur="1000" fill="hold"/>
                                        <p:tgtEl>
                                          <p:spTgt spid="240"/>
                                        </p:tgtEl>
                                        <p:attrNameLst>
                                          <p:attrName>r</p:attrName>
                                        </p:attrNameLst>
                                      </p:cBhvr>
                                    </p:animRo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8"/>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73" name="Google Shape;273;p8"/>
          <p:cNvSpPr txBox="1"/>
          <p:nvPr/>
        </p:nvSpPr>
        <p:spPr>
          <a:xfrm>
            <a:off x="3259275" y="1047119"/>
            <a:ext cx="528945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0FB7BD"/>
                </a:solidFill>
                <a:latin typeface="Calibri"/>
                <a:ea typeface="Calibri"/>
                <a:cs typeface="Calibri"/>
                <a:sym typeface="Calibri"/>
              </a:rPr>
              <a:t>The wheel of fortune</a:t>
            </a:r>
            <a:endParaRPr sz="4000" b="1">
              <a:solidFill>
                <a:srgbClr val="0FB7BD"/>
              </a:solidFill>
              <a:latin typeface="Calibri"/>
              <a:ea typeface="Calibri"/>
              <a:cs typeface="Calibri"/>
              <a:sym typeface="Calibri"/>
            </a:endParaRPr>
          </a:p>
        </p:txBody>
      </p:sp>
      <p:sp>
        <p:nvSpPr>
          <p:cNvPr id="274" name="Google Shape;274;p8"/>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sp>
        <p:nvSpPr>
          <p:cNvPr id="275" name="Google Shape;275;p8"/>
          <p:cNvSpPr/>
          <p:nvPr/>
        </p:nvSpPr>
        <p:spPr>
          <a:xfrm>
            <a:off x="337625" y="1997612"/>
            <a:ext cx="1730326" cy="562708"/>
          </a:xfrm>
          <a:prstGeom prst="homePlate">
            <a:avLst>
              <a:gd name="adj"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ROUND 2</a:t>
            </a:r>
            <a:endParaRPr sz="2800" b="1">
              <a:solidFill>
                <a:schemeClr val="lt1"/>
              </a:solidFill>
              <a:latin typeface="Calibri"/>
              <a:ea typeface="Calibri"/>
              <a:cs typeface="Calibri"/>
              <a:sym typeface="Calibri"/>
            </a:endParaRPr>
          </a:p>
        </p:txBody>
      </p:sp>
      <p:sp>
        <p:nvSpPr>
          <p:cNvPr id="276" name="Google Shape;276;p8"/>
          <p:cNvSpPr/>
          <p:nvPr/>
        </p:nvSpPr>
        <p:spPr>
          <a:xfrm>
            <a:off x="3657601" y="199761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8"/>
          <p:cNvSpPr/>
          <p:nvPr/>
        </p:nvSpPr>
        <p:spPr>
          <a:xfrm>
            <a:off x="4219201" y="199761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8"/>
          <p:cNvSpPr/>
          <p:nvPr/>
        </p:nvSpPr>
        <p:spPr>
          <a:xfrm>
            <a:off x="4780801" y="199761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8"/>
          <p:cNvSpPr/>
          <p:nvPr/>
        </p:nvSpPr>
        <p:spPr>
          <a:xfrm>
            <a:off x="5342401" y="199761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8"/>
          <p:cNvSpPr/>
          <p:nvPr/>
        </p:nvSpPr>
        <p:spPr>
          <a:xfrm>
            <a:off x="5904001" y="199761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8"/>
          <p:cNvSpPr/>
          <p:nvPr/>
        </p:nvSpPr>
        <p:spPr>
          <a:xfrm>
            <a:off x="6465601" y="199761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8"/>
          <p:cNvSpPr/>
          <p:nvPr/>
        </p:nvSpPr>
        <p:spPr>
          <a:xfrm>
            <a:off x="7027201" y="199761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8"/>
          <p:cNvSpPr/>
          <p:nvPr/>
        </p:nvSpPr>
        <p:spPr>
          <a:xfrm>
            <a:off x="3645397" y="2004118"/>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I</a:t>
            </a:r>
            <a:endParaRPr sz="2800">
              <a:solidFill>
                <a:schemeClr val="dk1"/>
              </a:solidFill>
              <a:latin typeface="Calibri"/>
              <a:ea typeface="Calibri"/>
              <a:cs typeface="Calibri"/>
              <a:sym typeface="Calibri"/>
            </a:endParaRPr>
          </a:p>
        </p:txBody>
      </p:sp>
      <p:sp>
        <p:nvSpPr>
          <p:cNvPr id="284" name="Google Shape;284;p8"/>
          <p:cNvSpPr/>
          <p:nvPr/>
        </p:nvSpPr>
        <p:spPr>
          <a:xfrm>
            <a:off x="281354" y="2853945"/>
            <a:ext cx="4598695"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highlight>
                  <a:srgbClr val="FFFFFF"/>
                </a:highlight>
                <a:latin typeface="Calibri"/>
                <a:ea typeface="Calibri"/>
                <a:cs typeface="Calibri"/>
                <a:sym typeface="Calibri"/>
              </a:rPr>
              <a:t>make something or somebody</a:t>
            </a:r>
            <a:endParaRPr/>
          </a:p>
          <a:p>
            <a:pPr marL="0" marR="0" lvl="0" indent="0" algn="l" rtl="0">
              <a:spcBef>
                <a:spcPts val="0"/>
              </a:spcBef>
              <a:spcAft>
                <a:spcPts val="0"/>
              </a:spcAft>
              <a:buNone/>
            </a:pPr>
            <a:r>
              <a:rPr lang="en-US" sz="2800">
                <a:solidFill>
                  <a:schemeClr val="dk1"/>
                </a:solidFill>
                <a:highlight>
                  <a:srgbClr val="FFFFFF"/>
                </a:highlight>
                <a:latin typeface="Calibri"/>
                <a:ea typeface="Calibri"/>
                <a:cs typeface="Calibri"/>
                <a:sym typeface="Calibri"/>
              </a:rPr>
              <a:t>better than before</a:t>
            </a:r>
            <a:endParaRPr sz="2800">
              <a:solidFill>
                <a:schemeClr val="dk1"/>
              </a:solidFill>
              <a:highlight>
                <a:srgbClr val="FFFFFF"/>
              </a:highlight>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highlight>
                  <a:srgbClr val="FFFFFF"/>
                </a:highlight>
                <a:latin typeface="Calibri"/>
                <a:ea typeface="Calibri"/>
                <a:cs typeface="Calibri"/>
                <a:sym typeface="Calibri"/>
              </a:rPr>
              <a:t>(7 letters)</a:t>
            </a:r>
            <a:endParaRPr/>
          </a:p>
        </p:txBody>
      </p:sp>
      <p:sp>
        <p:nvSpPr>
          <p:cNvPr id="285" name="Google Shape;285;p8"/>
          <p:cNvSpPr/>
          <p:nvPr/>
        </p:nvSpPr>
        <p:spPr>
          <a:xfrm>
            <a:off x="4203650" y="199761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M</a:t>
            </a:r>
            <a:endParaRPr sz="2800">
              <a:solidFill>
                <a:schemeClr val="dk1"/>
              </a:solidFill>
              <a:latin typeface="Calibri"/>
              <a:ea typeface="Calibri"/>
              <a:cs typeface="Calibri"/>
              <a:sym typeface="Calibri"/>
            </a:endParaRPr>
          </a:p>
        </p:txBody>
      </p:sp>
      <p:sp>
        <p:nvSpPr>
          <p:cNvPr id="286" name="Google Shape;286;p8"/>
          <p:cNvSpPr/>
          <p:nvPr/>
        </p:nvSpPr>
        <p:spPr>
          <a:xfrm>
            <a:off x="4789143" y="2004118"/>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P</a:t>
            </a:r>
            <a:endParaRPr sz="2800">
              <a:solidFill>
                <a:schemeClr val="dk1"/>
              </a:solidFill>
              <a:latin typeface="Calibri"/>
              <a:ea typeface="Calibri"/>
              <a:cs typeface="Calibri"/>
              <a:sym typeface="Calibri"/>
            </a:endParaRPr>
          </a:p>
        </p:txBody>
      </p:sp>
      <p:sp>
        <p:nvSpPr>
          <p:cNvPr id="287" name="Google Shape;287;p8"/>
          <p:cNvSpPr/>
          <p:nvPr/>
        </p:nvSpPr>
        <p:spPr>
          <a:xfrm>
            <a:off x="5335003" y="199431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R</a:t>
            </a:r>
            <a:endParaRPr sz="2800">
              <a:solidFill>
                <a:schemeClr val="dk1"/>
              </a:solidFill>
              <a:latin typeface="Calibri"/>
              <a:ea typeface="Calibri"/>
              <a:cs typeface="Calibri"/>
              <a:sym typeface="Calibri"/>
            </a:endParaRPr>
          </a:p>
        </p:txBody>
      </p:sp>
      <p:sp>
        <p:nvSpPr>
          <p:cNvPr id="288" name="Google Shape;288;p8"/>
          <p:cNvSpPr/>
          <p:nvPr/>
        </p:nvSpPr>
        <p:spPr>
          <a:xfrm>
            <a:off x="5906415" y="2004118"/>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O</a:t>
            </a:r>
            <a:endParaRPr sz="2800">
              <a:solidFill>
                <a:schemeClr val="dk1"/>
              </a:solidFill>
              <a:latin typeface="Calibri"/>
              <a:ea typeface="Calibri"/>
              <a:cs typeface="Calibri"/>
              <a:sym typeface="Calibri"/>
            </a:endParaRPr>
          </a:p>
        </p:txBody>
      </p:sp>
      <p:sp>
        <p:nvSpPr>
          <p:cNvPr id="289" name="Google Shape;289;p8"/>
          <p:cNvSpPr/>
          <p:nvPr/>
        </p:nvSpPr>
        <p:spPr>
          <a:xfrm>
            <a:off x="6474085" y="2004118"/>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V</a:t>
            </a:r>
            <a:endParaRPr sz="2800">
              <a:solidFill>
                <a:schemeClr val="dk1"/>
              </a:solidFill>
              <a:latin typeface="Calibri"/>
              <a:ea typeface="Calibri"/>
              <a:cs typeface="Calibri"/>
              <a:sym typeface="Calibri"/>
            </a:endParaRPr>
          </a:p>
        </p:txBody>
      </p:sp>
      <p:sp>
        <p:nvSpPr>
          <p:cNvPr id="290" name="Google Shape;290;p8"/>
          <p:cNvSpPr/>
          <p:nvPr/>
        </p:nvSpPr>
        <p:spPr>
          <a:xfrm>
            <a:off x="7027201" y="2004118"/>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E</a:t>
            </a:r>
            <a:endParaRPr sz="2800">
              <a:solidFill>
                <a:schemeClr val="dk1"/>
              </a:solidFill>
              <a:latin typeface="Calibri"/>
              <a:ea typeface="Calibri"/>
              <a:cs typeface="Calibri"/>
              <a:sym typeface="Calibri"/>
            </a:endParaRPr>
          </a:p>
        </p:txBody>
      </p:sp>
      <p:sp>
        <p:nvSpPr>
          <p:cNvPr id="291" name="Google Shape;291;p8"/>
          <p:cNvSpPr/>
          <p:nvPr/>
        </p:nvSpPr>
        <p:spPr>
          <a:xfrm>
            <a:off x="3645397" y="200538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I</a:t>
            </a:r>
            <a:endParaRPr sz="2800">
              <a:solidFill>
                <a:schemeClr val="dk1"/>
              </a:solidFill>
              <a:latin typeface="Calibri"/>
              <a:ea typeface="Calibri"/>
              <a:cs typeface="Calibri"/>
              <a:sym typeface="Calibri"/>
            </a:endParaRPr>
          </a:p>
        </p:txBody>
      </p:sp>
      <p:sp>
        <p:nvSpPr>
          <p:cNvPr id="292" name="Google Shape;292;p8"/>
          <p:cNvSpPr/>
          <p:nvPr/>
        </p:nvSpPr>
        <p:spPr>
          <a:xfrm>
            <a:off x="4206997" y="200538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M</a:t>
            </a:r>
            <a:endParaRPr sz="2800">
              <a:solidFill>
                <a:schemeClr val="dk1"/>
              </a:solidFill>
              <a:latin typeface="Calibri"/>
              <a:ea typeface="Calibri"/>
              <a:cs typeface="Calibri"/>
              <a:sym typeface="Calibri"/>
            </a:endParaRPr>
          </a:p>
        </p:txBody>
      </p:sp>
      <p:sp>
        <p:nvSpPr>
          <p:cNvPr id="293" name="Google Shape;293;p8"/>
          <p:cNvSpPr/>
          <p:nvPr/>
        </p:nvSpPr>
        <p:spPr>
          <a:xfrm>
            <a:off x="4776939" y="2005382"/>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P</a:t>
            </a:r>
            <a:endParaRPr sz="2800">
              <a:solidFill>
                <a:schemeClr val="dk1"/>
              </a:solidFill>
              <a:latin typeface="Calibri"/>
              <a:ea typeface="Calibri"/>
              <a:cs typeface="Calibri"/>
              <a:sym typeface="Calibri"/>
            </a:endParaRPr>
          </a:p>
        </p:txBody>
      </p:sp>
      <p:sp>
        <p:nvSpPr>
          <p:cNvPr id="294" name="Google Shape;294;p8"/>
          <p:cNvSpPr/>
          <p:nvPr/>
        </p:nvSpPr>
        <p:spPr>
          <a:xfrm>
            <a:off x="5350852" y="2001951"/>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R</a:t>
            </a:r>
            <a:endParaRPr sz="2800">
              <a:solidFill>
                <a:schemeClr val="dk1"/>
              </a:solidFill>
              <a:latin typeface="Calibri"/>
              <a:ea typeface="Calibri"/>
              <a:cs typeface="Calibri"/>
              <a:sym typeface="Calibri"/>
            </a:endParaRPr>
          </a:p>
        </p:txBody>
      </p:sp>
      <p:sp>
        <p:nvSpPr>
          <p:cNvPr id="295" name="Google Shape;295;p8"/>
          <p:cNvSpPr/>
          <p:nvPr/>
        </p:nvSpPr>
        <p:spPr>
          <a:xfrm>
            <a:off x="5920794" y="2001951"/>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O</a:t>
            </a:r>
            <a:endParaRPr sz="2800">
              <a:solidFill>
                <a:schemeClr val="dk1"/>
              </a:solidFill>
              <a:latin typeface="Calibri"/>
              <a:ea typeface="Calibri"/>
              <a:cs typeface="Calibri"/>
              <a:sym typeface="Calibri"/>
            </a:endParaRPr>
          </a:p>
        </p:txBody>
      </p:sp>
      <p:sp>
        <p:nvSpPr>
          <p:cNvPr id="296" name="Google Shape;296;p8"/>
          <p:cNvSpPr/>
          <p:nvPr/>
        </p:nvSpPr>
        <p:spPr>
          <a:xfrm>
            <a:off x="6494707" y="2001951"/>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V</a:t>
            </a:r>
            <a:endParaRPr sz="2800">
              <a:solidFill>
                <a:schemeClr val="dk1"/>
              </a:solidFill>
              <a:latin typeface="Calibri"/>
              <a:ea typeface="Calibri"/>
              <a:cs typeface="Calibri"/>
              <a:sym typeface="Calibri"/>
            </a:endParaRPr>
          </a:p>
        </p:txBody>
      </p:sp>
      <p:sp>
        <p:nvSpPr>
          <p:cNvPr id="297" name="Google Shape;297;p8"/>
          <p:cNvSpPr/>
          <p:nvPr/>
        </p:nvSpPr>
        <p:spPr>
          <a:xfrm>
            <a:off x="7071999" y="2010624"/>
            <a:ext cx="561600" cy="562708"/>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E</a:t>
            </a:r>
            <a:endParaRPr sz="2800">
              <a:solidFill>
                <a:schemeClr val="dk1"/>
              </a:solidFill>
              <a:latin typeface="Calibri"/>
              <a:ea typeface="Calibri"/>
              <a:cs typeface="Calibri"/>
              <a:sym typeface="Calibri"/>
            </a:endParaRPr>
          </a:p>
        </p:txBody>
      </p:sp>
      <p:grpSp>
        <p:nvGrpSpPr>
          <p:cNvPr id="298" name="Google Shape;298;p8"/>
          <p:cNvGrpSpPr/>
          <p:nvPr/>
        </p:nvGrpSpPr>
        <p:grpSpPr>
          <a:xfrm>
            <a:off x="6730461" y="2796327"/>
            <a:ext cx="4289224" cy="4061673"/>
            <a:chOff x="3853750" y="1997612"/>
            <a:chExt cx="4462048" cy="4408488"/>
          </a:xfrm>
        </p:grpSpPr>
        <p:grpSp>
          <p:nvGrpSpPr>
            <p:cNvPr id="299" name="Google Shape;299;p8"/>
            <p:cNvGrpSpPr/>
            <p:nvPr/>
          </p:nvGrpSpPr>
          <p:grpSpPr>
            <a:xfrm>
              <a:off x="3892872" y="1997612"/>
              <a:ext cx="4413250" cy="4408488"/>
              <a:chOff x="3889376" y="1914526"/>
              <a:chExt cx="4413250" cy="4408488"/>
            </a:xfrm>
          </p:grpSpPr>
          <p:sp>
            <p:nvSpPr>
              <p:cNvPr id="300" name="Google Shape;300;p8"/>
              <p:cNvSpPr/>
              <p:nvPr/>
            </p:nvSpPr>
            <p:spPr>
              <a:xfrm>
                <a:off x="6096001" y="1914526"/>
                <a:ext cx="1560513" cy="2203450"/>
              </a:xfrm>
              <a:custGeom>
                <a:avLst/>
                <a:gdLst/>
                <a:ahLst/>
                <a:cxnLst/>
                <a:rect l="l" t="t" r="r" b="b"/>
                <a:pathLst>
                  <a:path w="3053" h="4316" extrusionOk="0">
                    <a:moveTo>
                      <a:pt x="0" y="0"/>
                    </a:moveTo>
                    <a:cubicBezTo>
                      <a:pt x="1145" y="0"/>
                      <a:pt x="2243" y="455"/>
                      <a:pt x="3053" y="1264"/>
                    </a:cubicBezTo>
                    <a:lnTo>
                      <a:pt x="0" y="4316"/>
                    </a:lnTo>
                    <a:lnTo>
                      <a:pt x="0" y="0"/>
                    </a:lnTo>
                    <a:close/>
                  </a:path>
                </a:pathLst>
              </a:custGeom>
              <a:solidFill>
                <a:srgbClr val="5B9BD5"/>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8"/>
              <p:cNvSpPr/>
              <p:nvPr/>
            </p:nvSpPr>
            <p:spPr>
              <a:xfrm>
                <a:off x="6096001" y="1914526"/>
                <a:ext cx="1560513" cy="2203450"/>
              </a:xfrm>
              <a:custGeom>
                <a:avLst/>
                <a:gdLst/>
                <a:ahLst/>
                <a:cxnLst/>
                <a:rect l="l" t="t" r="r" b="b"/>
                <a:pathLst>
                  <a:path w="3053" h="4316" extrusionOk="0">
                    <a:moveTo>
                      <a:pt x="0" y="0"/>
                    </a:moveTo>
                    <a:cubicBezTo>
                      <a:pt x="1145" y="0"/>
                      <a:pt x="2243" y="455"/>
                      <a:pt x="3053" y="1264"/>
                    </a:cubicBezTo>
                    <a:lnTo>
                      <a:pt x="0" y="4316"/>
                    </a:lnTo>
                    <a:lnTo>
                      <a:pt x="0"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8"/>
              <p:cNvSpPr/>
              <p:nvPr/>
            </p:nvSpPr>
            <p:spPr>
              <a:xfrm>
                <a:off x="6096001" y="2559051"/>
                <a:ext cx="2206625" cy="1558925"/>
              </a:xfrm>
              <a:custGeom>
                <a:avLst/>
                <a:gdLst/>
                <a:ahLst/>
                <a:cxnLst/>
                <a:rect l="l" t="t" r="r" b="b"/>
                <a:pathLst>
                  <a:path w="4317" h="3052" extrusionOk="0">
                    <a:moveTo>
                      <a:pt x="3053" y="0"/>
                    </a:moveTo>
                    <a:cubicBezTo>
                      <a:pt x="3862" y="810"/>
                      <a:pt x="4317" y="1908"/>
                      <a:pt x="4317" y="3052"/>
                    </a:cubicBezTo>
                    <a:lnTo>
                      <a:pt x="0" y="3052"/>
                    </a:lnTo>
                    <a:lnTo>
                      <a:pt x="3053" y="0"/>
                    </a:lnTo>
                    <a:close/>
                  </a:path>
                </a:pathLst>
              </a:custGeom>
              <a:solidFill>
                <a:srgbClr val="ED7D3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8"/>
              <p:cNvSpPr/>
              <p:nvPr/>
            </p:nvSpPr>
            <p:spPr>
              <a:xfrm>
                <a:off x="6096001" y="2559051"/>
                <a:ext cx="2206625" cy="1558925"/>
              </a:xfrm>
              <a:custGeom>
                <a:avLst/>
                <a:gdLst/>
                <a:ahLst/>
                <a:cxnLst/>
                <a:rect l="l" t="t" r="r" b="b"/>
                <a:pathLst>
                  <a:path w="4317" h="3052" extrusionOk="0">
                    <a:moveTo>
                      <a:pt x="3053" y="0"/>
                    </a:moveTo>
                    <a:cubicBezTo>
                      <a:pt x="3862" y="810"/>
                      <a:pt x="4317" y="1908"/>
                      <a:pt x="4317" y="3052"/>
                    </a:cubicBezTo>
                    <a:lnTo>
                      <a:pt x="0" y="3052"/>
                    </a:lnTo>
                    <a:lnTo>
                      <a:pt x="3053"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8"/>
              <p:cNvSpPr/>
              <p:nvPr/>
            </p:nvSpPr>
            <p:spPr>
              <a:xfrm>
                <a:off x="6096001" y="4117976"/>
                <a:ext cx="2206625" cy="1558925"/>
              </a:xfrm>
              <a:custGeom>
                <a:avLst/>
                <a:gdLst/>
                <a:ahLst/>
                <a:cxnLst/>
                <a:rect l="l" t="t" r="r" b="b"/>
                <a:pathLst>
                  <a:path w="4317" h="3053" extrusionOk="0">
                    <a:moveTo>
                      <a:pt x="4317" y="0"/>
                    </a:moveTo>
                    <a:cubicBezTo>
                      <a:pt x="4317" y="1145"/>
                      <a:pt x="3862" y="2243"/>
                      <a:pt x="3053" y="3053"/>
                    </a:cubicBezTo>
                    <a:lnTo>
                      <a:pt x="0" y="0"/>
                    </a:lnTo>
                    <a:lnTo>
                      <a:pt x="4317" y="0"/>
                    </a:lnTo>
                    <a:close/>
                  </a:path>
                </a:pathLst>
              </a:cu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8"/>
              <p:cNvSpPr/>
              <p:nvPr/>
            </p:nvSpPr>
            <p:spPr>
              <a:xfrm>
                <a:off x="6096001" y="4117976"/>
                <a:ext cx="2206625" cy="1558925"/>
              </a:xfrm>
              <a:custGeom>
                <a:avLst/>
                <a:gdLst/>
                <a:ahLst/>
                <a:cxnLst/>
                <a:rect l="l" t="t" r="r" b="b"/>
                <a:pathLst>
                  <a:path w="4317" h="3053" extrusionOk="0">
                    <a:moveTo>
                      <a:pt x="4317" y="0"/>
                    </a:moveTo>
                    <a:cubicBezTo>
                      <a:pt x="4317" y="1145"/>
                      <a:pt x="3862" y="2243"/>
                      <a:pt x="3053" y="3053"/>
                    </a:cubicBezTo>
                    <a:lnTo>
                      <a:pt x="0" y="0"/>
                    </a:lnTo>
                    <a:lnTo>
                      <a:pt x="4317"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8"/>
              <p:cNvSpPr/>
              <p:nvPr/>
            </p:nvSpPr>
            <p:spPr>
              <a:xfrm>
                <a:off x="6096001" y="4117976"/>
                <a:ext cx="1560513" cy="2205038"/>
              </a:xfrm>
              <a:custGeom>
                <a:avLst/>
                <a:gdLst/>
                <a:ahLst/>
                <a:cxnLst/>
                <a:rect l="l" t="t" r="r" b="b"/>
                <a:pathLst>
                  <a:path w="3053" h="4317" extrusionOk="0">
                    <a:moveTo>
                      <a:pt x="3053" y="3053"/>
                    </a:moveTo>
                    <a:cubicBezTo>
                      <a:pt x="2243" y="3862"/>
                      <a:pt x="1145" y="4317"/>
                      <a:pt x="0" y="4317"/>
                    </a:cubicBezTo>
                    <a:lnTo>
                      <a:pt x="0" y="0"/>
                    </a:lnTo>
                    <a:lnTo>
                      <a:pt x="3053" y="3053"/>
                    </a:lnTo>
                    <a:close/>
                  </a:path>
                </a:pathLst>
              </a:custGeom>
              <a:solidFill>
                <a:srgbClr val="FFC000"/>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8"/>
              <p:cNvSpPr/>
              <p:nvPr/>
            </p:nvSpPr>
            <p:spPr>
              <a:xfrm>
                <a:off x="6096001" y="4117976"/>
                <a:ext cx="1560513" cy="2205038"/>
              </a:xfrm>
              <a:custGeom>
                <a:avLst/>
                <a:gdLst/>
                <a:ahLst/>
                <a:cxnLst/>
                <a:rect l="l" t="t" r="r" b="b"/>
                <a:pathLst>
                  <a:path w="3053" h="4317" extrusionOk="0">
                    <a:moveTo>
                      <a:pt x="3053" y="3053"/>
                    </a:moveTo>
                    <a:cubicBezTo>
                      <a:pt x="2243" y="3862"/>
                      <a:pt x="1145" y="4317"/>
                      <a:pt x="0" y="4317"/>
                    </a:cubicBezTo>
                    <a:lnTo>
                      <a:pt x="0" y="0"/>
                    </a:lnTo>
                    <a:lnTo>
                      <a:pt x="3053" y="3053"/>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8"/>
              <p:cNvSpPr/>
              <p:nvPr/>
            </p:nvSpPr>
            <p:spPr>
              <a:xfrm>
                <a:off x="4535488" y="4117976"/>
                <a:ext cx="1560513" cy="2205038"/>
              </a:xfrm>
              <a:custGeom>
                <a:avLst/>
                <a:gdLst/>
                <a:ahLst/>
                <a:cxnLst/>
                <a:rect l="l" t="t" r="r" b="b"/>
                <a:pathLst>
                  <a:path w="3052" h="4317" extrusionOk="0">
                    <a:moveTo>
                      <a:pt x="3052" y="4317"/>
                    </a:moveTo>
                    <a:cubicBezTo>
                      <a:pt x="1908" y="4317"/>
                      <a:pt x="810" y="3862"/>
                      <a:pt x="0" y="3053"/>
                    </a:cubicBezTo>
                    <a:lnTo>
                      <a:pt x="3052" y="0"/>
                    </a:lnTo>
                    <a:lnTo>
                      <a:pt x="3052" y="4317"/>
                    </a:lnTo>
                    <a:close/>
                  </a:path>
                </a:pathLst>
              </a:custGeom>
              <a:solidFill>
                <a:srgbClr val="4472C4"/>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8"/>
              <p:cNvSpPr/>
              <p:nvPr/>
            </p:nvSpPr>
            <p:spPr>
              <a:xfrm>
                <a:off x="4535488" y="4117976"/>
                <a:ext cx="1560513" cy="2205038"/>
              </a:xfrm>
              <a:custGeom>
                <a:avLst/>
                <a:gdLst/>
                <a:ahLst/>
                <a:cxnLst/>
                <a:rect l="l" t="t" r="r" b="b"/>
                <a:pathLst>
                  <a:path w="3052" h="4317" extrusionOk="0">
                    <a:moveTo>
                      <a:pt x="3052" y="4317"/>
                    </a:moveTo>
                    <a:cubicBezTo>
                      <a:pt x="1908" y="4317"/>
                      <a:pt x="810" y="3862"/>
                      <a:pt x="0" y="3053"/>
                    </a:cubicBezTo>
                    <a:lnTo>
                      <a:pt x="3052" y="0"/>
                    </a:lnTo>
                    <a:lnTo>
                      <a:pt x="3052" y="4317"/>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8"/>
              <p:cNvSpPr/>
              <p:nvPr/>
            </p:nvSpPr>
            <p:spPr>
              <a:xfrm>
                <a:off x="3889376" y="4117976"/>
                <a:ext cx="2206625" cy="1558925"/>
              </a:xfrm>
              <a:custGeom>
                <a:avLst/>
                <a:gdLst/>
                <a:ahLst/>
                <a:cxnLst/>
                <a:rect l="l" t="t" r="r" b="b"/>
                <a:pathLst>
                  <a:path w="4316" h="3053" extrusionOk="0">
                    <a:moveTo>
                      <a:pt x="1264" y="3053"/>
                    </a:moveTo>
                    <a:cubicBezTo>
                      <a:pt x="455" y="2243"/>
                      <a:pt x="0" y="1145"/>
                      <a:pt x="0" y="0"/>
                    </a:cubicBezTo>
                    <a:lnTo>
                      <a:pt x="4316" y="0"/>
                    </a:lnTo>
                    <a:lnTo>
                      <a:pt x="1264" y="3053"/>
                    </a:lnTo>
                    <a:close/>
                  </a:path>
                </a:pathLst>
              </a:custGeom>
              <a:solidFill>
                <a:srgbClr val="70AD47"/>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8"/>
              <p:cNvSpPr/>
              <p:nvPr/>
            </p:nvSpPr>
            <p:spPr>
              <a:xfrm>
                <a:off x="3889376" y="4117976"/>
                <a:ext cx="2206625" cy="1558925"/>
              </a:xfrm>
              <a:custGeom>
                <a:avLst/>
                <a:gdLst/>
                <a:ahLst/>
                <a:cxnLst/>
                <a:rect l="l" t="t" r="r" b="b"/>
                <a:pathLst>
                  <a:path w="4316" h="3053" extrusionOk="0">
                    <a:moveTo>
                      <a:pt x="1264" y="3053"/>
                    </a:moveTo>
                    <a:cubicBezTo>
                      <a:pt x="455" y="2243"/>
                      <a:pt x="0" y="1145"/>
                      <a:pt x="0" y="0"/>
                    </a:cubicBezTo>
                    <a:lnTo>
                      <a:pt x="4316" y="0"/>
                    </a:lnTo>
                    <a:lnTo>
                      <a:pt x="1264" y="3053"/>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8"/>
              <p:cNvSpPr/>
              <p:nvPr/>
            </p:nvSpPr>
            <p:spPr>
              <a:xfrm>
                <a:off x="3889376" y="2559051"/>
                <a:ext cx="2206625" cy="1558925"/>
              </a:xfrm>
              <a:custGeom>
                <a:avLst/>
                <a:gdLst/>
                <a:ahLst/>
                <a:cxnLst/>
                <a:rect l="l" t="t" r="r" b="b"/>
                <a:pathLst>
                  <a:path w="4316" h="3052" extrusionOk="0">
                    <a:moveTo>
                      <a:pt x="0" y="3052"/>
                    </a:moveTo>
                    <a:cubicBezTo>
                      <a:pt x="0" y="1908"/>
                      <a:pt x="455" y="810"/>
                      <a:pt x="1264" y="0"/>
                    </a:cubicBezTo>
                    <a:lnTo>
                      <a:pt x="4316" y="3052"/>
                    </a:lnTo>
                    <a:lnTo>
                      <a:pt x="0" y="3052"/>
                    </a:lnTo>
                    <a:close/>
                  </a:path>
                </a:pathLst>
              </a:custGeom>
              <a:solidFill>
                <a:srgbClr val="255E9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8"/>
              <p:cNvSpPr/>
              <p:nvPr/>
            </p:nvSpPr>
            <p:spPr>
              <a:xfrm>
                <a:off x="3889376" y="2559051"/>
                <a:ext cx="2206625" cy="1558925"/>
              </a:xfrm>
              <a:custGeom>
                <a:avLst/>
                <a:gdLst/>
                <a:ahLst/>
                <a:cxnLst/>
                <a:rect l="l" t="t" r="r" b="b"/>
                <a:pathLst>
                  <a:path w="4316" h="3052" extrusionOk="0">
                    <a:moveTo>
                      <a:pt x="0" y="3052"/>
                    </a:moveTo>
                    <a:cubicBezTo>
                      <a:pt x="0" y="1908"/>
                      <a:pt x="455" y="810"/>
                      <a:pt x="1264" y="0"/>
                    </a:cubicBezTo>
                    <a:lnTo>
                      <a:pt x="4316" y="3052"/>
                    </a:lnTo>
                    <a:lnTo>
                      <a:pt x="0" y="3052"/>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8"/>
              <p:cNvSpPr/>
              <p:nvPr/>
            </p:nvSpPr>
            <p:spPr>
              <a:xfrm>
                <a:off x="4535488" y="1914526"/>
                <a:ext cx="1560513" cy="2203450"/>
              </a:xfrm>
              <a:custGeom>
                <a:avLst/>
                <a:gdLst/>
                <a:ahLst/>
                <a:cxnLst/>
                <a:rect l="l" t="t" r="r" b="b"/>
                <a:pathLst>
                  <a:path w="3052" h="4316" extrusionOk="0">
                    <a:moveTo>
                      <a:pt x="0" y="1264"/>
                    </a:moveTo>
                    <a:cubicBezTo>
                      <a:pt x="810" y="455"/>
                      <a:pt x="1908" y="0"/>
                      <a:pt x="3052" y="0"/>
                    </a:cubicBezTo>
                    <a:lnTo>
                      <a:pt x="3052" y="4316"/>
                    </a:lnTo>
                    <a:lnTo>
                      <a:pt x="0" y="1264"/>
                    </a:lnTo>
                    <a:close/>
                  </a:path>
                </a:pathLst>
              </a:custGeom>
              <a:solidFill>
                <a:srgbClr val="9E480E"/>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8"/>
              <p:cNvSpPr/>
              <p:nvPr/>
            </p:nvSpPr>
            <p:spPr>
              <a:xfrm>
                <a:off x="4535488" y="1914526"/>
                <a:ext cx="1560513" cy="2203450"/>
              </a:xfrm>
              <a:custGeom>
                <a:avLst/>
                <a:gdLst/>
                <a:ahLst/>
                <a:cxnLst/>
                <a:rect l="l" t="t" r="r" b="b"/>
                <a:pathLst>
                  <a:path w="3052" h="4316" extrusionOk="0">
                    <a:moveTo>
                      <a:pt x="0" y="1264"/>
                    </a:moveTo>
                    <a:cubicBezTo>
                      <a:pt x="810" y="455"/>
                      <a:pt x="1908" y="0"/>
                      <a:pt x="3052" y="0"/>
                    </a:cubicBezTo>
                    <a:lnTo>
                      <a:pt x="3052" y="4316"/>
                    </a:lnTo>
                    <a:lnTo>
                      <a:pt x="0" y="1264"/>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16" name="Google Shape;316;p8"/>
            <p:cNvSpPr txBox="1"/>
            <p:nvPr/>
          </p:nvSpPr>
          <p:spPr>
            <a:xfrm rot="1501782">
              <a:off x="6368205" y="2076916"/>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400</a:t>
              </a:r>
              <a:endParaRPr sz="4000" b="1">
                <a:solidFill>
                  <a:srgbClr val="F7CAAC"/>
                </a:solidFill>
                <a:latin typeface="Calibri"/>
                <a:ea typeface="Calibri"/>
                <a:cs typeface="Calibri"/>
                <a:sym typeface="Calibri"/>
              </a:endParaRPr>
            </a:p>
          </p:txBody>
        </p:sp>
        <p:sp>
          <p:nvSpPr>
            <p:cNvPr id="317" name="Google Shape;317;p8"/>
            <p:cNvSpPr txBox="1"/>
            <p:nvPr/>
          </p:nvSpPr>
          <p:spPr>
            <a:xfrm rot="3593535">
              <a:off x="6991240" y="2833986"/>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350</a:t>
              </a:r>
              <a:endParaRPr sz="4000" b="1">
                <a:solidFill>
                  <a:srgbClr val="F7CAAC"/>
                </a:solidFill>
                <a:latin typeface="Calibri"/>
                <a:ea typeface="Calibri"/>
                <a:cs typeface="Calibri"/>
                <a:sym typeface="Calibri"/>
              </a:endParaRPr>
            </a:p>
          </p:txBody>
        </p:sp>
        <p:sp>
          <p:nvSpPr>
            <p:cNvPr id="318" name="Google Shape;318;p8"/>
            <p:cNvSpPr txBox="1"/>
            <p:nvPr/>
          </p:nvSpPr>
          <p:spPr>
            <a:xfrm rot="6848987">
              <a:off x="6819731" y="3833834"/>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300</a:t>
              </a:r>
              <a:endParaRPr sz="4000" b="1">
                <a:solidFill>
                  <a:srgbClr val="F7CAAC"/>
                </a:solidFill>
                <a:latin typeface="Calibri"/>
                <a:ea typeface="Calibri"/>
                <a:cs typeface="Calibri"/>
                <a:sym typeface="Calibri"/>
              </a:endParaRPr>
            </a:p>
          </p:txBody>
        </p:sp>
        <p:sp>
          <p:nvSpPr>
            <p:cNvPr id="319" name="Google Shape;319;p8"/>
            <p:cNvSpPr txBox="1"/>
            <p:nvPr/>
          </p:nvSpPr>
          <p:spPr>
            <a:xfrm rot="-1498285">
              <a:off x="5323491" y="2056730"/>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250</a:t>
              </a:r>
              <a:endParaRPr sz="4000" b="1">
                <a:solidFill>
                  <a:srgbClr val="F7CAAC"/>
                </a:solidFill>
                <a:latin typeface="Calibri"/>
                <a:ea typeface="Calibri"/>
                <a:cs typeface="Calibri"/>
                <a:sym typeface="Calibri"/>
              </a:endParaRPr>
            </a:p>
          </p:txBody>
        </p:sp>
        <p:sp>
          <p:nvSpPr>
            <p:cNvPr id="320" name="Google Shape;320;p8"/>
            <p:cNvSpPr txBox="1"/>
            <p:nvPr/>
          </p:nvSpPr>
          <p:spPr>
            <a:xfrm rot="-4424757">
              <a:off x="4570526" y="2738023"/>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200</a:t>
              </a:r>
              <a:endParaRPr sz="4000" b="1">
                <a:solidFill>
                  <a:srgbClr val="F7CAAC"/>
                </a:solidFill>
                <a:latin typeface="Calibri"/>
                <a:ea typeface="Calibri"/>
                <a:cs typeface="Calibri"/>
                <a:sym typeface="Calibri"/>
              </a:endParaRPr>
            </a:p>
          </p:txBody>
        </p:sp>
        <p:sp>
          <p:nvSpPr>
            <p:cNvPr id="321" name="Google Shape;321;p8"/>
            <p:cNvSpPr txBox="1"/>
            <p:nvPr/>
          </p:nvSpPr>
          <p:spPr>
            <a:xfrm rot="-7007828">
              <a:off x="4541443" y="3702735"/>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1</a:t>
              </a:r>
              <a:endParaRPr/>
            </a:p>
            <a:p>
              <a:pPr marL="0" marR="0" lvl="0" indent="0" algn="l" rtl="0">
                <a:spcBef>
                  <a:spcPts val="0"/>
                </a:spcBef>
                <a:spcAft>
                  <a:spcPts val="0"/>
                </a:spcAft>
                <a:buNone/>
              </a:pPr>
              <a:r>
                <a:rPr lang="en-US" sz="4000" b="1">
                  <a:solidFill>
                    <a:srgbClr val="F7CAAC"/>
                  </a:solidFill>
                  <a:latin typeface="Calibri"/>
                  <a:ea typeface="Calibri"/>
                  <a:cs typeface="Calibri"/>
                  <a:sym typeface="Calibri"/>
                </a:rPr>
                <a:t>00</a:t>
              </a:r>
              <a:endParaRPr sz="4000" b="1">
                <a:solidFill>
                  <a:srgbClr val="F7CAAC"/>
                </a:solidFill>
                <a:latin typeface="Calibri"/>
                <a:ea typeface="Calibri"/>
                <a:cs typeface="Calibri"/>
                <a:sym typeface="Calibri"/>
              </a:endParaRPr>
            </a:p>
          </p:txBody>
        </p:sp>
        <p:sp>
          <p:nvSpPr>
            <p:cNvPr id="322" name="Google Shape;322;p8"/>
            <p:cNvSpPr txBox="1"/>
            <p:nvPr/>
          </p:nvSpPr>
          <p:spPr>
            <a:xfrm rot="-9057696">
              <a:off x="5010967" y="5169330"/>
              <a:ext cx="100754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7CAAC"/>
                  </a:solidFill>
                  <a:latin typeface="Calibri"/>
                  <a:ea typeface="Calibri"/>
                  <a:cs typeface="Calibri"/>
                  <a:sym typeface="Calibri"/>
                </a:rPr>
                <a:t>LOSE TURN</a:t>
              </a:r>
              <a:endParaRPr sz="2400" b="1">
                <a:solidFill>
                  <a:srgbClr val="F7CAAC"/>
                </a:solidFill>
                <a:latin typeface="Calibri"/>
                <a:ea typeface="Calibri"/>
                <a:cs typeface="Calibri"/>
                <a:sym typeface="Calibri"/>
              </a:endParaRPr>
            </a:p>
          </p:txBody>
        </p:sp>
        <p:sp>
          <p:nvSpPr>
            <p:cNvPr id="323" name="Google Shape;323;p8"/>
            <p:cNvSpPr txBox="1"/>
            <p:nvPr/>
          </p:nvSpPr>
          <p:spPr>
            <a:xfrm rot="9531515">
              <a:off x="6321524" y="4816955"/>
              <a:ext cx="48281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50</a:t>
              </a:r>
              <a:endParaRPr sz="4000" b="1">
                <a:solidFill>
                  <a:srgbClr val="F7CAAC"/>
                </a:solidFill>
                <a:latin typeface="Calibri"/>
                <a:ea typeface="Calibri"/>
                <a:cs typeface="Calibri"/>
                <a:sym typeface="Calibri"/>
              </a:endParaRPr>
            </a:p>
          </p:txBody>
        </p:sp>
      </p:grpSp>
      <p:sp>
        <p:nvSpPr>
          <p:cNvPr id="324" name="Google Shape;324;p8"/>
          <p:cNvSpPr/>
          <p:nvPr/>
        </p:nvSpPr>
        <p:spPr>
          <a:xfrm>
            <a:off x="10895952" y="4367860"/>
            <a:ext cx="852281" cy="436762"/>
          </a:xfrm>
          <a:prstGeom prst="lef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p:tgtEl>
                                          <p:spTgt spid="27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 calcmode="lin" valueType="num">
                                      <p:cBhvr additive="base">
                                        <p:cTn id="12" dur="500"/>
                                        <p:tgtEl>
                                          <p:spTgt spid="276"/>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7"/>
                                        </p:tgtEl>
                                        <p:attrNameLst>
                                          <p:attrName>style.visibility</p:attrName>
                                        </p:attrNameLst>
                                      </p:cBhvr>
                                      <p:to>
                                        <p:strVal val="visible"/>
                                      </p:to>
                                    </p:set>
                                    <p:anim calcmode="lin" valueType="num">
                                      <p:cBhvr additive="base">
                                        <p:cTn id="15" dur="500"/>
                                        <p:tgtEl>
                                          <p:spTgt spid="277"/>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78"/>
                                        </p:tgtEl>
                                        <p:attrNameLst>
                                          <p:attrName>style.visibility</p:attrName>
                                        </p:attrNameLst>
                                      </p:cBhvr>
                                      <p:to>
                                        <p:strVal val="visible"/>
                                      </p:to>
                                    </p:set>
                                    <p:anim calcmode="lin" valueType="num">
                                      <p:cBhvr additive="base">
                                        <p:cTn id="18" dur="500"/>
                                        <p:tgtEl>
                                          <p:spTgt spid="278"/>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79"/>
                                        </p:tgtEl>
                                        <p:attrNameLst>
                                          <p:attrName>style.visibility</p:attrName>
                                        </p:attrNameLst>
                                      </p:cBhvr>
                                      <p:to>
                                        <p:strVal val="visible"/>
                                      </p:to>
                                    </p:set>
                                    <p:anim calcmode="lin" valueType="num">
                                      <p:cBhvr additive="base">
                                        <p:cTn id="21" dur="500"/>
                                        <p:tgtEl>
                                          <p:spTgt spid="279"/>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80"/>
                                        </p:tgtEl>
                                        <p:attrNameLst>
                                          <p:attrName>style.visibility</p:attrName>
                                        </p:attrNameLst>
                                      </p:cBhvr>
                                      <p:to>
                                        <p:strVal val="visible"/>
                                      </p:to>
                                    </p:set>
                                    <p:anim calcmode="lin" valueType="num">
                                      <p:cBhvr additive="base">
                                        <p:cTn id="24" dur="500"/>
                                        <p:tgtEl>
                                          <p:spTgt spid="280"/>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1"/>
                                        </p:tgtEl>
                                        <p:attrNameLst>
                                          <p:attrName>style.visibility</p:attrName>
                                        </p:attrNameLst>
                                      </p:cBhvr>
                                      <p:to>
                                        <p:strVal val="visible"/>
                                      </p:to>
                                    </p:set>
                                    <p:anim calcmode="lin" valueType="num">
                                      <p:cBhvr additive="base">
                                        <p:cTn id="27" dur="500"/>
                                        <p:tgtEl>
                                          <p:spTgt spid="281"/>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82"/>
                                        </p:tgtEl>
                                        <p:attrNameLst>
                                          <p:attrName>style.visibility</p:attrName>
                                        </p:attrNameLst>
                                      </p:cBhvr>
                                      <p:to>
                                        <p:strVal val="visible"/>
                                      </p:to>
                                    </p:set>
                                    <p:anim calcmode="lin" valueType="num">
                                      <p:cBhvr additive="base">
                                        <p:cTn id="30" dur="500"/>
                                        <p:tgtEl>
                                          <p:spTgt spid="28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p:tgtEl>
                                          <p:spTgt spid="28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83"/>
                                        </p:tgtEl>
                                        <p:attrNameLst>
                                          <p:attrName>style.visibility</p:attrName>
                                        </p:attrNameLst>
                                      </p:cBhvr>
                                      <p:to>
                                        <p:strVal val="visible"/>
                                      </p:to>
                                    </p:set>
                                    <p:anim calcmode="lin" valueType="num">
                                      <p:cBhvr additive="base">
                                        <p:cTn id="40" dur="500"/>
                                        <p:tgtEl>
                                          <p:spTgt spid="28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85"/>
                                        </p:tgtEl>
                                        <p:attrNameLst>
                                          <p:attrName>style.visibility</p:attrName>
                                        </p:attrNameLst>
                                      </p:cBhvr>
                                      <p:to>
                                        <p:strVal val="visible"/>
                                      </p:to>
                                    </p:set>
                                    <p:anim calcmode="lin" valueType="num">
                                      <p:cBhvr additive="base">
                                        <p:cTn id="45" dur="500"/>
                                        <p:tgtEl>
                                          <p:spTgt spid="28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86"/>
                                        </p:tgtEl>
                                        <p:attrNameLst>
                                          <p:attrName>style.visibility</p:attrName>
                                        </p:attrNameLst>
                                      </p:cBhvr>
                                      <p:to>
                                        <p:strVal val="visible"/>
                                      </p:to>
                                    </p:set>
                                    <p:anim calcmode="lin" valueType="num">
                                      <p:cBhvr additive="base">
                                        <p:cTn id="50" dur="500"/>
                                        <p:tgtEl>
                                          <p:spTgt spid="28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87"/>
                                        </p:tgtEl>
                                        <p:attrNameLst>
                                          <p:attrName>style.visibility</p:attrName>
                                        </p:attrNameLst>
                                      </p:cBhvr>
                                      <p:to>
                                        <p:strVal val="visible"/>
                                      </p:to>
                                    </p:set>
                                    <p:anim calcmode="lin" valueType="num">
                                      <p:cBhvr additive="base">
                                        <p:cTn id="55" dur="500"/>
                                        <p:tgtEl>
                                          <p:spTgt spid="28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88"/>
                                        </p:tgtEl>
                                        <p:attrNameLst>
                                          <p:attrName>style.visibility</p:attrName>
                                        </p:attrNameLst>
                                      </p:cBhvr>
                                      <p:to>
                                        <p:strVal val="visible"/>
                                      </p:to>
                                    </p:set>
                                    <p:anim calcmode="lin" valueType="num">
                                      <p:cBhvr additive="base">
                                        <p:cTn id="60" dur="500"/>
                                        <p:tgtEl>
                                          <p:spTgt spid="28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89"/>
                                        </p:tgtEl>
                                        <p:attrNameLst>
                                          <p:attrName>style.visibility</p:attrName>
                                        </p:attrNameLst>
                                      </p:cBhvr>
                                      <p:to>
                                        <p:strVal val="visible"/>
                                      </p:to>
                                    </p:set>
                                    <p:anim calcmode="lin" valueType="num">
                                      <p:cBhvr additive="base">
                                        <p:cTn id="65" dur="500"/>
                                        <p:tgtEl>
                                          <p:spTgt spid="28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90"/>
                                        </p:tgtEl>
                                        <p:attrNameLst>
                                          <p:attrName>style.visibility</p:attrName>
                                        </p:attrNameLst>
                                      </p:cBhvr>
                                      <p:to>
                                        <p:strVal val="visible"/>
                                      </p:to>
                                    </p:set>
                                    <p:anim calcmode="lin" valueType="num">
                                      <p:cBhvr additive="base">
                                        <p:cTn id="70" dur="500"/>
                                        <p:tgtEl>
                                          <p:spTgt spid="29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91"/>
                                        </p:tgtEl>
                                        <p:attrNameLst>
                                          <p:attrName>style.visibility</p:attrName>
                                        </p:attrNameLst>
                                      </p:cBhvr>
                                      <p:to>
                                        <p:strVal val="visible"/>
                                      </p:to>
                                    </p:set>
                                    <p:anim calcmode="lin" valueType="num">
                                      <p:cBhvr additive="base">
                                        <p:cTn id="75" dur="500"/>
                                        <p:tgtEl>
                                          <p:spTgt spid="291"/>
                                        </p:tgtEl>
                                        <p:attrNameLst>
                                          <p:attrName>ppt_y</p:attrName>
                                        </p:attrNameLst>
                                      </p:cBhvr>
                                      <p:tavLst>
                                        <p:tav tm="0">
                                          <p:val>
                                            <p:strVal val="#ppt_y+1"/>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292"/>
                                        </p:tgtEl>
                                        <p:attrNameLst>
                                          <p:attrName>style.visibility</p:attrName>
                                        </p:attrNameLst>
                                      </p:cBhvr>
                                      <p:to>
                                        <p:strVal val="visible"/>
                                      </p:to>
                                    </p:set>
                                    <p:anim calcmode="lin" valueType="num">
                                      <p:cBhvr additive="base">
                                        <p:cTn id="78" dur="500"/>
                                        <p:tgtEl>
                                          <p:spTgt spid="292"/>
                                        </p:tgtEl>
                                        <p:attrNameLst>
                                          <p:attrName>ppt_y</p:attrName>
                                        </p:attrNameLst>
                                      </p:cBhvr>
                                      <p:tavLst>
                                        <p:tav tm="0">
                                          <p:val>
                                            <p:strVal val="#ppt_y+1"/>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93"/>
                                        </p:tgtEl>
                                        <p:attrNameLst>
                                          <p:attrName>style.visibility</p:attrName>
                                        </p:attrNameLst>
                                      </p:cBhvr>
                                      <p:to>
                                        <p:strVal val="visible"/>
                                      </p:to>
                                    </p:set>
                                    <p:anim calcmode="lin" valueType="num">
                                      <p:cBhvr additive="base">
                                        <p:cTn id="81" dur="500"/>
                                        <p:tgtEl>
                                          <p:spTgt spid="293"/>
                                        </p:tgtEl>
                                        <p:attrNameLst>
                                          <p:attrName>ppt_y</p:attrName>
                                        </p:attrNameLst>
                                      </p:cBhvr>
                                      <p:tavLst>
                                        <p:tav tm="0">
                                          <p:val>
                                            <p:strVal val="#ppt_y+1"/>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294"/>
                                        </p:tgtEl>
                                        <p:attrNameLst>
                                          <p:attrName>style.visibility</p:attrName>
                                        </p:attrNameLst>
                                      </p:cBhvr>
                                      <p:to>
                                        <p:strVal val="visible"/>
                                      </p:to>
                                    </p:set>
                                    <p:anim calcmode="lin" valueType="num">
                                      <p:cBhvr additive="base">
                                        <p:cTn id="84" dur="500"/>
                                        <p:tgtEl>
                                          <p:spTgt spid="294"/>
                                        </p:tgtEl>
                                        <p:attrNameLst>
                                          <p:attrName>ppt_y</p:attrName>
                                        </p:attrNameLst>
                                      </p:cBhvr>
                                      <p:tavLst>
                                        <p:tav tm="0">
                                          <p:val>
                                            <p:strVal val="#ppt_y+1"/>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95"/>
                                        </p:tgtEl>
                                        <p:attrNameLst>
                                          <p:attrName>style.visibility</p:attrName>
                                        </p:attrNameLst>
                                      </p:cBhvr>
                                      <p:to>
                                        <p:strVal val="visible"/>
                                      </p:to>
                                    </p:set>
                                    <p:anim calcmode="lin" valueType="num">
                                      <p:cBhvr additive="base">
                                        <p:cTn id="87" dur="500"/>
                                        <p:tgtEl>
                                          <p:spTgt spid="295"/>
                                        </p:tgtEl>
                                        <p:attrNameLst>
                                          <p:attrName>ppt_y</p:attrName>
                                        </p:attrNameLst>
                                      </p:cBhvr>
                                      <p:tavLst>
                                        <p:tav tm="0">
                                          <p:val>
                                            <p:strVal val="#ppt_y+1"/>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96"/>
                                        </p:tgtEl>
                                        <p:attrNameLst>
                                          <p:attrName>style.visibility</p:attrName>
                                        </p:attrNameLst>
                                      </p:cBhvr>
                                      <p:to>
                                        <p:strVal val="visible"/>
                                      </p:to>
                                    </p:set>
                                    <p:anim calcmode="lin" valueType="num">
                                      <p:cBhvr additive="base">
                                        <p:cTn id="90" dur="500"/>
                                        <p:tgtEl>
                                          <p:spTgt spid="296"/>
                                        </p:tgtEl>
                                        <p:attrNameLst>
                                          <p:attrName>ppt_y</p:attrName>
                                        </p:attrNameLst>
                                      </p:cBhvr>
                                      <p:tavLst>
                                        <p:tav tm="0">
                                          <p:val>
                                            <p:strVal val="#ppt_y+1"/>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97"/>
                                        </p:tgtEl>
                                        <p:attrNameLst>
                                          <p:attrName>style.visibility</p:attrName>
                                        </p:attrNameLst>
                                      </p:cBhvr>
                                      <p:to>
                                        <p:strVal val="visible"/>
                                      </p:to>
                                    </p:set>
                                    <p:anim calcmode="lin" valueType="num">
                                      <p:cBhvr additive="base">
                                        <p:cTn id="93" dur="500"/>
                                        <p:tgtEl>
                                          <p:spTgt spid="29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8" presetClass="emph" presetSubtype="0" fill="hold" nodeType="clickEffect">
                                  <p:stCondLst>
                                    <p:cond delay="0"/>
                                  </p:stCondLst>
                                  <p:childTnLst>
                                    <p:animRot by="-21600000">
                                      <p:cBhvr>
                                        <p:cTn id="97" dur="1000" fill="hold"/>
                                        <p:tgtEl>
                                          <p:spTgt spid="298"/>
                                        </p:tgtEl>
                                        <p:attrNameLst>
                                          <p:attrName>r</p:attrName>
                                        </p:attrNameLst>
                                      </p:cBhvr>
                                    </p:animRo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9"/>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331" name="Google Shape;331;p9"/>
          <p:cNvSpPr txBox="1"/>
          <p:nvPr/>
        </p:nvSpPr>
        <p:spPr>
          <a:xfrm>
            <a:off x="3259275" y="1047119"/>
            <a:ext cx="528945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0FB7BD"/>
                </a:solidFill>
                <a:latin typeface="Calibri"/>
                <a:ea typeface="Calibri"/>
                <a:cs typeface="Calibri"/>
                <a:sym typeface="Calibri"/>
              </a:rPr>
              <a:t>The wheel of fortune</a:t>
            </a:r>
            <a:endParaRPr sz="4000" b="1">
              <a:solidFill>
                <a:srgbClr val="0FB7BD"/>
              </a:solidFill>
              <a:latin typeface="Calibri"/>
              <a:ea typeface="Calibri"/>
              <a:cs typeface="Calibri"/>
              <a:sym typeface="Calibri"/>
            </a:endParaRPr>
          </a:p>
        </p:txBody>
      </p:sp>
      <p:sp>
        <p:nvSpPr>
          <p:cNvPr id="332" name="Google Shape;332;p9"/>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sp>
        <p:nvSpPr>
          <p:cNvPr id="333" name="Google Shape;333;p9"/>
          <p:cNvSpPr/>
          <p:nvPr/>
        </p:nvSpPr>
        <p:spPr>
          <a:xfrm>
            <a:off x="337624" y="1997612"/>
            <a:ext cx="1786597" cy="661182"/>
          </a:xfrm>
          <a:prstGeom prst="homePlate">
            <a:avLst>
              <a:gd name="adj"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ROUND 3</a:t>
            </a:r>
            <a:endParaRPr sz="2800" b="1">
              <a:solidFill>
                <a:schemeClr val="lt1"/>
              </a:solidFill>
              <a:latin typeface="Calibri"/>
              <a:ea typeface="Calibri"/>
              <a:cs typeface="Calibri"/>
              <a:sym typeface="Calibri"/>
            </a:endParaRPr>
          </a:p>
        </p:txBody>
      </p:sp>
      <p:sp>
        <p:nvSpPr>
          <p:cNvPr id="334" name="Google Shape;334;p9"/>
          <p:cNvSpPr/>
          <p:nvPr/>
        </p:nvSpPr>
        <p:spPr>
          <a:xfrm>
            <a:off x="337623" y="3131792"/>
            <a:ext cx="5665821"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an idea or a plan that you mention for somebody else to think about</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(10 letters)</a:t>
            </a:r>
            <a:endParaRPr sz="2800">
              <a:solidFill>
                <a:schemeClr val="dk1"/>
              </a:solidFill>
              <a:latin typeface="Calibri"/>
              <a:ea typeface="Calibri"/>
              <a:cs typeface="Calibri"/>
              <a:sym typeface="Calibri"/>
            </a:endParaRPr>
          </a:p>
        </p:txBody>
      </p:sp>
      <p:sp>
        <p:nvSpPr>
          <p:cNvPr id="335" name="Google Shape;335;p9"/>
          <p:cNvSpPr/>
          <p:nvPr/>
        </p:nvSpPr>
        <p:spPr>
          <a:xfrm>
            <a:off x="28755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9"/>
          <p:cNvSpPr/>
          <p:nvPr/>
        </p:nvSpPr>
        <p:spPr>
          <a:xfrm>
            <a:off x="35379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9"/>
          <p:cNvSpPr/>
          <p:nvPr/>
        </p:nvSpPr>
        <p:spPr>
          <a:xfrm>
            <a:off x="42003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9"/>
          <p:cNvSpPr/>
          <p:nvPr/>
        </p:nvSpPr>
        <p:spPr>
          <a:xfrm>
            <a:off x="48627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9"/>
          <p:cNvSpPr/>
          <p:nvPr/>
        </p:nvSpPr>
        <p:spPr>
          <a:xfrm>
            <a:off x="55251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9"/>
          <p:cNvSpPr/>
          <p:nvPr/>
        </p:nvSpPr>
        <p:spPr>
          <a:xfrm>
            <a:off x="61875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9"/>
          <p:cNvSpPr/>
          <p:nvPr/>
        </p:nvSpPr>
        <p:spPr>
          <a:xfrm>
            <a:off x="68499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9"/>
          <p:cNvSpPr/>
          <p:nvPr/>
        </p:nvSpPr>
        <p:spPr>
          <a:xfrm>
            <a:off x="75123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9"/>
          <p:cNvSpPr/>
          <p:nvPr/>
        </p:nvSpPr>
        <p:spPr>
          <a:xfrm>
            <a:off x="81747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9"/>
          <p:cNvSpPr/>
          <p:nvPr/>
        </p:nvSpPr>
        <p:spPr>
          <a:xfrm>
            <a:off x="88371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9"/>
          <p:cNvSpPr/>
          <p:nvPr/>
        </p:nvSpPr>
        <p:spPr>
          <a:xfrm>
            <a:off x="28755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S</a:t>
            </a:r>
            <a:endParaRPr sz="3200">
              <a:solidFill>
                <a:schemeClr val="dk1"/>
              </a:solidFill>
              <a:latin typeface="Calibri"/>
              <a:ea typeface="Calibri"/>
              <a:cs typeface="Calibri"/>
              <a:sym typeface="Calibri"/>
            </a:endParaRPr>
          </a:p>
        </p:txBody>
      </p:sp>
      <p:sp>
        <p:nvSpPr>
          <p:cNvPr id="346" name="Google Shape;346;p9"/>
          <p:cNvSpPr/>
          <p:nvPr/>
        </p:nvSpPr>
        <p:spPr>
          <a:xfrm>
            <a:off x="35379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U</a:t>
            </a:r>
            <a:endParaRPr sz="3200">
              <a:solidFill>
                <a:schemeClr val="dk1"/>
              </a:solidFill>
              <a:latin typeface="Calibri"/>
              <a:ea typeface="Calibri"/>
              <a:cs typeface="Calibri"/>
              <a:sym typeface="Calibri"/>
            </a:endParaRPr>
          </a:p>
        </p:txBody>
      </p:sp>
      <p:sp>
        <p:nvSpPr>
          <p:cNvPr id="347" name="Google Shape;347;p9"/>
          <p:cNvSpPr/>
          <p:nvPr/>
        </p:nvSpPr>
        <p:spPr>
          <a:xfrm>
            <a:off x="42003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G</a:t>
            </a:r>
            <a:endParaRPr sz="3200">
              <a:solidFill>
                <a:schemeClr val="dk1"/>
              </a:solidFill>
              <a:latin typeface="Calibri"/>
              <a:ea typeface="Calibri"/>
              <a:cs typeface="Calibri"/>
              <a:sym typeface="Calibri"/>
            </a:endParaRPr>
          </a:p>
        </p:txBody>
      </p:sp>
      <p:sp>
        <p:nvSpPr>
          <p:cNvPr id="348" name="Google Shape;348;p9"/>
          <p:cNvSpPr/>
          <p:nvPr/>
        </p:nvSpPr>
        <p:spPr>
          <a:xfrm>
            <a:off x="4862748" y="2011680"/>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G</a:t>
            </a:r>
            <a:endParaRPr sz="3200">
              <a:solidFill>
                <a:schemeClr val="dk1"/>
              </a:solidFill>
              <a:latin typeface="Calibri"/>
              <a:ea typeface="Calibri"/>
              <a:cs typeface="Calibri"/>
              <a:sym typeface="Calibri"/>
            </a:endParaRPr>
          </a:p>
        </p:txBody>
      </p:sp>
      <p:sp>
        <p:nvSpPr>
          <p:cNvPr id="349" name="Google Shape;349;p9"/>
          <p:cNvSpPr/>
          <p:nvPr/>
        </p:nvSpPr>
        <p:spPr>
          <a:xfrm>
            <a:off x="5525148" y="2009884"/>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E</a:t>
            </a:r>
            <a:endParaRPr sz="3200">
              <a:solidFill>
                <a:schemeClr val="dk1"/>
              </a:solidFill>
              <a:latin typeface="Calibri"/>
              <a:ea typeface="Calibri"/>
              <a:cs typeface="Calibri"/>
              <a:sym typeface="Calibri"/>
            </a:endParaRPr>
          </a:p>
        </p:txBody>
      </p:sp>
      <p:sp>
        <p:nvSpPr>
          <p:cNvPr id="350" name="Google Shape;350;p9"/>
          <p:cNvSpPr/>
          <p:nvPr/>
        </p:nvSpPr>
        <p:spPr>
          <a:xfrm>
            <a:off x="6187548" y="2013341"/>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S</a:t>
            </a:r>
            <a:endParaRPr sz="3200">
              <a:solidFill>
                <a:schemeClr val="dk1"/>
              </a:solidFill>
              <a:latin typeface="Calibri"/>
              <a:ea typeface="Calibri"/>
              <a:cs typeface="Calibri"/>
              <a:sym typeface="Calibri"/>
            </a:endParaRPr>
          </a:p>
        </p:txBody>
      </p:sp>
      <p:sp>
        <p:nvSpPr>
          <p:cNvPr id="351" name="Google Shape;351;p9"/>
          <p:cNvSpPr/>
          <p:nvPr/>
        </p:nvSpPr>
        <p:spPr>
          <a:xfrm>
            <a:off x="6849948" y="2009884"/>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T</a:t>
            </a:r>
            <a:endParaRPr sz="3200">
              <a:solidFill>
                <a:schemeClr val="dk1"/>
              </a:solidFill>
              <a:latin typeface="Calibri"/>
              <a:ea typeface="Calibri"/>
              <a:cs typeface="Calibri"/>
              <a:sym typeface="Calibri"/>
            </a:endParaRPr>
          </a:p>
        </p:txBody>
      </p:sp>
      <p:sp>
        <p:nvSpPr>
          <p:cNvPr id="352" name="Google Shape;352;p9"/>
          <p:cNvSpPr/>
          <p:nvPr/>
        </p:nvSpPr>
        <p:spPr>
          <a:xfrm>
            <a:off x="7512348" y="2009968"/>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I</a:t>
            </a:r>
            <a:endParaRPr sz="3200">
              <a:solidFill>
                <a:schemeClr val="dk1"/>
              </a:solidFill>
              <a:latin typeface="Calibri"/>
              <a:ea typeface="Calibri"/>
              <a:cs typeface="Calibri"/>
              <a:sym typeface="Calibri"/>
            </a:endParaRPr>
          </a:p>
        </p:txBody>
      </p:sp>
      <p:sp>
        <p:nvSpPr>
          <p:cNvPr id="353" name="Google Shape;353;p9"/>
          <p:cNvSpPr/>
          <p:nvPr/>
        </p:nvSpPr>
        <p:spPr>
          <a:xfrm>
            <a:off x="8174748"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O</a:t>
            </a:r>
            <a:endParaRPr sz="3200">
              <a:solidFill>
                <a:schemeClr val="dk1"/>
              </a:solidFill>
              <a:latin typeface="Calibri"/>
              <a:ea typeface="Calibri"/>
              <a:cs typeface="Calibri"/>
              <a:sym typeface="Calibri"/>
            </a:endParaRPr>
          </a:p>
        </p:txBody>
      </p:sp>
      <p:sp>
        <p:nvSpPr>
          <p:cNvPr id="354" name="Google Shape;354;p9"/>
          <p:cNvSpPr/>
          <p:nvPr/>
        </p:nvSpPr>
        <p:spPr>
          <a:xfrm>
            <a:off x="8837148" y="2015104"/>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N</a:t>
            </a:r>
            <a:endParaRPr sz="3200">
              <a:solidFill>
                <a:schemeClr val="dk1"/>
              </a:solidFill>
              <a:latin typeface="Calibri"/>
              <a:ea typeface="Calibri"/>
              <a:cs typeface="Calibri"/>
              <a:sym typeface="Calibri"/>
            </a:endParaRPr>
          </a:p>
        </p:txBody>
      </p:sp>
      <p:sp>
        <p:nvSpPr>
          <p:cNvPr id="355" name="Google Shape;355;p9"/>
          <p:cNvSpPr/>
          <p:nvPr/>
        </p:nvSpPr>
        <p:spPr>
          <a:xfrm>
            <a:off x="2875548"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S</a:t>
            </a:r>
            <a:endParaRPr sz="3200">
              <a:solidFill>
                <a:schemeClr val="dk1"/>
              </a:solidFill>
              <a:latin typeface="Calibri"/>
              <a:ea typeface="Calibri"/>
              <a:cs typeface="Calibri"/>
              <a:sym typeface="Calibri"/>
            </a:endParaRPr>
          </a:p>
        </p:txBody>
      </p:sp>
      <p:sp>
        <p:nvSpPr>
          <p:cNvPr id="356" name="Google Shape;356;p9"/>
          <p:cNvSpPr/>
          <p:nvPr/>
        </p:nvSpPr>
        <p:spPr>
          <a:xfrm>
            <a:off x="3547319"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U</a:t>
            </a:r>
            <a:endParaRPr/>
          </a:p>
        </p:txBody>
      </p:sp>
      <p:sp>
        <p:nvSpPr>
          <p:cNvPr id="357" name="Google Shape;357;p9"/>
          <p:cNvSpPr/>
          <p:nvPr/>
        </p:nvSpPr>
        <p:spPr>
          <a:xfrm>
            <a:off x="4219090"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G</a:t>
            </a:r>
            <a:endParaRPr/>
          </a:p>
        </p:txBody>
      </p:sp>
      <p:sp>
        <p:nvSpPr>
          <p:cNvPr id="358" name="Google Shape;358;p9"/>
          <p:cNvSpPr/>
          <p:nvPr/>
        </p:nvSpPr>
        <p:spPr>
          <a:xfrm>
            <a:off x="4890861"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G</a:t>
            </a:r>
            <a:endParaRPr/>
          </a:p>
        </p:txBody>
      </p:sp>
      <p:sp>
        <p:nvSpPr>
          <p:cNvPr id="359" name="Google Shape;359;p9"/>
          <p:cNvSpPr/>
          <p:nvPr/>
        </p:nvSpPr>
        <p:spPr>
          <a:xfrm>
            <a:off x="5562632"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E</a:t>
            </a:r>
            <a:endParaRPr sz="3200">
              <a:solidFill>
                <a:schemeClr val="dk1"/>
              </a:solidFill>
              <a:latin typeface="Calibri"/>
              <a:ea typeface="Calibri"/>
              <a:cs typeface="Calibri"/>
              <a:sym typeface="Calibri"/>
            </a:endParaRPr>
          </a:p>
        </p:txBody>
      </p:sp>
      <p:sp>
        <p:nvSpPr>
          <p:cNvPr id="360" name="Google Shape;360;p9"/>
          <p:cNvSpPr/>
          <p:nvPr/>
        </p:nvSpPr>
        <p:spPr>
          <a:xfrm>
            <a:off x="6234403"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S</a:t>
            </a:r>
            <a:endParaRPr sz="3200">
              <a:solidFill>
                <a:schemeClr val="dk1"/>
              </a:solidFill>
              <a:latin typeface="Calibri"/>
              <a:ea typeface="Calibri"/>
              <a:cs typeface="Calibri"/>
              <a:sym typeface="Calibri"/>
            </a:endParaRPr>
          </a:p>
        </p:txBody>
      </p:sp>
      <p:sp>
        <p:nvSpPr>
          <p:cNvPr id="361" name="Google Shape;361;p9"/>
          <p:cNvSpPr/>
          <p:nvPr/>
        </p:nvSpPr>
        <p:spPr>
          <a:xfrm>
            <a:off x="6915545"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T</a:t>
            </a:r>
            <a:endParaRPr sz="3200">
              <a:solidFill>
                <a:schemeClr val="dk1"/>
              </a:solidFill>
              <a:latin typeface="Calibri"/>
              <a:ea typeface="Calibri"/>
              <a:cs typeface="Calibri"/>
              <a:sym typeface="Calibri"/>
            </a:endParaRPr>
          </a:p>
        </p:txBody>
      </p:sp>
      <p:sp>
        <p:nvSpPr>
          <p:cNvPr id="362" name="Google Shape;362;p9"/>
          <p:cNvSpPr/>
          <p:nvPr/>
        </p:nvSpPr>
        <p:spPr>
          <a:xfrm>
            <a:off x="7596687"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I</a:t>
            </a:r>
            <a:endParaRPr sz="3200">
              <a:solidFill>
                <a:schemeClr val="dk1"/>
              </a:solidFill>
              <a:latin typeface="Calibri"/>
              <a:ea typeface="Calibri"/>
              <a:cs typeface="Calibri"/>
              <a:sym typeface="Calibri"/>
            </a:endParaRPr>
          </a:p>
        </p:txBody>
      </p:sp>
      <p:sp>
        <p:nvSpPr>
          <p:cNvPr id="363" name="Google Shape;363;p9"/>
          <p:cNvSpPr/>
          <p:nvPr/>
        </p:nvSpPr>
        <p:spPr>
          <a:xfrm>
            <a:off x="8268480"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O</a:t>
            </a:r>
            <a:endParaRPr/>
          </a:p>
        </p:txBody>
      </p:sp>
      <p:sp>
        <p:nvSpPr>
          <p:cNvPr id="364" name="Google Shape;364;p9"/>
          <p:cNvSpPr/>
          <p:nvPr/>
        </p:nvSpPr>
        <p:spPr>
          <a:xfrm>
            <a:off x="8930880" y="2008256"/>
            <a:ext cx="662400" cy="661182"/>
          </a:xfrm>
          <a:prstGeom prst="rect">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Calibri"/>
                <a:ea typeface="Calibri"/>
                <a:cs typeface="Calibri"/>
                <a:sym typeface="Calibri"/>
              </a:rPr>
              <a:t>N</a:t>
            </a:r>
            <a:endParaRPr sz="3200">
              <a:solidFill>
                <a:schemeClr val="dk1"/>
              </a:solidFill>
              <a:latin typeface="Calibri"/>
              <a:ea typeface="Calibri"/>
              <a:cs typeface="Calibri"/>
              <a:sym typeface="Calibri"/>
            </a:endParaRPr>
          </a:p>
        </p:txBody>
      </p:sp>
      <p:grpSp>
        <p:nvGrpSpPr>
          <p:cNvPr id="365" name="Google Shape;365;p9"/>
          <p:cNvGrpSpPr/>
          <p:nvPr/>
        </p:nvGrpSpPr>
        <p:grpSpPr>
          <a:xfrm>
            <a:off x="7004114" y="2689832"/>
            <a:ext cx="4266086" cy="4070863"/>
            <a:chOff x="3884220" y="1997612"/>
            <a:chExt cx="4431578" cy="4408488"/>
          </a:xfrm>
        </p:grpSpPr>
        <p:grpSp>
          <p:nvGrpSpPr>
            <p:cNvPr id="366" name="Google Shape;366;p9"/>
            <p:cNvGrpSpPr/>
            <p:nvPr/>
          </p:nvGrpSpPr>
          <p:grpSpPr>
            <a:xfrm>
              <a:off x="3892872" y="1997612"/>
              <a:ext cx="4413250" cy="4408488"/>
              <a:chOff x="3889376" y="1914526"/>
              <a:chExt cx="4413250" cy="4408488"/>
            </a:xfrm>
          </p:grpSpPr>
          <p:sp>
            <p:nvSpPr>
              <p:cNvPr id="367" name="Google Shape;367;p9"/>
              <p:cNvSpPr/>
              <p:nvPr/>
            </p:nvSpPr>
            <p:spPr>
              <a:xfrm>
                <a:off x="6096001" y="1914526"/>
                <a:ext cx="1560513" cy="2203450"/>
              </a:xfrm>
              <a:custGeom>
                <a:avLst/>
                <a:gdLst/>
                <a:ahLst/>
                <a:cxnLst/>
                <a:rect l="l" t="t" r="r" b="b"/>
                <a:pathLst>
                  <a:path w="3053" h="4316" extrusionOk="0">
                    <a:moveTo>
                      <a:pt x="0" y="0"/>
                    </a:moveTo>
                    <a:cubicBezTo>
                      <a:pt x="1145" y="0"/>
                      <a:pt x="2243" y="455"/>
                      <a:pt x="3053" y="1264"/>
                    </a:cubicBezTo>
                    <a:lnTo>
                      <a:pt x="0" y="4316"/>
                    </a:lnTo>
                    <a:lnTo>
                      <a:pt x="0" y="0"/>
                    </a:lnTo>
                    <a:close/>
                  </a:path>
                </a:pathLst>
              </a:custGeom>
              <a:solidFill>
                <a:srgbClr val="5B9BD5"/>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9"/>
              <p:cNvSpPr/>
              <p:nvPr/>
            </p:nvSpPr>
            <p:spPr>
              <a:xfrm>
                <a:off x="6096001" y="1914526"/>
                <a:ext cx="1560513" cy="2203450"/>
              </a:xfrm>
              <a:custGeom>
                <a:avLst/>
                <a:gdLst/>
                <a:ahLst/>
                <a:cxnLst/>
                <a:rect l="l" t="t" r="r" b="b"/>
                <a:pathLst>
                  <a:path w="3053" h="4316" extrusionOk="0">
                    <a:moveTo>
                      <a:pt x="0" y="0"/>
                    </a:moveTo>
                    <a:cubicBezTo>
                      <a:pt x="1145" y="0"/>
                      <a:pt x="2243" y="455"/>
                      <a:pt x="3053" y="1264"/>
                    </a:cubicBezTo>
                    <a:lnTo>
                      <a:pt x="0" y="4316"/>
                    </a:lnTo>
                    <a:lnTo>
                      <a:pt x="0"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9"/>
              <p:cNvSpPr/>
              <p:nvPr/>
            </p:nvSpPr>
            <p:spPr>
              <a:xfrm>
                <a:off x="6096001" y="2559051"/>
                <a:ext cx="2206625" cy="1558925"/>
              </a:xfrm>
              <a:custGeom>
                <a:avLst/>
                <a:gdLst/>
                <a:ahLst/>
                <a:cxnLst/>
                <a:rect l="l" t="t" r="r" b="b"/>
                <a:pathLst>
                  <a:path w="4317" h="3052" extrusionOk="0">
                    <a:moveTo>
                      <a:pt x="3053" y="0"/>
                    </a:moveTo>
                    <a:cubicBezTo>
                      <a:pt x="3862" y="810"/>
                      <a:pt x="4317" y="1908"/>
                      <a:pt x="4317" y="3052"/>
                    </a:cubicBezTo>
                    <a:lnTo>
                      <a:pt x="0" y="3052"/>
                    </a:lnTo>
                    <a:lnTo>
                      <a:pt x="3053" y="0"/>
                    </a:lnTo>
                    <a:close/>
                  </a:path>
                </a:pathLst>
              </a:custGeom>
              <a:solidFill>
                <a:srgbClr val="ED7D3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9"/>
              <p:cNvSpPr/>
              <p:nvPr/>
            </p:nvSpPr>
            <p:spPr>
              <a:xfrm>
                <a:off x="6096001" y="2559051"/>
                <a:ext cx="2206625" cy="1558925"/>
              </a:xfrm>
              <a:custGeom>
                <a:avLst/>
                <a:gdLst/>
                <a:ahLst/>
                <a:cxnLst/>
                <a:rect l="l" t="t" r="r" b="b"/>
                <a:pathLst>
                  <a:path w="4317" h="3052" extrusionOk="0">
                    <a:moveTo>
                      <a:pt x="3053" y="0"/>
                    </a:moveTo>
                    <a:cubicBezTo>
                      <a:pt x="3862" y="810"/>
                      <a:pt x="4317" y="1908"/>
                      <a:pt x="4317" y="3052"/>
                    </a:cubicBezTo>
                    <a:lnTo>
                      <a:pt x="0" y="3052"/>
                    </a:lnTo>
                    <a:lnTo>
                      <a:pt x="3053"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9"/>
              <p:cNvSpPr/>
              <p:nvPr/>
            </p:nvSpPr>
            <p:spPr>
              <a:xfrm>
                <a:off x="6096001" y="4117976"/>
                <a:ext cx="2206625" cy="1558925"/>
              </a:xfrm>
              <a:custGeom>
                <a:avLst/>
                <a:gdLst/>
                <a:ahLst/>
                <a:cxnLst/>
                <a:rect l="l" t="t" r="r" b="b"/>
                <a:pathLst>
                  <a:path w="4317" h="3053" extrusionOk="0">
                    <a:moveTo>
                      <a:pt x="4317" y="0"/>
                    </a:moveTo>
                    <a:cubicBezTo>
                      <a:pt x="4317" y="1145"/>
                      <a:pt x="3862" y="2243"/>
                      <a:pt x="3053" y="3053"/>
                    </a:cubicBezTo>
                    <a:lnTo>
                      <a:pt x="0" y="0"/>
                    </a:lnTo>
                    <a:lnTo>
                      <a:pt x="4317" y="0"/>
                    </a:lnTo>
                    <a:close/>
                  </a:path>
                </a:pathLst>
              </a:cu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9"/>
              <p:cNvSpPr/>
              <p:nvPr/>
            </p:nvSpPr>
            <p:spPr>
              <a:xfrm>
                <a:off x="6096001" y="4117976"/>
                <a:ext cx="2206625" cy="1558925"/>
              </a:xfrm>
              <a:custGeom>
                <a:avLst/>
                <a:gdLst/>
                <a:ahLst/>
                <a:cxnLst/>
                <a:rect l="l" t="t" r="r" b="b"/>
                <a:pathLst>
                  <a:path w="4317" h="3053" extrusionOk="0">
                    <a:moveTo>
                      <a:pt x="4317" y="0"/>
                    </a:moveTo>
                    <a:cubicBezTo>
                      <a:pt x="4317" y="1145"/>
                      <a:pt x="3862" y="2243"/>
                      <a:pt x="3053" y="3053"/>
                    </a:cubicBezTo>
                    <a:lnTo>
                      <a:pt x="0" y="0"/>
                    </a:lnTo>
                    <a:lnTo>
                      <a:pt x="4317" y="0"/>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9"/>
              <p:cNvSpPr/>
              <p:nvPr/>
            </p:nvSpPr>
            <p:spPr>
              <a:xfrm>
                <a:off x="6096001" y="4117976"/>
                <a:ext cx="1560513" cy="2205038"/>
              </a:xfrm>
              <a:custGeom>
                <a:avLst/>
                <a:gdLst/>
                <a:ahLst/>
                <a:cxnLst/>
                <a:rect l="l" t="t" r="r" b="b"/>
                <a:pathLst>
                  <a:path w="3053" h="4317" extrusionOk="0">
                    <a:moveTo>
                      <a:pt x="3053" y="3053"/>
                    </a:moveTo>
                    <a:cubicBezTo>
                      <a:pt x="2243" y="3862"/>
                      <a:pt x="1145" y="4317"/>
                      <a:pt x="0" y="4317"/>
                    </a:cubicBezTo>
                    <a:lnTo>
                      <a:pt x="0" y="0"/>
                    </a:lnTo>
                    <a:lnTo>
                      <a:pt x="3053" y="3053"/>
                    </a:lnTo>
                    <a:close/>
                  </a:path>
                </a:pathLst>
              </a:custGeom>
              <a:solidFill>
                <a:srgbClr val="FFC000"/>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9"/>
              <p:cNvSpPr/>
              <p:nvPr/>
            </p:nvSpPr>
            <p:spPr>
              <a:xfrm>
                <a:off x="6096001" y="4117976"/>
                <a:ext cx="1560513" cy="2205038"/>
              </a:xfrm>
              <a:custGeom>
                <a:avLst/>
                <a:gdLst/>
                <a:ahLst/>
                <a:cxnLst/>
                <a:rect l="l" t="t" r="r" b="b"/>
                <a:pathLst>
                  <a:path w="3053" h="4317" extrusionOk="0">
                    <a:moveTo>
                      <a:pt x="3053" y="3053"/>
                    </a:moveTo>
                    <a:cubicBezTo>
                      <a:pt x="2243" y="3862"/>
                      <a:pt x="1145" y="4317"/>
                      <a:pt x="0" y="4317"/>
                    </a:cubicBezTo>
                    <a:lnTo>
                      <a:pt x="0" y="0"/>
                    </a:lnTo>
                    <a:lnTo>
                      <a:pt x="3053" y="3053"/>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9"/>
              <p:cNvSpPr/>
              <p:nvPr/>
            </p:nvSpPr>
            <p:spPr>
              <a:xfrm>
                <a:off x="4535488" y="4117976"/>
                <a:ext cx="1560513" cy="2205038"/>
              </a:xfrm>
              <a:custGeom>
                <a:avLst/>
                <a:gdLst/>
                <a:ahLst/>
                <a:cxnLst/>
                <a:rect l="l" t="t" r="r" b="b"/>
                <a:pathLst>
                  <a:path w="3052" h="4317" extrusionOk="0">
                    <a:moveTo>
                      <a:pt x="3052" y="4317"/>
                    </a:moveTo>
                    <a:cubicBezTo>
                      <a:pt x="1908" y="4317"/>
                      <a:pt x="810" y="3862"/>
                      <a:pt x="0" y="3053"/>
                    </a:cubicBezTo>
                    <a:lnTo>
                      <a:pt x="3052" y="0"/>
                    </a:lnTo>
                    <a:lnTo>
                      <a:pt x="3052" y="4317"/>
                    </a:lnTo>
                    <a:close/>
                  </a:path>
                </a:pathLst>
              </a:custGeom>
              <a:solidFill>
                <a:srgbClr val="4472C4"/>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9"/>
              <p:cNvSpPr/>
              <p:nvPr/>
            </p:nvSpPr>
            <p:spPr>
              <a:xfrm>
                <a:off x="4535488" y="4117976"/>
                <a:ext cx="1560513" cy="2205038"/>
              </a:xfrm>
              <a:custGeom>
                <a:avLst/>
                <a:gdLst/>
                <a:ahLst/>
                <a:cxnLst/>
                <a:rect l="l" t="t" r="r" b="b"/>
                <a:pathLst>
                  <a:path w="3052" h="4317" extrusionOk="0">
                    <a:moveTo>
                      <a:pt x="3052" y="4317"/>
                    </a:moveTo>
                    <a:cubicBezTo>
                      <a:pt x="1908" y="4317"/>
                      <a:pt x="810" y="3862"/>
                      <a:pt x="0" y="3053"/>
                    </a:cubicBezTo>
                    <a:lnTo>
                      <a:pt x="3052" y="0"/>
                    </a:lnTo>
                    <a:lnTo>
                      <a:pt x="3052" y="4317"/>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9"/>
              <p:cNvSpPr/>
              <p:nvPr/>
            </p:nvSpPr>
            <p:spPr>
              <a:xfrm>
                <a:off x="3889376" y="4117976"/>
                <a:ext cx="2206625" cy="1558925"/>
              </a:xfrm>
              <a:custGeom>
                <a:avLst/>
                <a:gdLst/>
                <a:ahLst/>
                <a:cxnLst/>
                <a:rect l="l" t="t" r="r" b="b"/>
                <a:pathLst>
                  <a:path w="4316" h="3053" extrusionOk="0">
                    <a:moveTo>
                      <a:pt x="1264" y="3053"/>
                    </a:moveTo>
                    <a:cubicBezTo>
                      <a:pt x="455" y="2243"/>
                      <a:pt x="0" y="1145"/>
                      <a:pt x="0" y="0"/>
                    </a:cubicBezTo>
                    <a:lnTo>
                      <a:pt x="4316" y="0"/>
                    </a:lnTo>
                    <a:lnTo>
                      <a:pt x="1264" y="3053"/>
                    </a:lnTo>
                    <a:close/>
                  </a:path>
                </a:pathLst>
              </a:custGeom>
              <a:solidFill>
                <a:srgbClr val="70AD47"/>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9"/>
              <p:cNvSpPr/>
              <p:nvPr/>
            </p:nvSpPr>
            <p:spPr>
              <a:xfrm>
                <a:off x="3889376" y="4117976"/>
                <a:ext cx="2206625" cy="1558925"/>
              </a:xfrm>
              <a:custGeom>
                <a:avLst/>
                <a:gdLst/>
                <a:ahLst/>
                <a:cxnLst/>
                <a:rect l="l" t="t" r="r" b="b"/>
                <a:pathLst>
                  <a:path w="4316" h="3053" extrusionOk="0">
                    <a:moveTo>
                      <a:pt x="1264" y="3053"/>
                    </a:moveTo>
                    <a:cubicBezTo>
                      <a:pt x="455" y="2243"/>
                      <a:pt x="0" y="1145"/>
                      <a:pt x="0" y="0"/>
                    </a:cubicBezTo>
                    <a:lnTo>
                      <a:pt x="4316" y="0"/>
                    </a:lnTo>
                    <a:lnTo>
                      <a:pt x="1264" y="3053"/>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9"/>
              <p:cNvSpPr/>
              <p:nvPr/>
            </p:nvSpPr>
            <p:spPr>
              <a:xfrm>
                <a:off x="3889376" y="2559051"/>
                <a:ext cx="2206625" cy="1558925"/>
              </a:xfrm>
              <a:custGeom>
                <a:avLst/>
                <a:gdLst/>
                <a:ahLst/>
                <a:cxnLst/>
                <a:rect l="l" t="t" r="r" b="b"/>
                <a:pathLst>
                  <a:path w="4316" h="3052" extrusionOk="0">
                    <a:moveTo>
                      <a:pt x="0" y="3052"/>
                    </a:moveTo>
                    <a:cubicBezTo>
                      <a:pt x="0" y="1908"/>
                      <a:pt x="455" y="810"/>
                      <a:pt x="1264" y="0"/>
                    </a:cubicBezTo>
                    <a:lnTo>
                      <a:pt x="4316" y="3052"/>
                    </a:lnTo>
                    <a:lnTo>
                      <a:pt x="0" y="3052"/>
                    </a:lnTo>
                    <a:close/>
                  </a:path>
                </a:pathLst>
              </a:custGeom>
              <a:solidFill>
                <a:srgbClr val="255E9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9"/>
              <p:cNvSpPr/>
              <p:nvPr/>
            </p:nvSpPr>
            <p:spPr>
              <a:xfrm>
                <a:off x="3889376" y="2559051"/>
                <a:ext cx="2206625" cy="1558925"/>
              </a:xfrm>
              <a:custGeom>
                <a:avLst/>
                <a:gdLst/>
                <a:ahLst/>
                <a:cxnLst/>
                <a:rect l="l" t="t" r="r" b="b"/>
                <a:pathLst>
                  <a:path w="4316" h="3052" extrusionOk="0">
                    <a:moveTo>
                      <a:pt x="0" y="3052"/>
                    </a:moveTo>
                    <a:cubicBezTo>
                      <a:pt x="0" y="1908"/>
                      <a:pt x="455" y="810"/>
                      <a:pt x="1264" y="0"/>
                    </a:cubicBezTo>
                    <a:lnTo>
                      <a:pt x="4316" y="3052"/>
                    </a:lnTo>
                    <a:lnTo>
                      <a:pt x="0" y="3052"/>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9"/>
              <p:cNvSpPr/>
              <p:nvPr/>
            </p:nvSpPr>
            <p:spPr>
              <a:xfrm>
                <a:off x="4535488" y="1914526"/>
                <a:ext cx="1560513" cy="2203450"/>
              </a:xfrm>
              <a:custGeom>
                <a:avLst/>
                <a:gdLst/>
                <a:ahLst/>
                <a:cxnLst/>
                <a:rect l="l" t="t" r="r" b="b"/>
                <a:pathLst>
                  <a:path w="3052" h="4316" extrusionOk="0">
                    <a:moveTo>
                      <a:pt x="0" y="1264"/>
                    </a:moveTo>
                    <a:cubicBezTo>
                      <a:pt x="810" y="455"/>
                      <a:pt x="1908" y="0"/>
                      <a:pt x="3052" y="0"/>
                    </a:cubicBezTo>
                    <a:lnTo>
                      <a:pt x="3052" y="4316"/>
                    </a:lnTo>
                    <a:lnTo>
                      <a:pt x="0" y="1264"/>
                    </a:lnTo>
                    <a:close/>
                  </a:path>
                </a:pathLst>
              </a:custGeom>
              <a:solidFill>
                <a:srgbClr val="9E480E"/>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9"/>
              <p:cNvSpPr/>
              <p:nvPr/>
            </p:nvSpPr>
            <p:spPr>
              <a:xfrm>
                <a:off x="4535488" y="1914526"/>
                <a:ext cx="1560513" cy="2203450"/>
              </a:xfrm>
              <a:custGeom>
                <a:avLst/>
                <a:gdLst/>
                <a:ahLst/>
                <a:cxnLst/>
                <a:rect l="l" t="t" r="r" b="b"/>
                <a:pathLst>
                  <a:path w="3052" h="4316" extrusionOk="0">
                    <a:moveTo>
                      <a:pt x="0" y="1264"/>
                    </a:moveTo>
                    <a:cubicBezTo>
                      <a:pt x="810" y="455"/>
                      <a:pt x="1908" y="0"/>
                      <a:pt x="3052" y="0"/>
                    </a:cubicBezTo>
                    <a:lnTo>
                      <a:pt x="3052" y="4316"/>
                    </a:lnTo>
                    <a:lnTo>
                      <a:pt x="0" y="1264"/>
                    </a:lnTo>
                    <a:close/>
                  </a:path>
                </a:pathLst>
              </a:custGeom>
              <a:no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83" name="Google Shape;383;p9"/>
            <p:cNvSpPr txBox="1"/>
            <p:nvPr/>
          </p:nvSpPr>
          <p:spPr>
            <a:xfrm rot="1501782">
              <a:off x="6368205" y="2076916"/>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400</a:t>
              </a:r>
              <a:endParaRPr sz="4000" b="1">
                <a:solidFill>
                  <a:srgbClr val="F7CAAC"/>
                </a:solidFill>
                <a:latin typeface="Calibri"/>
                <a:ea typeface="Calibri"/>
                <a:cs typeface="Calibri"/>
                <a:sym typeface="Calibri"/>
              </a:endParaRPr>
            </a:p>
          </p:txBody>
        </p:sp>
        <p:sp>
          <p:nvSpPr>
            <p:cNvPr id="384" name="Google Shape;384;p9"/>
            <p:cNvSpPr txBox="1"/>
            <p:nvPr/>
          </p:nvSpPr>
          <p:spPr>
            <a:xfrm rot="3593535">
              <a:off x="6991240" y="2833986"/>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350</a:t>
              </a:r>
              <a:endParaRPr sz="4000" b="1">
                <a:solidFill>
                  <a:srgbClr val="F7CAAC"/>
                </a:solidFill>
                <a:latin typeface="Calibri"/>
                <a:ea typeface="Calibri"/>
                <a:cs typeface="Calibri"/>
                <a:sym typeface="Calibri"/>
              </a:endParaRPr>
            </a:p>
          </p:txBody>
        </p:sp>
        <p:sp>
          <p:nvSpPr>
            <p:cNvPr id="385" name="Google Shape;385;p9"/>
            <p:cNvSpPr txBox="1"/>
            <p:nvPr/>
          </p:nvSpPr>
          <p:spPr>
            <a:xfrm rot="6848987">
              <a:off x="6819731" y="3833834"/>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300</a:t>
              </a:r>
              <a:endParaRPr sz="4000" b="1">
                <a:solidFill>
                  <a:srgbClr val="F7CAAC"/>
                </a:solidFill>
                <a:latin typeface="Calibri"/>
                <a:ea typeface="Calibri"/>
                <a:cs typeface="Calibri"/>
                <a:sym typeface="Calibri"/>
              </a:endParaRPr>
            </a:p>
          </p:txBody>
        </p:sp>
        <p:sp>
          <p:nvSpPr>
            <p:cNvPr id="386" name="Google Shape;386;p9"/>
            <p:cNvSpPr txBox="1"/>
            <p:nvPr/>
          </p:nvSpPr>
          <p:spPr>
            <a:xfrm rot="-1498285">
              <a:off x="5323491" y="2056730"/>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250</a:t>
              </a:r>
              <a:endParaRPr sz="4000" b="1">
                <a:solidFill>
                  <a:srgbClr val="F7CAAC"/>
                </a:solidFill>
                <a:latin typeface="Calibri"/>
                <a:ea typeface="Calibri"/>
                <a:cs typeface="Calibri"/>
                <a:sym typeface="Calibri"/>
              </a:endParaRPr>
            </a:p>
          </p:txBody>
        </p:sp>
        <p:sp>
          <p:nvSpPr>
            <p:cNvPr id="387" name="Google Shape;387;p9"/>
            <p:cNvSpPr txBox="1"/>
            <p:nvPr/>
          </p:nvSpPr>
          <p:spPr>
            <a:xfrm rot="-4424757">
              <a:off x="4616772" y="2687687"/>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200</a:t>
              </a:r>
              <a:endParaRPr sz="4000" b="1">
                <a:solidFill>
                  <a:srgbClr val="F7CAAC"/>
                </a:solidFill>
                <a:latin typeface="Calibri"/>
                <a:ea typeface="Calibri"/>
                <a:cs typeface="Calibri"/>
                <a:sym typeface="Calibri"/>
              </a:endParaRPr>
            </a:p>
          </p:txBody>
        </p:sp>
        <p:sp>
          <p:nvSpPr>
            <p:cNvPr id="388" name="Google Shape;388;p9"/>
            <p:cNvSpPr txBox="1"/>
            <p:nvPr/>
          </p:nvSpPr>
          <p:spPr>
            <a:xfrm rot="-7007828">
              <a:off x="4571913" y="3639220"/>
              <a:ext cx="64711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1</a:t>
              </a:r>
              <a:endParaRPr/>
            </a:p>
            <a:p>
              <a:pPr marL="0" marR="0" lvl="0" indent="0" algn="l" rtl="0">
                <a:spcBef>
                  <a:spcPts val="0"/>
                </a:spcBef>
                <a:spcAft>
                  <a:spcPts val="0"/>
                </a:spcAft>
                <a:buNone/>
              </a:pPr>
              <a:r>
                <a:rPr lang="en-US" sz="4000" b="1">
                  <a:solidFill>
                    <a:srgbClr val="F7CAAC"/>
                  </a:solidFill>
                  <a:latin typeface="Calibri"/>
                  <a:ea typeface="Calibri"/>
                  <a:cs typeface="Calibri"/>
                  <a:sym typeface="Calibri"/>
                </a:rPr>
                <a:t>00</a:t>
              </a:r>
              <a:endParaRPr sz="4000" b="1">
                <a:solidFill>
                  <a:srgbClr val="F7CAAC"/>
                </a:solidFill>
                <a:latin typeface="Calibri"/>
                <a:ea typeface="Calibri"/>
                <a:cs typeface="Calibri"/>
                <a:sym typeface="Calibri"/>
              </a:endParaRPr>
            </a:p>
          </p:txBody>
        </p:sp>
        <p:sp>
          <p:nvSpPr>
            <p:cNvPr id="389" name="Google Shape;389;p9"/>
            <p:cNvSpPr txBox="1"/>
            <p:nvPr/>
          </p:nvSpPr>
          <p:spPr>
            <a:xfrm rot="-9057696">
              <a:off x="5010967" y="5169330"/>
              <a:ext cx="100754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7CAAC"/>
                  </a:solidFill>
                  <a:latin typeface="Calibri"/>
                  <a:ea typeface="Calibri"/>
                  <a:cs typeface="Calibri"/>
                  <a:sym typeface="Calibri"/>
                </a:rPr>
                <a:t>LOSE TURN</a:t>
              </a:r>
              <a:endParaRPr sz="2400" b="1">
                <a:solidFill>
                  <a:srgbClr val="F7CAAC"/>
                </a:solidFill>
                <a:latin typeface="Calibri"/>
                <a:ea typeface="Calibri"/>
                <a:cs typeface="Calibri"/>
                <a:sym typeface="Calibri"/>
              </a:endParaRPr>
            </a:p>
          </p:txBody>
        </p:sp>
        <p:sp>
          <p:nvSpPr>
            <p:cNvPr id="390" name="Google Shape;390;p9"/>
            <p:cNvSpPr txBox="1"/>
            <p:nvPr/>
          </p:nvSpPr>
          <p:spPr>
            <a:xfrm rot="9531515">
              <a:off x="6321524" y="4816955"/>
              <a:ext cx="48281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7CAAC"/>
                  </a:solidFill>
                  <a:latin typeface="Calibri"/>
                  <a:ea typeface="Calibri"/>
                  <a:cs typeface="Calibri"/>
                  <a:sym typeface="Calibri"/>
                </a:rPr>
                <a:t>50</a:t>
              </a:r>
              <a:endParaRPr sz="4000" b="1">
                <a:solidFill>
                  <a:srgbClr val="F7CAAC"/>
                </a:solidFill>
                <a:latin typeface="Calibri"/>
                <a:ea typeface="Calibri"/>
                <a:cs typeface="Calibri"/>
                <a:sym typeface="Calibri"/>
              </a:endParaRPr>
            </a:p>
          </p:txBody>
        </p:sp>
      </p:grpSp>
      <p:sp>
        <p:nvSpPr>
          <p:cNvPr id="391" name="Google Shape;391;p9"/>
          <p:cNvSpPr/>
          <p:nvPr/>
        </p:nvSpPr>
        <p:spPr>
          <a:xfrm>
            <a:off x="10946772" y="4413536"/>
            <a:ext cx="898540" cy="515327"/>
          </a:xfrm>
          <a:prstGeom prst="lef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 calcmode="lin" valueType="num">
                                      <p:cBhvr additive="base">
                                        <p:cTn id="7" dur="500"/>
                                        <p:tgtEl>
                                          <p:spTgt spid="33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5"/>
                                        </p:tgtEl>
                                        <p:attrNameLst>
                                          <p:attrName>style.visibility</p:attrName>
                                        </p:attrNameLst>
                                      </p:cBhvr>
                                      <p:to>
                                        <p:strVal val="visible"/>
                                      </p:to>
                                    </p:set>
                                    <p:anim calcmode="lin" valueType="num">
                                      <p:cBhvr additive="base">
                                        <p:cTn id="12" dur="500"/>
                                        <p:tgtEl>
                                          <p:spTgt spid="335"/>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6"/>
                                        </p:tgtEl>
                                        <p:attrNameLst>
                                          <p:attrName>style.visibility</p:attrName>
                                        </p:attrNameLst>
                                      </p:cBhvr>
                                      <p:to>
                                        <p:strVal val="visible"/>
                                      </p:to>
                                    </p:set>
                                    <p:anim calcmode="lin" valueType="num">
                                      <p:cBhvr additive="base">
                                        <p:cTn id="15" dur="500"/>
                                        <p:tgtEl>
                                          <p:spTgt spid="336"/>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37"/>
                                        </p:tgtEl>
                                        <p:attrNameLst>
                                          <p:attrName>style.visibility</p:attrName>
                                        </p:attrNameLst>
                                      </p:cBhvr>
                                      <p:to>
                                        <p:strVal val="visible"/>
                                      </p:to>
                                    </p:set>
                                    <p:anim calcmode="lin" valueType="num">
                                      <p:cBhvr additive="base">
                                        <p:cTn id="18" dur="500"/>
                                        <p:tgtEl>
                                          <p:spTgt spid="337"/>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38"/>
                                        </p:tgtEl>
                                        <p:attrNameLst>
                                          <p:attrName>style.visibility</p:attrName>
                                        </p:attrNameLst>
                                      </p:cBhvr>
                                      <p:to>
                                        <p:strVal val="visible"/>
                                      </p:to>
                                    </p:set>
                                    <p:anim calcmode="lin" valueType="num">
                                      <p:cBhvr additive="base">
                                        <p:cTn id="21" dur="500"/>
                                        <p:tgtEl>
                                          <p:spTgt spid="338"/>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39"/>
                                        </p:tgtEl>
                                        <p:attrNameLst>
                                          <p:attrName>style.visibility</p:attrName>
                                        </p:attrNameLst>
                                      </p:cBhvr>
                                      <p:to>
                                        <p:strVal val="visible"/>
                                      </p:to>
                                    </p:set>
                                    <p:anim calcmode="lin" valueType="num">
                                      <p:cBhvr additive="base">
                                        <p:cTn id="24" dur="500"/>
                                        <p:tgtEl>
                                          <p:spTgt spid="339"/>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0"/>
                                        </p:tgtEl>
                                        <p:attrNameLst>
                                          <p:attrName>style.visibility</p:attrName>
                                        </p:attrNameLst>
                                      </p:cBhvr>
                                      <p:to>
                                        <p:strVal val="visible"/>
                                      </p:to>
                                    </p:set>
                                    <p:anim calcmode="lin" valueType="num">
                                      <p:cBhvr additive="base">
                                        <p:cTn id="27" dur="500"/>
                                        <p:tgtEl>
                                          <p:spTgt spid="340"/>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41"/>
                                        </p:tgtEl>
                                        <p:attrNameLst>
                                          <p:attrName>style.visibility</p:attrName>
                                        </p:attrNameLst>
                                      </p:cBhvr>
                                      <p:to>
                                        <p:strVal val="visible"/>
                                      </p:to>
                                    </p:set>
                                    <p:anim calcmode="lin" valueType="num">
                                      <p:cBhvr additive="base">
                                        <p:cTn id="30" dur="500"/>
                                        <p:tgtEl>
                                          <p:spTgt spid="341"/>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42"/>
                                        </p:tgtEl>
                                        <p:attrNameLst>
                                          <p:attrName>style.visibility</p:attrName>
                                        </p:attrNameLst>
                                      </p:cBhvr>
                                      <p:to>
                                        <p:strVal val="visible"/>
                                      </p:to>
                                    </p:set>
                                    <p:anim calcmode="lin" valueType="num">
                                      <p:cBhvr additive="base">
                                        <p:cTn id="33" dur="500"/>
                                        <p:tgtEl>
                                          <p:spTgt spid="342"/>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43"/>
                                        </p:tgtEl>
                                        <p:attrNameLst>
                                          <p:attrName>style.visibility</p:attrName>
                                        </p:attrNameLst>
                                      </p:cBhvr>
                                      <p:to>
                                        <p:strVal val="visible"/>
                                      </p:to>
                                    </p:set>
                                    <p:anim calcmode="lin" valueType="num">
                                      <p:cBhvr additive="base">
                                        <p:cTn id="36" dur="500"/>
                                        <p:tgtEl>
                                          <p:spTgt spid="343"/>
                                        </p:tgtEl>
                                        <p:attrNameLst>
                                          <p:attrName>ppt_y</p:attrName>
                                        </p:attrNameLst>
                                      </p:cBhvr>
                                      <p:tavLst>
                                        <p:tav tm="0">
                                          <p:val>
                                            <p:strVal val="#ppt_y+1"/>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44"/>
                                        </p:tgtEl>
                                        <p:attrNameLst>
                                          <p:attrName>style.visibility</p:attrName>
                                        </p:attrNameLst>
                                      </p:cBhvr>
                                      <p:to>
                                        <p:strVal val="visible"/>
                                      </p:to>
                                    </p:set>
                                    <p:anim calcmode="lin" valueType="num">
                                      <p:cBhvr additive="base">
                                        <p:cTn id="39" dur="500"/>
                                        <p:tgtEl>
                                          <p:spTgt spid="34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34"/>
                                        </p:tgtEl>
                                        <p:attrNameLst>
                                          <p:attrName>style.visibility</p:attrName>
                                        </p:attrNameLst>
                                      </p:cBhvr>
                                      <p:to>
                                        <p:strVal val="visible"/>
                                      </p:to>
                                    </p:set>
                                    <p:anim calcmode="lin" valueType="num">
                                      <p:cBhvr additive="base">
                                        <p:cTn id="44" dur="500"/>
                                        <p:tgtEl>
                                          <p:spTgt spid="33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45"/>
                                        </p:tgtEl>
                                        <p:attrNameLst>
                                          <p:attrName>style.visibility</p:attrName>
                                        </p:attrNameLst>
                                      </p:cBhvr>
                                      <p:to>
                                        <p:strVal val="visible"/>
                                      </p:to>
                                    </p:set>
                                    <p:anim calcmode="lin" valueType="num">
                                      <p:cBhvr additive="base">
                                        <p:cTn id="49" dur="500"/>
                                        <p:tgtEl>
                                          <p:spTgt spid="34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46"/>
                                        </p:tgtEl>
                                        <p:attrNameLst>
                                          <p:attrName>style.visibility</p:attrName>
                                        </p:attrNameLst>
                                      </p:cBhvr>
                                      <p:to>
                                        <p:strVal val="visible"/>
                                      </p:to>
                                    </p:set>
                                    <p:anim calcmode="lin" valueType="num">
                                      <p:cBhvr additive="base">
                                        <p:cTn id="54" dur="500"/>
                                        <p:tgtEl>
                                          <p:spTgt spid="34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47"/>
                                        </p:tgtEl>
                                        <p:attrNameLst>
                                          <p:attrName>style.visibility</p:attrName>
                                        </p:attrNameLst>
                                      </p:cBhvr>
                                      <p:to>
                                        <p:strVal val="visible"/>
                                      </p:to>
                                    </p:set>
                                    <p:anim calcmode="lin" valueType="num">
                                      <p:cBhvr additive="base">
                                        <p:cTn id="59" dur="500"/>
                                        <p:tgtEl>
                                          <p:spTgt spid="34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48"/>
                                        </p:tgtEl>
                                        <p:attrNameLst>
                                          <p:attrName>style.visibility</p:attrName>
                                        </p:attrNameLst>
                                      </p:cBhvr>
                                      <p:to>
                                        <p:strVal val="visible"/>
                                      </p:to>
                                    </p:set>
                                    <p:anim calcmode="lin" valueType="num">
                                      <p:cBhvr additive="base">
                                        <p:cTn id="64" dur="500"/>
                                        <p:tgtEl>
                                          <p:spTgt spid="34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49"/>
                                        </p:tgtEl>
                                        <p:attrNameLst>
                                          <p:attrName>style.visibility</p:attrName>
                                        </p:attrNameLst>
                                      </p:cBhvr>
                                      <p:to>
                                        <p:strVal val="visible"/>
                                      </p:to>
                                    </p:set>
                                    <p:anim calcmode="lin" valueType="num">
                                      <p:cBhvr additive="base">
                                        <p:cTn id="69" dur="500"/>
                                        <p:tgtEl>
                                          <p:spTgt spid="34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50"/>
                                        </p:tgtEl>
                                        <p:attrNameLst>
                                          <p:attrName>style.visibility</p:attrName>
                                        </p:attrNameLst>
                                      </p:cBhvr>
                                      <p:to>
                                        <p:strVal val="visible"/>
                                      </p:to>
                                    </p:set>
                                    <p:anim calcmode="lin" valueType="num">
                                      <p:cBhvr additive="base">
                                        <p:cTn id="74" dur="500"/>
                                        <p:tgtEl>
                                          <p:spTgt spid="35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51"/>
                                        </p:tgtEl>
                                        <p:attrNameLst>
                                          <p:attrName>style.visibility</p:attrName>
                                        </p:attrNameLst>
                                      </p:cBhvr>
                                      <p:to>
                                        <p:strVal val="visible"/>
                                      </p:to>
                                    </p:set>
                                    <p:anim calcmode="lin" valueType="num">
                                      <p:cBhvr additive="base">
                                        <p:cTn id="79" dur="500"/>
                                        <p:tgtEl>
                                          <p:spTgt spid="35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52"/>
                                        </p:tgtEl>
                                        <p:attrNameLst>
                                          <p:attrName>style.visibility</p:attrName>
                                        </p:attrNameLst>
                                      </p:cBhvr>
                                      <p:to>
                                        <p:strVal val="visible"/>
                                      </p:to>
                                    </p:set>
                                    <p:anim calcmode="lin" valueType="num">
                                      <p:cBhvr additive="base">
                                        <p:cTn id="84" dur="500"/>
                                        <p:tgtEl>
                                          <p:spTgt spid="352"/>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353"/>
                                        </p:tgtEl>
                                        <p:attrNameLst>
                                          <p:attrName>style.visibility</p:attrName>
                                        </p:attrNameLst>
                                      </p:cBhvr>
                                      <p:to>
                                        <p:strVal val="visible"/>
                                      </p:to>
                                    </p:set>
                                    <p:anim calcmode="lin" valueType="num">
                                      <p:cBhvr additive="base">
                                        <p:cTn id="89" dur="500"/>
                                        <p:tgtEl>
                                          <p:spTgt spid="353"/>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354"/>
                                        </p:tgtEl>
                                        <p:attrNameLst>
                                          <p:attrName>style.visibility</p:attrName>
                                        </p:attrNameLst>
                                      </p:cBhvr>
                                      <p:to>
                                        <p:strVal val="visible"/>
                                      </p:to>
                                    </p:set>
                                    <p:anim calcmode="lin" valueType="num">
                                      <p:cBhvr additive="base">
                                        <p:cTn id="94" dur="500"/>
                                        <p:tgtEl>
                                          <p:spTgt spid="35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55"/>
                                        </p:tgtEl>
                                        <p:attrNameLst>
                                          <p:attrName>style.visibility</p:attrName>
                                        </p:attrNameLst>
                                      </p:cBhvr>
                                      <p:to>
                                        <p:strVal val="visible"/>
                                      </p:to>
                                    </p:set>
                                    <p:anim calcmode="lin" valueType="num">
                                      <p:cBhvr additive="base">
                                        <p:cTn id="99" dur="500"/>
                                        <p:tgtEl>
                                          <p:spTgt spid="355"/>
                                        </p:tgtEl>
                                        <p:attrNameLst>
                                          <p:attrName>ppt_y</p:attrName>
                                        </p:attrNameLst>
                                      </p:cBhvr>
                                      <p:tavLst>
                                        <p:tav tm="0">
                                          <p:val>
                                            <p:strVal val="#ppt_y+1"/>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356"/>
                                        </p:tgtEl>
                                        <p:attrNameLst>
                                          <p:attrName>style.visibility</p:attrName>
                                        </p:attrNameLst>
                                      </p:cBhvr>
                                      <p:to>
                                        <p:strVal val="visible"/>
                                      </p:to>
                                    </p:set>
                                    <p:anim calcmode="lin" valueType="num">
                                      <p:cBhvr additive="base">
                                        <p:cTn id="102" dur="500"/>
                                        <p:tgtEl>
                                          <p:spTgt spid="356"/>
                                        </p:tgtEl>
                                        <p:attrNameLst>
                                          <p:attrName>ppt_y</p:attrName>
                                        </p:attrNameLst>
                                      </p:cBhvr>
                                      <p:tavLst>
                                        <p:tav tm="0">
                                          <p:val>
                                            <p:strVal val="#ppt_y+1"/>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57"/>
                                        </p:tgtEl>
                                        <p:attrNameLst>
                                          <p:attrName>style.visibility</p:attrName>
                                        </p:attrNameLst>
                                      </p:cBhvr>
                                      <p:to>
                                        <p:strVal val="visible"/>
                                      </p:to>
                                    </p:set>
                                    <p:anim calcmode="lin" valueType="num">
                                      <p:cBhvr additive="base">
                                        <p:cTn id="105" dur="500"/>
                                        <p:tgtEl>
                                          <p:spTgt spid="357"/>
                                        </p:tgtEl>
                                        <p:attrNameLst>
                                          <p:attrName>ppt_y</p:attrName>
                                        </p:attrNameLst>
                                      </p:cBhvr>
                                      <p:tavLst>
                                        <p:tav tm="0">
                                          <p:val>
                                            <p:strVal val="#ppt_y+1"/>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358"/>
                                        </p:tgtEl>
                                        <p:attrNameLst>
                                          <p:attrName>style.visibility</p:attrName>
                                        </p:attrNameLst>
                                      </p:cBhvr>
                                      <p:to>
                                        <p:strVal val="visible"/>
                                      </p:to>
                                    </p:set>
                                    <p:anim calcmode="lin" valueType="num">
                                      <p:cBhvr additive="base">
                                        <p:cTn id="108" dur="500"/>
                                        <p:tgtEl>
                                          <p:spTgt spid="358"/>
                                        </p:tgtEl>
                                        <p:attrNameLst>
                                          <p:attrName>ppt_y</p:attrName>
                                        </p:attrNameLst>
                                      </p:cBhvr>
                                      <p:tavLst>
                                        <p:tav tm="0">
                                          <p:val>
                                            <p:strVal val="#ppt_y+1"/>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59"/>
                                        </p:tgtEl>
                                        <p:attrNameLst>
                                          <p:attrName>style.visibility</p:attrName>
                                        </p:attrNameLst>
                                      </p:cBhvr>
                                      <p:to>
                                        <p:strVal val="visible"/>
                                      </p:to>
                                    </p:set>
                                    <p:anim calcmode="lin" valueType="num">
                                      <p:cBhvr additive="base">
                                        <p:cTn id="111" dur="500"/>
                                        <p:tgtEl>
                                          <p:spTgt spid="359"/>
                                        </p:tgtEl>
                                        <p:attrNameLst>
                                          <p:attrName>ppt_y</p:attrName>
                                        </p:attrNameLst>
                                      </p:cBhvr>
                                      <p:tavLst>
                                        <p:tav tm="0">
                                          <p:val>
                                            <p:strVal val="#ppt_y+1"/>
                                          </p:val>
                                        </p:tav>
                                        <p:tav tm="100000">
                                          <p:val>
                                            <p:strVal val="#ppt_y"/>
                                          </p:val>
                                        </p:tav>
                                      </p:tavLst>
                                    </p:anim>
                                  </p:childTnLst>
                                </p:cTn>
                              </p:par>
                              <p:par>
                                <p:cTn id="112" presetID="2" presetClass="entr" presetSubtype="4" fill="hold" nodeType="withEffect">
                                  <p:stCondLst>
                                    <p:cond delay="0"/>
                                  </p:stCondLst>
                                  <p:childTnLst>
                                    <p:set>
                                      <p:cBhvr>
                                        <p:cTn id="113" dur="1" fill="hold">
                                          <p:stCondLst>
                                            <p:cond delay="0"/>
                                          </p:stCondLst>
                                        </p:cTn>
                                        <p:tgtEl>
                                          <p:spTgt spid="360"/>
                                        </p:tgtEl>
                                        <p:attrNameLst>
                                          <p:attrName>style.visibility</p:attrName>
                                        </p:attrNameLst>
                                      </p:cBhvr>
                                      <p:to>
                                        <p:strVal val="visible"/>
                                      </p:to>
                                    </p:set>
                                    <p:anim calcmode="lin" valueType="num">
                                      <p:cBhvr additive="base">
                                        <p:cTn id="114" dur="500"/>
                                        <p:tgtEl>
                                          <p:spTgt spid="360"/>
                                        </p:tgtEl>
                                        <p:attrNameLst>
                                          <p:attrName>ppt_y</p:attrName>
                                        </p:attrNameLst>
                                      </p:cBhvr>
                                      <p:tavLst>
                                        <p:tav tm="0">
                                          <p:val>
                                            <p:strVal val="#ppt_y+1"/>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361"/>
                                        </p:tgtEl>
                                        <p:attrNameLst>
                                          <p:attrName>style.visibility</p:attrName>
                                        </p:attrNameLst>
                                      </p:cBhvr>
                                      <p:to>
                                        <p:strVal val="visible"/>
                                      </p:to>
                                    </p:set>
                                    <p:anim calcmode="lin" valueType="num">
                                      <p:cBhvr additive="base">
                                        <p:cTn id="117" dur="500"/>
                                        <p:tgtEl>
                                          <p:spTgt spid="361"/>
                                        </p:tgtEl>
                                        <p:attrNameLst>
                                          <p:attrName>ppt_y</p:attrName>
                                        </p:attrNameLst>
                                      </p:cBhvr>
                                      <p:tavLst>
                                        <p:tav tm="0">
                                          <p:val>
                                            <p:strVal val="#ppt_y+1"/>
                                          </p:val>
                                        </p:tav>
                                        <p:tav tm="100000">
                                          <p:val>
                                            <p:strVal val="#ppt_y"/>
                                          </p:val>
                                        </p:tav>
                                      </p:tavLst>
                                    </p:anim>
                                  </p:childTnLst>
                                </p:cTn>
                              </p:par>
                              <p:par>
                                <p:cTn id="118" presetID="2" presetClass="entr" presetSubtype="4" fill="hold" nodeType="withEffect">
                                  <p:stCondLst>
                                    <p:cond delay="0"/>
                                  </p:stCondLst>
                                  <p:childTnLst>
                                    <p:set>
                                      <p:cBhvr>
                                        <p:cTn id="119" dur="1" fill="hold">
                                          <p:stCondLst>
                                            <p:cond delay="0"/>
                                          </p:stCondLst>
                                        </p:cTn>
                                        <p:tgtEl>
                                          <p:spTgt spid="362"/>
                                        </p:tgtEl>
                                        <p:attrNameLst>
                                          <p:attrName>style.visibility</p:attrName>
                                        </p:attrNameLst>
                                      </p:cBhvr>
                                      <p:to>
                                        <p:strVal val="visible"/>
                                      </p:to>
                                    </p:set>
                                    <p:anim calcmode="lin" valueType="num">
                                      <p:cBhvr additive="base">
                                        <p:cTn id="120" dur="500"/>
                                        <p:tgtEl>
                                          <p:spTgt spid="362"/>
                                        </p:tgtEl>
                                        <p:attrNameLst>
                                          <p:attrName>ppt_y</p:attrName>
                                        </p:attrNameLst>
                                      </p:cBhvr>
                                      <p:tavLst>
                                        <p:tav tm="0">
                                          <p:val>
                                            <p:strVal val="#ppt_y+1"/>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363"/>
                                        </p:tgtEl>
                                        <p:attrNameLst>
                                          <p:attrName>style.visibility</p:attrName>
                                        </p:attrNameLst>
                                      </p:cBhvr>
                                      <p:to>
                                        <p:strVal val="visible"/>
                                      </p:to>
                                    </p:set>
                                    <p:anim calcmode="lin" valueType="num">
                                      <p:cBhvr additive="base">
                                        <p:cTn id="123" dur="500"/>
                                        <p:tgtEl>
                                          <p:spTgt spid="363"/>
                                        </p:tgtEl>
                                        <p:attrNameLst>
                                          <p:attrName>ppt_y</p:attrName>
                                        </p:attrNameLst>
                                      </p:cBhvr>
                                      <p:tavLst>
                                        <p:tav tm="0">
                                          <p:val>
                                            <p:strVal val="#ppt_y+1"/>
                                          </p:val>
                                        </p:tav>
                                        <p:tav tm="100000">
                                          <p:val>
                                            <p:strVal val="#ppt_y"/>
                                          </p:val>
                                        </p:tav>
                                      </p:tavLst>
                                    </p:anim>
                                  </p:childTnLst>
                                </p:cTn>
                              </p:par>
                              <p:par>
                                <p:cTn id="124" presetID="2" presetClass="entr" presetSubtype="4" fill="hold" nodeType="withEffect">
                                  <p:stCondLst>
                                    <p:cond delay="0"/>
                                  </p:stCondLst>
                                  <p:childTnLst>
                                    <p:set>
                                      <p:cBhvr>
                                        <p:cTn id="125" dur="1" fill="hold">
                                          <p:stCondLst>
                                            <p:cond delay="0"/>
                                          </p:stCondLst>
                                        </p:cTn>
                                        <p:tgtEl>
                                          <p:spTgt spid="364"/>
                                        </p:tgtEl>
                                        <p:attrNameLst>
                                          <p:attrName>style.visibility</p:attrName>
                                        </p:attrNameLst>
                                      </p:cBhvr>
                                      <p:to>
                                        <p:strVal val="visible"/>
                                      </p:to>
                                    </p:set>
                                    <p:anim calcmode="lin" valueType="num">
                                      <p:cBhvr additive="base">
                                        <p:cTn id="126" dur="500"/>
                                        <p:tgtEl>
                                          <p:spTgt spid="364"/>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8" presetClass="emph" presetSubtype="0" fill="hold" nodeType="clickEffect">
                                  <p:stCondLst>
                                    <p:cond delay="0"/>
                                  </p:stCondLst>
                                  <p:childTnLst>
                                    <p:animRot by="-21600000">
                                      <p:cBhvr>
                                        <p:cTn id="130" dur="1000" fill="hold"/>
                                        <p:tgtEl>
                                          <p:spTgt spid="365"/>
                                        </p:tgtEl>
                                        <p:attrNameLst>
                                          <p:attrName>r</p:attrName>
                                        </p:attrNameLst>
                                      </p:cBhvr>
                                    </p:animRo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971</Words>
  <PresentationFormat>Widescreen</PresentationFormat>
  <Paragraphs>273</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Courier New</vt:lpstr>
      <vt:lpstr>Bookman Old Style</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2023-04-11T04:13:29Z</dcterms:modified>
</cp:coreProperties>
</file>