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31" r:id="rId2"/>
  </p:sldMasterIdLst>
  <p:notesMasterIdLst>
    <p:notesMasterId r:id="rId46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58" r:id="rId11"/>
    <p:sldId id="321" r:id="rId12"/>
    <p:sldId id="326" r:id="rId13"/>
    <p:sldId id="327" r:id="rId14"/>
    <p:sldId id="359" r:id="rId15"/>
    <p:sldId id="328" r:id="rId16"/>
    <p:sldId id="329" r:id="rId17"/>
    <p:sldId id="332" r:id="rId18"/>
    <p:sldId id="333" r:id="rId19"/>
    <p:sldId id="334" r:id="rId20"/>
    <p:sldId id="360" r:id="rId21"/>
    <p:sldId id="335" r:id="rId22"/>
    <p:sldId id="336" r:id="rId23"/>
    <p:sldId id="337" r:id="rId24"/>
    <p:sldId id="339" r:id="rId25"/>
    <p:sldId id="340" r:id="rId26"/>
    <p:sldId id="341" r:id="rId27"/>
    <p:sldId id="342" r:id="rId28"/>
    <p:sldId id="343" r:id="rId29"/>
    <p:sldId id="345" r:id="rId30"/>
    <p:sldId id="346" r:id="rId31"/>
    <p:sldId id="347" r:id="rId32"/>
    <p:sldId id="348" r:id="rId33"/>
    <p:sldId id="350" r:id="rId34"/>
    <p:sldId id="363" r:id="rId35"/>
    <p:sldId id="351" r:id="rId36"/>
    <p:sldId id="352" r:id="rId37"/>
    <p:sldId id="353" r:id="rId38"/>
    <p:sldId id="354" r:id="rId39"/>
    <p:sldId id="355" r:id="rId40"/>
    <p:sldId id="356" r:id="rId41"/>
    <p:sldId id="364" r:id="rId42"/>
    <p:sldId id="357" r:id="rId43"/>
    <p:sldId id="365" r:id="rId44"/>
    <p:sldId id="344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39" autoAdjust="0"/>
  </p:normalViewPr>
  <p:slideViewPr>
    <p:cSldViewPr>
      <p:cViewPr varScale="1">
        <p:scale>
          <a:sx n="35" d="100"/>
          <a:sy n="35" d="100"/>
        </p:scale>
        <p:origin x="780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955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94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434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86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518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34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5808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15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306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610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980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5813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937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21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54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567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7115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9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3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0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11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3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3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60C-82E2-4D29-B4E9-9D45CA7596B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A2F3-41C0-4591-AC82-6F3C4818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6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396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79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43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03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981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156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75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264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3387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68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7166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061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558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59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144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9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782" r:id="rId33"/>
    <p:sldLayoutId id="2147483783" r:id="rId3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E60C-82E2-4D29-B4E9-9D45CA7596B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A2F3-41C0-4591-AC82-6F3C4818B4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7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png"/><Relationship Id="rId5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/>
              <p:cNvSpPr/>
              <p:nvPr/>
            </p:nvSpPr>
            <p:spPr>
              <a:xfrm>
                <a:off x="2133600" y="1143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3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154382" y="75438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82" y="75438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4317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9200" y="3429000"/>
              <a:ext cx="21082644" cy="3291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884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các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308324"/>
              </a:xfrm>
              <a:prstGeom prst="rect">
                <a:avLst/>
              </a:prstGeom>
              <a:blipFill>
                <a:blip r:embed="rId5"/>
                <a:stretch>
                  <a:fillRect l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0873" y="7239000"/>
                <a:ext cx="185216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/>
                      </a:rPr>
                      <m:t>∅</m:t>
                    </m:r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,5</m:t>
                        </m:r>
                      </m:e>
                    </m:d>
                  </m:oMath>
                </a14:m>
                <a:r>
                  <a:rPr lang="vi-VN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vi-VN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73" y="7239000"/>
                <a:ext cx="18521606" cy="830997"/>
              </a:xfrm>
              <a:prstGeom prst="rect">
                <a:avLst/>
              </a:prstGeom>
              <a:blipFill>
                <a:blip r:embed="rId6"/>
                <a:stretch>
                  <a:fillRect l="-1481" t="-19853" b="-3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smtClean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538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778240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|−3≤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496599"/>
                </p:ext>
              </p:extLst>
            </p:nvPr>
          </p:nvGraphicFramePr>
          <p:xfrm>
            <a:off x="6128071" y="6831143"/>
            <a:ext cx="4776554" cy="115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Equation" r:id="rId5" imgW="711000" imgH="203040" progId="Equation.DSMT4">
                    <p:embed/>
                  </p:oleObj>
                </mc:Choice>
                <mc:Fallback>
                  <p:oleObj name="Equation" r:id="rId5" imgW="7110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28071" y="6831143"/>
                          <a:ext cx="4776554" cy="1151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42449"/>
                </p:ext>
              </p:extLst>
            </p:nvPr>
          </p:nvGraphicFramePr>
          <p:xfrm>
            <a:off x="6356413" y="9220828"/>
            <a:ext cx="5045285" cy="1264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Equation" r:id="rId7" imgW="698400" imgH="203040" progId="Equation.DSMT4">
                    <p:embed/>
                  </p:oleObj>
                </mc:Choice>
                <mc:Fallback>
                  <p:oleObj name="Equation" r:id="rId7" imgW="698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56413" y="9220828"/>
                          <a:ext cx="5045285" cy="1264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6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95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/>
                <a:t>-3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95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/>
                <a:t>5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95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/>
                <a:t>1</a:t>
              </a:r>
              <a:endParaRPr lang="en-US" b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00856" y="6210488"/>
            <a:ext cx="4578927" cy="56767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2-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3-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vi-V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f; 5-k; 6e;7b</a:t>
            </a:r>
          </a:p>
          <a:p>
            <a:pPr marL="0" indent="0" algn="ctr">
              <a:buNone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338285" y="4572000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83" y="1057653"/>
            <a:ext cx="17692817" cy="126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6"/>
                <a:ext cx="23948681" cy="4998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;7;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vi-VN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vi-VN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6"/>
                <a:ext cx="23948681" cy="4998513"/>
              </a:xfrm>
              <a:prstGeom prst="rect">
                <a:avLst/>
              </a:prstGeom>
              <a:blipFill>
                <a:blip r:embed="rId4"/>
                <a:stretch>
                  <a:fillRect l="-1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23081" y="303638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100401" y="1530219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5"/>
                <a:ext cx="24365415" cy="23961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7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7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vi-VN" sz="47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vi-VN" sz="4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7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7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47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endParaRPr lang="en-US" sz="4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5"/>
                <a:ext cx="24365415" cy="2396115"/>
              </a:xfrm>
              <a:prstGeom prst="rect">
                <a:avLst/>
              </a:prstGeom>
              <a:blipFill>
                <a:blip r:embed="rId6"/>
                <a:stretch>
                  <a:fillRect l="-1075" b="-58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5178788" cy="811277"/>
            <a:chOff x="22440" y="16831"/>
            <a:chExt cx="99522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829513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4800" b="1" kern="0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0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800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98" y="2942230"/>
                <a:ext cx="24123501" cy="44742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B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48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8" y="2942230"/>
                <a:ext cx="24123501" cy="4474250"/>
              </a:xfrm>
              <a:prstGeom prst="rect">
                <a:avLst/>
              </a:prstGeom>
              <a:blipFill>
                <a:blip r:embed="rId8"/>
                <a:stretch>
                  <a:fillRect l="-1111" r="-11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750" y="758158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</m:t>
                    </m:r>
                    <m:r>
                      <a:rPr lang="vi-VN" sz="500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" y="7581580"/>
                <a:ext cx="24076024" cy="4784050"/>
              </a:xfrm>
              <a:prstGeom prst="rect">
                <a:avLst/>
              </a:prstGeom>
              <a:blipFill>
                <a:blip r:embed="rId9"/>
                <a:stretch>
                  <a:fillRect l="-354" r="-683" b="-750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8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2438400" y="57912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7912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457200" y="304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7 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454015"/>
            <a:ext cx="20420216" cy="120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HĐ1. </a:t>
            </a:r>
            <a:r>
              <a:rPr kumimoji="0" lang="en-US" alt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0362" y="1028726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1: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9328" y="4769300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5638800" y="353459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6" y="391089"/>
            <a:ext cx="23328962" cy="3008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725716"/>
            <a:ext cx="1870300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4800600" y="1524000"/>
            <a:ext cx="163639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HS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nộp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GV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77B00-2968-4BF5-AE20-3D246BE5386E}"/>
              </a:ext>
            </a:extLst>
          </p:cNvPr>
          <p:cNvSpPr/>
          <p:nvPr/>
        </p:nvSpPr>
        <p:spPr>
          <a:xfrm>
            <a:off x="4417020" y="4495800"/>
            <a:ext cx="19086126" cy="18621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/>
          <a:p>
            <a:pPr algn="ctr" defTabSz="1828800">
              <a:lnSpc>
                <a:spcPct val="90000"/>
              </a:lnSpc>
              <a:spcBef>
                <a:spcPts val="2000"/>
              </a:spcBef>
            </a:pP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20,21 SGK </a:t>
            </a:r>
            <a:r>
              <a:rPr lang="en-US" sz="48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BTTN</a:t>
            </a:r>
            <a:endParaRPr lang="en-US" sz="4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&lt;6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ố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416320"/>
              </a:xfrm>
              <a:prstGeom prst="rect">
                <a:avLst/>
              </a:prstGeom>
              <a:blipFill>
                <a:blip r:embed="rId7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 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12∉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>
                <a:blip r:embed="rId8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200329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200329"/>
              </a:xfrm>
              <a:prstGeom prst="rect">
                <a:avLst/>
              </a:prstGeom>
              <a:blipFill>
                <a:blip r:embed="rId9"/>
                <a:stretch>
                  <a:fillRect l="-185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863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8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:r>
                  <a:rPr lang="vi-VN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</m:oMath>
                </a14:m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86396"/>
              </a:xfrm>
              <a:prstGeom prst="rect">
                <a:avLst/>
              </a:prstGeom>
              <a:blipFill>
                <a:blip r:embed="rId2"/>
                <a:stretch>
                  <a:fillRect l="-1556" t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94269" y="4031240"/>
                <a:ext cx="21362022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4031240"/>
                <a:ext cx="21362022" cy="1107996"/>
              </a:xfrm>
              <a:prstGeom prst="rect">
                <a:avLst/>
              </a:prstGeom>
              <a:blipFill>
                <a:blip r:embed="rId3"/>
                <a:stretch>
                  <a:fillRect l="-114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605347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7355846"/>
                <a:ext cx="17762212" cy="1200329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800" b="1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800" b="1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có </a:t>
                </a:r>
                <a:r>
                  <a:rPr lang="en-US" sz="4800" b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vi-VN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nào</a:t>
                </a:r>
                <a:r>
                  <a:rPr lang="en-US" sz="48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b="1" dirty="0"/>
                  <a:t> </a:t>
                </a:r>
                <a:r>
                  <a:rPr lang="vi-VN" sz="4800" b="1" i="1" dirty="0" smtClean="0"/>
                  <a:t>P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endParaRPr lang="en-US" sz="4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7355846"/>
                <a:ext cx="17762212" cy="1200329"/>
              </a:xfrm>
              <a:prstGeom prst="rect">
                <a:avLst/>
              </a:prstGeom>
              <a:blipFill>
                <a:blip r:embed="rId4"/>
                <a:stretch>
                  <a:fillRect l="-1544" b="-1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9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2547</Words>
  <PresentationFormat>Custom</PresentationFormat>
  <Paragraphs>377</Paragraphs>
  <Slides>43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Wingdings</vt:lpstr>
      <vt:lpstr>1_Office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2022-08-26T02:22:44Z</dcterms:modified>
</cp:coreProperties>
</file>