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3" d="100"/>
          <a:sy n="73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1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95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3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44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8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7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077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739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40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2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7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3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6.jpe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219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TẤM THỆP VÀ PHÒNG HỌC CỦA EM</a:t>
            </a:r>
          </a:p>
          <a:p>
            <a:pPr marL="0" indent="0" algn="ctr">
              <a:buNone/>
            </a:pPr>
            <a:endParaRPr lang="en-US" sz="4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4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16631">
            <a:off x="2650241" y="3653015"/>
            <a:ext cx="1943100" cy="250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134" y="4329113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054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50912"/>
            <a:ext cx="10515600" cy="1420813"/>
          </a:xfrm>
        </p:spPr>
        <p:txBody>
          <a:bodyPr/>
          <a:lstStyle/>
          <a:p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TẤM THIỆP CỦA EM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4611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2371725"/>
            <a:ext cx="668178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B1: Vẽ rồi cắt một hình vuông có cạnh 20cm từ tờ bìa A­4.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9988" y="2033692"/>
            <a:ext cx="3581400" cy="258116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828677" y="4457700"/>
            <a:ext cx="640556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B2: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10" name="Picture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4614858"/>
            <a:ext cx="3414713" cy="20240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045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16056" y="744021"/>
            <a:ext cx="48990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TẤM THIỆP CỦA EM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416056" y="1614488"/>
            <a:ext cx="965675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B3: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2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1cm×4cm.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2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1cm×3cm.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2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1cm×2cm.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3050" y="3861257"/>
            <a:ext cx="58578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B4: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bìa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(ở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2)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507" y="3541005"/>
            <a:ext cx="1690566" cy="3283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84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TẤM THIỆP CỦA EM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1812" y="1813077"/>
            <a:ext cx="646271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B5: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71812" y="5334120"/>
            <a:ext cx="60483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B6: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thiệp</a:t>
            </a:r>
            <a:r>
              <a:rPr lang="en-US" b="1" i="1" dirty="0"/>
              <a:t>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3308" y="1287733"/>
            <a:ext cx="2690492" cy="370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06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913" y="1719262"/>
            <a:ext cx="1943100" cy="250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0" y="1690688"/>
            <a:ext cx="1981200" cy="2562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1924050" cy="238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976" y="1719263"/>
            <a:ext cx="2705100" cy="2300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25" y="4635501"/>
            <a:ext cx="2419350" cy="1885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34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868" y="234297"/>
            <a:ext cx="10515600" cy="61342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solidFill>
                  <a:srgbClr val="0070C0"/>
                </a:solidFill>
              </a:rPr>
              <a:t>.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8187" y="847726"/>
            <a:ext cx="111013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/>
              <a:t>“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20%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sz="2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8187" y="1769783"/>
            <a:ext cx="109489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 BƯỚC TIẾN HÀNH</a:t>
            </a:r>
            <a:endParaRPr lang="en-US" sz="2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5787" y="2195640"/>
            <a:ext cx="10363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600" b="1" i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Bướ</a:t>
            </a:r>
            <a:r>
              <a:rPr lang="en-US" sz="2600" b="1" i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600" b="1" i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1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: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</a:t>
            </a:r>
            <a:r>
              <a:rPr lang="en-US" sz="26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5787" y="2600779"/>
            <a:ext cx="10553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600" b="1" i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S­</a:t>
            </a:r>
            <a:r>
              <a:rPr lang="en-US" sz="26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85787" y="3084232"/>
                <a:ext cx="10553700" cy="1395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b="1" i="1" u="sng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Bước 3: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Áp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dụng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công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chỉ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mức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ánh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sáng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phòng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: </a:t>
                </a:r>
                <a:endParaRPr lang="en-US" sz="2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6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600" i="1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600" i="1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600" i="1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600" i="1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600" i="1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600" i="1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2600" i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.100</m:t>
                    </m:r>
                  </m:oMath>
                </a14:m>
                <a:endParaRPr lang="en-US" sz="2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87" y="3084232"/>
                <a:ext cx="10553700" cy="1395126"/>
              </a:xfrm>
              <a:prstGeom prst="rect">
                <a:avLst/>
              </a:prstGeom>
              <a:blipFill>
                <a:blip r:embed="rId3"/>
                <a:stretch>
                  <a:fillRect l="-1040" t="-39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85787" y="4274412"/>
            <a:ext cx="1074896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600" b="1" i="1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600" b="1" i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</a:p>
          <a:p>
            <a:pPr lvl="0"/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&lt; 20 =&gt;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lvl="0"/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≥ 20 =&gt;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442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439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334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Hoạt động thực hành trải nghiệm</vt:lpstr>
      <vt:lpstr>A. TẤM THIỆP CỦA EM</vt:lpstr>
      <vt:lpstr>PowerPoint Presentation</vt:lpstr>
      <vt:lpstr>A. TẤM THIỆP CỦA EM</vt:lpstr>
      <vt:lpstr>Một số sản phẩm của em</vt:lpstr>
      <vt:lpstr>B. Kiểm tra phòng học đạt mức chuẩn về ánh sáng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10</cp:revision>
  <dcterms:created xsi:type="dcterms:W3CDTF">2021-07-06T08:14:01Z</dcterms:created>
  <dcterms:modified xsi:type="dcterms:W3CDTF">2021-07-27T08:27:57Z</dcterms:modified>
</cp:coreProperties>
</file>