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58" r:id="rId5"/>
    <p:sldId id="274" r:id="rId6"/>
    <p:sldId id="271" r:id="rId7"/>
    <p:sldId id="260" r:id="rId8"/>
    <p:sldId id="261" r:id="rId9"/>
    <p:sldId id="277" r:id="rId10"/>
    <p:sldId id="273" r:id="rId11"/>
    <p:sldId id="264" r:id="rId12"/>
    <p:sldId id="26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25DB60-FE1A-431C-B730-859A1B46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47" y="491365"/>
            <a:ext cx="10223309" cy="55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20E5BE-B54E-4921-A48A-8FEE41BD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02" y="516466"/>
            <a:ext cx="9745587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F45858-0668-4B92-A376-9E083798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89" y="1286934"/>
            <a:ext cx="9721559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677277-05F6-4EF6-A843-BAFE5228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25" y="486183"/>
            <a:ext cx="10336197" cy="11732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24D82A4-9A3E-47F6-B2A3-C022C860E7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64266"/>
            <a:ext cx="5181600" cy="421075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E46F30A-B64D-464E-9C90-6A64F286A0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09422"/>
            <a:ext cx="5181600" cy="41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FF521F-9983-4D7B-B550-45632C3E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47" y="926042"/>
            <a:ext cx="10674864" cy="1828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0DE4CA-FDB0-4E93-89ED-DCAAE032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45" y="3127099"/>
            <a:ext cx="10047112" cy="23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7793B1-ADE3-4E1C-8CDF-CCBC1C0D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568394"/>
            <a:ext cx="9724319" cy="92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C1973C-E08E-49A9-AD65-2CC0FDFC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636889"/>
            <a:ext cx="9825919" cy="46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35A1422-2BAB-45F4-8CB5-DE7DE0267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904" y="1275644"/>
            <a:ext cx="8638175" cy="45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E0AA94-8555-4DC4-BC52-13C76D38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88" y="286001"/>
            <a:ext cx="10398379" cy="13811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A528602-6870-4C4D-BE2A-706037909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644" y="1825625"/>
            <a:ext cx="103293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C0DF6E4-B6BD-454B-854B-744A2297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3" y="473558"/>
            <a:ext cx="10277345" cy="1590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697929-E1B8-4161-8123-66D0FD1AF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33" y="2319338"/>
            <a:ext cx="9758056" cy="40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4F20B4-7956-4289-816B-5EF6B7C5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35" y="249927"/>
            <a:ext cx="10659987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4106F-9A18-4F52-A55F-16C8BB62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79" y="650099"/>
            <a:ext cx="9883877" cy="173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D73D67-6651-4D27-97A7-575BA993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56" y="2528711"/>
            <a:ext cx="9550400" cy="3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14</cp:revision>
  <dcterms:created xsi:type="dcterms:W3CDTF">2020-09-13T11:39:07Z</dcterms:created>
  <dcterms:modified xsi:type="dcterms:W3CDTF">2020-09-17T16:42:13Z</dcterms:modified>
</cp:coreProperties>
</file>