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2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1162" y="257191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219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</a:t>
            </a:r>
            <a:r>
              <a:rPr lang="en-GB">
                <a:solidFill>
                  <a:schemeClr val="tx1"/>
                </a:solidFill>
              </a:rPr>
              <a:t>: Hot </a:t>
            </a:r>
            <a:r>
              <a:rPr lang="en-GB" dirty="0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272464"/>
            <a:ext cx="5740800" cy="15827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Answer the questions. </a:t>
            </a:r>
            <a:endParaRPr lang="en-GB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the interview again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Fill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each blank in the table with no more than two words.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275180"/>
            <a:ext cx="5743692" cy="8949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pairs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answer the questions.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email.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54044" cy="1162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72633"/>
            <a:ext cx="1354044" cy="154931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1162" y="565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722671"/>
            <a:ext cx="1354044" cy="934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91879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</TotalTime>
  <Words>539</Words>
  <PresentationFormat>Widescreen</PresentationFormat>
  <Paragraphs>93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2023-04-27T04:35:19Z</dcterms:modified>
</cp:coreProperties>
</file>