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369" r:id="rId3"/>
    <p:sldId id="391" r:id="rId4"/>
    <p:sldId id="392" r:id="rId5"/>
    <p:sldId id="393" r:id="rId6"/>
    <p:sldId id="395" r:id="rId7"/>
    <p:sldId id="473" r:id="rId8"/>
    <p:sldId id="477" r:id="rId9"/>
    <p:sldId id="474" r:id="rId10"/>
    <p:sldId id="390" r:id="rId11"/>
    <p:sldId id="451" r:id="rId12"/>
    <p:sldId id="452" r:id="rId13"/>
    <p:sldId id="457" r:id="rId14"/>
    <p:sldId id="458" r:id="rId15"/>
    <p:sldId id="462" r:id="rId16"/>
    <p:sldId id="475" r:id="rId17"/>
    <p:sldId id="476" r:id="rId18"/>
    <p:sldId id="464" r:id="rId19"/>
    <p:sldId id="467" r:id="rId20"/>
    <p:sldId id="470" r:id="rId21"/>
    <p:sldId id="468" r:id="rId22"/>
    <p:sldId id="478" r:id="rId23"/>
    <p:sldId id="472" r:id="rId24"/>
    <p:sldId id="271" r:id="rId25"/>
    <p:sldId id="480" r:id="rId26"/>
    <p:sldId id="479" r:id="rId27"/>
    <p:sldId id="481" r:id="rId28"/>
    <p:sldId id="482" r:id="rId29"/>
    <p:sldId id="366" r:id="rId30"/>
    <p:sldId id="263" r:id="rId31"/>
    <p:sldId id="447" r:id="rId32"/>
    <p:sldId id="258" r:id="rId33"/>
    <p:sldId id="259" r:id="rId34"/>
    <p:sldId id="260" r:id="rId35"/>
    <p:sldId id="261" r:id="rId36"/>
    <p:sldId id="367" r:id="rId37"/>
    <p:sldId id="303" r:id="rId38"/>
    <p:sldId id="445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237F46"/>
    <a:srgbClr val="004200"/>
    <a:srgbClr val="000066"/>
    <a:srgbClr val="CC3300"/>
    <a:srgbClr val="262698"/>
    <a:srgbClr val="F3D7F2"/>
    <a:srgbClr val="CCFFFF"/>
    <a:srgbClr val="CC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2.32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0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36,'0'-6,"6"-2,9 0,7 2,7 1,-1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6-19T03:29:53.49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4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96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7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E66AF05-5CA2-0A2F-7F88-E20B1070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1A1F61-AB62-298E-869D-92AB85155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CC3CA-6C5E-E585-8FBD-5FF2D54D7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35DF89-B443-4D37-8BC2-076EA878B2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696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07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0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9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3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7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6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A8B2-0818-4DE5-9C5C-A8B4F38BD068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5E083-3F6E-4F1C-9AA7-297C4DD7E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0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11" Type="http://schemas.openxmlformats.org/officeDocument/2006/relationships/image" Target="../media/image18.jpg"/><Relationship Id="rId10" Type="http://schemas.openxmlformats.org/officeDocument/2006/relationships/image" Target="../media/image25.png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slide" Target="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image" Target="../media/image3.png"/><Relationship Id="rId9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7.png"/><Relationship Id="rId18" Type="http://schemas.openxmlformats.org/officeDocument/2006/relationships/slide" Target="slide36.xml"/><Relationship Id="rId26" Type="http://schemas.openxmlformats.org/officeDocument/2006/relationships/image" Target="../media/image76.png"/><Relationship Id="rId3" Type="http://schemas.openxmlformats.org/officeDocument/2006/relationships/image" Target="../media/image60.png"/><Relationship Id="rId21" Type="http://schemas.openxmlformats.org/officeDocument/2006/relationships/image" Target="../media/image72.png"/><Relationship Id="rId7" Type="http://schemas.openxmlformats.org/officeDocument/2006/relationships/image" Target="../media/image64.png"/><Relationship Id="rId12" Type="http://schemas.openxmlformats.org/officeDocument/2006/relationships/slide" Target="slide34.xml"/><Relationship Id="rId17" Type="http://schemas.openxmlformats.org/officeDocument/2006/relationships/image" Target="../media/image69.png"/><Relationship Id="rId25" Type="http://schemas.openxmlformats.org/officeDocument/2006/relationships/image" Target="../media/image75.png"/><Relationship Id="rId2" Type="http://schemas.openxmlformats.org/officeDocument/2006/relationships/image" Target="../media/image57.jpeg"/><Relationship Id="rId16" Type="http://schemas.openxmlformats.org/officeDocument/2006/relationships/slide" Target="slide35.xml"/><Relationship Id="rId20" Type="http://schemas.openxmlformats.org/officeDocument/2006/relationships/image" Target="../media/image7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24" Type="http://schemas.openxmlformats.org/officeDocument/2006/relationships/image" Target="../media/image74.png"/><Relationship Id="rId32" Type="http://schemas.openxmlformats.org/officeDocument/2006/relationships/slide" Target="slide37.xml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23" Type="http://schemas.openxmlformats.org/officeDocument/2006/relationships/image" Target="../media/image53.png"/><Relationship Id="rId28" Type="http://schemas.openxmlformats.org/officeDocument/2006/relationships/image" Target="../media/image78.png"/><Relationship Id="rId10" Type="http://schemas.openxmlformats.org/officeDocument/2006/relationships/image" Target="../media/image50.png"/><Relationship Id="rId19" Type="http://schemas.openxmlformats.org/officeDocument/2006/relationships/image" Target="../media/image70.png"/><Relationship Id="rId31" Type="http://schemas.openxmlformats.org/officeDocument/2006/relationships/image" Target="../media/image81.png"/><Relationship Id="rId4" Type="http://schemas.openxmlformats.org/officeDocument/2006/relationships/image" Target="../media/image61.png"/><Relationship Id="rId9" Type="http://schemas.openxmlformats.org/officeDocument/2006/relationships/slide" Target="slide32.xml"/><Relationship Id="rId14" Type="http://schemas.openxmlformats.org/officeDocument/2006/relationships/slide" Target="slide33.xml"/><Relationship Id="rId22" Type="http://schemas.openxmlformats.org/officeDocument/2006/relationships/image" Target="../media/image73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59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slide" Target="slide3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86.png"/><Relationship Id="rId4" Type="http://schemas.openxmlformats.org/officeDocument/2006/relationships/audio" Target="../media/audio4.wav"/><Relationship Id="rId9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audio" Target="../media/audio3.wav"/><Relationship Id="rId7" Type="http://schemas.openxmlformats.org/officeDocument/2006/relationships/image" Target="../media/image8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7.jpeg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èm Bor.mn - Giải Pháp Tối Ưu Cho Rèm Cửa">
            <a:extLst>
              <a:ext uri="{FF2B5EF4-FFF2-40B4-BE49-F238E27FC236}">
                <a16:creationId xmlns:a16="http://schemas.microsoft.com/office/drawing/2014/main" id="{792928AF-9F64-BBAA-5936-BFC88361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" b="1028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F30D7-7237-5770-FE35-14115DBECE8A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8283" y="937507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937507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312F68-E073-4F92-5ED7-5B41E7B90DEA}"/>
              </a:ext>
            </a:extLst>
          </p:cNvPr>
          <p:cNvSpPr/>
          <p:nvPr/>
        </p:nvSpPr>
        <p:spPr>
          <a:xfrm>
            <a:off x="8283" y="13151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DBA2D-AB57-E18B-D777-15B2F060F008}"/>
              </a:ext>
            </a:extLst>
          </p:cNvPr>
          <p:cNvSpPr/>
          <p:nvPr/>
        </p:nvSpPr>
        <p:spPr>
          <a:xfrm>
            <a:off x="1845366" y="469979"/>
            <a:ext cx="5453268" cy="2021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 NHÓM (5’)</a:t>
            </a:r>
          </a:p>
          <a:p>
            <a:pPr algn="just">
              <a:defRPr/>
            </a:pPr>
            <a:r>
              <a:rPr lang="nl-NL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1.a (SGK/14 – 15),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D69FA5-0182-BF6F-49A7-DEA03A3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346" y="2645701"/>
            <a:ext cx="6729308" cy="374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76075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0" y="942777"/>
            <a:ext cx="8865704" cy="33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4368" y="1842584"/>
            <a:ext cx="2363856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C124444-37DB-0598-AFE1-B39DCDDCF6E8}"/>
              </a:ext>
            </a:extLst>
          </p:cNvPr>
          <p:cNvGrpSpPr/>
          <p:nvPr/>
        </p:nvGrpSpPr>
        <p:grpSpPr>
          <a:xfrm>
            <a:off x="5525781" y="4783842"/>
            <a:ext cx="62640" cy="119520"/>
            <a:chOff x="5525781" y="4783842"/>
            <a:chExt cx="62640" cy="119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14:cNvPr>
                <p14:cNvContentPartPr/>
                <p14:nvPr/>
              </p14:nvContentPartPr>
              <p14:xfrm>
                <a:off x="5552421" y="4863402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DD22EE2-BE58-958E-1121-5FC34F53EF6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34421" y="47554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14:cNvPr>
                <p14:cNvContentPartPr/>
                <p14:nvPr/>
              </p14:nvContentPartPr>
              <p14:xfrm>
                <a:off x="5552421" y="4783842"/>
                <a:ext cx="36000" cy="13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19B91D-8AD8-AD43-BAA4-CAA5FA88F3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34421" y="4676202"/>
                  <a:ext cx="71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14:cNvPr>
                <p14:cNvContentPartPr/>
                <p14:nvPr/>
              </p14:nvContentPartPr>
              <p14:xfrm>
                <a:off x="5525781" y="4903002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DE3A6BBC-1D34-DA7D-F9ED-900D05233F6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507781" y="4795002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6" name="object 2">
            <a:extLst>
              <a:ext uri="{FF2B5EF4-FFF2-40B4-BE49-F238E27FC236}">
                <a16:creationId xmlns:a16="http://schemas.microsoft.com/office/drawing/2014/main" id="{488327C4-2C5E-9527-56E2-7F9FFF97CC28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372139" y="1977137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ECD520-BBF2-B8BC-70B0-20036A59D3FF}"/>
              </a:ext>
            </a:extLst>
          </p:cNvPr>
          <p:cNvSpPr/>
          <p:nvPr/>
        </p:nvSpPr>
        <p:spPr>
          <a:xfrm>
            <a:off x="4777854" y="3032976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42C638-DA5D-C12F-4837-BD98A28F97D8}"/>
              </a:ext>
            </a:extLst>
          </p:cNvPr>
          <p:cNvSpPr/>
          <p:nvPr/>
        </p:nvSpPr>
        <p:spPr>
          <a:xfrm>
            <a:off x="5174874" y="3538324"/>
            <a:ext cx="404291" cy="980782"/>
          </a:xfrm>
          <a:custGeom>
            <a:avLst/>
            <a:gdLst>
              <a:gd name="connsiteX0" fmla="*/ 192256 w 404291"/>
              <a:gd name="connsiteY0" fmla="*/ 0 h 980782"/>
              <a:gd name="connsiteX1" fmla="*/ 72987 w 404291"/>
              <a:gd name="connsiteY1" fmla="*/ 291548 h 980782"/>
              <a:gd name="connsiteX2" fmla="*/ 6726 w 404291"/>
              <a:gd name="connsiteY2" fmla="*/ 490330 h 980782"/>
              <a:gd name="connsiteX3" fmla="*/ 6726 w 404291"/>
              <a:gd name="connsiteY3" fmla="*/ 649356 h 980782"/>
              <a:gd name="connsiteX4" fmla="*/ 46483 w 404291"/>
              <a:gd name="connsiteY4" fmla="*/ 808382 h 980782"/>
              <a:gd name="connsiteX5" fmla="*/ 165752 w 404291"/>
              <a:gd name="connsiteY5" fmla="*/ 940904 h 980782"/>
              <a:gd name="connsiteX6" fmla="*/ 258517 w 404291"/>
              <a:gd name="connsiteY6" fmla="*/ 980661 h 980782"/>
              <a:gd name="connsiteX7" fmla="*/ 404291 w 404291"/>
              <a:gd name="connsiteY7" fmla="*/ 954156 h 980782"/>
              <a:gd name="connsiteX8" fmla="*/ 404291 w 404291"/>
              <a:gd name="connsiteY8" fmla="*/ 954156 h 980782"/>
              <a:gd name="connsiteX9" fmla="*/ 404291 w 404291"/>
              <a:gd name="connsiteY9" fmla="*/ 954156 h 980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291" h="980782">
                <a:moveTo>
                  <a:pt x="192256" y="0"/>
                </a:moveTo>
                <a:cubicBezTo>
                  <a:pt x="148082" y="104913"/>
                  <a:pt x="103909" y="209826"/>
                  <a:pt x="72987" y="291548"/>
                </a:cubicBezTo>
                <a:cubicBezTo>
                  <a:pt x="42065" y="373270"/>
                  <a:pt x="17769" y="430695"/>
                  <a:pt x="6726" y="490330"/>
                </a:cubicBezTo>
                <a:cubicBezTo>
                  <a:pt x="-4317" y="549965"/>
                  <a:pt x="100" y="596347"/>
                  <a:pt x="6726" y="649356"/>
                </a:cubicBezTo>
                <a:cubicBezTo>
                  <a:pt x="13352" y="702365"/>
                  <a:pt x="19979" y="759791"/>
                  <a:pt x="46483" y="808382"/>
                </a:cubicBezTo>
                <a:cubicBezTo>
                  <a:pt x="72987" y="856973"/>
                  <a:pt x="130413" y="912191"/>
                  <a:pt x="165752" y="940904"/>
                </a:cubicBezTo>
                <a:cubicBezTo>
                  <a:pt x="201091" y="969617"/>
                  <a:pt x="218761" y="978452"/>
                  <a:pt x="258517" y="980661"/>
                </a:cubicBezTo>
                <a:cubicBezTo>
                  <a:pt x="298273" y="982870"/>
                  <a:pt x="404291" y="954156"/>
                  <a:pt x="404291" y="954156"/>
                </a:cubicBezTo>
                <a:lnTo>
                  <a:pt x="404291" y="954156"/>
                </a:lnTo>
                <a:lnTo>
                  <a:pt x="404291" y="954156"/>
                </a:lnTo>
              </a:path>
            </a:pathLst>
          </a:custGeom>
          <a:noFill/>
          <a:ln w="38100">
            <a:solidFill>
              <a:srgbClr val="262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77C5C8-AC0F-93FD-A685-680D0AA2D032}"/>
              </a:ext>
            </a:extLst>
          </p:cNvPr>
          <p:cNvSpPr/>
          <p:nvPr/>
        </p:nvSpPr>
        <p:spPr>
          <a:xfrm>
            <a:off x="5611087" y="5434417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CF25A4-350E-A33D-16DF-27729CA53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1015" y="2233269"/>
            <a:ext cx="1324101" cy="1572790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B24DB30B-2914-D62F-851B-691933A4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487" y="3782295"/>
            <a:ext cx="609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000" b="1" dirty="0" err="1">
                <a:latin typeface="Times New Roman" panose="02020603050405020304" pitchFamily="18" charset="0"/>
              </a:rPr>
              <a:t>Vịnh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Ghi</a:t>
            </a:r>
            <a:r>
              <a:rPr lang="en-US" altLang="en-US" sz="1000" b="1" dirty="0">
                <a:latin typeface="Times New Roman" panose="02020603050405020304" pitchFamily="18" charset="0"/>
              </a:rPr>
              <a:t> </a:t>
            </a:r>
            <a:r>
              <a:rPr lang="en-US" altLang="en-US" sz="1000" b="1" dirty="0" err="1">
                <a:latin typeface="Times New Roman" panose="02020603050405020304" pitchFamily="18" charset="0"/>
              </a:rPr>
              <a:t>nê</a:t>
            </a:r>
            <a:endParaRPr lang="en-US" altLang="en-US" sz="1000" b="1" dirty="0">
              <a:latin typeface="Times New Roman" panose="02020603050405020304" pitchFamily="18" charset="0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6F05304-D34E-A31E-B688-77DC5865D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4537" y="4958422"/>
            <a:ext cx="609600" cy="228600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 dirty="0">
                <a:solidFill>
                  <a:srgbClr val="000066"/>
                </a:solidFill>
              </a:rPr>
              <a:t>1487</a:t>
            </a:r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F84F8040-E838-C0D0-099E-E19000E3FA25}"/>
              </a:ext>
            </a:extLst>
          </p:cNvPr>
          <p:cNvSpPr>
            <a:spLocks/>
          </p:cNvSpPr>
          <p:nvPr/>
        </p:nvSpPr>
        <p:spPr bwMode="auto">
          <a:xfrm>
            <a:off x="5611087" y="4460465"/>
            <a:ext cx="387722" cy="1049230"/>
          </a:xfrm>
          <a:custGeom>
            <a:avLst/>
            <a:gdLst>
              <a:gd name="T0" fmla="*/ 0 w 348"/>
              <a:gd name="T1" fmla="*/ 0 h 894"/>
              <a:gd name="T2" fmla="*/ 102 w 348"/>
              <a:gd name="T3" fmla="*/ 210 h 894"/>
              <a:gd name="T4" fmla="*/ 138 w 348"/>
              <a:gd name="T5" fmla="*/ 486 h 894"/>
              <a:gd name="T6" fmla="*/ 174 w 348"/>
              <a:gd name="T7" fmla="*/ 660 h 894"/>
              <a:gd name="T8" fmla="*/ 192 w 348"/>
              <a:gd name="T9" fmla="*/ 780 h 894"/>
              <a:gd name="T10" fmla="*/ 348 w 348"/>
              <a:gd name="T11" fmla="*/ 894 h 8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8" h="894">
                <a:moveTo>
                  <a:pt x="0" y="0"/>
                </a:moveTo>
                <a:cubicBezTo>
                  <a:pt x="16" y="35"/>
                  <a:pt x="79" y="129"/>
                  <a:pt x="102" y="210"/>
                </a:cubicBezTo>
                <a:cubicBezTo>
                  <a:pt x="125" y="291"/>
                  <a:pt x="126" y="411"/>
                  <a:pt x="138" y="486"/>
                </a:cubicBezTo>
                <a:cubicBezTo>
                  <a:pt x="150" y="561"/>
                  <a:pt x="165" y="611"/>
                  <a:pt x="174" y="660"/>
                </a:cubicBezTo>
                <a:cubicBezTo>
                  <a:pt x="183" y="709"/>
                  <a:pt x="163" y="741"/>
                  <a:pt x="192" y="780"/>
                </a:cubicBezTo>
                <a:cubicBezTo>
                  <a:pt x="221" y="819"/>
                  <a:pt x="316" y="870"/>
                  <a:pt x="348" y="894"/>
                </a:cubicBezTo>
              </a:path>
            </a:pathLst>
          </a:custGeom>
          <a:noFill/>
          <a:ln w="38100" cmpd="sng">
            <a:solidFill>
              <a:srgbClr val="333399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6ADD8D-78B0-9C83-E795-8FE72409C103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E93CDB3-F502-18DA-E3BD-6742A99657D5}"/>
              </a:ext>
            </a:extLst>
          </p:cNvPr>
          <p:cNvSpPr/>
          <p:nvPr/>
        </p:nvSpPr>
        <p:spPr>
          <a:xfrm>
            <a:off x="8283" y="1297142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818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5" grpId="0" animBg="1"/>
      <p:bldP spid="21" grpId="0"/>
      <p:bldP spid="18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4"/>
            <a:ext cx="6771861" cy="4800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B7829F-15A0-3484-7B8A-6B9DD86DEAE8}"/>
              </a:ext>
            </a:extLst>
          </p:cNvPr>
          <p:cNvSpPr/>
          <p:nvPr/>
        </p:nvSpPr>
        <p:spPr>
          <a:xfrm>
            <a:off x="4999953" y="3059423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01E4B6-D989-36E8-FCA4-79D5D22C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368" y="2295934"/>
            <a:ext cx="1221128" cy="15094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889404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8283" y="935393"/>
            <a:ext cx="8830917" cy="405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EF2D68-73D2-7019-9A8A-1D8010BDA85F}"/>
              </a:ext>
            </a:extLst>
          </p:cNvPr>
          <p:cNvSpPr/>
          <p:nvPr/>
        </p:nvSpPr>
        <p:spPr>
          <a:xfrm>
            <a:off x="3056264" y="3776828"/>
            <a:ext cx="1409720" cy="311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Đ.Xan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xanvano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D3C550E-6CBA-A1BF-BCF5-F377ACCE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8" y="4982813"/>
            <a:ext cx="3167270" cy="1855824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2ECB45C-1322-40F9-1910-74DB43E32663}"/>
              </a:ext>
            </a:extLst>
          </p:cNvPr>
          <p:cNvSpPr/>
          <p:nvPr/>
        </p:nvSpPr>
        <p:spPr>
          <a:xfrm>
            <a:off x="5950226" y="4965376"/>
            <a:ext cx="3167271" cy="1813971"/>
          </a:xfrm>
          <a:prstGeom prst="wedgeRectCallout">
            <a:avLst>
              <a:gd name="adj1" fmla="val -110283"/>
              <a:gd name="adj2" fmla="val -1033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DE0248-F61C-AD86-20BA-0A594FD469BF}"/>
              </a:ext>
            </a:extLst>
          </p:cNvPr>
          <p:cNvSpPr txBox="1"/>
          <p:nvPr/>
        </p:nvSpPr>
        <p:spPr>
          <a:xfrm>
            <a:off x="8283" y="2002700"/>
            <a:ext cx="236385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3E61B4D-643C-48BB-ECC0-48B623ABF3C1}"/>
              </a:ext>
            </a:extLst>
          </p:cNvPr>
          <p:cNvSpPr>
            <a:spLocks/>
          </p:cNvSpPr>
          <p:nvPr/>
        </p:nvSpPr>
        <p:spPr bwMode="auto">
          <a:xfrm>
            <a:off x="5150109" y="3514924"/>
            <a:ext cx="346941" cy="311766"/>
          </a:xfrm>
          <a:custGeom>
            <a:avLst/>
            <a:gdLst>
              <a:gd name="T0" fmla="*/ 284 w 284"/>
              <a:gd name="T1" fmla="*/ 0 h 323"/>
              <a:gd name="T2" fmla="*/ 200 w 284"/>
              <a:gd name="T3" fmla="*/ 164 h 323"/>
              <a:gd name="T4" fmla="*/ 60 w 284"/>
              <a:gd name="T5" fmla="*/ 300 h 323"/>
              <a:gd name="T6" fmla="*/ 0 w 284"/>
              <a:gd name="T7" fmla="*/ 300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84" h="323">
                <a:moveTo>
                  <a:pt x="284" y="0"/>
                </a:moveTo>
                <a:cubicBezTo>
                  <a:pt x="270" y="27"/>
                  <a:pt x="237" y="114"/>
                  <a:pt x="200" y="164"/>
                </a:cubicBezTo>
                <a:cubicBezTo>
                  <a:pt x="163" y="214"/>
                  <a:pt x="93" y="277"/>
                  <a:pt x="60" y="300"/>
                </a:cubicBezTo>
                <a:cubicBezTo>
                  <a:pt x="27" y="323"/>
                  <a:pt x="15" y="312"/>
                  <a:pt x="0" y="300"/>
                </a:cubicBezTo>
              </a:path>
            </a:pathLst>
          </a:custGeom>
          <a:noFill/>
          <a:ln w="38100" cmpd="sng">
            <a:solidFill>
              <a:srgbClr val="9933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72D7E2DF-5EA4-B43F-87C5-A44D7275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2862" y="3504273"/>
            <a:ext cx="554182" cy="311765"/>
          </a:xfrm>
          <a:prstGeom prst="rect">
            <a:avLst/>
          </a:prstGeom>
          <a:noFill/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400" b="1">
                <a:solidFill>
                  <a:srgbClr val="800000"/>
                </a:solidFill>
              </a:rPr>
              <a:t>1492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DF6466A-A718-5A1F-9D99-76BCE6295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6481">
            <a:off x="4038676" y="3864933"/>
            <a:ext cx="1210658" cy="1528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F7D3F5-6BC7-8977-0C14-2E8A22E0E2CB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F817AC-977D-2424-5F99-D3DD5B191F22}"/>
              </a:ext>
            </a:extLst>
          </p:cNvPr>
          <p:cNvSpPr/>
          <p:nvPr/>
        </p:nvSpPr>
        <p:spPr>
          <a:xfrm>
            <a:off x="8283" y="1310394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14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6" grpId="0" animBg="1"/>
      <p:bldP spid="15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224C75-4E5F-1C9B-D2F1-D5D3C723F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2001073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2BA7C1-9855-277E-7DAD-78FF67A3E5B8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29523A4-843E-D502-8E26-A6F2BAC39355}"/>
              </a:ext>
            </a:extLst>
          </p:cNvPr>
          <p:cNvCxnSpPr/>
          <p:nvPr/>
        </p:nvCxnSpPr>
        <p:spPr>
          <a:xfrm>
            <a:off x="0" y="929156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CC73E-3E8B-BD75-067C-87839616DB50}"/>
              </a:ext>
            </a:extLst>
          </p:cNvPr>
          <p:cNvSpPr/>
          <p:nvPr/>
        </p:nvSpPr>
        <p:spPr>
          <a:xfrm>
            <a:off x="0" y="947362"/>
            <a:ext cx="8062291" cy="434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AC2662-E3F2-178B-8604-8E4B6B84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6992"/>
          <a:stretch/>
        </p:blipFill>
        <p:spPr>
          <a:xfrm>
            <a:off x="7818783" y="2266120"/>
            <a:ext cx="1311965" cy="15392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437DBA-A118-F551-D9EC-2CE90566D265}"/>
              </a:ext>
            </a:extLst>
          </p:cNvPr>
          <p:cNvSpPr/>
          <p:nvPr/>
        </p:nvSpPr>
        <p:spPr>
          <a:xfrm>
            <a:off x="4740965" y="3055258"/>
            <a:ext cx="833233" cy="745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ĐÀO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AC398-6A15-C776-9D5B-854B9B014230}"/>
              </a:ext>
            </a:extLst>
          </p:cNvPr>
          <p:cNvCxnSpPr>
            <a:cxnSpLocks/>
          </p:cNvCxnSpPr>
          <p:nvPr/>
        </p:nvCxnSpPr>
        <p:spPr>
          <a:xfrm flipH="1">
            <a:off x="5234609" y="3551581"/>
            <a:ext cx="145773" cy="384313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BE04D9-9A8B-1F33-4827-4AC85D124356}"/>
              </a:ext>
            </a:extLst>
          </p:cNvPr>
          <p:cNvCxnSpPr>
            <a:cxnSpLocks/>
          </p:cNvCxnSpPr>
          <p:nvPr/>
        </p:nvCxnSpPr>
        <p:spPr>
          <a:xfrm flipH="1">
            <a:off x="5086639" y="3935894"/>
            <a:ext cx="147970" cy="394251"/>
          </a:xfrm>
          <a:prstGeom prst="straightConnector1">
            <a:avLst/>
          </a:prstGeom>
          <a:ln w="38100">
            <a:solidFill>
              <a:srgbClr val="0099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3071FDD-B95A-2711-780C-67536BFCB1B9}"/>
              </a:ext>
            </a:extLst>
          </p:cNvPr>
          <p:cNvSpPr/>
          <p:nvPr/>
        </p:nvSpPr>
        <p:spPr>
          <a:xfrm>
            <a:off x="4714461" y="3671856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046D73-32C5-EBD4-93BE-D442125FF45E}"/>
              </a:ext>
            </a:extLst>
          </p:cNvPr>
          <p:cNvSpPr/>
          <p:nvPr/>
        </p:nvSpPr>
        <p:spPr>
          <a:xfrm>
            <a:off x="5667453" y="5445100"/>
            <a:ext cx="976270" cy="250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32F506-A0BD-F432-CE39-B65981B15D42}"/>
              </a:ext>
            </a:extLst>
          </p:cNvPr>
          <p:cNvSpPr txBox="1"/>
          <p:nvPr/>
        </p:nvSpPr>
        <p:spPr>
          <a:xfrm>
            <a:off x="8283" y="2017116"/>
            <a:ext cx="236385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Nam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32AEA149-AACF-10F7-4A18-55EE55546F26}"/>
              </a:ext>
            </a:extLst>
          </p:cNvPr>
          <p:cNvSpPr>
            <a:spLocks/>
          </p:cNvSpPr>
          <p:nvPr/>
        </p:nvSpPr>
        <p:spPr bwMode="auto">
          <a:xfrm>
            <a:off x="4947708" y="4369242"/>
            <a:ext cx="326757" cy="909337"/>
          </a:xfrm>
          <a:custGeom>
            <a:avLst/>
            <a:gdLst>
              <a:gd name="T0" fmla="*/ 172 w 402"/>
              <a:gd name="T1" fmla="*/ 0 h 1092"/>
              <a:gd name="T2" fmla="*/ 180 w 402"/>
              <a:gd name="T3" fmla="*/ 100 h 1092"/>
              <a:gd name="T4" fmla="*/ 164 w 402"/>
              <a:gd name="T5" fmla="*/ 180 h 1092"/>
              <a:gd name="T6" fmla="*/ 140 w 402"/>
              <a:gd name="T7" fmla="*/ 244 h 1092"/>
              <a:gd name="T8" fmla="*/ 74 w 402"/>
              <a:gd name="T9" fmla="*/ 331 h 1092"/>
              <a:gd name="T10" fmla="*/ 28 w 402"/>
              <a:gd name="T11" fmla="*/ 422 h 1092"/>
              <a:gd name="T12" fmla="*/ 10 w 402"/>
              <a:gd name="T13" fmla="*/ 514 h 1092"/>
              <a:gd name="T14" fmla="*/ 19 w 402"/>
              <a:gd name="T15" fmla="*/ 687 h 1092"/>
              <a:gd name="T16" fmla="*/ 10 w 402"/>
              <a:gd name="T17" fmla="*/ 733 h 1092"/>
              <a:gd name="T18" fmla="*/ 76 w 402"/>
              <a:gd name="T19" fmla="*/ 881 h 1092"/>
              <a:gd name="T20" fmla="*/ 210 w 402"/>
              <a:gd name="T21" fmla="*/ 996 h 1092"/>
              <a:gd name="T22" fmla="*/ 402 w 402"/>
              <a:gd name="T23" fmla="*/ 1092 h 10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2" h="1092">
                <a:moveTo>
                  <a:pt x="172" y="0"/>
                </a:moveTo>
                <a:cubicBezTo>
                  <a:pt x="173" y="17"/>
                  <a:pt x="181" y="70"/>
                  <a:pt x="180" y="100"/>
                </a:cubicBezTo>
                <a:cubicBezTo>
                  <a:pt x="179" y="130"/>
                  <a:pt x="171" y="156"/>
                  <a:pt x="164" y="180"/>
                </a:cubicBezTo>
                <a:cubicBezTo>
                  <a:pt x="157" y="204"/>
                  <a:pt x="155" y="219"/>
                  <a:pt x="140" y="244"/>
                </a:cubicBezTo>
                <a:cubicBezTo>
                  <a:pt x="125" y="269"/>
                  <a:pt x="93" y="302"/>
                  <a:pt x="74" y="331"/>
                </a:cubicBezTo>
                <a:cubicBezTo>
                  <a:pt x="55" y="360"/>
                  <a:pt x="39" y="392"/>
                  <a:pt x="28" y="422"/>
                </a:cubicBezTo>
                <a:cubicBezTo>
                  <a:pt x="17" y="452"/>
                  <a:pt x="11" y="470"/>
                  <a:pt x="10" y="514"/>
                </a:cubicBezTo>
                <a:cubicBezTo>
                  <a:pt x="9" y="558"/>
                  <a:pt x="19" y="651"/>
                  <a:pt x="19" y="687"/>
                </a:cubicBezTo>
                <a:cubicBezTo>
                  <a:pt x="19" y="723"/>
                  <a:pt x="0" y="701"/>
                  <a:pt x="10" y="733"/>
                </a:cubicBezTo>
                <a:cubicBezTo>
                  <a:pt x="20" y="765"/>
                  <a:pt x="43" y="837"/>
                  <a:pt x="76" y="881"/>
                </a:cubicBezTo>
                <a:cubicBezTo>
                  <a:pt x="109" y="925"/>
                  <a:pt x="156" y="961"/>
                  <a:pt x="210" y="996"/>
                </a:cubicBezTo>
                <a:cubicBezTo>
                  <a:pt x="264" y="1031"/>
                  <a:pt x="362" y="1072"/>
                  <a:pt x="402" y="1092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0">
            <a:extLst>
              <a:ext uri="{FF2B5EF4-FFF2-40B4-BE49-F238E27FC236}">
                <a16:creationId xmlns:a16="http://schemas.microsoft.com/office/drawing/2014/main" id="{9E02AAE2-BA66-C251-A684-D7E069A5EA8F}"/>
              </a:ext>
            </a:extLst>
          </p:cNvPr>
          <p:cNvSpPr>
            <a:spLocks/>
          </p:cNvSpPr>
          <p:nvPr/>
        </p:nvSpPr>
        <p:spPr bwMode="auto">
          <a:xfrm rot="1089892">
            <a:off x="5260962" y="5315595"/>
            <a:ext cx="665841" cy="80353"/>
          </a:xfrm>
          <a:custGeom>
            <a:avLst/>
            <a:gdLst>
              <a:gd name="T0" fmla="*/ 0 w 432"/>
              <a:gd name="T1" fmla="*/ 88 h 100"/>
              <a:gd name="T2" fmla="*/ 126 w 432"/>
              <a:gd name="T3" fmla="*/ 94 h 100"/>
              <a:gd name="T4" fmla="*/ 186 w 432"/>
              <a:gd name="T5" fmla="*/ 76 h 100"/>
              <a:gd name="T6" fmla="*/ 252 w 432"/>
              <a:gd name="T7" fmla="*/ 10 h 100"/>
              <a:gd name="T8" fmla="*/ 318 w 432"/>
              <a:gd name="T9" fmla="*/ 16 h 100"/>
              <a:gd name="T10" fmla="*/ 432 w 432"/>
              <a:gd name="T11" fmla="*/ 100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2" h="100">
                <a:moveTo>
                  <a:pt x="0" y="88"/>
                </a:moveTo>
                <a:cubicBezTo>
                  <a:pt x="21" y="89"/>
                  <a:pt x="95" y="96"/>
                  <a:pt x="126" y="94"/>
                </a:cubicBezTo>
                <a:cubicBezTo>
                  <a:pt x="157" y="92"/>
                  <a:pt x="165" y="90"/>
                  <a:pt x="186" y="76"/>
                </a:cubicBezTo>
                <a:cubicBezTo>
                  <a:pt x="207" y="62"/>
                  <a:pt x="230" y="20"/>
                  <a:pt x="252" y="10"/>
                </a:cubicBezTo>
                <a:cubicBezTo>
                  <a:pt x="274" y="0"/>
                  <a:pt x="288" y="1"/>
                  <a:pt x="318" y="16"/>
                </a:cubicBezTo>
                <a:cubicBezTo>
                  <a:pt x="348" y="31"/>
                  <a:pt x="408" y="83"/>
                  <a:pt x="432" y="10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A38FA48A-AD4F-2778-B459-4851D8EFB346}"/>
              </a:ext>
            </a:extLst>
          </p:cNvPr>
          <p:cNvSpPr>
            <a:spLocks/>
          </p:cNvSpPr>
          <p:nvPr/>
        </p:nvSpPr>
        <p:spPr bwMode="auto">
          <a:xfrm rot="229315">
            <a:off x="6129599" y="4840828"/>
            <a:ext cx="326757" cy="656907"/>
          </a:xfrm>
          <a:custGeom>
            <a:avLst/>
            <a:gdLst>
              <a:gd name="T0" fmla="*/ 0 w 363"/>
              <a:gd name="T1" fmla="*/ 654 h 654"/>
              <a:gd name="T2" fmla="*/ 135 w 363"/>
              <a:gd name="T3" fmla="*/ 567 h 654"/>
              <a:gd name="T4" fmla="*/ 152 w 363"/>
              <a:gd name="T5" fmla="*/ 502 h 654"/>
              <a:gd name="T6" fmla="*/ 199 w 363"/>
              <a:gd name="T7" fmla="*/ 467 h 654"/>
              <a:gd name="T8" fmla="*/ 244 w 363"/>
              <a:gd name="T9" fmla="*/ 358 h 654"/>
              <a:gd name="T10" fmla="*/ 290 w 363"/>
              <a:gd name="T11" fmla="*/ 302 h 654"/>
              <a:gd name="T12" fmla="*/ 318 w 363"/>
              <a:gd name="T13" fmla="*/ 211 h 654"/>
              <a:gd name="T14" fmla="*/ 344 w 363"/>
              <a:gd name="T15" fmla="*/ 154 h 654"/>
              <a:gd name="T16" fmla="*/ 363 w 363"/>
              <a:gd name="T17" fmla="*/ 0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63" h="654">
                <a:moveTo>
                  <a:pt x="0" y="654"/>
                </a:moveTo>
                <a:cubicBezTo>
                  <a:pt x="22" y="640"/>
                  <a:pt x="110" y="592"/>
                  <a:pt x="135" y="567"/>
                </a:cubicBezTo>
                <a:cubicBezTo>
                  <a:pt x="160" y="542"/>
                  <a:pt x="141" y="519"/>
                  <a:pt x="152" y="502"/>
                </a:cubicBezTo>
                <a:cubicBezTo>
                  <a:pt x="163" y="485"/>
                  <a:pt x="184" y="491"/>
                  <a:pt x="199" y="467"/>
                </a:cubicBezTo>
                <a:cubicBezTo>
                  <a:pt x="214" y="443"/>
                  <a:pt x="229" y="386"/>
                  <a:pt x="244" y="358"/>
                </a:cubicBezTo>
                <a:cubicBezTo>
                  <a:pt x="259" y="330"/>
                  <a:pt x="278" y="326"/>
                  <a:pt x="290" y="302"/>
                </a:cubicBezTo>
                <a:cubicBezTo>
                  <a:pt x="302" y="278"/>
                  <a:pt x="309" y="236"/>
                  <a:pt x="318" y="211"/>
                </a:cubicBezTo>
                <a:cubicBezTo>
                  <a:pt x="327" y="186"/>
                  <a:pt x="337" y="189"/>
                  <a:pt x="344" y="154"/>
                </a:cubicBezTo>
                <a:cubicBezTo>
                  <a:pt x="351" y="119"/>
                  <a:pt x="359" y="32"/>
                  <a:pt x="363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BEA46411-2704-F075-39D4-088ED23173AC}"/>
              </a:ext>
            </a:extLst>
          </p:cNvPr>
          <p:cNvSpPr>
            <a:spLocks/>
          </p:cNvSpPr>
          <p:nvPr/>
        </p:nvSpPr>
        <p:spPr bwMode="auto">
          <a:xfrm>
            <a:off x="6477887" y="4259575"/>
            <a:ext cx="646636" cy="571093"/>
          </a:xfrm>
          <a:custGeom>
            <a:avLst/>
            <a:gdLst>
              <a:gd name="T0" fmla="*/ 6 w 521"/>
              <a:gd name="T1" fmla="*/ 423 h 423"/>
              <a:gd name="T2" fmla="*/ 17 w 521"/>
              <a:gd name="T3" fmla="*/ 336 h 423"/>
              <a:gd name="T4" fmla="*/ 106 w 521"/>
              <a:gd name="T5" fmla="*/ 194 h 423"/>
              <a:gd name="T6" fmla="*/ 305 w 521"/>
              <a:gd name="T7" fmla="*/ 96 h 423"/>
              <a:gd name="T8" fmla="*/ 401 w 521"/>
              <a:gd name="T9" fmla="*/ 48 h 423"/>
              <a:gd name="T10" fmla="*/ 521 w 521"/>
              <a:gd name="T11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1" h="423">
                <a:moveTo>
                  <a:pt x="6" y="423"/>
                </a:moveTo>
                <a:cubicBezTo>
                  <a:pt x="9" y="409"/>
                  <a:pt x="0" y="374"/>
                  <a:pt x="17" y="336"/>
                </a:cubicBezTo>
                <a:cubicBezTo>
                  <a:pt x="34" y="298"/>
                  <a:pt x="58" y="234"/>
                  <a:pt x="106" y="194"/>
                </a:cubicBezTo>
                <a:cubicBezTo>
                  <a:pt x="154" y="154"/>
                  <a:pt x="256" y="120"/>
                  <a:pt x="305" y="96"/>
                </a:cubicBezTo>
                <a:cubicBezTo>
                  <a:pt x="354" y="72"/>
                  <a:pt x="365" y="64"/>
                  <a:pt x="401" y="48"/>
                </a:cubicBezTo>
                <a:cubicBezTo>
                  <a:pt x="437" y="32"/>
                  <a:pt x="496" y="10"/>
                  <a:pt x="521" y="0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92C54B16-14D2-B8E7-D425-E3BAF899E393}"/>
              </a:ext>
            </a:extLst>
          </p:cNvPr>
          <p:cNvSpPr>
            <a:spLocks/>
          </p:cNvSpPr>
          <p:nvPr/>
        </p:nvSpPr>
        <p:spPr bwMode="auto">
          <a:xfrm>
            <a:off x="6643723" y="4185555"/>
            <a:ext cx="427263" cy="216417"/>
          </a:xfrm>
          <a:custGeom>
            <a:avLst/>
            <a:gdLst>
              <a:gd name="T0" fmla="*/ 368 w 368"/>
              <a:gd name="T1" fmla="*/ 1 h 117"/>
              <a:gd name="T2" fmla="*/ 217 w 368"/>
              <a:gd name="T3" fmla="*/ 4 h 117"/>
              <a:gd name="T4" fmla="*/ 176 w 368"/>
              <a:gd name="T5" fmla="*/ 9 h 117"/>
              <a:gd name="T6" fmla="*/ 80 w 368"/>
              <a:gd name="T7" fmla="*/ 57 h 117"/>
              <a:gd name="T8" fmla="*/ 0 w 368"/>
              <a:gd name="T9" fmla="*/ 11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8" h="117">
                <a:moveTo>
                  <a:pt x="368" y="1"/>
                </a:moveTo>
                <a:cubicBezTo>
                  <a:pt x="344" y="1"/>
                  <a:pt x="249" y="3"/>
                  <a:pt x="217" y="4"/>
                </a:cubicBezTo>
                <a:cubicBezTo>
                  <a:pt x="185" y="5"/>
                  <a:pt x="199" y="0"/>
                  <a:pt x="176" y="9"/>
                </a:cubicBezTo>
                <a:cubicBezTo>
                  <a:pt x="153" y="18"/>
                  <a:pt x="109" y="39"/>
                  <a:pt x="80" y="57"/>
                </a:cubicBezTo>
                <a:cubicBezTo>
                  <a:pt x="51" y="75"/>
                  <a:pt x="17" y="105"/>
                  <a:pt x="0" y="117"/>
                </a:cubicBezTo>
              </a:path>
            </a:pathLst>
          </a:custGeom>
          <a:noFill/>
          <a:ln w="38100" cmpd="sng">
            <a:solidFill>
              <a:srgbClr val="0099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47AC40-EEE8-AAEC-EF1D-46E0DA821BAD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B8E17F-2CF5-D5B8-2772-A5B419C4370E}"/>
              </a:ext>
            </a:extLst>
          </p:cNvPr>
          <p:cNvSpPr/>
          <p:nvPr/>
        </p:nvSpPr>
        <p:spPr>
          <a:xfrm>
            <a:off x="-4969" y="135015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4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 animBg="1"/>
      <p:bldP spid="31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90941F5F-67CA-CFF2-D816-DD2F6ADC69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2139" y="1934816"/>
            <a:ext cx="6771861" cy="48006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9809BA-099C-D88E-97B7-E56FC0041B33}"/>
              </a:ext>
            </a:extLst>
          </p:cNvPr>
          <p:cNvSpPr/>
          <p:nvPr/>
        </p:nvSpPr>
        <p:spPr>
          <a:xfrm>
            <a:off x="4975879" y="2953746"/>
            <a:ext cx="850369" cy="7459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BAN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NHA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5E7C3-394C-3357-1191-D98EAD37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0006" y="2201657"/>
            <a:ext cx="1306231" cy="15679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9000C3-2BC5-DF22-3422-AA691839E8AC}"/>
              </a:ext>
            </a:extLst>
          </p:cNvPr>
          <p:cNvSpPr/>
          <p:nvPr/>
        </p:nvSpPr>
        <p:spPr>
          <a:xfrm>
            <a:off x="4695800" y="3561927"/>
            <a:ext cx="569843" cy="26403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1519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E9BB33-F92C-2BEC-E795-0AE85F9357FC}"/>
              </a:ext>
            </a:extLst>
          </p:cNvPr>
          <p:cNvCxnSpPr>
            <a:cxnSpLocks/>
          </p:cNvCxnSpPr>
          <p:nvPr/>
        </p:nvCxnSpPr>
        <p:spPr>
          <a:xfrm flipH="1">
            <a:off x="5142270" y="3762838"/>
            <a:ext cx="65834" cy="102227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9208687-30F5-0A2C-1F53-40A0DA65948B}"/>
              </a:ext>
            </a:extLst>
          </p:cNvPr>
          <p:cNvSpPr/>
          <p:nvPr/>
        </p:nvSpPr>
        <p:spPr>
          <a:xfrm rot="14635242">
            <a:off x="5262892" y="3479608"/>
            <a:ext cx="121919" cy="317408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2FEC51-D96E-84ED-34C1-4B907780C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3059" b="5080"/>
          <a:stretch/>
        </p:blipFill>
        <p:spPr>
          <a:xfrm>
            <a:off x="4754507" y="4422920"/>
            <a:ext cx="387763" cy="4429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6CB476-4C9F-4ABE-5277-03881525B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03" y="3864065"/>
            <a:ext cx="266667" cy="542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6CB3D8-662E-F817-AC37-8089C581B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078" y="3999495"/>
            <a:ext cx="1045145" cy="5330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29E69B-8933-A97B-C031-A7A0E5C18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3459" y="3878795"/>
            <a:ext cx="633344" cy="13103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950698-2F4C-CE4E-45D9-1A656ABFABB0}"/>
              </a:ext>
            </a:extLst>
          </p:cNvPr>
          <p:cNvSpPr/>
          <p:nvPr/>
        </p:nvSpPr>
        <p:spPr>
          <a:xfrm>
            <a:off x="7600152" y="3865308"/>
            <a:ext cx="864197" cy="147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PHILIPPIN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347C7946-2AC8-1B4C-D96D-97EEF5244D28}"/>
              </a:ext>
            </a:extLst>
          </p:cNvPr>
          <p:cNvSpPr/>
          <p:nvPr/>
        </p:nvSpPr>
        <p:spPr>
          <a:xfrm>
            <a:off x="5677027" y="5064150"/>
            <a:ext cx="754110" cy="37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A2BA7B7-C926-0961-056E-20C3C8C6DDAC}"/>
              </a:ext>
            </a:extLst>
          </p:cNvPr>
          <p:cNvCxnSpPr>
            <a:cxnSpLocks/>
          </p:cNvCxnSpPr>
          <p:nvPr/>
        </p:nvCxnSpPr>
        <p:spPr>
          <a:xfrm flipV="1">
            <a:off x="5709562" y="3937952"/>
            <a:ext cx="0" cy="22528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8C638C-6103-742F-B867-882CA756D32D}"/>
              </a:ext>
            </a:extLst>
          </p:cNvPr>
          <p:cNvCxnSpPr>
            <a:cxnSpLocks/>
          </p:cNvCxnSpPr>
          <p:nvPr/>
        </p:nvCxnSpPr>
        <p:spPr>
          <a:xfrm flipV="1">
            <a:off x="5328623" y="3539876"/>
            <a:ext cx="144882" cy="168716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DFDA4D-A394-DB92-B4DE-E488CAF65230}"/>
              </a:ext>
            </a:extLst>
          </p:cNvPr>
          <p:cNvSpPr/>
          <p:nvPr/>
        </p:nvSpPr>
        <p:spPr>
          <a:xfrm rot="10800000">
            <a:off x="5709562" y="4888961"/>
            <a:ext cx="186610" cy="469619"/>
          </a:xfrm>
          <a:custGeom>
            <a:avLst/>
            <a:gdLst>
              <a:gd name="connsiteX0" fmla="*/ 0 w 241089"/>
              <a:gd name="connsiteY0" fmla="*/ 0 h 781879"/>
              <a:gd name="connsiteX1" fmla="*/ 212035 w 241089"/>
              <a:gd name="connsiteY1" fmla="*/ 397566 h 781879"/>
              <a:gd name="connsiteX2" fmla="*/ 238539 w 241089"/>
              <a:gd name="connsiteY2" fmla="*/ 675861 h 781879"/>
              <a:gd name="connsiteX3" fmla="*/ 238539 w 241089"/>
              <a:gd name="connsiteY3" fmla="*/ 781879 h 78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1089" h="781879">
                <a:moveTo>
                  <a:pt x="0" y="0"/>
                </a:moveTo>
                <a:cubicBezTo>
                  <a:pt x="86139" y="142461"/>
                  <a:pt x="172279" y="284923"/>
                  <a:pt x="212035" y="397566"/>
                </a:cubicBezTo>
                <a:cubicBezTo>
                  <a:pt x="251791" y="510209"/>
                  <a:pt x="234122" y="611809"/>
                  <a:pt x="238539" y="675861"/>
                </a:cubicBezTo>
                <a:cubicBezTo>
                  <a:pt x="242956" y="739913"/>
                  <a:pt x="240747" y="760896"/>
                  <a:pt x="238539" y="781879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1924353"/>
            <a:ext cx="236385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4418E9-0D63-4CAA-817A-BA8A7204B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028" y="5160167"/>
            <a:ext cx="1699716" cy="15841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FE0AA29-F5CF-AD2A-6BBB-EA714ADBFEA9}"/>
              </a:ext>
            </a:extLst>
          </p:cNvPr>
          <p:cNvSpPr/>
          <p:nvPr/>
        </p:nvSpPr>
        <p:spPr>
          <a:xfrm>
            <a:off x="5171593" y="3684106"/>
            <a:ext cx="526842" cy="954157"/>
          </a:xfrm>
          <a:custGeom>
            <a:avLst/>
            <a:gdLst>
              <a:gd name="connsiteX0" fmla="*/ 182285 w 526842"/>
              <a:gd name="connsiteY0" fmla="*/ 0 h 954157"/>
              <a:gd name="connsiteX1" fmla="*/ 76268 w 526842"/>
              <a:gd name="connsiteY1" fmla="*/ 159026 h 954157"/>
              <a:gd name="connsiteX2" fmla="*/ 10007 w 526842"/>
              <a:gd name="connsiteY2" fmla="*/ 304800 h 954157"/>
              <a:gd name="connsiteX3" fmla="*/ 10007 w 526842"/>
              <a:gd name="connsiteY3" fmla="*/ 516835 h 954157"/>
              <a:gd name="connsiteX4" fmla="*/ 102772 w 526842"/>
              <a:gd name="connsiteY4" fmla="*/ 728870 h 954157"/>
              <a:gd name="connsiteX5" fmla="*/ 394320 w 526842"/>
              <a:gd name="connsiteY5" fmla="*/ 887896 h 954157"/>
              <a:gd name="connsiteX6" fmla="*/ 526842 w 526842"/>
              <a:gd name="connsiteY6" fmla="*/ 954157 h 954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842" h="954157">
                <a:moveTo>
                  <a:pt x="182285" y="0"/>
                </a:moveTo>
                <a:cubicBezTo>
                  <a:pt x="143633" y="54113"/>
                  <a:pt x="104981" y="108226"/>
                  <a:pt x="76268" y="159026"/>
                </a:cubicBezTo>
                <a:cubicBezTo>
                  <a:pt x="47555" y="209826"/>
                  <a:pt x="21050" y="245165"/>
                  <a:pt x="10007" y="304800"/>
                </a:cubicBezTo>
                <a:cubicBezTo>
                  <a:pt x="-1037" y="364435"/>
                  <a:pt x="-5454" y="446157"/>
                  <a:pt x="10007" y="516835"/>
                </a:cubicBezTo>
                <a:cubicBezTo>
                  <a:pt x="25468" y="587513"/>
                  <a:pt x="38720" y="667027"/>
                  <a:pt x="102772" y="728870"/>
                </a:cubicBezTo>
                <a:cubicBezTo>
                  <a:pt x="166824" y="790713"/>
                  <a:pt x="323642" y="850348"/>
                  <a:pt x="394320" y="887896"/>
                </a:cubicBezTo>
                <a:cubicBezTo>
                  <a:pt x="464998" y="925444"/>
                  <a:pt x="495920" y="939800"/>
                  <a:pt x="526842" y="954157"/>
                </a:cubicBezTo>
              </a:path>
            </a:pathLst>
          </a:custGeom>
          <a:ln w="38100">
            <a:solidFill>
              <a:srgbClr val="CC66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5">
            <a:extLst>
              <a:ext uri="{FF2B5EF4-FFF2-40B4-BE49-F238E27FC236}">
                <a16:creationId xmlns:a16="http://schemas.microsoft.com/office/drawing/2014/main" id="{654C4407-DE3B-C40F-AD45-738973B09ED6}"/>
              </a:ext>
            </a:extLst>
          </p:cNvPr>
          <p:cNvSpPr>
            <a:spLocks/>
          </p:cNvSpPr>
          <p:nvPr/>
        </p:nvSpPr>
        <p:spPr bwMode="auto">
          <a:xfrm>
            <a:off x="2372138" y="4706579"/>
            <a:ext cx="1431837" cy="395155"/>
          </a:xfrm>
          <a:custGeom>
            <a:avLst/>
            <a:gdLst>
              <a:gd name="T0" fmla="*/ 0 w 1236"/>
              <a:gd name="T1" fmla="*/ 0 h 372"/>
              <a:gd name="T2" fmla="*/ 144 w 1236"/>
              <a:gd name="T3" fmla="*/ 65 h 372"/>
              <a:gd name="T4" fmla="*/ 288 w 1236"/>
              <a:gd name="T5" fmla="*/ 131 h 372"/>
              <a:gd name="T6" fmla="*/ 708 w 1236"/>
              <a:gd name="T7" fmla="*/ 260 h 372"/>
              <a:gd name="T8" fmla="*/ 876 w 1236"/>
              <a:gd name="T9" fmla="*/ 292 h 372"/>
              <a:gd name="T10" fmla="*/ 1100 w 1236"/>
              <a:gd name="T11" fmla="*/ 332 h 372"/>
              <a:gd name="T12" fmla="*/ 1236 w 1236"/>
              <a:gd name="T13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36" h="372">
                <a:moveTo>
                  <a:pt x="0" y="0"/>
                </a:moveTo>
                <a:cubicBezTo>
                  <a:pt x="48" y="22"/>
                  <a:pt x="96" y="44"/>
                  <a:pt x="144" y="65"/>
                </a:cubicBezTo>
                <a:cubicBezTo>
                  <a:pt x="192" y="87"/>
                  <a:pt x="194" y="98"/>
                  <a:pt x="288" y="131"/>
                </a:cubicBezTo>
                <a:cubicBezTo>
                  <a:pt x="382" y="164"/>
                  <a:pt x="610" y="233"/>
                  <a:pt x="708" y="260"/>
                </a:cubicBezTo>
                <a:cubicBezTo>
                  <a:pt x="806" y="287"/>
                  <a:pt x="811" y="280"/>
                  <a:pt x="876" y="292"/>
                </a:cubicBezTo>
                <a:cubicBezTo>
                  <a:pt x="941" y="304"/>
                  <a:pt x="1040" y="319"/>
                  <a:pt x="1100" y="332"/>
                </a:cubicBezTo>
                <a:cubicBezTo>
                  <a:pt x="1160" y="345"/>
                  <a:pt x="1208" y="364"/>
                  <a:pt x="1236" y="37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CBBEB25E-50BB-246E-62D1-B403AAA5C7AB}"/>
              </a:ext>
            </a:extLst>
          </p:cNvPr>
          <p:cNvSpPr>
            <a:spLocks/>
          </p:cNvSpPr>
          <p:nvPr/>
        </p:nvSpPr>
        <p:spPr bwMode="auto">
          <a:xfrm>
            <a:off x="3833719" y="5101734"/>
            <a:ext cx="527439" cy="903911"/>
          </a:xfrm>
          <a:custGeom>
            <a:avLst/>
            <a:gdLst>
              <a:gd name="T0" fmla="*/ 0 w 412"/>
              <a:gd name="T1" fmla="*/ 0 h 792"/>
              <a:gd name="T2" fmla="*/ 180 w 412"/>
              <a:gd name="T3" fmla="*/ 168 h 792"/>
              <a:gd name="T4" fmla="*/ 228 w 412"/>
              <a:gd name="T5" fmla="*/ 400 h 792"/>
              <a:gd name="T6" fmla="*/ 228 w 412"/>
              <a:gd name="T7" fmla="*/ 540 h 792"/>
              <a:gd name="T8" fmla="*/ 245 w 412"/>
              <a:gd name="T9" fmla="*/ 654 h 792"/>
              <a:gd name="T10" fmla="*/ 308 w 412"/>
              <a:gd name="T11" fmla="*/ 728 h 792"/>
              <a:gd name="T12" fmla="*/ 332 w 412"/>
              <a:gd name="T13" fmla="*/ 760 h 792"/>
              <a:gd name="T14" fmla="*/ 412 w 412"/>
              <a:gd name="T15" fmla="*/ 79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792">
                <a:moveTo>
                  <a:pt x="0" y="0"/>
                </a:moveTo>
                <a:cubicBezTo>
                  <a:pt x="29" y="28"/>
                  <a:pt x="142" y="101"/>
                  <a:pt x="180" y="168"/>
                </a:cubicBezTo>
                <a:cubicBezTo>
                  <a:pt x="218" y="235"/>
                  <a:pt x="220" y="338"/>
                  <a:pt x="228" y="400"/>
                </a:cubicBezTo>
                <a:cubicBezTo>
                  <a:pt x="236" y="462"/>
                  <a:pt x="225" y="498"/>
                  <a:pt x="228" y="540"/>
                </a:cubicBezTo>
                <a:cubicBezTo>
                  <a:pt x="231" y="582"/>
                  <a:pt x="232" y="623"/>
                  <a:pt x="245" y="654"/>
                </a:cubicBezTo>
                <a:cubicBezTo>
                  <a:pt x="258" y="685"/>
                  <a:pt x="293" y="710"/>
                  <a:pt x="308" y="728"/>
                </a:cubicBezTo>
                <a:cubicBezTo>
                  <a:pt x="323" y="746"/>
                  <a:pt x="315" y="749"/>
                  <a:pt x="332" y="760"/>
                </a:cubicBezTo>
                <a:cubicBezTo>
                  <a:pt x="349" y="771"/>
                  <a:pt x="395" y="785"/>
                  <a:pt x="412" y="792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id="{20BA3D65-201D-1AFD-DDE6-492B91DDB5B2}"/>
              </a:ext>
            </a:extLst>
          </p:cNvPr>
          <p:cNvSpPr>
            <a:spLocks/>
          </p:cNvSpPr>
          <p:nvPr/>
        </p:nvSpPr>
        <p:spPr bwMode="auto">
          <a:xfrm>
            <a:off x="4453094" y="4859962"/>
            <a:ext cx="458043" cy="1145684"/>
          </a:xfrm>
          <a:custGeom>
            <a:avLst/>
            <a:gdLst>
              <a:gd name="T0" fmla="*/ 384 w 410"/>
              <a:gd name="T1" fmla="*/ 0 h 960"/>
              <a:gd name="T2" fmla="*/ 384 w 410"/>
              <a:gd name="T3" fmla="*/ 152 h 960"/>
              <a:gd name="T4" fmla="*/ 228 w 410"/>
              <a:gd name="T5" fmla="*/ 344 h 960"/>
              <a:gd name="T6" fmla="*/ 144 w 410"/>
              <a:gd name="T7" fmla="*/ 556 h 960"/>
              <a:gd name="T8" fmla="*/ 124 w 410"/>
              <a:gd name="T9" fmla="*/ 588 h 960"/>
              <a:gd name="T10" fmla="*/ 104 w 410"/>
              <a:gd name="T11" fmla="*/ 636 h 960"/>
              <a:gd name="T12" fmla="*/ 80 w 410"/>
              <a:gd name="T13" fmla="*/ 712 h 960"/>
              <a:gd name="T14" fmla="*/ 52 w 410"/>
              <a:gd name="T15" fmla="*/ 812 h 960"/>
              <a:gd name="T16" fmla="*/ 0 w 410"/>
              <a:gd name="T17" fmla="*/ 96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0" h="960">
                <a:moveTo>
                  <a:pt x="384" y="0"/>
                </a:moveTo>
                <a:cubicBezTo>
                  <a:pt x="396" y="46"/>
                  <a:pt x="410" y="95"/>
                  <a:pt x="384" y="152"/>
                </a:cubicBezTo>
                <a:cubicBezTo>
                  <a:pt x="358" y="209"/>
                  <a:pt x="268" y="277"/>
                  <a:pt x="228" y="344"/>
                </a:cubicBezTo>
                <a:cubicBezTo>
                  <a:pt x="188" y="411"/>
                  <a:pt x="161" y="515"/>
                  <a:pt x="144" y="556"/>
                </a:cubicBezTo>
                <a:cubicBezTo>
                  <a:pt x="127" y="597"/>
                  <a:pt x="131" y="575"/>
                  <a:pt x="124" y="588"/>
                </a:cubicBezTo>
                <a:cubicBezTo>
                  <a:pt x="117" y="601"/>
                  <a:pt x="111" y="615"/>
                  <a:pt x="104" y="636"/>
                </a:cubicBezTo>
                <a:cubicBezTo>
                  <a:pt x="97" y="657"/>
                  <a:pt x="89" y="683"/>
                  <a:pt x="80" y="712"/>
                </a:cubicBezTo>
                <a:cubicBezTo>
                  <a:pt x="71" y="741"/>
                  <a:pt x="65" y="771"/>
                  <a:pt x="52" y="812"/>
                </a:cubicBezTo>
                <a:cubicBezTo>
                  <a:pt x="39" y="853"/>
                  <a:pt x="11" y="929"/>
                  <a:pt x="0" y="96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63BDC176-F4ED-7B73-1736-09B2EC9A0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3368" y="6005645"/>
            <a:ext cx="5334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11-1519</a:t>
            </a:r>
          </a:p>
        </p:txBody>
      </p:sp>
      <p:sp>
        <p:nvSpPr>
          <p:cNvPr id="40" name="Freeform 11">
            <a:extLst>
              <a:ext uri="{FF2B5EF4-FFF2-40B4-BE49-F238E27FC236}">
                <a16:creationId xmlns:a16="http://schemas.microsoft.com/office/drawing/2014/main" id="{EFC783E4-60B2-3AB1-B171-375EB82DFA34}"/>
              </a:ext>
            </a:extLst>
          </p:cNvPr>
          <p:cNvSpPr>
            <a:spLocks/>
          </p:cNvSpPr>
          <p:nvPr/>
        </p:nvSpPr>
        <p:spPr bwMode="auto">
          <a:xfrm rot="21308770">
            <a:off x="6080261" y="5396813"/>
            <a:ext cx="1005278" cy="192000"/>
          </a:xfrm>
          <a:custGeom>
            <a:avLst/>
            <a:gdLst>
              <a:gd name="T0" fmla="*/ 0 w 908"/>
              <a:gd name="T1" fmla="*/ 0 h 176"/>
              <a:gd name="T2" fmla="*/ 260 w 908"/>
              <a:gd name="T3" fmla="*/ 112 h 176"/>
              <a:gd name="T4" fmla="*/ 404 w 908"/>
              <a:gd name="T5" fmla="*/ 160 h 176"/>
              <a:gd name="T6" fmla="*/ 692 w 908"/>
              <a:gd name="T7" fmla="*/ 160 h 176"/>
              <a:gd name="T8" fmla="*/ 908 w 908"/>
              <a:gd name="T9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8" h="176">
                <a:moveTo>
                  <a:pt x="0" y="0"/>
                </a:moveTo>
                <a:cubicBezTo>
                  <a:pt x="43" y="19"/>
                  <a:pt x="193" y="85"/>
                  <a:pt x="260" y="112"/>
                </a:cubicBezTo>
                <a:cubicBezTo>
                  <a:pt x="327" y="139"/>
                  <a:pt x="332" y="152"/>
                  <a:pt x="404" y="160"/>
                </a:cubicBezTo>
                <a:cubicBezTo>
                  <a:pt x="476" y="168"/>
                  <a:pt x="608" y="176"/>
                  <a:pt x="692" y="160"/>
                </a:cubicBezTo>
                <a:cubicBezTo>
                  <a:pt x="776" y="144"/>
                  <a:pt x="863" y="84"/>
                  <a:pt x="908" y="64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Freeform 12">
            <a:extLst>
              <a:ext uri="{FF2B5EF4-FFF2-40B4-BE49-F238E27FC236}">
                <a16:creationId xmlns:a16="http://schemas.microsoft.com/office/drawing/2014/main" id="{0C2CED0D-BCB2-0950-3EA8-690B7E110CB9}"/>
              </a:ext>
            </a:extLst>
          </p:cNvPr>
          <p:cNvSpPr>
            <a:spLocks/>
          </p:cNvSpPr>
          <p:nvPr/>
        </p:nvSpPr>
        <p:spPr bwMode="auto">
          <a:xfrm>
            <a:off x="7025432" y="3994771"/>
            <a:ext cx="1045144" cy="1471908"/>
          </a:xfrm>
          <a:custGeom>
            <a:avLst/>
            <a:gdLst>
              <a:gd name="T0" fmla="*/ 0 w 833"/>
              <a:gd name="T1" fmla="*/ 1348 h 1348"/>
              <a:gd name="T2" fmla="*/ 96 w 833"/>
              <a:gd name="T3" fmla="*/ 1252 h 1348"/>
              <a:gd name="T4" fmla="*/ 432 w 833"/>
              <a:gd name="T5" fmla="*/ 964 h 1348"/>
              <a:gd name="T6" fmla="*/ 768 w 833"/>
              <a:gd name="T7" fmla="*/ 628 h 1348"/>
              <a:gd name="T8" fmla="*/ 824 w 833"/>
              <a:gd name="T9" fmla="*/ 88 h 1348"/>
              <a:gd name="T10" fmla="*/ 824 w 833"/>
              <a:gd name="T11" fmla="*/ 100 h 1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3" h="1348">
                <a:moveTo>
                  <a:pt x="0" y="1348"/>
                </a:moveTo>
                <a:cubicBezTo>
                  <a:pt x="12" y="1332"/>
                  <a:pt x="24" y="1316"/>
                  <a:pt x="96" y="1252"/>
                </a:cubicBezTo>
                <a:cubicBezTo>
                  <a:pt x="168" y="1188"/>
                  <a:pt x="320" y="1068"/>
                  <a:pt x="432" y="964"/>
                </a:cubicBezTo>
                <a:cubicBezTo>
                  <a:pt x="544" y="860"/>
                  <a:pt x="703" y="774"/>
                  <a:pt x="768" y="628"/>
                </a:cubicBezTo>
                <a:cubicBezTo>
                  <a:pt x="833" y="482"/>
                  <a:pt x="815" y="176"/>
                  <a:pt x="824" y="88"/>
                </a:cubicBezTo>
                <a:cubicBezTo>
                  <a:pt x="833" y="0"/>
                  <a:pt x="824" y="98"/>
                  <a:pt x="824" y="100"/>
                </a:cubicBezTo>
              </a:path>
            </a:pathLst>
          </a:custGeom>
          <a:noFill/>
          <a:ln w="38100" cmpd="sng">
            <a:solidFill>
              <a:srgbClr val="CC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Rectangle 35">
            <a:extLst>
              <a:ext uri="{FF2B5EF4-FFF2-40B4-BE49-F238E27FC236}">
                <a16:creationId xmlns:a16="http://schemas.microsoft.com/office/drawing/2014/main" id="{258A7A81-005D-963C-8D84-DDB698459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014" y="5418949"/>
            <a:ext cx="685800" cy="152400"/>
          </a:xfrm>
          <a:prstGeom prst="rect">
            <a:avLst/>
          </a:prstGeom>
          <a:solidFill>
            <a:srgbClr val="D6EC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altLang="en-US" sz="12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13-2-1522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50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8" grpId="0"/>
      <p:bldP spid="33" grpId="0"/>
      <p:bldP spid="35" grpId="0" animBg="1"/>
      <p:bldP spid="29" grpId="0"/>
      <p:bldP spid="5" grpId="0" animBg="1"/>
      <p:bldP spid="39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816FDC-C595-9ED7-5181-C4C13E9B0DA2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FEA8B4-9C0D-8106-7A53-E65A0990C52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451217-7422-44EA-0E94-0FBA75721D3F}"/>
              </a:ext>
            </a:extLst>
          </p:cNvPr>
          <p:cNvCxnSpPr/>
          <p:nvPr/>
        </p:nvCxnSpPr>
        <p:spPr>
          <a:xfrm>
            <a:off x="0" y="8496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D022F58-9B2A-0AA5-9700-4E32DBF2BFD5}"/>
              </a:ext>
            </a:extLst>
          </p:cNvPr>
          <p:cNvSpPr txBox="1"/>
          <p:nvPr/>
        </p:nvSpPr>
        <p:spPr>
          <a:xfrm>
            <a:off x="8283" y="3915516"/>
            <a:ext cx="90429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1519 - 1522,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ADA6F9-EEC3-6DFC-DAB3-EFCA9C2BA8AF}"/>
              </a:ext>
            </a:extLst>
          </p:cNvPr>
          <p:cNvSpPr/>
          <p:nvPr/>
        </p:nvSpPr>
        <p:spPr>
          <a:xfrm>
            <a:off x="8283" y="1283890"/>
            <a:ext cx="9135717" cy="4556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Sơ lược về hành trình của một số cuộc phát kiến địa lí lớn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905F4EE-984B-CF3B-A520-A8604106D919}"/>
              </a:ext>
            </a:extLst>
          </p:cNvPr>
          <p:cNvSpPr/>
          <p:nvPr/>
        </p:nvSpPr>
        <p:spPr>
          <a:xfrm>
            <a:off x="1311965" y="120993"/>
            <a:ext cx="7832035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8EF08BA-45FB-563D-5451-D809EF2B3576}"/>
              </a:ext>
            </a:extLst>
          </p:cNvPr>
          <p:cNvSpPr txBox="1"/>
          <p:nvPr/>
        </p:nvSpPr>
        <p:spPr>
          <a:xfrm>
            <a:off x="14368" y="1683949"/>
            <a:ext cx="902858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1487, B.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EC5729-4701-4329-8196-BD5EDC7A983D}"/>
              </a:ext>
            </a:extLst>
          </p:cNvPr>
          <p:cNvSpPr txBox="1"/>
          <p:nvPr/>
        </p:nvSpPr>
        <p:spPr>
          <a:xfrm>
            <a:off x="8283" y="2421109"/>
            <a:ext cx="90429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1492,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Cô-lôm-bô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sang Ca-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nay).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510FE1-2D85-4334-61BA-879E065764D0}"/>
              </a:ext>
            </a:extLst>
          </p:cNvPr>
          <p:cNvSpPr txBox="1"/>
          <p:nvPr/>
        </p:nvSpPr>
        <p:spPr>
          <a:xfrm>
            <a:off x="22651" y="3165344"/>
            <a:ext cx="9028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1497 - 1498,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Va-xcô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Ga-ma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Ca-li-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73B8FE1-7F5C-24B7-AACE-524140CBBDCC}"/>
              </a:ext>
            </a:extLst>
          </p:cNvPr>
          <p:cNvSpPr/>
          <p:nvPr/>
        </p:nvSpPr>
        <p:spPr>
          <a:xfrm>
            <a:off x="5075584" y="4740576"/>
            <a:ext cx="3869634" cy="1996431"/>
          </a:xfrm>
          <a:prstGeom prst="cloudCallout">
            <a:avLst>
              <a:gd name="adj1" fmla="val 54881"/>
              <a:gd name="adj2" fmla="val 5488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5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35CC7-1713-0A63-8AD7-A202C0ECC4C7}"/>
              </a:ext>
            </a:extLst>
          </p:cNvPr>
          <p:cNvSpPr txBox="1"/>
          <p:nvPr/>
        </p:nvSpPr>
        <p:spPr>
          <a:xfrm>
            <a:off x="430695" y="1168571"/>
            <a:ext cx="8335617" cy="5262979"/>
          </a:xfrm>
          <a:prstGeom prst="rect">
            <a:avLst/>
          </a:prstGeom>
          <a:noFill/>
          <a:ln w="28575">
            <a:solidFill>
              <a:srgbClr val="CC33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Ma-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sụp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626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endParaRPr lang="en-US" sz="2400" b="1" dirty="0">
              <a:solidFill>
                <a:srgbClr val="2626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MMj02836790000[1]">
            <a:extLst>
              <a:ext uri="{FF2B5EF4-FFF2-40B4-BE49-F238E27FC236}">
                <a16:creationId xmlns:a16="http://schemas.microsoft.com/office/drawing/2014/main" id="{4BE1C043-6DE8-AE96-FB4B-A0814E3D10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4858" cy="10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15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860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8283" y="1202078"/>
            <a:ext cx="8062291" cy="47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A1622-9894-EAA0-58E9-0AE5B7AFF33E}"/>
              </a:ext>
            </a:extLst>
          </p:cNvPr>
          <p:cNvSpPr/>
          <p:nvPr/>
        </p:nvSpPr>
        <p:spPr>
          <a:xfrm>
            <a:off x="1143001" y="120993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5AB72B-8B88-A7FB-4AAC-DE91AE924743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B7634E7-B505-E8AD-AA60-7F29A78B118C}"/>
              </a:ext>
            </a:extLst>
          </p:cNvPr>
          <p:cNvSpPr/>
          <p:nvPr/>
        </p:nvSpPr>
        <p:spPr>
          <a:xfrm>
            <a:off x="4039428" y="1818860"/>
            <a:ext cx="4031146" cy="2981740"/>
          </a:xfrm>
          <a:prstGeom prst="cloudCallout">
            <a:avLst>
              <a:gd name="adj1" fmla="val 53427"/>
              <a:gd name="adj2" fmla="val 5577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1.b</a:t>
            </a:r>
            <a:r>
              <a:rPr lang="en-US" dirty="0"/>
              <a:t> 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(SGK/16),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27956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89236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69371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6734E12-90D1-9D77-FC60-C3CD41EC8B3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1638128"/>
            <a:ext cx="391601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3A57C-C45E-03F3-9D88-7123A15C8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2" t="24225" r="40565" b="24768"/>
          <a:stretch/>
        </p:blipFill>
        <p:spPr>
          <a:xfrm>
            <a:off x="4039428" y="1721199"/>
            <a:ext cx="5173355" cy="34863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D98AF8-60DC-1313-16DD-CEBBAB04D7B7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2C1CE-B63B-A82A-3C3D-1B2475C88C9C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9112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D018241-17C0-E2FA-0121-40BB6C151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3810" r="7001" b="7047"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2">
            <a:extLst>
              <a:ext uri="{FF2B5EF4-FFF2-40B4-BE49-F238E27FC236}">
                <a16:creationId xmlns:a16="http://schemas.microsoft.com/office/drawing/2014/main" id="{2011DFDB-6620-FF62-144C-25B014BB9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1466850"/>
            <a:ext cx="720725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eaLnBrk="1" hangingPunct="1">
              <a:spcBef>
                <a:spcPts val="24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1" y="849648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6566" y="1644029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D598C4-A531-6C97-67A7-C228D2360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5" t="24287" r="42898" b="29829"/>
          <a:stretch/>
        </p:blipFill>
        <p:spPr>
          <a:xfrm>
            <a:off x="3940827" y="1716300"/>
            <a:ext cx="5173355" cy="3639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BBF5D4-B43C-0147-69F5-16AAF9BD3BA6}"/>
              </a:ext>
            </a:extLst>
          </p:cNvPr>
          <p:cNvSpPr txBox="1"/>
          <p:nvPr/>
        </p:nvSpPr>
        <p:spPr>
          <a:xfrm>
            <a:off x="16566" y="3198604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215D9-DE39-B7C6-C70B-25794B8C5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7" t="24229" r="42742" b="30281"/>
          <a:stretch/>
        </p:blipFill>
        <p:spPr>
          <a:xfrm>
            <a:off x="3954079" y="1688739"/>
            <a:ext cx="5144164" cy="36822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BCDBCD-674E-F1B1-D688-A0C4FA58A51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98F33E-2145-B0ED-B8EB-3C75BBCBBCF2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FDF6CE-A032-73B4-4CA1-D5E1E91FD412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9266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E8247E7A-5B69-B0E2-2505-C46DF76A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77" y="1721199"/>
            <a:ext cx="5202069" cy="34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2CF27A-2E90-79ED-587E-17690EC00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5" t="24545" r="43188" b="29572"/>
          <a:stretch/>
        </p:blipFill>
        <p:spPr>
          <a:xfrm>
            <a:off x="3894477" y="1734459"/>
            <a:ext cx="5146265" cy="3400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551DA9-CDD4-085E-7D74-ADD6A5B6E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701405"/>
            <a:ext cx="3937512" cy="3433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590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23139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A7F9ED-FBAF-4CD6-E517-696026EFD394}"/>
              </a:ext>
            </a:extLst>
          </p:cNvPr>
          <p:cNvSpPr txBox="1"/>
          <p:nvPr/>
        </p:nvSpPr>
        <p:spPr>
          <a:xfrm>
            <a:off x="19878" y="5135327"/>
            <a:ext cx="385140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02CD77-3A62-20DE-CD54-D5DB4D83C2B6}"/>
              </a:ext>
            </a:extLst>
          </p:cNvPr>
          <p:cNvSpPr/>
          <p:nvPr/>
        </p:nvSpPr>
        <p:spPr>
          <a:xfrm>
            <a:off x="19878" y="1234092"/>
            <a:ext cx="8062291" cy="487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Hệ quả của các cuộc phát kiến địa lí lớn</a:t>
            </a:r>
            <a:endParaRPr lang="vi-VN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9EDA0-AFC4-D8F6-2C8D-91824DD5D24D}"/>
              </a:ext>
            </a:extLst>
          </p:cNvPr>
          <p:cNvSpPr/>
          <p:nvPr/>
        </p:nvSpPr>
        <p:spPr>
          <a:xfrm>
            <a:off x="8283" y="936073"/>
            <a:ext cx="8062291" cy="338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nl-NL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Các cuộc phát kiến địa lí lớn trên thế giới</a:t>
            </a:r>
            <a:endParaRPr lang="vi-VN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EA1901-D64D-4491-1AE1-FC35EE1D04E4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0922-29EE-0BA0-6918-9230DD7367A9}"/>
              </a:ext>
            </a:extLst>
          </p:cNvPr>
          <p:cNvSpPr txBox="1"/>
          <p:nvPr/>
        </p:nvSpPr>
        <p:spPr>
          <a:xfrm>
            <a:off x="16566" y="1617525"/>
            <a:ext cx="390832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BDB1D2-A617-8289-85B1-D201BD919CD2}"/>
              </a:ext>
            </a:extLst>
          </p:cNvPr>
          <p:cNvSpPr txBox="1"/>
          <p:nvPr/>
        </p:nvSpPr>
        <p:spPr>
          <a:xfrm>
            <a:off x="16566" y="3172100"/>
            <a:ext cx="393751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D5683D-8AF7-BE8D-DCB4-E10D3CB343AB}"/>
              </a:ext>
            </a:extLst>
          </p:cNvPr>
          <p:cNvSpPr/>
          <p:nvPr/>
        </p:nvSpPr>
        <p:spPr>
          <a:xfrm>
            <a:off x="3922644" y="1919979"/>
            <a:ext cx="5178286" cy="3801785"/>
          </a:xfrm>
          <a:prstGeom prst="ellipse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34C440D-D594-569A-6C1C-F80CA65CDFA5}"/>
              </a:ext>
            </a:extLst>
          </p:cNvPr>
          <p:cNvSpPr/>
          <p:nvPr/>
        </p:nvSpPr>
        <p:spPr>
          <a:xfrm>
            <a:off x="5909916" y="2070577"/>
            <a:ext cx="1206503" cy="6994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1626E7-8507-B15B-D928-665B6816152E}"/>
              </a:ext>
            </a:extLst>
          </p:cNvPr>
          <p:cNvSpPr/>
          <p:nvPr/>
        </p:nvSpPr>
        <p:spPr>
          <a:xfrm>
            <a:off x="7620000" y="4095769"/>
            <a:ext cx="1258957" cy="7275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6952AC-43BA-46EC-9EF7-5ED5B3B8FA77}"/>
              </a:ext>
            </a:extLst>
          </p:cNvPr>
          <p:cNvSpPr/>
          <p:nvPr/>
        </p:nvSpPr>
        <p:spPr>
          <a:xfrm>
            <a:off x="4209221" y="4083904"/>
            <a:ext cx="1223997" cy="7908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905DB3B6-E899-D4D5-464B-62140D752729}"/>
              </a:ext>
            </a:extLst>
          </p:cNvPr>
          <p:cNvSpPr/>
          <p:nvPr/>
        </p:nvSpPr>
        <p:spPr>
          <a:xfrm rot="2841362">
            <a:off x="6633715" y="3351004"/>
            <a:ext cx="1718804" cy="150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8E95DBD5-A34A-A760-F14B-8FC82297A41D}"/>
              </a:ext>
            </a:extLst>
          </p:cNvPr>
          <p:cNvSpPr/>
          <p:nvPr/>
        </p:nvSpPr>
        <p:spPr>
          <a:xfrm rot="10800000">
            <a:off x="5555803" y="4497416"/>
            <a:ext cx="1963214" cy="143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A68090B-3164-4B06-887D-9482C0661111}"/>
              </a:ext>
            </a:extLst>
          </p:cNvPr>
          <p:cNvSpPr/>
          <p:nvPr/>
        </p:nvSpPr>
        <p:spPr>
          <a:xfrm rot="18853477">
            <a:off x="4749192" y="3357548"/>
            <a:ext cx="1717528" cy="1307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0ACFA0-7460-FB74-06F6-A315BB0F546E}"/>
              </a:ext>
            </a:extLst>
          </p:cNvPr>
          <p:cNvSpPr/>
          <p:nvPr/>
        </p:nvSpPr>
        <p:spPr>
          <a:xfrm>
            <a:off x="5441436" y="4741858"/>
            <a:ext cx="2365672" cy="37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4C0C5E-C6EA-C045-8220-E43D0F2E5525}"/>
              </a:ext>
            </a:extLst>
          </p:cNvPr>
          <p:cNvSpPr/>
          <p:nvPr/>
        </p:nvSpPr>
        <p:spPr>
          <a:xfrm rot="18823122">
            <a:off x="3843033" y="3002191"/>
            <a:ext cx="2365672" cy="538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5215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63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pic>
        <p:nvPicPr>
          <p:cNvPr id="1026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 rot="295277">
            <a:off x="401229" y="1033546"/>
            <a:ext cx="8209519" cy="5058563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98713" y="2089296"/>
            <a:ext cx="6016487" cy="2831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(3’)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2.a (SGK/16 – 17)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1,2: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3,4: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nảy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99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9">
            <a:extLst>
              <a:ext uri="{FF2B5EF4-FFF2-40B4-BE49-F238E27FC236}">
                <a16:creationId xmlns:a16="http://schemas.microsoft.com/office/drawing/2014/main" id="{8C5EB953-2D30-47C2-A023-90A65A203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758950"/>
            <a:ext cx="2305050" cy="159385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Thương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tộc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TÂY ÂU</a:t>
            </a:r>
          </a:p>
        </p:txBody>
      </p:sp>
      <p:sp>
        <p:nvSpPr>
          <p:cNvPr id="5" name="Line 19">
            <a:extLst>
              <a:ext uri="{FF2B5EF4-FFF2-40B4-BE49-F238E27FC236}">
                <a16:creationId xmlns:a16="http://schemas.microsoft.com/office/drawing/2014/main" id="{CB1A59DD-7ADD-8B50-7A8B-9959D7F8DD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9863" y="1731963"/>
            <a:ext cx="542925" cy="2841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10">
            <a:extLst>
              <a:ext uri="{FF2B5EF4-FFF2-40B4-BE49-F238E27FC236}">
                <a16:creationId xmlns:a16="http://schemas.microsoft.com/office/drawing/2014/main" id="{49B9D015-15A5-4430-72D6-B4E1322C1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1179444"/>
            <a:ext cx="2441575" cy="91122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CƯỚP BÓC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THUỘC ĐỊA</a:t>
            </a:r>
          </a:p>
        </p:txBody>
      </p:sp>
      <p:sp>
        <p:nvSpPr>
          <p:cNvPr id="7" name="Line 20">
            <a:extLst>
              <a:ext uri="{FF2B5EF4-FFF2-40B4-BE49-F238E27FC236}">
                <a16:creationId xmlns:a16="http://schemas.microsoft.com/office/drawing/2014/main" id="{C8013ADE-156F-BBD7-99F1-57F20396D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55913" y="2641600"/>
            <a:ext cx="406400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365D2B72-FA6D-013B-991A-28C9E247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2243138"/>
            <a:ext cx="2373313" cy="854075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BUÔN BÁN 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</a:rPr>
              <a:t>NÔ LỆ</a:t>
            </a:r>
          </a:p>
        </p:txBody>
      </p:sp>
      <p:sp>
        <p:nvSpPr>
          <p:cNvPr id="9" name="Line 21">
            <a:extLst>
              <a:ext uri="{FF2B5EF4-FFF2-40B4-BE49-F238E27FC236}">
                <a16:creationId xmlns:a16="http://schemas.microsoft.com/office/drawing/2014/main" id="{492A5E51-26F4-20A9-7599-9EDE715D0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450" y="3154363"/>
            <a:ext cx="609600" cy="39846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Oval 12">
            <a:extLst>
              <a:ext uri="{FF2B5EF4-FFF2-40B4-BE49-F238E27FC236}">
                <a16:creationId xmlns:a16="http://schemas.microsoft.com/office/drawing/2014/main" id="{CB5BC312-76DD-48BE-DAB9-0C910C4A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2313" y="3211513"/>
            <a:ext cx="2373313" cy="96678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RÀO ĐẤT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CƯỚP RUỘNG</a:t>
            </a:r>
          </a:p>
        </p:txBody>
      </p:sp>
      <p:sp>
        <p:nvSpPr>
          <p:cNvPr id="11" name="Line 17">
            <a:extLst>
              <a:ext uri="{FF2B5EF4-FFF2-40B4-BE49-F238E27FC236}">
                <a16:creationId xmlns:a16="http://schemas.microsoft.com/office/drawing/2014/main" id="{5602C896-B78E-B79F-F1D5-363D92E2E0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191000"/>
            <a:ext cx="0" cy="506413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41224239-2AE0-DF41-872C-05F63FAC8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050" y="4697413"/>
            <a:ext cx="2333625" cy="1138238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NHÂN CÔNG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7450F104-E0D3-ACBF-645A-F594A5AD1CFA}"/>
              </a:ext>
            </a:extLst>
          </p:cNvPr>
          <p:cNvSpPr>
            <a:spLocks/>
          </p:cNvSpPr>
          <p:nvPr/>
        </p:nvSpPr>
        <p:spPr bwMode="auto">
          <a:xfrm>
            <a:off x="5770563" y="1390650"/>
            <a:ext cx="68263" cy="2732088"/>
          </a:xfrm>
          <a:prstGeom prst="rightBrace">
            <a:avLst>
              <a:gd name="adj1" fmla="val 333527"/>
              <a:gd name="adj2" fmla="val 48741"/>
            </a:avLst>
          </a:prstGeom>
          <a:solidFill>
            <a:srgbClr val="FFFF00"/>
          </a:solidFill>
          <a:ln w="5715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3A8FF19F-CE98-451E-C98C-AC2A15F80C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8825" y="2698750"/>
            <a:ext cx="677863" cy="0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3043197B-D28A-7787-80A2-9B52529E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50" y="2187575"/>
            <a:ext cx="1966913" cy="1023938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accent4">
                    <a:lumMod val="10000"/>
                  </a:schemeClr>
                </a:solidFill>
                <a:latin typeface="Times New Roman" pitchFamily="18" charset="0"/>
              </a:rPr>
              <a:t>VỐN</a:t>
            </a:r>
          </a:p>
        </p:txBody>
      </p:sp>
      <p:sp>
        <p:nvSpPr>
          <p:cNvPr id="16" name="AutoShape 22">
            <a:extLst>
              <a:ext uri="{FF2B5EF4-FFF2-40B4-BE49-F238E27FC236}">
                <a16:creationId xmlns:a16="http://schemas.microsoft.com/office/drawing/2014/main" id="{B0C5E423-DFBF-26CC-171B-7DBAC0927A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335" y="3382963"/>
            <a:ext cx="431800" cy="966788"/>
          </a:xfrm>
          <a:prstGeom prst="downArrow">
            <a:avLst>
              <a:gd name="adj1" fmla="val 50000"/>
              <a:gd name="adj2" fmla="val 55974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80DAC58F-33AF-5D8C-F145-5D1E88AA4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7953" y="5089525"/>
            <a:ext cx="881063" cy="398463"/>
          </a:xfrm>
          <a:prstGeom prst="rightArrow">
            <a:avLst>
              <a:gd name="adj1" fmla="val 50000"/>
              <a:gd name="adj2" fmla="val 55279"/>
            </a:avLst>
          </a:prstGeom>
          <a:solidFill>
            <a:srgbClr val="FFFF00"/>
          </a:solidFill>
          <a:ln w="57150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979C6753-FF81-E96E-A71B-CB11D4B5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4949" y="4570066"/>
            <a:ext cx="2101851" cy="1371601"/>
          </a:xfrm>
          <a:prstGeom prst="ellipse">
            <a:avLst/>
          </a:prstGeom>
          <a:solidFill>
            <a:srgbClr val="92D050"/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NỀN SX </a:t>
            </a:r>
          </a:p>
          <a:p>
            <a:pPr algn="ctr"/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</a:rPr>
              <a:t>TƯ BẢN</a:t>
            </a:r>
          </a:p>
        </p:txBody>
      </p:sp>
    </p:spTree>
    <p:extLst>
      <p:ext uri="{BB962C8B-B14F-4D97-AF65-F5344CB8AC3E}">
        <p14:creationId xmlns:p14="http://schemas.microsoft.com/office/powerpoint/2010/main" val="366204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4AE559-7BC9-544F-643C-5C30D659D41A}"/>
              </a:ext>
            </a:extLst>
          </p:cNvPr>
          <p:cNvSpPr txBox="1"/>
          <p:nvPr/>
        </p:nvSpPr>
        <p:spPr>
          <a:xfrm>
            <a:off x="106020" y="1955896"/>
            <a:ext cx="887895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06900-67BE-8A63-D55B-5F7039EAAC2B}"/>
              </a:ext>
            </a:extLst>
          </p:cNvPr>
          <p:cNvSpPr txBox="1"/>
          <p:nvPr/>
        </p:nvSpPr>
        <p:spPr>
          <a:xfrm>
            <a:off x="13252" y="3155363"/>
            <a:ext cx="90114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quan hệ sản xuất tư bản chủ nghĩa: quan hệ bóc lột giữa chủ (giai cấp tư sản) với thợ (giai cấp vô sản).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2EC941-673D-2096-C12A-81AE96D52C2E}"/>
              </a:ext>
            </a:extLst>
          </p:cNvPr>
          <p:cNvSpPr/>
          <p:nvPr/>
        </p:nvSpPr>
        <p:spPr>
          <a:xfrm>
            <a:off x="0" y="4684643"/>
            <a:ext cx="91440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4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468151-E85F-2C11-31C7-18EBC828E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4763"/>
            <a:ext cx="9139238" cy="679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96452A-1235-9371-0309-E5E510933D9E}"/>
              </a:ext>
            </a:extLst>
          </p:cNvPr>
          <p:cNvSpPr txBox="1"/>
          <p:nvPr/>
        </p:nvSpPr>
        <p:spPr>
          <a:xfrm>
            <a:off x="2186608" y="1930352"/>
            <a:ext cx="4943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THẢO LUẬN NHÓM ĐÔI (2’)</a:t>
            </a:r>
          </a:p>
          <a:p>
            <a:pPr algn="ctr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2.b (SGK/17),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6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776D5D-E9A6-DFFB-BA10-57D74BF15121}"/>
              </a:ext>
            </a:extLst>
          </p:cNvPr>
          <p:cNvSpPr/>
          <p:nvPr/>
        </p:nvSpPr>
        <p:spPr>
          <a:xfrm>
            <a:off x="0" y="79512"/>
            <a:ext cx="1143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A80092-4011-8A66-D590-F39BD1F30B6F}"/>
              </a:ext>
            </a:extLst>
          </p:cNvPr>
          <p:cNvCxnSpPr/>
          <p:nvPr/>
        </p:nvCxnSpPr>
        <p:spPr>
          <a:xfrm>
            <a:off x="0" y="838420"/>
            <a:ext cx="914400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7640-B21B-185A-8EE2-A5FDF4FA09B8}"/>
              </a:ext>
            </a:extLst>
          </p:cNvPr>
          <p:cNvSpPr/>
          <p:nvPr/>
        </p:nvSpPr>
        <p:spPr>
          <a:xfrm>
            <a:off x="1143001" y="94489"/>
            <a:ext cx="8001000" cy="740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CÁC CUỘC PHÁT KIẾN ĐỊA LÍ VÀ SỰ HÌNH THÀNH 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SẢN XUẤT TƯ BẢN CHỦ NGHĨA Ở TÂY ÂU 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6B8777-2CC1-3C56-066D-F2EDE79ABBEC}"/>
              </a:ext>
            </a:extLst>
          </p:cNvPr>
          <p:cNvSpPr/>
          <p:nvPr/>
        </p:nvSpPr>
        <p:spPr>
          <a:xfrm>
            <a:off x="0" y="860026"/>
            <a:ext cx="9144000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AAB63B-BF01-35F3-67F2-D5CEA80E4EC9}"/>
              </a:ext>
            </a:extLst>
          </p:cNvPr>
          <p:cNvSpPr/>
          <p:nvPr/>
        </p:nvSpPr>
        <p:spPr>
          <a:xfrm>
            <a:off x="0" y="1590262"/>
            <a:ext cx="4876800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316CAA-1D2B-5B9C-B211-EB55BA3CF07C}"/>
              </a:ext>
            </a:extLst>
          </p:cNvPr>
          <p:cNvSpPr/>
          <p:nvPr/>
        </p:nvSpPr>
        <p:spPr>
          <a:xfrm>
            <a:off x="13250" y="1967948"/>
            <a:ext cx="5075585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69EFB3-45CF-25DA-EB59-E8AC6BBCDD3B}"/>
              </a:ext>
            </a:extLst>
          </p:cNvPr>
          <p:cNvSpPr/>
          <p:nvPr/>
        </p:nvSpPr>
        <p:spPr>
          <a:xfrm>
            <a:off x="13250" y="2347002"/>
            <a:ext cx="5327376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D7DE7A-818E-9FE3-F9D8-C3C2D76CA6A6}"/>
              </a:ext>
            </a:extLst>
          </p:cNvPr>
          <p:cNvSpPr/>
          <p:nvPr/>
        </p:nvSpPr>
        <p:spPr>
          <a:xfrm>
            <a:off x="13250" y="3289273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19">
            <a:extLst>
              <a:ext uri="{FF2B5EF4-FFF2-40B4-BE49-F238E27FC236}">
                <a16:creationId xmlns:a16="http://schemas.microsoft.com/office/drawing/2014/main" id="{3EE20856-9A34-2340-1D3D-A72E76E37A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84174" y="3289273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1BBA-56D0-6CFF-AA9B-B5C4DA16D662}"/>
              </a:ext>
            </a:extLst>
          </p:cNvPr>
          <p:cNvSpPr/>
          <p:nvPr/>
        </p:nvSpPr>
        <p:spPr>
          <a:xfrm>
            <a:off x="3140348" y="2869885"/>
            <a:ext cx="6003652" cy="809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hủ công trường thủ công, chủ đồn 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</a:t>
            </a:r>
            <a:r>
              <a:rPr lang="en-US" sz="26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nhà buôn lớn,...</a:t>
            </a:r>
            <a:endParaRPr lang="en-US" sz="2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Line 21">
            <a:extLst>
              <a:ext uri="{FF2B5EF4-FFF2-40B4-BE49-F238E27FC236}">
                <a16:creationId xmlns:a16="http://schemas.microsoft.com/office/drawing/2014/main" id="{FB51597D-BABD-AA8F-AA8F-1EDF677F08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74" y="3689254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99D5D2-4847-6461-56C1-C5C4B75D66E3}"/>
              </a:ext>
            </a:extLst>
          </p:cNvPr>
          <p:cNvSpPr/>
          <p:nvPr/>
        </p:nvSpPr>
        <p:spPr>
          <a:xfrm>
            <a:off x="3127098" y="3706855"/>
            <a:ext cx="6003652" cy="900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FF"/>
                </a:solidFill>
                <a:latin typeface="+mj-lt"/>
              </a:rPr>
              <a:t>ó thế lực kinh tế, nhưng chưa có địa vị chính trị trong xã hội.</a:t>
            </a:r>
            <a:endParaRPr lang="en-US" sz="26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7A2928-9B86-63B2-707C-028BEBFC45BD}"/>
              </a:ext>
            </a:extLst>
          </p:cNvPr>
          <p:cNvSpPr/>
          <p:nvPr/>
        </p:nvSpPr>
        <p:spPr>
          <a:xfrm>
            <a:off x="13250" y="5386209"/>
            <a:ext cx="2570924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9">
            <a:extLst>
              <a:ext uri="{FF2B5EF4-FFF2-40B4-BE49-F238E27FC236}">
                <a16:creationId xmlns:a16="http://schemas.microsoft.com/office/drawing/2014/main" id="{BED43A7B-05D8-B94D-071D-1EE60D7A31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51042" y="5339518"/>
            <a:ext cx="542925" cy="2841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216343-255E-E0A5-AC60-8E6DF7908909}"/>
              </a:ext>
            </a:extLst>
          </p:cNvPr>
          <p:cNvSpPr/>
          <p:nvPr/>
        </p:nvSpPr>
        <p:spPr>
          <a:xfrm>
            <a:off x="3127098" y="4879744"/>
            <a:ext cx="6003652" cy="7715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lao động làm thuê cho chủ tư bản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Line 21">
            <a:extLst>
              <a:ext uri="{FF2B5EF4-FFF2-40B4-BE49-F238E27FC236}">
                <a16:creationId xmlns:a16="http://schemas.microsoft.com/office/drawing/2014/main" id="{E9C6D7FC-9EBF-832A-32F5-CBDA9EA0E0AB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704" y="5788032"/>
            <a:ext cx="609600" cy="398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13E51-3335-1293-F7D8-09036931579C}"/>
              </a:ext>
            </a:extLst>
          </p:cNvPr>
          <p:cNvSpPr/>
          <p:nvPr/>
        </p:nvSpPr>
        <p:spPr>
          <a:xfrm>
            <a:off x="3127098" y="6096406"/>
            <a:ext cx="6003652" cy="530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 gian đầu, họ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để chống chế độ phong kiến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4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  <p:bldP spid="14" grpId="0"/>
      <p:bldP spid="15" grpId="0" animBg="1"/>
      <p:bldP spid="16" grpId="0"/>
      <p:bldP spid="17" grpId="0"/>
      <p:bldP spid="18" grpId="0" animBg="1"/>
      <p:bldP spid="19" grpId="0"/>
      <p:bldP spid="21" grpId="0" animBg="1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Lam tac\9309ac64-8288-4ea0-aa2f-061f9418d41f.jpg">
            <a:extLst>
              <a:ext uri="{FF2B5EF4-FFF2-40B4-BE49-F238E27FC236}">
                <a16:creationId xmlns:a16="http://schemas.microsoft.com/office/drawing/2014/main" id="{509646ED-D9D7-E779-C81A-4125C601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857250"/>
            <a:ext cx="9156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ADMIN\Desktop\Lam tac\tải xuống.jpg">
            <a:extLst>
              <a:ext uri="{FF2B5EF4-FFF2-40B4-BE49-F238E27FC236}">
                <a16:creationId xmlns:a16="http://schemas.microsoft.com/office/drawing/2014/main" id="{C5C71B12-CA24-9A18-8F77-C47D4F3D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97155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1C37D50-2661-4CAD-A94E-6CFA6EE8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C:\Users\ADMIN\Desktop\Lam tac\800px_COLOURBOX9774185 (4).jpg">
            <a:extLst>
              <a:ext uri="{FF2B5EF4-FFF2-40B4-BE49-F238E27FC236}">
                <a16:creationId xmlns:a16="http://schemas.microsoft.com/office/drawing/2014/main" id="{2076E973-2B45-E341-07FD-E4318937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4856163"/>
            <a:ext cx="178752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BBAC6736-4551-923E-E051-7C23AB19B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56163"/>
            <a:ext cx="762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8EE0C537-E8E3-2ACB-EB29-042736193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6163"/>
            <a:ext cx="10668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Lam tac\800px_COLOURBOX9774185 (3).jpg">
            <a:extLst>
              <a:ext uri="{FF2B5EF4-FFF2-40B4-BE49-F238E27FC236}">
                <a16:creationId xmlns:a16="http://schemas.microsoft.com/office/drawing/2014/main" id="{6E61611F-28F3-028A-10C9-09D147A5B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829175"/>
            <a:ext cx="914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32402870-941E-800A-A0EB-C4DA6632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201988"/>
            <a:ext cx="14747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D5E14255-9F81-0C56-689F-51F45905C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7580313" y="3611563"/>
            <a:ext cx="1836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8" descr="Hình ảnh có liên quan">
            <a:extLst>
              <a:ext uri="{FF2B5EF4-FFF2-40B4-BE49-F238E27FC236}">
                <a16:creationId xmlns:a16="http://schemas.microsoft.com/office/drawing/2014/main" id="{00DAD699-0C6E-D628-F1FB-6D4E5A4E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8700" y="-1522413"/>
            <a:ext cx="9282113" cy="824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171CB672-96C2-4F1B-7E60-C3890A83C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57238"/>
            <a:ext cx="914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4" descr="Hình ảnh có liên quan">
            <a:extLst>
              <a:ext uri="{FF2B5EF4-FFF2-40B4-BE49-F238E27FC236}">
                <a16:creationId xmlns:a16="http://schemas.microsoft.com/office/drawing/2014/main" id="{09EBC9FA-AEFE-9716-065B-DA861CBE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35000" y="3290888"/>
            <a:ext cx="1016000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C:\Users\ADMIN\Desktop\Tai nguyen thiet ke tro choi\Bảng gỗ\images.jpg">
            <a:extLst>
              <a:ext uri="{FF2B5EF4-FFF2-40B4-BE49-F238E27FC236}">
                <a16:creationId xmlns:a16="http://schemas.microsoft.com/office/drawing/2014/main" id="{63E9B682-07ED-A633-A0D6-A939251EB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3" y="874713"/>
            <a:ext cx="29083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13FED2-850A-FFDE-1962-834DFBB5F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2322513"/>
            <a:ext cx="2686050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8ACD-3CB4-B170-051E-7A601E50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4067175"/>
            <a:ext cx="15811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94E4C83C-1774-0AD5-04A9-24073EB3B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3625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52">
            <a:extLst>
              <a:ext uri="{FF2B5EF4-FFF2-40B4-BE49-F238E27FC236}">
                <a16:creationId xmlns:a16="http://schemas.microsoft.com/office/drawing/2014/main" id="{207D5EF7-F85E-47FF-2D5F-74FA604F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106363"/>
            <a:ext cx="3200400" cy="615950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LUYỆN TẬP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Cay png 2 » PNG Image">
            <a:extLst>
              <a:ext uri="{FF2B5EF4-FFF2-40B4-BE49-F238E27FC236}">
                <a16:creationId xmlns:a16="http://schemas.microsoft.com/office/drawing/2014/main" id="{63866D3F-A15B-2192-E603-59B082E62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2" r="24300" b="5196"/>
          <a:stretch>
            <a:fillRect/>
          </a:stretch>
        </p:blipFill>
        <p:spPr bwMode="auto">
          <a:xfrm>
            <a:off x="1219200" y="744571"/>
            <a:ext cx="6553200" cy="592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25644D4-0CAA-9868-EDDF-34F06CF2E719}"/>
              </a:ext>
            </a:extLst>
          </p:cNvPr>
          <p:cNvSpPr/>
          <p:nvPr/>
        </p:nvSpPr>
        <p:spPr>
          <a:xfrm>
            <a:off x="2400300" y="185907"/>
            <a:ext cx="4343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D65DDB-0F50-79E6-6BD4-A98B45808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790700"/>
            <a:ext cx="7016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985606-E937-D68E-132A-3BC9C0534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1920181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0CD69-29A4-9A06-3368-2F2969976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1C658-5D8E-C71B-0383-8A71B98D2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6546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9" action="ppaction://hlinksldjump"/>
            <a:extLst>
              <a:ext uri="{FF2B5EF4-FFF2-40B4-BE49-F238E27FC236}">
                <a16:creationId xmlns:a16="http://schemas.microsoft.com/office/drawing/2014/main" id="{3B7D00D7-F9A1-AB40-831E-08D6300FAD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811338"/>
            <a:ext cx="7016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hlinkClick r:id="rId10" action="ppaction://hlinksldjump"/>
            <a:extLst>
              <a:ext uri="{FF2B5EF4-FFF2-40B4-BE49-F238E27FC236}">
                <a16:creationId xmlns:a16="http://schemas.microsoft.com/office/drawing/2014/main" id="{FDA99985-021F-3EB5-F74F-86FC1EF47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8" y="3059113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1F8C0704-0DE0-C8F9-FA26-8595D6E33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681" y="2790825"/>
            <a:ext cx="7620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hlinkClick r:id="rId12" action="ppaction://hlinksldjump"/>
            <a:extLst>
              <a:ext uri="{FF2B5EF4-FFF2-40B4-BE49-F238E27FC236}">
                <a16:creationId xmlns:a16="http://schemas.microsoft.com/office/drawing/2014/main" id="{90C3F4F8-A667-4E33-9F1F-3EBF2CBFBF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1930536"/>
            <a:ext cx="68897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hlinkClick r:id="rId11" action="ppaction://hlinksldjump"/>
            <a:extLst>
              <a:ext uri="{FF2B5EF4-FFF2-40B4-BE49-F238E27FC236}">
                <a16:creationId xmlns:a16="http://schemas.microsoft.com/office/drawing/2014/main" id="{25CC614F-C808-A88B-82BC-A82F2BF5F623}"/>
              </a:ext>
            </a:extLst>
          </p:cNvPr>
          <p:cNvSpPr/>
          <p:nvPr/>
        </p:nvSpPr>
        <p:spPr>
          <a:xfrm>
            <a:off x="8610600" y="6477000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Lam tac\bg.jpg">
            <a:extLst>
              <a:ext uri="{FF2B5EF4-FFF2-40B4-BE49-F238E27FC236}">
                <a16:creationId xmlns:a16="http://schemas.microsoft.com/office/drawing/2014/main" id="{E08A32C8-AC7C-40D5-8CAC-D4DF8FEF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A704121A-4873-5356-C084-DB001F13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6775"/>
            <a:ext cx="84582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E359D3-B2D4-9AC0-5D80-072898520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1852613"/>
            <a:ext cx="6334125" cy="20621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các câu hỏi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giúp các chú khỉ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chặn hành vi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rừng của nhóm lâm tặc</a:t>
            </a:r>
          </a:p>
        </p:txBody>
      </p:sp>
      <p:pic>
        <p:nvPicPr>
          <p:cNvPr id="26629" name="Picture 2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EA11067-F7AD-2182-C04D-A8F04D86D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533400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DMIN\Desktop\Lam tac\bg.jpg">
            <a:extLst>
              <a:ext uri="{FF2B5EF4-FFF2-40B4-BE49-F238E27FC236}">
                <a16:creationId xmlns:a16="http://schemas.microsoft.com/office/drawing/2014/main" id="{FD837057-0677-6374-C9EC-32394259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C:\Users\ADMIN\Desktop\Lam tac\tải xuống.jpg">
            <a:extLst>
              <a:ext uri="{FF2B5EF4-FFF2-40B4-BE49-F238E27FC236}">
                <a16:creationId xmlns:a16="http://schemas.microsoft.com/office/drawing/2014/main" id="{75D04595-7BC2-A1A8-9BEE-C27E28B9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14775"/>
            <a:ext cx="7620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C:\Users\ADMIN\Desktop\Lam tac\800px_COLOURBOX9774185 (2).jpg">
            <a:extLst>
              <a:ext uri="{FF2B5EF4-FFF2-40B4-BE49-F238E27FC236}">
                <a16:creationId xmlns:a16="http://schemas.microsoft.com/office/drawing/2014/main" id="{D648D0F0-BB03-DAEA-666D-F7FCCB3CA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4389438"/>
            <a:ext cx="1676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DDAAA6B0-9D3A-1A98-9681-DFBCE1F5C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389438"/>
            <a:ext cx="10445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7" descr="C:\Users\ADMIN\Desktop\Lam tac\800px_COLOURBOX9774185 (4).jpg">
            <a:extLst>
              <a:ext uri="{FF2B5EF4-FFF2-40B4-BE49-F238E27FC236}">
                <a16:creationId xmlns:a16="http://schemas.microsoft.com/office/drawing/2014/main" id="{12E5330C-4BC7-54BC-BBF7-2F315215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9420">
            <a:off x="481013" y="4735513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C:\Users\ADMIN\Desktop\Lam tac\800px_COLOURBOX9774185 (3).jpg">
            <a:extLst>
              <a:ext uri="{FF2B5EF4-FFF2-40B4-BE49-F238E27FC236}">
                <a16:creationId xmlns:a16="http://schemas.microsoft.com/office/drawing/2014/main" id="{9327F961-AA3F-16AB-55C1-A5B45826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8" y="4573588"/>
            <a:ext cx="9937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3" descr="C:\Users\ADMIN\Desktop\Lam tac\tree-576145_960_720.png">
            <a:extLst>
              <a:ext uri="{FF2B5EF4-FFF2-40B4-BE49-F238E27FC236}">
                <a16:creationId xmlns:a16="http://schemas.microsoft.com/office/drawing/2014/main" id="{0028D23D-466C-8728-9635-F3D10C652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5937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9" action="ppaction://hlinksldjump"/>
            <a:extLst>
              <a:ext uri="{FF2B5EF4-FFF2-40B4-BE49-F238E27FC236}">
                <a16:creationId xmlns:a16="http://schemas.microsoft.com/office/drawing/2014/main" id="{89E9F425-38BC-2C36-647E-B6F7DE135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71475" y="4002088"/>
            <a:ext cx="1455738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3" descr="C:\Users\ADMIN\Desktop\Untitleda (2).png">
            <a:extLst>
              <a:ext uri="{FF2B5EF4-FFF2-40B4-BE49-F238E27FC236}">
                <a16:creationId xmlns:a16="http://schemas.microsoft.com/office/drawing/2014/main" id="{12D9D26F-6CDF-FCF3-05C7-05FA55D19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3073400"/>
            <a:ext cx="4089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ADMIN\Desktop\Picture1a (2).png">
            <a:hlinkClick r:id="rId12" action="ppaction://hlinksldjump"/>
            <a:extLst>
              <a:ext uri="{FF2B5EF4-FFF2-40B4-BE49-F238E27FC236}">
                <a16:creationId xmlns:a16="http://schemas.microsoft.com/office/drawing/2014/main" id="{7E757EB7-D2D2-6101-28A5-0AF3AEA76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3" y="4033838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ADMIN\Desktop\Lam tac\il_570xN.938660066_slvo.jpg">
            <a:hlinkClick r:id="rId14" action="ppaction://hlinksldjump"/>
            <a:extLst>
              <a:ext uri="{FF2B5EF4-FFF2-40B4-BE49-F238E27FC236}">
                <a16:creationId xmlns:a16="http://schemas.microsoft.com/office/drawing/2014/main" id="{BB3ECC08-10B1-2B5D-D804-72D4BFED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8" y="3886200"/>
            <a:ext cx="1104900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16" action="ppaction://hlinksldjump"/>
            <a:extLst>
              <a:ext uri="{FF2B5EF4-FFF2-40B4-BE49-F238E27FC236}">
                <a16:creationId xmlns:a16="http://schemas.microsoft.com/office/drawing/2014/main" id="{557DC00C-ACBE-A19E-2283-D2BB3BD86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30713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9" descr="C:\Users\ADMIN\Desktop\Lam tac\e7f4c27d556f238339f9337509756439--lumberjacks-vectors.jpg">
            <a:hlinkClick r:id="rId18" action="ppaction://hlinksldjump"/>
            <a:extLst>
              <a:ext uri="{FF2B5EF4-FFF2-40B4-BE49-F238E27FC236}">
                <a16:creationId xmlns:a16="http://schemas.microsoft.com/office/drawing/2014/main" id="{8725DA73-724D-B4ED-8DA5-C7DE61908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3917950"/>
            <a:ext cx="179070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C:\Users\ADMIN\Desktop\Tai nguyen thiet ke tro choi\Giai cuu rung xanh\playful-wild-monkeys_1308-2930 (4).jpg">
            <a:extLst>
              <a:ext uri="{FF2B5EF4-FFF2-40B4-BE49-F238E27FC236}">
                <a16:creationId xmlns:a16="http://schemas.microsoft.com/office/drawing/2014/main" id="{C69E476D-D32C-48BF-DA15-FF30CC898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738188"/>
            <a:ext cx="94615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C:\Users\ADMIN\Desktop\Tai nguyen thiet ke tro choi\Giai cuu rung xanh\scimmia-del-fumetto-31653934.jpg">
            <a:extLst>
              <a:ext uri="{FF2B5EF4-FFF2-40B4-BE49-F238E27FC236}">
                <a16:creationId xmlns:a16="http://schemas.microsoft.com/office/drawing/2014/main" id="{F23C9CDA-656F-1CC9-72C4-8A5907E7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83207">
            <a:off x="2076450" y="1393825"/>
            <a:ext cx="798513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ình ảnh có liên quan">
            <a:extLst>
              <a:ext uri="{FF2B5EF4-FFF2-40B4-BE49-F238E27FC236}">
                <a16:creationId xmlns:a16="http://schemas.microsoft.com/office/drawing/2014/main" id="{2CF3746A-F19E-8690-EA55-A05286C00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7329">
            <a:off x="5692775" y="554038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Hình ảnh có liên quan">
            <a:extLst>
              <a:ext uri="{FF2B5EF4-FFF2-40B4-BE49-F238E27FC236}">
                <a16:creationId xmlns:a16="http://schemas.microsoft.com/office/drawing/2014/main" id="{E2F00A49-83DD-BFCE-643C-459C9CC4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4597400" y="1216025"/>
            <a:ext cx="8350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Kết quả hình ảnh cho monkey cartoon">
            <a:extLst>
              <a:ext uri="{FF2B5EF4-FFF2-40B4-BE49-F238E27FC236}">
                <a16:creationId xmlns:a16="http://schemas.microsoft.com/office/drawing/2014/main" id="{551FFCDE-5961-D6B5-B485-2CA230595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7342188" y="1558925"/>
            <a:ext cx="10096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Kết quả hình ảnh cho pineapple cartoon">
            <a:extLst>
              <a:ext uri="{FF2B5EF4-FFF2-40B4-BE49-F238E27FC236}">
                <a16:creationId xmlns:a16="http://schemas.microsoft.com/office/drawing/2014/main" id="{86541320-A80F-EE8C-AA41-E37EDDD78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808163"/>
            <a:ext cx="8286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Hình ảnh có liên quan">
            <a:extLst>
              <a:ext uri="{FF2B5EF4-FFF2-40B4-BE49-F238E27FC236}">
                <a16:creationId xmlns:a16="http://schemas.microsoft.com/office/drawing/2014/main" id="{3DC2AC6F-183E-94D3-FA2D-39821EB94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2193925"/>
            <a:ext cx="500062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Kết quả hình ảnh cho durian cartoon">
            <a:extLst>
              <a:ext uri="{FF2B5EF4-FFF2-40B4-BE49-F238E27FC236}">
                <a16:creationId xmlns:a16="http://schemas.microsoft.com/office/drawing/2014/main" id="{BB79C5B5-98D0-5A26-6C35-11FE845E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089025"/>
            <a:ext cx="561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Hình ảnh có liên quan">
            <a:extLst>
              <a:ext uri="{FF2B5EF4-FFF2-40B4-BE49-F238E27FC236}">
                <a16:creationId xmlns:a16="http://schemas.microsoft.com/office/drawing/2014/main" id="{D66E0337-610A-92D1-99C8-716C56F8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839913"/>
            <a:ext cx="4826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Kết quả hình ảnh cho durian cartoon">
            <a:extLst>
              <a:ext uri="{FF2B5EF4-FFF2-40B4-BE49-F238E27FC236}">
                <a16:creationId xmlns:a16="http://schemas.microsoft.com/office/drawing/2014/main" id="{717B5E10-8D8B-DDC7-9E92-97B50768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2489200"/>
            <a:ext cx="53022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ADMIN\Desktop\Picture1.png">
            <a:extLst>
              <a:ext uri="{FF2B5EF4-FFF2-40B4-BE49-F238E27FC236}">
                <a16:creationId xmlns:a16="http://schemas.microsoft.com/office/drawing/2014/main" id="{A55A2234-DBEF-9F6C-A64A-38403B940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32829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 descr="C:\Users\ADMIN\Desktop\Lam tac\lumberjack-lean-on-the-wood-log-vector-7780327.jpg">
            <a:extLst>
              <a:ext uri="{FF2B5EF4-FFF2-40B4-BE49-F238E27FC236}">
                <a16:creationId xmlns:a16="http://schemas.microsoft.com/office/drawing/2014/main" id="{7BC77C2B-C3F2-0E16-EE64-9EEE6F49A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157162" y="5229225"/>
            <a:ext cx="1455738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ADMIN\Desktop\Picture1.png">
            <a:extLst>
              <a:ext uri="{FF2B5EF4-FFF2-40B4-BE49-F238E27FC236}">
                <a16:creationId xmlns:a16="http://schemas.microsoft.com/office/drawing/2014/main" id="{0047164C-0F4A-F51F-AA78-E00034FE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327660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:\Users\ADMIN\Desktop\Lam tac\il_570xN.938660066_slvo.jpg">
            <a:extLst>
              <a:ext uri="{FF2B5EF4-FFF2-40B4-BE49-F238E27FC236}">
                <a16:creationId xmlns:a16="http://schemas.microsoft.com/office/drawing/2014/main" id="{49B6B357-4D94-795B-9F08-974279874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7732" flipH="1">
            <a:off x="2359819" y="5436394"/>
            <a:ext cx="11049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C:\Users\ADMIN\Desktop\Picture1.png">
            <a:extLst>
              <a:ext uri="{FF2B5EF4-FFF2-40B4-BE49-F238E27FC236}">
                <a16:creationId xmlns:a16="http://schemas.microsoft.com/office/drawing/2014/main" id="{9514ACC0-37D9-7BCC-08BC-D150E6E85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424238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C:\Users\ADMIN\Desktop\Picture1a (2).png">
            <a:extLst>
              <a:ext uri="{FF2B5EF4-FFF2-40B4-BE49-F238E27FC236}">
                <a16:creationId xmlns:a16="http://schemas.microsoft.com/office/drawing/2014/main" id="{7D2F48F9-F150-F86B-9825-5F90EE71C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4562476" y="5429250"/>
            <a:ext cx="156051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C:\Users\ADMIN\Desktop\Picture1.png">
            <a:extLst>
              <a:ext uri="{FF2B5EF4-FFF2-40B4-BE49-F238E27FC236}">
                <a16:creationId xmlns:a16="http://schemas.microsoft.com/office/drawing/2014/main" id="{D0130594-E48A-5F44-454E-96DBD4003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3854450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>
            <a:extLst>
              <a:ext uri="{FF2B5EF4-FFF2-40B4-BE49-F238E27FC236}">
                <a16:creationId xmlns:a16="http://schemas.microsoft.com/office/drawing/2014/main" id="{23916E94-2FF5-72C9-3BF5-03F3BCCD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6096000" y="5589588"/>
            <a:ext cx="99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C:\Users\ADMIN\Desktop\Picture1.png">
            <a:extLst>
              <a:ext uri="{FF2B5EF4-FFF2-40B4-BE49-F238E27FC236}">
                <a16:creationId xmlns:a16="http://schemas.microsoft.com/office/drawing/2014/main" id="{3CE0C8A0-D676-0102-F465-B81B20F1C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75" y="3432175"/>
            <a:ext cx="16287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 descr="C:\Users\ADMIN\Desktop\Lam tac\e7f4c27d556f238339f9337509756439--lumberjacks-vectors.jpg">
            <a:extLst>
              <a:ext uri="{FF2B5EF4-FFF2-40B4-BE49-F238E27FC236}">
                <a16:creationId xmlns:a16="http://schemas.microsoft.com/office/drawing/2014/main" id="{45CE1156-97CD-7A42-69C5-1720E04D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007595">
            <a:off x="7392988" y="5299075"/>
            <a:ext cx="179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5E943D0-BE5A-2020-5CBA-5E53BE1CE918}"/>
              </a:ext>
            </a:extLst>
          </p:cNvPr>
          <p:cNvSpPr/>
          <p:nvPr/>
        </p:nvSpPr>
        <p:spPr>
          <a:xfrm>
            <a:off x="1025525" y="3452813"/>
            <a:ext cx="400050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14" action="ppaction://hlinksldjump"/>
            <a:extLst>
              <a:ext uri="{FF2B5EF4-FFF2-40B4-BE49-F238E27FC236}">
                <a16:creationId xmlns:a16="http://schemas.microsoft.com/office/drawing/2014/main" id="{42C7D91C-6339-1162-1131-D9914D556F30}"/>
              </a:ext>
            </a:extLst>
          </p:cNvPr>
          <p:cNvSpPr/>
          <p:nvPr/>
        </p:nvSpPr>
        <p:spPr>
          <a:xfrm>
            <a:off x="2408238" y="35052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12" action="ppaction://hlinksldjump"/>
            <a:extLst>
              <a:ext uri="{FF2B5EF4-FFF2-40B4-BE49-F238E27FC236}">
                <a16:creationId xmlns:a16="http://schemas.microsoft.com/office/drawing/2014/main" id="{FF313A75-EAC6-F70B-2699-9792DBDD8861}"/>
              </a:ext>
            </a:extLst>
          </p:cNvPr>
          <p:cNvSpPr/>
          <p:nvPr/>
        </p:nvSpPr>
        <p:spPr>
          <a:xfrm>
            <a:off x="4689475" y="3613150"/>
            <a:ext cx="434975" cy="32385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16" action="ppaction://hlinksldjump"/>
            <a:extLst>
              <a:ext uri="{FF2B5EF4-FFF2-40B4-BE49-F238E27FC236}">
                <a16:creationId xmlns:a16="http://schemas.microsoft.com/office/drawing/2014/main" id="{555797C8-807B-855E-2E53-FF370B26E984}"/>
              </a:ext>
            </a:extLst>
          </p:cNvPr>
          <p:cNvSpPr/>
          <p:nvPr/>
        </p:nvSpPr>
        <p:spPr>
          <a:xfrm>
            <a:off x="6100763" y="3937000"/>
            <a:ext cx="436562" cy="381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3" name="Oval 42">
            <a:hlinkClick r:id="rId18" action="ppaction://hlinksldjump"/>
            <a:extLst>
              <a:ext uri="{FF2B5EF4-FFF2-40B4-BE49-F238E27FC236}">
                <a16:creationId xmlns:a16="http://schemas.microsoft.com/office/drawing/2014/main" id="{6FC56B96-E6C7-D23E-5571-BB7F2BB780E9}"/>
              </a:ext>
            </a:extLst>
          </p:cNvPr>
          <p:cNvSpPr/>
          <p:nvPr/>
        </p:nvSpPr>
        <p:spPr>
          <a:xfrm>
            <a:off x="7580313" y="3305175"/>
            <a:ext cx="436562" cy="449263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rgbClr val="006600"/>
                </a:solidFill>
              </a:rPr>
              <a:t>5</a:t>
            </a:r>
          </a:p>
        </p:txBody>
      </p:sp>
      <p:sp>
        <p:nvSpPr>
          <p:cNvPr id="4" name="Action Button: Go to End 3">
            <a:hlinkClick r:id="rId32" action="ppaction://hlinksldjump"/>
            <a:extLst>
              <a:ext uri="{FF2B5EF4-FFF2-40B4-BE49-F238E27FC236}">
                <a16:creationId xmlns:a16="http://schemas.microsoft.com/office/drawing/2014/main" id="{9B09D500-B139-E8B4-5C68-37EA485437AA}"/>
              </a:ext>
            </a:extLst>
          </p:cNvPr>
          <p:cNvSpPr/>
          <p:nvPr/>
        </p:nvSpPr>
        <p:spPr>
          <a:xfrm>
            <a:off x="8736013" y="6530975"/>
            <a:ext cx="454025" cy="42068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729 0.37191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1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-0.00261 0.1691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-0.00104 0.22315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59 0.35988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1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 nodeType="clickPar">
                      <p:stCondLst>
                        <p:cond delay="0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-0.01285 0.16512 " pathEditMode="relative" rAng="0" ptsTypes="AA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554D7D5D-BB3B-7A99-3577-D8450FC0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t="11310" r="2042" b="6786"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C9AC5DC7-B8AA-C0D4-BB72-96712AEA2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400800"/>
            <a:ext cx="12684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39C392-0A25-35E4-612F-38DFC0C0AAE9}"/>
              </a:ext>
            </a:extLst>
          </p:cNvPr>
          <p:cNvSpPr/>
          <p:nvPr/>
        </p:nvSpPr>
        <p:spPr>
          <a:xfrm>
            <a:off x="1566862" y="860287"/>
            <a:ext cx="6010275" cy="838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80D8E6-25AE-C35D-8C7E-40F6DB03E6F4}"/>
              </a:ext>
            </a:extLst>
          </p:cNvPr>
          <p:cNvSpPr/>
          <p:nvPr/>
        </p:nvSpPr>
        <p:spPr>
          <a:xfrm>
            <a:off x="2355574" y="21336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   A.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F0B71-0B08-7CB4-948B-D370BDEE9082}"/>
              </a:ext>
            </a:extLst>
          </p:cNvPr>
          <p:cNvSpPr/>
          <p:nvPr/>
        </p:nvSpPr>
        <p:spPr>
          <a:xfrm>
            <a:off x="2465388" y="301307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B. Hi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Lạp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Italia</a:t>
            </a:r>
          </a:p>
          <a:p>
            <a:endParaRPr lang="en-US" altLang="en-US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B125C-831D-ABBD-B8C5-F5964292F8CA}"/>
              </a:ext>
            </a:extLst>
          </p:cNvPr>
          <p:cNvSpPr/>
          <p:nvPr/>
        </p:nvSpPr>
        <p:spPr>
          <a:xfrm>
            <a:off x="2465388" y="37179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C. Anh,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Hà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Lan</a:t>
            </a:r>
          </a:p>
          <a:p>
            <a:pPr algn="ctr"/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B098A5-7AC9-AD88-80C7-83D77D5676DC}"/>
              </a:ext>
            </a:extLst>
          </p:cNvPr>
          <p:cNvSpPr/>
          <p:nvPr/>
        </p:nvSpPr>
        <p:spPr>
          <a:xfrm>
            <a:off x="2465388" y="414655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D.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Anh</a:t>
            </a:r>
            <a:endParaRPr lang="en-US" altLang="en-US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727EE67D-926A-3A08-6BE8-AEC229B2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5502" r="8087" b="5133"/>
          <a:stretch>
            <a:fillRect/>
          </a:stretch>
        </p:blipFill>
        <p:spPr bwMode="auto"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C:\Users\ADMIN\Desktop\Tai nguyen thiet ke tro choi\Bảng gỗ\Picture1 (2).png">
            <a:hlinkClick r:id="rId3" action="ppaction://hlinksldjump"/>
            <a:extLst>
              <a:ext uri="{FF2B5EF4-FFF2-40B4-BE49-F238E27FC236}">
                <a16:creationId xmlns:a16="http://schemas.microsoft.com/office/drawing/2014/main" id="{3D837B25-DE74-A1A9-2F32-F0354EC95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6303963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DBCB63-7161-9E8C-2040-736644BCDF6E}"/>
              </a:ext>
            </a:extLst>
          </p:cNvPr>
          <p:cNvSpPr/>
          <p:nvPr/>
        </p:nvSpPr>
        <p:spPr>
          <a:xfrm>
            <a:off x="1879600" y="1752600"/>
            <a:ext cx="6008688" cy="685800"/>
          </a:xfrm>
          <a:prstGeom prst="rect">
            <a:avLst/>
          </a:prstGeom>
          <a:solidFill>
            <a:srgbClr val="92D05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10C2A-5432-C4DB-C3B1-A9C470305465}"/>
              </a:ext>
            </a:extLst>
          </p:cNvPr>
          <p:cNvSpPr/>
          <p:nvPr/>
        </p:nvSpPr>
        <p:spPr>
          <a:xfrm>
            <a:off x="2133600" y="24765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C322DA-27F7-E1C2-D602-FAE1D1B8A449}"/>
              </a:ext>
            </a:extLst>
          </p:cNvPr>
          <p:cNvSpPr/>
          <p:nvPr/>
        </p:nvSpPr>
        <p:spPr>
          <a:xfrm>
            <a:off x="2141538" y="2971800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B. Hoàng tử Hen-ri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606B0-5777-5769-0830-F025B8286223}"/>
              </a:ext>
            </a:extLst>
          </p:cNvPr>
          <p:cNvSpPr/>
          <p:nvPr/>
        </p:nvSpPr>
        <p:spPr>
          <a:xfrm>
            <a:off x="2133600" y="34766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C. Va-xcô đơ Ga-ma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DC919C-D7F1-54A2-2F63-2A4ECFF47CAA}"/>
              </a:ext>
            </a:extLst>
          </p:cNvPr>
          <p:cNvSpPr/>
          <p:nvPr/>
        </p:nvSpPr>
        <p:spPr>
          <a:xfrm>
            <a:off x="2133600" y="404018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 D. C.Cô-lôm-bô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9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Lam tac\bg.jpg">
            <a:extLst>
              <a:ext uri="{FF2B5EF4-FFF2-40B4-BE49-F238E27FC236}">
                <a16:creationId xmlns:a16="http://schemas.microsoft.com/office/drawing/2014/main" id="{0A9D0223-B051-5E77-3CA3-4D8F750B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938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C1A77DBC-B97F-C010-7C2E-2656B334F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707" y="7938"/>
            <a:ext cx="54864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 descr="C:\Users\ADMIN\Desktop\Tai nguyen thiet ke tro choi\Bảng gỗ\Picture1 (2).png">
            <a:hlinkClick r:id="rId4" action="ppaction://hlinksldjump"/>
            <a:extLst>
              <a:ext uri="{FF2B5EF4-FFF2-40B4-BE49-F238E27FC236}">
                <a16:creationId xmlns:a16="http://schemas.microsoft.com/office/drawing/2014/main" id="{3B345EF2-030B-5217-DCB7-8E6ACA83E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DC0A59-6280-7C06-9270-EC2C043224B3}"/>
              </a:ext>
            </a:extLst>
          </p:cNvPr>
          <p:cNvSpPr/>
          <p:nvPr/>
        </p:nvSpPr>
        <p:spPr>
          <a:xfrm>
            <a:off x="2036070" y="488950"/>
            <a:ext cx="4637087" cy="1497013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E49FAA92-4FFE-1D6E-E858-1AFD6462D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24504" r="2481" b="4066"/>
          <a:stretch>
            <a:fillRect/>
          </a:stretch>
        </p:blipFill>
        <p:spPr bwMode="auto">
          <a:xfrm>
            <a:off x="876300" y="2954407"/>
            <a:ext cx="7391400" cy="330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C372F9-C5AF-CCCE-C392-24F907142D22}"/>
              </a:ext>
            </a:extLst>
          </p:cNvPr>
          <p:cNvSpPr/>
          <p:nvPr/>
        </p:nvSpPr>
        <p:spPr>
          <a:xfrm>
            <a:off x="2580863" y="3270250"/>
            <a:ext cx="3733800" cy="2425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15059F-D2D2-C16B-5FD4-62B969FFB0C8}"/>
              </a:ext>
            </a:extLst>
          </p:cNvPr>
          <p:cNvSpPr/>
          <p:nvPr/>
        </p:nvSpPr>
        <p:spPr>
          <a:xfrm>
            <a:off x="2580863" y="3270250"/>
            <a:ext cx="2827338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5D1A4-7C7A-40D8-3EC2-1F1DF3F37ECA}"/>
              </a:ext>
            </a:extLst>
          </p:cNvPr>
          <p:cNvSpPr/>
          <p:nvPr/>
        </p:nvSpPr>
        <p:spPr>
          <a:xfrm>
            <a:off x="2423701" y="36925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Vexpuchi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CFEF1F-FD4B-1CD3-8879-1E0C99B517D4}"/>
              </a:ext>
            </a:extLst>
          </p:cNvPr>
          <p:cNvSpPr/>
          <p:nvPr/>
        </p:nvSpPr>
        <p:spPr>
          <a:xfrm>
            <a:off x="2433226" y="4187825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 dirty="0">
                <a:cs typeface="Times New Roman" panose="02020603050405020304" pitchFamily="18" charset="0"/>
              </a:rPr>
              <a:t> C.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Hoàng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cs typeface="Times New Roman" panose="02020603050405020304" pitchFamily="18" charset="0"/>
              </a:rPr>
              <a:t> Hen-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ri</a:t>
            </a:r>
            <a:endParaRPr lang="en-US" alt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2CE237-49E5-1BDA-2BDA-2503811B0D77}"/>
              </a:ext>
            </a:extLst>
          </p:cNvPr>
          <p:cNvSpPr/>
          <p:nvPr/>
        </p:nvSpPr>
        <p:spPr>
          <a:xfrm>
            <a:off x="2423701" y="4694238"/>
            <a:ext cx="5105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6988" indent="200025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cs typeface="Times New Roman" panose="02020603050405020304" pitchFamily="18" charset="0"/>
              </a:rPr>
              <a:t> D. Va-xcô đơ Ga-ma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ADMIN\Desktop\Lam tac\bg.jpg">
            <a:extLst>
              <a:ext uri="{FF2B5EF4-FFF2-40B4-BE49-F238E27FC236}">
                <a16:creationId xmlns:a16="http://schemas.microsoft.com/office/drawing/2014/main" id="{EDF7BF94-974D-7B8D-84C6-1C1F2E357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C:\Users\ADMIN\Desktop\Giai cuu con vat\wooden-board-theme-image-1-vector-clip-art_csp9738361.jpg">
            <a:extLst>
              <a:ext uri="{FF2B5EF4-FFF2-40B4-BE49-F238E27FC236}">
                <a16:creationId xmlns:a16="http://schemas.microsoft.com/office/drawing/2014/main" id="{BD7B6A61-F945-9973-9580-ACF60A3A1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5888"/>
            <a:ext cx="8382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0A4AFB2-887E-ED9E-06C2-1BEDDCA21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46113"/>
            <a:ext cx="6378575" cy="954107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Tx/>
              <a:buNone/>
            </a:pP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quả nào là quan trọng nhất của các cuộc phát kiến địa lí?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Picture 2" descr="C:\Users\ADMIN\Desktop\Tai nguyen thiet ke tro choi\Bảng gỗ\Picture1 (2).png">
            <a:hlinkClick r:id="rId7" action="ppaction://hlinksldjump"/>
            <a:extLst>
              <a:ext uri="{FF2B5EF4-FFF2-40B4-BE49-F238E27FC236}">
                <a16:creationId xmlns:a16="http://schemas.microsoft.com/office/drawing/2014/main" id="{6FF9D689-86C0-2512-95D0-366008AB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EE1BEB-B0B0-8667-62E2-DCD2376E84C9}"/>
              </a:ext>
            </a:extLst>
          </p:cNvPr>
          <p:cNvSpPr/>
          <p:nvPr/>
        </p:nvSpPr>
        <p:spPr>
          <a:xfrm>
            <a:off x="1377950" y="2281238"/>
            <a:ext cx="6376988" cy="736600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E7FE86-2679-A101-C0E3-C87B5F337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24352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95CC6DC-269E-3112-0B1A-CB6368D6CE2C}"/>
              </a:ext>
            </a:extLst>
          </p:cNvPr>
          <p:cNvSpPr/>
          <p:nvPr/>
        </p:nvSpPr>
        <p:spPr>
          <a:xfrm>
            <a:off x="1403350" y="3167063"/>
            <a:ext cx="6376988" cy="865187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vi-VN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B.</a:t>
            </a:r>
            <a:r>
              <a:rPr lang="en-US" sz="2600" b="1" dirty="0">
                <a:solidFill>
                  <a:srgbClr val="000066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thuong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EAD1E1-7201-2C6B-53CD-C631F459E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3332163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DABC74-9165-B6E4-7C4F-85A087A28C99}"/>
              </a:ext>
            </a:extLst>
          </p:cNvPr>
          <p:cNvSpPr/>
          <p:nvPr/>
        </p:nvSpPr>
        <p:spPr>
          <a:xfrm>
            <a:off x="1390650" y="4114800"/>
            <a:ext cx="63515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endParaRPr lang="en-US" sz="2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AB8F41-CEA4-81EA-E2EC-40D01ACBA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075711" y="4236941"/>
            <a:ext cx="597600" cy="53104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9CFFC7-5B06-90BF-AC56-0B2BFF160B2F}"/>
              </a:ext>
            </a:extLst>
          </p:cNvPr>
          <p:cNvSpPr/>
          <p:nvPr/>
        </p:nvSpPr>
        <p:spPr>
          <a:xfrm>
            <a:off x="1403350" y="5105400"/>
            <a:ext cx="6376988" cy="841375"/>
          </a:xfrm>
          <a:prstGeom prst="rect">
            <a:avLst/>
          </a:prstGeom>
          <a:solidFill>
            <a:srgbClr val="FFCC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4407FE-924F-A51A-4229-A15CA66B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5260975"/>
            <a:ext cx="6032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 nodeType="clickPar">
                      <p:stCondLst>
                        <p:cond delay="0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2" grpId="0" animBg="1"/>
      <p:bldP spid="9" grpId="0" animBg="1"/>
      <p:bldP spid="13" grpId="0" animBg="1"/>
      <p:bldP spid="17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D7A25475-24F5-273A-77BA-B7B8EC650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3500" r="8337" b="77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BAC5747-6295-EF4A-8E0C-89A3D0FB7832}"/>
              </a:ext>
            </a:extLst>
          </p:cNvPr>
          <p:cNvSpPr/>
          <p:nvPr/>
        </p:nvSpPr>
        <p:spPr>
          <a:xfrm>
            <a:off x="1587500" y="554771"/>
            <a:ext cx="6002338" cy="1695105"/>
          </a:xfrm>
          <a:prstGeom prst="horizontalScroll">
            <a:avLst/>
          </a:prstGeom>
          <a:solidFill>
            <a:srgbClr val="0070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it-IT" sz="2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em, biến đổi lớn nhất của xã hội Tây Âu thời kì này là gì?</a:t>
            </a:r>
            <a:endParaRPr lang="en-US" sz="2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264FCB-4BC9-6626-4469-31EA14951FA0}"/>
              </a:ext>
            </a:extLst>
          </p:cNvPr>
          <p:cNvSpPr/>
          <p:nvPr/>
        </p:nvSpPr>
        <p:spPr>
          <a:xfrm>
            <a:off x="1868555" y="2281238"/>
            <a:ext cx="5605670" cy="736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>
              <a:buAutoNum type="alphaUcPeriod"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3EEA1E-20AD-B1D7-6530-C4FF1B3B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9" y="2411289"/>
            <a:ext cx="611946" cy="52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B362BB-6460-FB38-FB39-257292C1A47B}"/>
              </a:ext>
            </a:extLst>
          </p:cNvPr>
          <p:cNvSpPr/>
          <p:nvPr/>
        </p:nvSpPr>
        <p:spPr>
          <a:xfrm>
            <a:off x="1868555" y="3121025"/>
            <a:ext cx="5605670" cy="8413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A51F9-2785-AF4C-CE99-2AC5942EB4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6862279" y="3276190"/>
            <a:ext cx="597600" cy="5310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424A27-4631-C53A-03EE-3A0CAAE731FD}"/>
              </a:ext>
            </a:extLst>
          </p:cNvPr>
          <p:cNvSpPr/>
          <p:nvPr/>
        </p:nvSpPr>
        <p:spPr>
          <a:xfrm>
            <a:off x="1868555" y="4060825"/>
            <a:ext cx="5591324" cy="7381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BF0F2-955A-C51B-B9E3-D88E07A2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4" y="4200525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ADA893-7521-654E-38F4-18B7402DA47E}"/>
              </a:ext>
            </a:extLst>
          </p:cNvPr>
          <p:cNvSpPr/>
          <p:nvPr/>
        </p:nvSpPr>
        <p:spPr>
          <a:xfrm>
            <a:off x="1868555" y="4929188"/>
            <a:ext cx="5591324" cy="7381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72A426-3BDB-7DEB-73F4-F1E21B0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03" y="5023197"/>
            <a:ext cx="6127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ADMIN\Desktop\Tai nguyen thiet ke tro choi\Bảng gỗ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30BE551F-78A9-24B7-286B-E2B8E039E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443" y="6318250"/>
            <a:ext cx="1268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899592" y="1343948"/>
            <a:ext cx="7568547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573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just"/>
            <a:r>
              <a:rPr lang="en-US" sz="2600" b="1" dirty="0" err="1"/>
              <a:t>Đóng</a:t>
            </a:r>
            <a:r>
              <a:rPr lang="en-US" sz="2600" b="1" dirty="0"/>
              <a:t> </a:t>
            </a:r>
            <a:r>
              <a:rPr lang="en-US" sz="2600" b="1" dirty="0" err="1"/>
              <a:t>vai</a:t>
            </a:r>
            <a:r>
              <a:rPr lang="en-US" sz="2600" b="1" dirty="0"/>
              <a:t> </a:t>
            </a:r>
            <a:r>
              <a:rPr lang="en-US" sz="2600" b="1" dirty="0" err="1"/>
              <a:t>là</a:t>
            </a:r>
            <a:r>
              <a:rPr lang="en-US" sz="2600" b="1" dirty="0"/>
              <a:t> </a:t>
            </a:r>
            <a:r>
              <a:rPr lang="en-US" sz="2600" b="1" dirty="0" err="1"/>
              <a:t>một</a:t>
            </a:r>
            <a:r>
              <a:rPr lang="en-US" sz="2600" b="1" dirty="0"/>
              <a:t> </a:t>
            </a:r>
            <a:r>
              <a:rPr lang="en-US" sz="2600" b="1" dirty="0" err="1"/>
              <a:t>thành</a:t>
            </a:r>
            <a:r>
              <a:rPr lang="en-US" sz="2600" b="1" dirty="0"/>
              <a:t> </a:t>
            </a:r>
            <a:r>
              <a:rPr lang="en-US" sz="2600" b="1" dirty="0" err="1"/>
              <a:t>viên</a:t>
            </a:r>
            <a:r>
              <a:rPr lang="en-US" sz="2600" b="1" dirty="0"/>
              <a:t> </a:t>
            </a:r>
            <a:r>
              <a:rPr lang="en-US" sz="2600" b="1" dirty="0" err="1"/>
              <a:t>trong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thám</a:t>
            </a:r>
            <a:r>
              <a:rPr lang="en-US" sz="2600" b="1" dirty="0"/>
              <a:t> </a:t>
            </a:r>
            <a:r>
              <a:rPr lang="en-US" sz="2600" b="1" dirty="0" err="1"/>
              <a:t>hiểm</a:t>
            </a:r>
            <a:r>
              <a:rPr lang="en-US" sz="2600" b="1" dirty="0"/>
              <a:t> </a:t>
            </a:r>
            <a:r>
              <a:rPr lang="en-US" sz="2600" b="1" dirty="0" err="1"/>
              <a:t>của</a:t>
            </a:r>
            <a:r>
              <a:rPr lang="en-US" sz="2600" b="1" dirty="0"/>
              <a:t> Ma-</a:t>
            </a:r>
            <a:r>
              <a:rPr lang="en-US" sz="2600" b="1" dirty="0" err="1"/>
              <a:t>gien</a:t>
            </a:r>
            <a:r>
              <a:rPr lang="en-US" sz="2600" b="1" dirty="0"/>
              <a:t>-</a:t>
            </a:r>
            <a:r>
              <a:rPr lang="en-US" sz="2600" b="1" dirty="0" err="1"/>
              <a:t>lan</a:t>
            </a:r>
            <a:r>
              <a:rPr lang="en-US" sz="2600" b="1" dirty="0"/>
              <a:t>,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hãy</a:t>
            </a:r>
            <a:r>
              <a:rPr lang="en-US" sz="2600" b="1" dirty="0"/>
              <a:t> </a:t>
            </a:r>
            <a:r>
              <a:rPr lang="en-US" sz="2600" b="1" dirty="0" err="1"/>
              <a:t>thiệu</a:t>
            </a:r>
            <a:r>
              <a:rPr lang="en-US" sz="2600" b="1" dirty="0"/>
              <a:t> </a:t>
            </a:r>
            <a:r>
              <a:rPr lang="en-US" sz="2600" b="1" dirty="0" err="1"/>
              <a:t>với</a:t>
            </a:r>
            <a:r>
              <a:rPr lang="en-US" sz="2600" b="1" dirty="0"/>
              <a:t> </a:t>
            </a:r>
            <a:r>
              <a:rPr lang="en-US" sz="2600" b="1" dirty="0" err="1"/>
              <a:t>bạn</a:t>
            </a:r>
            <a:r>
              <a:rPr lang="en-US" sz="2600" b="1" dirty="0"/>
              <a:t> </a:t>
            </a:r>
            <a:r>
              <a:rPr lang="en-US" sz="2600" b="1" dirty="0" err="1"/>
              <a:t>bè</a:t>
            </a:r>
            <a:r>
              <a:rPr lang="en-US" sz="2600" b="1" dirty="0"/>
              <a:t> </a:t>
            </a:r>
            <a:r>
              <a:rPr lang="en-US" sz="2600" b="1" dirty="0" err="1"/>
              <a:t>về</a:t>
            </a:r>
            <a:r>
              <a:rPr lang="en-US" sz="2600" b="1" dirty="0"/>
              <a:t> </a:t>
            </a:r>
            <a:r>
              <a:rPr lang="en-US" sz="2600" b="1" dirty="0" err="1"/>
              <a:t>hành</a:t>
            </a:r>
            <a:r>
              <a:rPr lang="en-US" sz="2600" b="1" dirty="0"/>
              <a:t> </a:t>
            </a:r>
            <a:r>
              <a:rPr lang="en-US" sz="2600" b="1" dirty="0" err="1"/>
              <a:t>trình</a:t>
            </a:r>
            <a:r>
              <a:rPr lang="en-US" sz="2600" b="1" dirty="0"/>
              <a:t> </a:t>
            </a:r>
            <a:r>
              <a:rPr lang="en-US" sz="2600" b="1" dirty="0" err="1"/>
              <a:t>mà</a:t>
            </a:r>
            <a:r>
              <a:rPr lang="en-US" sz="2600" b="1" dirty="0"/>
              <a:t> </a:t>
            </a:r>
            <a:r>
              <a:rPr lang="en-US" sz="2600" b="1" dirty="0" err="1"/>
              <a:t>đoàn</a:t>
            </a:r>
            <a:r>
              <a:rPr lang="en-US" sz="2600" b="1" dirty="0"/>
              <a:t> </a:t>
            </a:r>
            <a:r>
              <a:rPr lang="en-US" sz="2600" b="1" dirty="0" err="1"/>
              <a:t>đã</a:t>
            </a:r>
            <a:r>
              <a:rPr lang="en-US" sz="2600" b="1" dirty="0"/>
              <a:t> </a:t>
            </a:r>
            <a:r>
              <a:rPr lang="en-US" sz="2600" b="1" dirty="0" err="1"/>
              <a:t>đi</a:t>
            </a:r>
            <a:r>
              <a:rPr lang="en-US" sz="2600" b="1" dirty="0"/>
              <a:t> qua </a:t>
            </a:r>
            <a:r>
              <a:rPr lang="en-US" sz="2600" b="1" dirty="0" err="1"/>
              <a:t>và</a:t>
            </a:r>
            <a:r>
              <a:rPr lang="en-US" sz="2600" b="1" dirty="0"/>
              <a:t> </a:t>
            </a:r>
            <a:r>
              <a:rPr lang="en-US" sz="2600" b="1" dirty="0" err="1"/>
              <a:t>liên</a:t>
            </a:r>
            <a:r>
              <a:rPr lang="en-US" sz="2600" b="1" dirty="0"/>
              <a:t> </a:t>
            </a:r>
            <a:r>
              <a:rPr lang="en-US" sz="2600" b="1" dirty="0" err="1"/>
              <a:t>hệ</a:t>
            </a:r>
            <a:r>
              <a:rPr lang="en-US" sz="2600" b="1" dirty="0"/>
              <a:t> </a:t>
            </a:r>
            <a:r>
              <a:rPr lang="en-US" sz="2600" b="1" dirty="0" err="1"/>
              <a:t>những</a:t>
            </a:r>
            <a:r>
              <a:rPr lang="en-US" sz="2600" b="1" dirty="0"/>
              <a:t> </a:t>
            </a:r>
            <a:r>
              <a:rPr lang="en-US" sz="2600" b="1" dirty="0" err="1"/>
              <a:t>điều</a:t>
            </a:r>
            <a:r>
              <a:rPr lang="en-US" sz="2600" b="1" dirty="0"/>
              <a:t> </a:t>
            </a:r>
            <a:r>
              <a:rPr lang="en-US" sz="2600" b="1" dirty="0" err="1"/>
              <a:t>em</a:t>
            </a:r>
            <a:r>
              <a:rPr lang="en-US" sz="2600" b="1" dirty="0"/>
              <a:t> </a:t>
            </a:r>
            <a:r>
              <a:rPr lang="en-US" sz="2600" b="1" dirty="0" err="1"/>
              <a:t>biết</a:t>
            </a:r>
            <a:r>
              <a:rPr lang="en-US" sz="2600" b="1" dirty="0"/>
              <a:t> ở </a:t>
            </a:r>
            <a:r>
              <a:rPr lang="en-US" sz="2600" b="1" dirty="0" err="1"/>
              <a:t>hiện</a:t>
            </a:r>
            <a:r>
              <a:rPr lang="en-US" sz="2600" b="1" dirty="0"/>
              <a:t> </a:t>
            </a:r>
            <a:r>
              <a:rPr lang="en-US" sz="2600" b="1" dirty="0" err="1"/>
              <a:t>tại</a:t>
            </a:r>
            <a:r>
              <a:rPr lang="en-US" sz="2600" b="1" dirty="0"/>
              <a:t>. </a:t>
            </a:r>
            <a:r>
              <a:rPr lang="en-US" sz="2600" b="1" dirty="0">
                <a:solidFill>
                  <a:srgbClr val="0000FF"/>
                </a:solidFill>
              </a:rPr>
              <a:t>(</a:t>
            </a:r>
            <a:r>
              <a:rPr lang="en-US" sz="2600" b="1" dirty="0" err="1">
                <a:solidFill>
                  <a:srgbClr val="0000FF"/>
                </a:solidFill>
              </a:rPr>
              <a:t>Tư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liệu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tham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khảo</a:t>
            </a:r>
            <a:r>
              <a:rPr lang="en-US" sz="2600" b="1" dirty="0">
                <a:solidFill>
                  <a:srgbClr val="0000FF"/>
                </a:solidFill>
              </a:rPr>
              <a:t> https://youtu.be/0_4OtXvj358 - Ferdinand Magellan – </a:t>
            </a:r>
            <a:r>
              <a:rPr lang="en-US" sz="2600" b="1" dirty="0" err="1">
                <a:solidFill>
                  <a:srgbClr val="0000FF"/>
                </a:solidFill>
              </a:rPr>
              <a:t>Người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Đầu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Tiên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Đi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Vòng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Quanh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Thế</a:t>
            </a:r>
            <a:r>
              <a:rPr lang="en-US" sz="2600" b="1" dirty="0">
                <a:solidFill>
                  <a:srgbClr val="0000FF"/>
                </a:solidFill>
              </a:rPr>
              <a:t> </a:t>
            </a:r>
            <a:r>
              <a:rPr lang="en-US" sz="2600" b="1" dirty="0" err="1">
                <a:solidFill>
                  <a:srgbClr val="0000FF"/>
                </a:solidFill>
              </a:rPr>
              <a:t>Giới</a:t>
            </a:r>
            <a:r>
              <a:rPr lang="en-US" sz="2600" b="1" dirty="0">
                <a:solidFill>
                  <a:srgbClr val="0000FF"/>
                </a:solidFill>
              </a:rPr>
              <a:t>).</a:t>
            </a:r>
          </a:p>
        </p:txBody>
      </p:sp>
      <p:pic>
        <p:nvPicPr>
          <p:cNvPr id="66569" name="Picture 9" descr="Book-09-june"/>
          <p:cNvPicPr>
            <a:picLocks noChangeAspect="1" noChangeArrowheads="1" noCrop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174" y="6019800"/>
            <a:ext cx="1317176" cy="83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>
            <a:extLst>
              <a:ext uri="{FF2B5EF4-FFF2-40B4-BE49-F238E27FC236}">
                <a16:creationId xmlns:a16="http://schemas.microsoft.com/office/drawing/2014/main" id="{C43CD56B-3A92-4635-A2AA-0A3CF427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4260" y="114940"/>
            <a:ext cx="3833191" cy="723260"/>
          </a:xfrm>
          <a:prstGeom prst="horizontalScroll">
            <a:avLst>
              <a:gd name="adj" fmla="val 125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VẬN DỤNG</a:t>
            </a:r>
          </a:p>
        </p:txBody>
      </p:sp>
      <p:pic>
        <p:nvPicPr>
          <p:cNvPr id="8" name="Picture 5" descr="MMj02836790000[1]">
            <a:extLst>
              <a:ext uri="{FF2B5EF4-FFF2-40B4-BE49-F238E27FC236}">
                <a16:creationId xmlns:a16="http://schemas.microsoft.com/office/drawing/2014/main" id="{D521C793-1CED-4751-97E3-161184493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47664" cy="12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367FBF7F-01D4-3682-3C1F-4EB4B7538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7">
            <a:extLst>
              <a:ext uri="{FF2B5EF4-FFF2-40B4-BE49-F238E27FC236}">
                <a16:creationId xmlns:a16="http://schemas.microsoft.com/office/drawing/2014/main" id="{687F1E51-D414-DCAE-74C3-39157087F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3813"/>
            <a:ext cx="95250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 i="1">
                <a:solidFill>
                  <a:srgbClr val="0000FF"/>
                </a:solidFill>
                <a:latin typeface="Times New Roman" panose="02020603050405020304" pitchFamily="18" charset="0"/>
              </a:rPr>
              <a:t>Cảm ơn các em học sinh!</a:t>
            </a:r>
          </a:p>
        </p:txBody>
      </p:sp>
      <p:sp>
        <p:nvSpPr>
          <p:cNvPr id="5" name="Text Box 28">
            <a:extLst>
              <a:ext uri="{FF2B5EF4-FFF2-40B4-BE49-F238E27FC236}">
                <a16:creationId xmlns:a16="http://schemas.microsoft.com/office/drawing/2014/main" id="{C0AA6F5C-BE9D-18BF-7CA1-3E75D5EA9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117725"/>
            <a:ext cx="74072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khỏe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tốt</a:t>
            </a:r>
            <a:r>
              <a:rPr lang="en-US" altLang="en-US" sz="4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!</a:t>
            </a:r>
          </a:p>
        </p:txBody>
      </p:sp>
      <p:pic>
        <p:nvPicPr>
          <p:cNvPr id="34821" name="Picture 18">
            <a:extLst>
              <a:ext uri="{FF2B5EF4-FFF2-40B4-BE49-F238E27FC236}">
                <a16:creationId xmlns:a16="http://schemas.microsoft.com/office/drawing/2014/main" id="{DA80F9D2-BB87-8F32-3AA2-1598C33F38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4838700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7" descr="200463042511690xy">
            <a:extLst>
              <a:ext uri="{FF2B5EF4-FFF2-40B4-BE49-F238E27FC236}">
                <a16:creationId xmlns:a16="http://schemas.microsoft.com/office/drawing/2014/main" id="{CB0E148B-3F15-650F-C5B9-AAB0084F5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3135313"/>
            <a:ext cx="12382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24" descr="200463042511690xy">
            <a:extLst>
              <a:ext uri="{FF2B5EF4-FFF2-40B4-BE49-F238E27FC236}">
                <a16:creationId xmlns:a16="http://schemas.microsoft.com/office/drawing/2014/main" id="{A22C1832-E73A-A47E-7DE9-4854E6A9BA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13" y="38481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25" descr="200463042511690xy">
            <a:extLst>
              <a:ext uri="{FF2B5EF4-FFF2-40B4-BE49-F238E27FC236}">
                <a16:creationId xmlns:a16="http://schemas.microsoft.com/office/drawing/2014/main" id="{58C5E585-7AA0-84B3-5880-31C21F9767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1524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8">
            <a:extLst>
              <a:ext uri="{FF2B5EF4-FFF2-40B4-BE49-F238E27FC236}">
                <a16:creationId xmlns:a16="http://schemas.microsoft.com/office/drawing/2014/main" id="{CCBFAA19-C545-F692-27B1-F9AFC6D637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3040063"/>
            <a:ext cx="666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9D8C2FBF-E524-BE22-2153-B093FB014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-476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41AE1D71-7326-00E8-3296-4F449253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40A82A-18A5-A445-CA73-9514BF5A7A43}"/>
              </a:ext>
            </a:extLst>
          </p:cNvPr>
          <p:cNvSpPr/>
          <p:nvPr/>
        </p:nvSpPr>
        <p:spPr>
          <a:xfrm>
            <a:off x="2782957" y="304800"/>
            <a:ext cx="5903843" cy="1001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Cho biết tên đồ vật mà em nhìn thấy trong hình. Nó có tác dụng gì?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954D6-DD6F-6024-5B70-D386DDEA4039}"/>
              </a:ext>
            </a:extLst>
          </p:cNvPr>
          <p:cNvSpPr/>
          <p:nvPr/>
        </p:nvSpPr>
        <p:spPr>
          <a:xfrm>
            <a:off x="2991678" y="4206004"/>
            <a:ext cx="5486400" cy="10012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7B4B986-1E18-7314-E35B-7A301E9A1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1461467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1734DF8D-70C5-2608-F1BB-36EE55150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1588" y="206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B067667-A5E1-FB3A-7025-BCEDC7AF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C66926-7C54-9227-8719-6977ED9ADA54}"/>
              </a:ext>
            </a:extLst>
          </p:cNvPr>
          <p:cNvSpPr/>
          <p:nvPr/>
        </p:nvSpPr>
        <p:spPr>
          <a:xfrm>
            <a:off x="2484747" y="418786"/>
            <a:ext cx="4499150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 là thiết bị...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552E3354-3904-F3FC-E421-0D937E798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591" y="1341226"/>
            <a:ext cx="2859916" cy="308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01146E-EA2C-672E-CCC0-91BCC2225360}"/>
              </a:ext>
            </a:extLst>
          </p:cNvPr>
          <p:cNvSpPr/>
          <p:nvPr/>
        </p:nvSpPr>
        <p:spPr>
          <a:xfrm>
            <a:off x="5751445" y="418786"/>
            <a:ext cx="2266121" cy="528638"/>
          </a:xfrm>
          <a:prstGeom prst="rect">
            <a:avLst/>
          </a:prstGeom>
          <a:solidFill>
            <a:srgbClr val="237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 thiên văn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464904" y="1044507"/>
            <a:ext cx="2504802" cy="2384493"/>
          </a:xfrm>
          <a:prstGeom prst="cloudCallout">
            <a:avLst>
              <a:gd name="adj1" fmla="val -55551"/>
              <a:gd name="adj2" fmla="val 70605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ai?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014292" y="637002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C.Cô-lôm-bô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ô-lôm-bô tìm ra châu Mỹ vào năm nào?">
            <a:extLst>
              <a:ext uri="{FF2B5EF4-FFF2-40B4-BE49-F238E27FC236}">
                <a16:creationId xmlns:a16="http://schemas.microsoft.com/office/drawing/2014/main" id="{6775A6A5-4403-AFB4-BB7C-496A17F4D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4969706" y="1443558"/>
            <a:ext cx="3153877" cy="26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1" descr="Teacher in front of chalkboard with copy space for your text Premium Vector Kỹ Thuật Giáo Dục, Tin Nhắn, Phát Họa, Ý Tưởng, Khung, Địa Lý">
            <a:extLst>
              <a:ext uri="{FF2B5EF4-FFF2-40B4-BE49-F238E27FC236}">
                <a16:creationId xmlns:a16="http://schemas.microsoft.com/office/drawing/2014/main" id="{0C007BF1-27AB-744A-9EB0-74FCAC130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4738" r="2824" b="399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" descr="RED, APPLE, FOOD, FRUIT, MENU, APPLES, CARTOON, FREE - Public ">
            <a:hlinkClick r:id="rId4" action="ppaction://hlinksldjump"/>
            <a:extLst>
              <a:ext uri="{FF2B5EF4-FFF2-40B4-BE49-F238E27FC236}">
                <a16:creationId xmlns:a16="http://schemas.microsoft.com/office/drawing/2014/main" id="{18378145-9C27-A0C8-CD03-4E3A82ECC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097588"/>
            <a:ext cx="6858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Callout 5">
            <a:extLst>
              <a:ext uri="{FF2B5EF4-FFF2-40B4-BE49-F238E27FC236}">
                <a16:creationId xmlns:a16="http://schemas.microsoft.com/office/drawing/2014/main" id="{CE2E271C-1C58-DDB1-A66F-D3AD56447FFB}"/>
              </a:ext>
            </a:extLst>
          </p:cNvPr>
          <p:cNvSpPr/>
          <p:nvPr/>
        </p:nvSpPr>
        <p:spPr>
          <a:xfrm>
            <a:off x="2279374" y="702364"/>
            <a:ext cx="3308074" cy="2981739"/>
          </a:xfrm>
          <a:prstGeom prst="cloudCallout">
            <a:avLst>
              <a:gd name="adj1" fmla="val -46993"/>
              <a:gd name="adj2" fmla="val 5382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Phi-lip-pin.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D0FBFF-32A8-E7B2-10A6-46509FD90C17}"/>
              </a:ext>
            </a:extLst>
          </p:cNvPr>
          <p:cNvSpPr/>
          <p:nvPr/>
        </p:nvSpPr>
        <p:spPr>
          <a:xfrm>
            <a:off x="5642941" y="583819"/>
            <a:ext cx="2971800" cy="5286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Ph.Ma-gien-lan</a:t>
            </a:r>
            <a:endParaRPr lang="vi-VN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B1453905-83D9-FE96-0959-FC8FE9E9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7" y="1305961"/>
            <a:ext cx="3082788" cy="31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7717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665FD-8464-A47E-E178-704803973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57269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B3A9945F-400D-5BF5-4367-95DCF53A3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112" y="1"/>
            <a:ext cx="2401516" cy="258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ô-lôm-bô tìm ra châu Mỹ vào năm nào?">
            <a:extLst>
              <a:ext uri="{FF2B5EF4-FFF2-40B4-BE49-F238E27FC236}">
                <a16:creationId xmlns:a16="http://schemas.microsoft.com/office/drawing/2014/main" id="{7F4B0EA4-064C-0C3F-FA7E-92F1B9E5B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5" t="-229" r="17157" b="205"/>
          <a:stretch/>
        </p:blipFill>
        <p:spPr bwMode="auto">
          <a:xfrm>
            <a:off x="1" y="2835967"/>
            <a:ext cx="283922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huyến đi vòng quanh thế giới của Magienlan - Tư liệu tham khảo - Huỳnh Đức  - Website của Huỳnh Đức">
            <a:extLst>
              <a:ext uri="{FF2B5EF4-FFF2-40B4-BE49-F238E27FC236}">
                <a16:creationId xmlns:a16="http://schemas.microsoft.com/office/drawing/2014/main" id="{E97E13E6-F279-2B63-2F8D-896B1CB25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70" y="2835966"/>
            <a:ext cx="2666558" cy="24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>
            <a:extLst>
              <a:ext uri="{FF2B5EF4-FFF2-40B4-BE49-F238E27FC236}">
                <a16:creationId xmlns:a16="http://schemas.microsoft.com/office/drawing/2014/main" id="{078D3BEF-2685-DE42-571D-6DD7BD85DA85}"/>
              </a:ext>
            </a:extLst>
          </p:cNvPr>
          <p:cNvSpPr/>
          <p:nvPr/>
        </p:nvSpPr>
        <p:spPr>
          <a:xfrm>
            <a:off x="6138628" y="607186"/>
            <a:ext cx="2839228" cy="2384493"/>
          </a:xfrm>
          <a:prstGeom prst="cloudCallout">
            <a:avLst>
              <a:gd name="adj1" fmla="val 49774"/>
              <a:gd name="adj2" fmla="val 58378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8C7DD6-4D0E-FB78-A0F6-D20367ABF7EC}"/>
              </a:ext>
            </a:extLst>
          </p:cNvPr>
          <p:cNvSpPr/>
          <p:nvPr/>
        </p:nvSpPr>
        <p:spPr>
          <a:xfrm>
            <a:off x="479066" y="5560953"/>
            <a:ext cx="5378395" cy="528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cuộc phát kiến địa lí 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7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>
            <a:extLst>
              <a:ext uri="{FF2B5EF4-FFF2-40B4-BE49-F238E27FC236}">
                <a16:creationId xmlns:a16="http://schemas.microsoft.com/office/drawing/2014/main" id="{D72180F7-B2F2-8C87-FB72-E62147E92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62263"/>
            <a:ext cx="7072312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F1D27CF-132D-75E1-ABA6-A42D24291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115888"/>
            <a:ext cx="7034212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6EEC5B5A-5401-A9B0-78E3-3B9E338A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7475"/>
            <a:ext cx="4654550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E2A08325-02DB-41B2-A7DC-8019A9486270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</TotalTime>
  <Words>2276</Words>
  <PresentationFormat>On-screen Show (4:3)</PresentationFormat>
  <Paragraphs>222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2022-06-17T13:18:04Z</dcterms:created>
  <dcterms:modified xsi:type="dcterms:W3CDTF">2022-07-08T13:17:18Z</dcterms:modified>
</cp:coreProperties>
</file>