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6"/>
  </p:notesMasterIdLst>
  <p:sldIdLst>
    <p:sldId id="309" r:id="rId2"/>
    <p:sldId id="307" r:id="rId3"/>
    <p:sldId id="293" r:id="rId4"/>
    <p:sldId id="299" r:id="rId5"/>
    <p:sldId id="292" r:id="rId6"/>
    <p:sldId id="305" r:id="rId7"/>
    <p:sldId id="300" r:id="rId8"/>
    <p:sldId id="310" r:id="rId9"/>
    <p:sldId id="312" r:id="rId10"/>
    <p:sldId id="311" r:id="rId11"/>
    <p:sldId id="313" r:id="rId12"/>
    <p:sldId id="314" r:id="rId13"/>
    <p:sldId id="316" r:id="rId14"/>
    <p:sldId id="30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31"/>
    <a:srgbClr val="7A2F1C"/>
    <a:srgbClr val="C49500"/>
    <a:srgbClr val="F1D8D4"/>
    <a:srgbClr val="FFFFFF"/>
    <a:srgbClr val="FFE057"/>
    <a:srgbClr val="C1CBE8"/>
    <a:srgbClr val="E6B8B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46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E407-6009-4CDE-8B5D-A6FA418591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7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E407-6009-4CDE-8B5D-A6FA418591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0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2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1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9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8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3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0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77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3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1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D36B08-61C4-493F-B389-521470E21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E515ED0-2927-4F03-9906-F55714C6EF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8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0EE3D6-AC57-4445-9E3E-07D8D136B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17" y="587104"/>
            <a:ext cx="2313338" cy="10669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529674-AC69-4600-AD80-0562DFA444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" y="474226"/>
            <a:ext cx="2271400" cy="12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167469F0-08D2-4A33-8BDB-CBDC0A14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E449135-5B4E-49B3-AEEA-DE8FAC62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8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EE9399-6D3B-44CB-A9AB-48DB7F91FD93}"/>
              </a:ext>
            </a:extLst>
          </p:cNvPr>
          <p:cNvGrpSpPr/>
          <p:nvPr/>
        </p:nvGrpSpPr>
        <p:grpSpPr>
          <a:xfrm>
            <a:off x="2347686" y="-319314"/>
            <a:ext cx="7496628" cy="7496628"/>
            <a:chOff x="2438400" y="-228600"/>
            <a:chExt cx="7315200" cy="73152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F80541-9653-48D3-8C9B-48B6B9ADB50C}"/>
                </a:ext>
              </a:extLst>
            </p:cNvPr>
            <p:cNvSpPr/>
            <p:nvPr/>
          </p:nvSpPr>
          <p:spPr>
            <a:xfrm>
              <a:off x="2438400" y="-228600"/>
              <a:ext cx="7315200" cy="731520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5BB2299-B574-4699-B23D-5F4BE9E3A973}"/>
                </a:ext>
              </a:extLst>
            </p:cNvPr>
            <p:cNvSpPr/>
            <p:nvPr/>
          </p:nvSpPr>
          <p:spPr>
            <a:xfrm>
              <a:off x="2952750" y="285750"/>
              <a:ext cx="6286500" cy="6286500"/>
            </a:xfrm>
            <a:prstGeom prst="ellipse">
              <a:avLst/>
            </a:prstGeom>
            <a:solidFill>
              <a:srgbClr val="F1D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7013267-BE8C-435C-A5E4-C15835821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54" y="5185330"/>
            <a:ext cx="1309678" cy="1302481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6254F91A-2CF1-4DAE-ABBD-6DA38C29C7A2}"/>
              </a:ext>
            </a:extLst>
          </p:cNvPr>
          <p:cNvGrpSpPr/>
          <p:nvPr/>
        </p:nvGrpSpPr>
        <p:grpSpPr>
          <a:xfrm>
            <a:off x="8342779" y="2033383"/>
            <a:ext cx="4892414" cy="4892414"/>
            <a:chOff x="8342779" y="2033383"/>
            <a:chExt cx="4892414" cy="489241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222C430-EEB0-4E2A-8308-5EE9164DA4F8}"/>
                </a:ext>
              </a:extLst>
            </p:cNvPr>
            <p:cNvSpPr/>
            <p:nvPr/>
          </p:nvSpPr>
          <p:spPr>
            <a:xfrm>
              <a:off x="8767568" y="3429000"/>
              <a:ext cx="1638300" cy="156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F2D4DA-82FE-440C-A7B0-002B9DD31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779" y="2033383"/>
              <a:ext cx="4892414" cy="4892414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48A9728-7DF3-4989-B824-65DCCF3B935F}"/>
              </a:ext>
            </a:extLst>
          </p:cNvPr>
          <p:cNvGrpSpPr/>
          <p:nvPr/>
        </p:nvGrpSpPr>
        <p:grpSpPr>
          <a:xfrm>
            <a:off x="-1080053" y="2033383"/>
            <a:ext cx="4892416" cy="4892414"/>
            <a:chOff x="-1080053" y="2033383"/>
            <a:chExt cx="4892416" cy="489241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59ED9C2-6FEC-4A59-89F9-47B6F0354143}"/>
                </a:ext>
              </a:extLst>
            </p:cNvPr>
            <p:cNvSpPr/>
            <p:nvPr/>
          </p:nvSpPr>
          <p:spPr>
            <a:xfrm>
              <a:off x="1839684" y="3429000"/>
              <a:ext cx="1638300" cy="156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0A88C87-ABA1-481A-9853-323435C1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080053" y="2033383"/>
              <a:ext cx="4892416" cy="4892414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282D347-7F30-4D27-A9EA-8CE2C3F5A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07" y="1181127"/>
            <a:ext cx="1555462" cy="18557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AAF309-9022-4986-B09B-CC45C26C5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17" y="587104"/>
            <a:ext cx="2313338" cy="10669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1B80027-F24D-41EF-ADC1-2176BEAC6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" y="474226"/>
            <a:ext cx="2271400" cy="123075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14386FD-0DDB-44A5-93CD-1DBD2DE3E88C}"/>
              </a:ext>
            </a:extLst>
          </p:cNvPr>
          <p:cNvSpPr txBox="1"/>
          <p:nvPr/>
        </p:nvSpPr>
        <p:spPr>
          <a:xfrm>
            <a:off x="3481871" y="3361203"/>
            <a:ext cx="5266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err="1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Ôn</a:t>
            </a:r>
            <a:r>
              <a:rPr lang="en-US" altLang="zh-CN" sz="4400" dirty="0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4400" dirty="0" err="1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tập</a:t>
            </a:r>
            <a:r>
              <a:rPr lang="en-US" altLang="zh-CN" sz="4400" dirty="0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4400" dirty="0" err="1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cuối</a:t>
            </a:r>
            <a:r>
              <a:rPr lang="en-US" altLang="zh-CN" sz="4400" dirty="0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4400" dirty="0" err="1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học</a:t>
            </a:r>
            <a:r>
              <a:rPr lang="en-US" altLang="zh-CN" sz="4400" dirty="0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4400" dirty="0" err="1" smtClean="0">
                <a:solidFill>
                  <a:schemeClr val="accent1"/>
                </a:solidFill>
                <a:latin typeface="UTM Avo" panose="02040603050506020204" pitchFamily="18" charset="0"/>
                <a:ea typeface="华康海报体W12" panose="040B0C09000000000000" pitchFamily="81" charset="-122"/>
              </a:rPr>
              <a:t>kì</a:t>
            </a:r>
            <a:endParaRPr lang="zh-CN" altLang="en-US" sz="4400" dirty="0">
              <a:solidFill>
                <a:schemeClr val="accent1"/>
              </a:solidFill>
              <a:latin typeface="UTM Avo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8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0" name="图片 9">
            <a:extLst>
              <a:ext uri="{FF2B5EF4-FFF2-40B4-BE49-F238E27FC236}">
                <a16:creationId xmlns:a16="http://schemas.microsoft.com/office/drawing/2014/main" id="{E6150370-E44F-47F1-956B-22E2B1276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" y="211883"/>
            <a:ext cx="1706006" cy="1567680"/>
          </a:xfrm>
          <a:prstGeom prst="rect">
            <a:avLst/>
          </a:prstGeom>
        </p:spPr>
      </p:pic>
      <p:pic>
        <p:nvPicPr>
          <p:cNvPr id="41" name="图片 10">
            <a:extLst>
              <a:ext uri="{FF2B5EF4-FFF2-40B4-BE49-F238E27FC236}">
                <a16:creationId xmlns:a16="http://schemas.microsoft.com/office/drawing/2014/main" id="{5D02BD79-FE86-4D7B-BCFD-9DE240577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21" y="5174056"/>
            <a:ext cx="1130703" cy="1444786"/>
          </a:xfrm>
          <a:prstGeom prst="rect">
            <a:avLst/>
          </a:prstGeom>
        </p:spPr>
      </p:pic>
      <p:pic>
        <p:nvPicPr>
          <p:cNvPr id="42" name="图片 11" descr="图片包含 餐桌, 粉红色, 室内, 蛋糕&#10;&#10;已生成高可信度的说明">
            <a:extLst>
              <a:ext uri="{FF2B5EF4-FFF2-40B4-BE49-F238E27FC236}">
                <a16:creationId xmlns:a16="http://schemas.microsoft.com/office/drawing/2014/main" id="{B448B3E2-06E9-42EE-96B0-5030172EB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20" y="5116145"/>
            <a:ext cx="972836" cy="1543567"/>
          </a:xfrm>
          <a:prstGeom prst="rect">
            <a:avLst/>
          </a:prstGeom>
        </p:spPr>
      </p:pic>
      <p:pic>
        <p:nvPicPr>
          <p:cNvPr id="43" name="图片 12">
            <a:extLst>
              <a:ext uri="{FF2B5EF4-FFF2-40B4-BE49-F238E27FC236}">
                <a16:creationId xmlns:a16="http://schemas.microsoft.com/office/drawing/2014/main" id="{C6E77285-8B26-44ED-9044-09BEB8D83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0" y="365594"/>
            <a:ext cx="1358092" cy="910539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" y="2619888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Cloud Callout 44"/>
          <p:cNvSpPr/>
          <p:nvPr/>
        </p:nvSpPr>
        <p:spPr>
          <a:xfrm>
            <a:off x="2776135" y="1276133"/>
            <a:ext cx="7554981" cy="303603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nhóm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9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917359"/>
            <a:ext cx="8260833" cy="3937858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tabLst>
                <a:tab pos="180340" algn="l"/>
              </a:tabLst>
            </a:pP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899" y="2398971"/>
            <a:ext cx="529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5275" y="2447786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7356" y="2646364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6451" y="2567162"/>
            <a:ext cx="634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3" grpId="0"/>
      <p:bldP spid="12" grpId="1"/>
      <p:bldP spid="12" grpId="2"/>
      <p:bldP spid="13" grpId="0"/>
      <p:bldP spid="13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0" name="图片 9">
            <a:extLst>
              <a:ext uri="{FF2B5EF4-FFF2-40B4-BE49-F238E27FC236}">
                <a16:creationId xmlns:a16="http://schemas.microsoft.com/office/drawing/2014/main" id="{E6150370-E44F-47F1-956B-22E2B1276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" y="211883"/>
            <a:ext cx="1706006" cy="1567680"/>
          </a:xfrm>
          <a:prstGeom prst="rect">
            <a:avLst/>
          </a:prstGeom>
        </p:spPr>
      </p:pic>
      <p:pic>
        <p:nvPicPr>
          <p:cNvPr id="41" name="图片 10">
            <a:extLst>
              <a:ext uri="{FF2B5EF4-FFF2-40B4-BE49-F238E27FC236}">
                <a16:creationId xmlns:a16="http://schemas.microsoft.com/office/drawing/2014/main" id="{5D02BD79-FE86-4D7B-BCFD-9DE240577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21" y="5174056"/>
            <a:ext cx="1130703" cy="1444786"/>
          </a:xfrm>
          <a:prstGeom prst="rect">
            <a:avLst/>
          </a:prstGeom>
        </p:spPr>
      </p:pic>
      <p:pic>
        <p:nvPicPr>
          <p:cNvPr id="42" name="图片 11" descr="图片包含 餐桌, 粉红色, 室内, 蛋糕&#10;&#10;已生成高可信度的说明">
            <a:extLst>
              <a:ext uri="{FF2B5EF4-FFF2-40B4-BE49-F238E27FC236}">
                <a16:creationId xmlns:a16="http://schemas.microsoft.com/office/drawing/2014/main" id="{B448B3E2-06E9-42EE-96B0-5030172EB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20" y="5116145"/>
            <a:ext cx="972836" cy="1543567"/>
          </a:xfrm>
          <a:prstGeom prst="rect">
            <a:avLst/>
          </a:prstGeom>
        </p:spPr>
      </p:pic>
      <p:pic>
        <p:nvPicPr>
          <p:cNvPr id="43" name="图片 12">
            <a:extLst>
              <a:ext uri="{FF2B5EF4-FFF2-40B4-BE49-F238E27FC236}">
                <a16:creationId xmlns:a16="http://schemas.microsoft.com/office/drawing/2014/main" id="{C6E77285-8B26-44ED-9044-09BEB8D83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0" y="365594"/>
            <a:ext cx="1358092" cy="910539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" y="2619888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Cloud Callout 44"/>
          <p:cNvSpPr/>
          <p:nvPr/>
        </p:nvSpPr>
        <p:spPr>
          <a:xfrm>
            <a:off x="2776135" y="1276133"/>
            <a:ext cx="7554981" cy="303603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  <a:defRPr/>
            </a:pP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526" y="2532539"/>
            <a:ext cx="655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902" y="2538660"/>
            <a:ext cx="63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kiềm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5132" y="1990332"/>
            <a:ext cx="6299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giận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kiềm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2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813110" y="965254"/>
            <a:ext cx="8070777" cy="4138192"/>
          </a:xfrm>
          <a:prstGeom prst="cloudCallout">
            <a:avLst>
              <a:gd name="adj1" fmla="val 65171"/>
              <a:gd name="adj2" fmla="val 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UTM Avo" panose="02040603050506020204" pitchFamily="18" charset="0"/>
              </a:rPr>
              <a:t>Học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bài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ôn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tập</a:t>
            </a:r>
            <a:endParaRPr lang="en-US" sz="3200" dirty="0" smtClean="0">
              <a:latin typeface="UTM Avo" panose="02040603050506020204" pitchFamily="18" charset="0"/>
            </a:endParaRPr>
          </a:p>
          <a:p>
            <a:pPr algn="ctr"/>
            <a:r>
              <a:rPr lang="en-US" sz="3200" dirty="0" err="1" smtClean="0">
                <a:latin typeface="UTM Avo" panose="02040603050506020204" pitchFamily="18" charset="0"/>
              </a:rPr>
              <a:t>Chuẩn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ôn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tập</a:t>
            </a:r>
            <a:r>
              <a:rPr lang="en-US" sz="3200" smtClean="0">
                <a:latin typeface="UTM Avo" panose="02040603050506020204" pitchFamily="18" charset="0"/>
              </a:rPr>
              <a:t> T2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1911" y="143033"/>
            <a:ext cx="1187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UTM Avo" panose="02040603050506020204" pitchFamily="18" charset="0"/>
              </a:rPr>
              <a:t>Củng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cố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và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dặn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dò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167469F0-08D2-4A33-8BDB-CBDC0A14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E449135-5B4E-49B3-AEEA-DE8FAC62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8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EE9399-6D3B-44CB-A9AB-48DB7F91FD93}"/>
              </a:ext>
            </a:extLst>
          </p:cNvPr>
          <p:cNvGrpSpPr/>
          <p:nvPr/>
        </p:nvGrpSpPr>
        <p:grpSpPr>
          <a:xfrm>
            <a:off x="2347686" y="-319314"/>
            <a:ext cx="7496628" cy="7496628"/>
            <a:chOff x="2438400" y="-228600"/>
            <a:chExt cx="7315200" cy="73152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F80541-9653-48D3-8C9B-48B6B9ADB50C}"/>
                </a:ext>
              </a:extLst>
            </p:cNvPr>
            <p:cNvSpPr/>
            <p:nvPr/>
          </p:nvSpPr>
          <p:spPr>
            <a:xfrm>
              <a:off x="2438400" y="-228600"/>
              <a:ext cx="7315200" cy="7315200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5BB2299-B574-4699-B23D-5F4BE9E3A973}"/>
                </a:ext>
              </a:extLst>
            </p:cNvPr>
            <p:cNvSpPr/>
            <p:nvPr/>
          </p:nvSpPr>
          <p:spPr>
            <a:xfrm>
              <a:off x="2952750" y="285750"/>
              <a:ext cx="6286500" cy="6286500"/>
            </a:xfrm>
            <a:prstGeom prst="ellipse">
              <a:avLst/>
            </a:prstGeom>
            <a:solidFill>
              <a:srgbClr val="F1D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7013267-BE8C-435C-A5E4-C15835821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54" y="5185330"/>
            <a:ext cx="1309678" cy="130248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39557B7-3DED-46AE-A4A6-90E49ADFEAF4}"/>
              </a:ext>
            </a:extLst>
          </p:cNvPr>
          <p:cNvGrpSpPr/>
          <p:nvPr/>
        </p:nvGrpSpPr>
        <p:grpSpPr>
          <a:xfrm>
            <a:off x="8342779" y="2033383"/>
            <a:ext cx="4892414" cy="4892414"/>
            <a:chOff x="8342779" y="2033383"/>
            <a:chExt cx="4892414" cy="489241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222C430-EEB0-4E2A-8308-5EE9164DA4F8}"/>
                </a:ext>
              </a:extLst>
            </p:cNvPr>
            <p:cNvSpPr/>
            <p:nvPr/>
          </p:nvSpPr>
          <p:spPr>
            <a:xfrm>
              <a:off x="8767568" y="3429000"/>
              <a:ext cx="1638300" cy="156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F2D4DA-82FE-440C-A7B0-002B9DD31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779" y="2033383"/>
              <a:ext cx="4892414" cy="489241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E09384-52DD-4908-BE1F-BD4E9548979A}"/>
              </a:ext>
            </a:extLst>
          </p:cNvPr>
          <p:cNvGrpSpPr/>
          <p:nvPr/>
        </p:nvGrpSpPr>
        <p:grpSpPr>
          <a:xfrm>
            <a:off x="-1080053" y="2033383"/>
            <a:ext cx="4892416" cy="4892414"/>
            <a:chOff x="-1080053" y="2033383"/>
            <a:chExt cx="4892416" cy="489241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59ED9C2-6FEC-4A59-89F9-47B6F0354143}"/>
                </a:ext>
              </a:extLst>
            </p:cNvPr>
            <p:cNvSpPr/>
            <p:nvPr/>
          </p:nvSpPr>
          <p:spPr>
            <a:xfrm>
              <a:off x="1839684" y="3429000"/>
              <a:ext cx="1638300" cy="156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0A88C87-ABA1-481A-9853-323435C1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080053" y="2033383"/>
              <a:ext cx="4892416" cy="4892414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282D347-7F30-4D27-A9EA-8CE2C3F5A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07" y="1181127"/>
            <a:ext cx="1555462" cy="18557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AAF309-9022-4986-B09B-CC45C26C5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17" y="587104"/>
            <a:ext cx="2313338" cy="10669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1B80027-F24D-41EF-ADC1-2176BEAC6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" y="474226"/>
            <a:ext cx="2271400" cy="123075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A29265E-823B-4CCC-8B36-E735B6970C48}"/>
              </a:ext>
            </a:extLst>
          </p:cNvPr>
          <p:cNvSpPr txBox="1"/>
          <p:nvPr/>
        </p:nvSpPr>
        <p:spPr>
          <a:xfrm>
            <a:off x="3233678" y="3274278"/>
            <a:ext cx="5724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accent1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Thank you</a:t>
            </a:r>
            <a:endParaRPr lang="zh-CN" altLang="en-US" sz="8000" dirty="0">
              <a:solidFill>
                <a:schemeClr val="accent1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5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6565" y="2387000"/>
            <a:ext cx="1076425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Luật</a:t>
            </a: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GV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gắn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giơ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Ngang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3,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cứu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cứu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endParaRPr lang="en-US" sz="2800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chuông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3851" y="1580130"/>
            <a:ext cx="715477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5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endParaRPr lang="en-US" sz="5400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Rung </a:t>
            </a:r>
            <a:r>
              <a:rPr lang="en-US" sz="5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chuông</a:t>
            </a:r>
            <a:r>
              <a:rPr lang="en-US" sz="5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endParaRPr lang="en-US" sz="5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49" y="313995"/>
            <a:ext cx="2629126" cy="175275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7711" y="4796590"/>
            <a:ext cx="3466211" cy="22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18385"/>
            <a:ext cx="9785684" cy="6839615"/>
          </a:xfrm>
          <a:prstGeom prst="round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267428" y="2020576"/>
            <a:ext cx="3993266" cy="3993266"/>
            <a:chOff x="-267428" y="2020576"/>
            <a:chExt cx="3993266" cy="39932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428" y="2020576"/>
              <a:ext cx="3993266" cy="39932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316" y="2463054"/>
              <a:ext cx="766099" cy="76609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2207" y="6124017"/>
            <a:ext cx="708719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48773" cy="48447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48590" y="4295654"/>
            <a:ext cx="4248925" cy="2562346"/>
            <a:chOff x="3948590" y="4295654"/>
            <a:chExt cx="4248925" cy="2562346"/>
          </a:xfrm>
        </p:grpSpPr>
        <p:sp>
          <p:nvSpPr>
            <p:cNvPr id="10" name="Oval 9"/>
            <p:cNvSpPr/>
            <p:nvPr/>
          </p:nvSpPr>
          <p:spPr>
            <a:xfrm>
              <a:off x="3948590" y="4295654"/>
              <a:ext cx="3993267" cy="2562346"/>
            </a:xfrm>
            <a:prstGeom prst="ellipse">
              <a:avLst/>
            </a:prstGeom>
            <a:solidFill>
              <a:srgbClr val="00B0F0">
                <a:alpha val="55686"/>
              </a:srgb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404" y="4600217"/>
              <a:ext cx="2579662" cy="11897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67311" y="5576827"/>
              <a:ext cx="3930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48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8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8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  <a:endParaRPr lang="en-US" sz="48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50464" y="5149279"/>
            <a:ext cx="44470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nạt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65"/>
            <a:ext cx="12192000" cy="605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7337841" y="1329273"/>
            <a:ext cx="4409955" cy="5037192"/>
            <a:chOff x="7337841" y="1329273"/>
            <a:chExt cx="4409955" cy="5037192"/>
          </a:xfrm>
        </p:grpSpPr>
        <p:sp>
          <p:nvSpPr>
            <p:cNvPr id="12" name="Oval 11"/>
            <p:cNvSpPr/>
            <p:nvPr/>
          </p:nvSpPr>
          <p:spPr>
            <a:xfrm>
              <a:off x="7337841" y="1538977"/>
              <a:ext cx="4409955" cy="4180346"/>
            </a:xfrm>
            <a:prstGeom prst="ellipse">
              <a:avLst/>
            </a:prstGeom>
            <a:solidFill>
              <a:srgbClr val="92D050">
                <a:alpha val="56000"/>
              </a:srgb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925" y="1329273"/>
              <a:ext cx="2079789" cy="32803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11732" y="5535468"/>
              <a:ext cx="3262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8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đây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4006" y="5719323"/>
            <a:ext cx="60179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thầy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2116"/>
          <a:stretch/>
        </p:blipFill>
        <p:spPr>
          <a:xfrm>
            <a:off x="0" y="0"/>
            <a:ext cx="7764380" cy="6858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7764380" y="1432367"/>
            <a:ext cx="3993266" cy="3993266"/>
            <a:chOff x="5228148" y="1150234"/>
            <a:chExt cx="3993266" cy="399326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148" y="1150234"/>
              <a:ext cx="3993266" cy="39932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834" y="1624796"/>
              <a:ext cx="766099" cy="7660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070486" y="3429000"/>
            <a:ext cx="338105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lạc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78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7120059" y="690465"/>
            <a:ext cx="4409955" cy="5037192"/>
            <a:chOff x="7337841" y="1329273"/>
            <a:chExt cx="4409955" cy="5037192"/>
          </a:xfrm>
        </p:grpSpPr>
        <p:sp>
          <p:nvSpPr>
            <p:cNvPr id="16" name="Oval 15"/>
            <p:cNvSpPr/>
            <p:nvPr/>
          </p:nvSpPr>
          <p:spPr>
            <a:xfrm>
              <a:off x="7337841" y="1538977"/>
              <a:ext cx="4409955" cy="4180346"/>
            </a:xfrm>
            <a:prstGeom prst="ellipse">
              <a:avLst/>
            </a:prstGeom>
            <a:solidFill>
              <a:srgbClr val="92D050">
                <a:alpha val="56000"/>
              </a:srgb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925" y="1329273"/>
              <a:ext cx="2079789" cy="328039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911732" y="5535468"/>
              <a:ext cx="3262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8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đây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28949" y="2990342"/>
            <a:ext cx="41921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quý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bè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6295" y="2303417"/>
            <a:ext cx="920816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GV chia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khuôn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khuôn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286907"/>
            <a:ext cx="11887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endParaRPr lang="en-US" sz="3600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Thi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kĩ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năng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soát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cảm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xúc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tiêu</a:t>
            </a:r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670" y="4796590"/>
            <a:ext cx="3389521" cy="2259681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7711" y="4796590"/>
            <a:ext cx="3466211" cy="22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597718" cy="4681244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tabLst>
                <a:tab pos="180340" algn="l"/>
              </a:tabLst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</a:rPr>
              <a:t>gấp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áo</a:t>
            </a:r>
            <a:r>
              <a:rPr lang="en-US" sz="2800" dirty="0">
                <a:latin typeface="UTM Avo" panose="02040603050506020204" pitchFamily="18" charset="0"/>
              </a:rPr>
              <a:t>/</a:t>
            </a:r>
            <a:r>
              <a:rPr lang="en-US" sz="2800" dirty="0" err="1">
                <a:latin typeface="UTM Avo" panose="02040603050506020204" pitchFamily="18" charset="0"/>
              </a:rPr>
              <a:t>chăn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sắp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xếp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vở</a:t>
            </a:r>
            <a:r>
              <a:rPr lang="en-US" sz="2800" dirty="0">
                <a:latin typeface="UTM Avo" panose="02040603050506020204" pitchFamily="18" charset="0"/>
              </a:rPr>
              <a:t>,...)?</a:t>
            </a:r>
          </a:p>
        </p:txBody>
      </p:sp>
    </p:spTree>
    <p:extLst>
      <p:ext uri="{BB962C8B-B14F-4D97-AF65-F5344CB8AC3E}">
        <p14:creationId xmlns:p14="http://schemas.microsoft.com/office/powerpoint/2010/main" val="4294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529</TotalTime>
  <Words>406</Words>
  <Application>Microsoft Office PowerPoint</Application>
  <PresentationFormat>Widescreen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Courier New</vt:lpstr>
      <vt:lpstr>等线</vt:lpstr>
      <vt:lpstr>UTM Avo</vt:lpstr>
      <vt:lpstr>华康海报体W12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75</cp:revision>
  <dcterms:created xsi:type="dcterms:W3CDTF">2017-08-18T03:02:00Z</dcterms:created>
  <dcterms:modified xsi:type="dcterms:W3CDTF">2021-07-25T14:43:20Z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