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58" r:id="rId4"/>
    <p:sldId id="264" r:id="rId5"/>
    <p:sldId id="265" r:id="rId6"/>
    <p:sldId id="259" r:id="rId7"/>
    <p:sldId id="261" r:id="rId8"/>
  </p:sldIdLst>
  <p:sldSz cx="24385588" cy="13717588"/>
  <p:notesSz cx="6797675" cy="9928225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Questrial" panose="020B0604020202020204" charset="0"/>
      <p:regular r:id="rId14"/>
    </p:embeddedFont>
    <p:embeddedFont>
      <p:font typeface="Tahoma" panose="020B060403050404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M5QR6yBKF1ijbjLbaJjTtaocc3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24" y="38"/>
      </p:cViewPr>
      <p:guideLst>
        <p:guide orient="horz" pos="4321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7368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dt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3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3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3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4"/>
          <p:cNvSpPr txBox="1"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body"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body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4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4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5"/>
          <p:cNvSpPr txBox="1"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25"/>
          <p:cNvSpPr>
            <a:spLocks noGrp="1"/>
          </p:cNvSpPr>
          <p:nvPr>
            <p:ph type="pic" idx="2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body" idx="1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sz="2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25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25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6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body" idx="1"/>
          </p:nvPr>
        </p:nvSpPr>
        <p:spPr>
          <a:xfrm rot="5400000">
            <a:off x="7666308" y="-3246255"/>
            <a:ext cx="9052974" cy="21947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26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42759387" y="5488993"/>
            <a:ext cx="23411985" cy="14631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3291352" y="-8941263"/>
            <a:ext cx="23411985" cy="43491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9C2FF-4A08-4903-BBD3-4BB340B40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CD87F-A94C-4E1F-B20A-9A1CC58CF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D3B31-502A-44DD-90E7-9176E715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401E4-BC29-431C-B0ED-DD5653994F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4075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34D30-4F71-4B3A-86A2-E62C265A9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1808" y="2175002"/>
            <a:ext cx="21032788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09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7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3F4E4-A41D-44AA-AB0D-4A65B17E9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32788" cy="2651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93905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ctrTitle"/>
          </p:nvPr>
        </p:nvSpPr>
        <p:spPr>
          <a:xfrm>
            <a:off x="1828919" y="4261345"/>
            <a:ext cx="20727749" cy="2940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ubTitle" idx="1"/>
          </p:nvPr>
        </p:nvSpPr>
        <p:spPr>
          <a:xfrm>
            <a:off x="3657838" y="7773300"/>
            <a:ext cx="17069911" cy="3505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sz="7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sz="6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sz="57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8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9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body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711200" algn="l" rtl="0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sz="7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9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1926293" y="8814822"/>
            <a:ext cx="20727749" cy="2724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sz="9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body" idx="1"/>
          </p:nvPr>
        </p:nvSpPr>
        <p:spPr>
          <a:xfrm>
            <a:off x="1926293" y="5814100"/>
            <a:ext cx="20727749" cy="3000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sz="4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sz="4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sz="3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sz="33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0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1"/>
          </p:nvPr>
        </p:nvSpPr>
        <p:spPr>
          <a:xfrm>
            <a:off x="3251412" y="6401542"/>
            <a:ext cx="29059493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body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654050" algn="l" rtl="0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sz="6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21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sz="10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body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body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sz="5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sz="43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sz="3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22"/>
          <p:cNvSpPr txBox="1">
            <a:spLocks noGrp="1"/>
          </p:cNvSpPr>
          <p:nvPr>
            <p:ph type="body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590550" algn="l" rtl="0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sz="5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33400" algn="l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01650" algn="l" rtl="0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69900" algn="l" rtl="0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sz="3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dt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ft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sldNum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microsoft.com/office/2007/relationships/hdphoto" Target="../media/hdphoto1.wdp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l="-1000" t="-11000" r="19000" b="-9000"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/>
          <p:cNvPicPr preferRelativeResize="0"/>
          <p:nvPr/>
        </p:nvPicPr>
        <p:blipFill rotWithShape="1">
          <a:blip r:embed="rId18">
            <a:alphaModFix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7943" b="-4419"/>
          <a:stretch/>
        </p:blipFill>
        <p:spPr>
          <a:xfrm>
            <a:off x="1909482" y="46608"/>
            <a:ext cx="22449942" cy="149206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5"/>
          <p:cNvSpPr txBox="1"/>
          <p:nvPr/>
        </p:nvSpPr>
        <p:spPr>
          <a:xfrm>
            <a:off x="7306616" y="403441"/>
            <a:ext cx="1707897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HYDROCARBON</a:t>
            </a:r>
            <a:endParaRPr sz="5400" b="1" i="0" u="none" strike="noStrike" cap="none" dirty="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" name="Google Shape;12;p15"/>
          <p:cNvSpPr txBox="1"/>
          <p:nvPr/>
        </p:nvSpPr>
        <p:spPr>
          <a:xfrm>
            <a:off x="3407067" y="338386"/>
            <a:ext cx="1791352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 err="1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</a:t>
            </a: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 4</a:t>
            </a:r>
            <a:endParaRPr sz="3600" b="1" dirty="0"/>
          </a:p>
        </p:txBody>
      </p:sp>
      <p:sp>
        <p:nvSpPr>
          <p:cNvPr id="13" name="Google Shape;13;p15"/>
          <p:cNvSpPr txBox="1"/>
          <p:nvPr/>
        </p:nvSpPr>
        <p:spPr>
          <a:xfrm>
            <a:off x="2132321" y="121456"/>
            <a:ext cx="873957" cy="1480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 b="1" dirty="0"/>
          </a:p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11</a:t>
            </a:r>
            <a:endParaRPr sz="48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5"/>
          <p:cNvSpPr txBox="1"/>
          <p:nvPr/>
        </p:nvSpPr>
        <p:spPr>
          <a:xfrm>
            <a:off x="5296129" y="403441"/>
            <a:ext cx="201048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ÔN TẬP</a:t>
            </a:r>
            <a:endParaRPr sz="3600" b="1" i="0" u="none" strike="noStrike" cap="none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33363147" y="0"/>
            <a:ext cx="24387047" cy="13717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Nhà">
            <a:extLst>
              <a:ext uri="{FF2B5EF4-FFF2-40B4-BE49-F238E27FC236}">
                <a16:creationId xmlns:a16="http://schemas.microsoft.com/office/drawing/2014/main" id="{258E3CC1-FC5B-F1EC-77BA-8C025B5E81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17" y="13066326"/>
            <a:ext cx="3520608" cy="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652FE73-5F5E-7C96-7C0C-C56EB06F3E8A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709717" y="25513"/>
            <a:ext cx="1173602" cy="1492066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45" userDrawn="1">
          <p15:clr>
            <a:srgbClr val="F26B43"/>
          </p15:clr>
        </p15:guide>
        <p15:guide id="2" pos="76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hyperlink" Target="B&#205;%20M&#7852;T%20KHO%20B&#193;U%20C&#7892;.ppt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S&#416;%20&#272;&#7890;%20T&#431;%20DUY%20HYDROCARBON.%201.pp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AI%20L&#192;%20TRI&#7878;U%20PH&#218;%202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40.sv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10" Type="http://schemas.microsoft.com/office/2007/relationships/hdphoto" Target="../media/hdphoto2.wdp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"/>
          <p:cNvSpPr/>
          <p:nvPr/>
        </p:nvSpPr>
        <p:spPr>
          <a:xfrm>
            <a:off x="1296170" y="6020054"/>
            <a:ext cx="22393796" cy="7277478"/>
          </a:xfrm>
          <a:prstGeom prst="roundRect">
            <a:avLst>
              <a:gd name="adj" fmla="val 4570"/>
            </a:avLst>
          </a:prstGeom>
          <a:noFill/>
          <a:ln w="25400" cap="flat" cmpd="sng">
            <a:solidFill>
              <a:srgbClr val="135F8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"/>
          <p:cNvSpPr txBox="1"/>
          <p:nvPr/>
        </p:nvSpPr>
        <p:spPr>
          <a:xfrm>
            <a:off x="-6660" y="2247050"/>
            <a:ext cx="24398907" cy="786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spAutoFit/>
          </a:bodyPr>
          <a:lstStyle/>
          <a:p>
            <a:pPr marL="0" marR="0" lvl="0" indent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/>
                <a:ea typeface="Tahoma"/>
                <a:cs typeface="Tahoma"/>
                <a:sym typeface="Tahoma"/>
              </a:rPr>
              <a:t> 4: HYDROCARBON</a:t>
            </a:r>
            <a:endParaRPr dirty="0"/>
          </a:p>
        </p:txBody>
      </p:sp>
      <p:grpSp>
        <p:nvGrpSpPr>
          <p:cNvPr id="173" name="Google Shape;173;p1"/>
          <p:cNvGrpSpPr/>
          <p:nvPr/>
        </p:nvGrpSpPr>
        <p:grpSpPr>
          <a:xfrm>
            <a:off x="2520644" y="3174528"/>
            <a:ext cx="19421511" cy="3026973"/>
            <a:chOff x="2360311" y="2275299"/>
            <a:chExt cx="19422775" cy="3027170"/>
          </a:xfrm>
        </p:grpSpPr>
        <p:sp>
          <p:nvSpPr>
            <p:cNvPr id="174" name="Google Shape;174;p1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00" tIns="45700" rIns="91400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1"/>
            <p:cNvSpPr txBox="1"/>
            <p:nvPr/>
          </p:nvSpPr>
          <p:spPr>
            <a:xfrm>
              <a:off x="2360311" y="2275299"/>
              <a:ext cx="18976301" cy="14013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00" tIns="45700" rIns="91400" bIns="45700" anchor="t" anchorCtr="0">
              <a:spAutoFit/>
            </a:bodyPr>
            <a:lstStyle/>
            <a:p>
              <a:pPr marL="0" marR="0" lvl="0" indent="0" algn="ctr" rtl="0">
                <a:lnSpc>
                  <a:spcPct val="90909"/>
                </a:lnSpc>
                <a:spcBef>
                  <a:spcPts val="3000"/>
                </a:spcBef>
                <a:spcAft>
                  <a:spcPts val="0"/>
                </a:spcAft>
                <a:buNone/>
              </a:pP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ÔN TẬP CH</a:t>
              </a:r>
              <a:r>
                <a:rPr lang="vi-VN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Ư</a:t>
              </a:r>
              <a:r>
                <a:rPr lang="en-US" sz="66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Questrial"/>
                </a:rPr>
                <a:t>ƠNG 4</a:t>
              </a:r>
              <a:endParaRPr sz="66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Questrial"/>
              </a:endParaRPr>
            </a:p>
          </p:txBody>
        </p:sp>
      </p:grpSp>
      <p:grpSp>
        <p:nvGrpSpPr>
          <p:cNvPr id="185" name="Google Shape;185;p1"/>
          <p:cNvGrpSpPr/>
          <p:nvPr/>
        </p:nvGrpSpPr>
        <p:grpSpPr>
          <a:xfrm>
            <a:off x="1116660" y="7257191"/>
            <a:ext cx="20008033" cy="922567"/>
            <a:chOff x="7459670" y="7086599"/>
            <a:chExt cx="20011654" cy="922734"/>
          </a:xfrm>
        </p:grpSpPr>
        <p:sp>
          <p:nvSpPr>
            <p:cNvPr id="186" name="Google Shape;186;p1">
              <a:hlinkClick r:id="" action="ppaction://noaction"/>
            </p:cNvPr>
            <p:cNvSpPr/>
            <p:nvPr/>
          </p:nvSpPr>
          <p:spPr>
            <a:xfrm>
              <a:off x="9092456" y="7178187"/>
              <a:ext cx="18378868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Hoạt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động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khởi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động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: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trò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</a:t>
              </a: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ơ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i: “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Bí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mật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kho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báu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cổ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”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87" name="Google Shape;187;p1"/>
            <p:cNvGrpSpPr/>
            <p:nvPr/>
          </p:nvGrpSpPr>
          <p:grpSpPr>
            <a:xfrm>
              <a:off x="7459670" y="7086599"/>
              <a:ext cx="1392614" cy="872846"/>
              <a:chOff x="7459670" y="7543799"/>
              <a:chExt cx="1381117" cy="872846"/>
            </a:xfrm>
          </p:grpSpPr>
          <p:sp>
            <p:nvSpPr>
              <p:cNvPr id="188" name="Google Shape;188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9" name="Google Shape;189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0" name="Google Shape;190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" name="Google Shape;191;p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</a:t>
                  </a:r>
                  <a:endParaRPr/>
                </a:p>
              </p:txBody>
            </p:sp>
          </p:grpSp>
        </p:grpSp>
      </p:grpSp>
      <p:grpSp>
        <p:nvGrpSpPr>
          <p:cNvPr id="192" name="Google Shape;192;p1"/>
          <p:cNvGrpSpPr/>
          <p:nvPr/>
        </p:nvGrpSpPr>
        <p:grpSpPr>
          <a:xfrm>
            <a:off x="1116660" y="8448144"/>
            <a:ext cx="16813248" cy="945156"/>
            <a:chOff x="7459670" y="8524495"/>
            <a:chExt cx="16816291" cy="945327"/>
          </a:xfrm>
        </p:grpSpPr>
        <p:sp>
          <p:nvSpPr>
            <p:cNvPr id="193" name="Google Shape;193;p1"/>
            <p:cNvSpPr/>
            <p:nvPr/>
          </p:nvSpPr>
          <p:spPr>
            <a:xfrm>
              <a:off x="9092456" y="8638675"/>
              <a:ext cx="15183505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Clr>
                  <a:srgbClr val="135F82"/>
                </a:buClr>
                <a:buSzPts val="4800"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Khái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quát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lại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nội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dung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chính</a:t>
              </a:r>
              <a:endParaRPr lang="en-US"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194" name="Google Shape;194;p1"/>
            <p:cNvGrpSpPr/>
            <p:nvPr/>
          </p:nvGrpSpPr>
          <p:grpSpPr>
            <a:xfrm>
              <a:off x="7459670" y="8524495"/>
              <a:ext cx="1392614" cy="872846"/>
              <a:chOff x="7459670" y="7543799"/>
              <a:chExt cx="1381117" cy="872846"/>
            </a:xfrm>
          </p:grpSpPr>
          <p:sp>
            <p:nvSpPr>
              <p:cNvPr id="195" name="Google Shape;195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96" name="Google Shape;196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197" name="Google Shape;197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" name="Google Shape;198;p1"/>
                <p:cNvSpPr txBox="1"/>
                <p:nvPr/>
              </p:nvSpPr>
              <p:spPr>
                <a:xfrm>
                  <a:off x="7874579" y="7688759"/>
                  <a:ext cx="675970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</a:t>
                  </a:r>
                  <a:endParaRPr/>
                </a:p>
              </p:txBody>
            </p:sp>
          </p:grpSp>
        </p:grpSp>
      </p:grpSp>
      <p:grpSp>
        <p:nvGrpSpPr>
          <p:cNvPr id="199" name="Google Shape;199;p1"/>
          <p:cNvGrpSpPr/>
          <p:nvPr/>
        </p:nvGrpSpPr>
        <p:grpSpPr>
          <a:xfrm>
            <a:off x="1116660" y="9696892"/>
            <a:ext cx="22573303" cy="957490"/>
            <a:chOff x="7459670" y="9982199"/>
            <a:chExt cx="22577385" cy="957663"/>
          </a:xfrm>
        </p:grpSpPr>
        <p:sp>
          <p:nvSpPr>
            <p:cNvPr id="200" name="Google Shape;200;p1"/>
            <p:cNvSpPr/>
            <p:nvPr/>
          </p:nvSpPr>
          <p:spPr>
            <a:xfrm>
              <a:off x="9092455" y="10108716"/>
              <a:ext cx="20944601" cy="8311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Một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số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tập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trắc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nghiệm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(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trò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ch</a:t>
              </a:r>
              <a:r>
                <a:rPr lang="vi-VN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ơ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“Ai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là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triệu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 </a:t>
              </a:r>
              <a:r>
                <a:rPr lang="en-US" sz="4800" b="1" dirty="0" err="1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phú</a:t>
              </a: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”)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01" name="Google Shape;201;p1"/>
            <p:cNvGrpSpPr/>
            <p:nvPr/>
          </p:nvGrpSpPr>
          <p:grpSpPr>
            <a:xfrm>
              <a:off x="7459670" y="9982199"/>
              <a:ext cx="1392614" cy="872846"/>
              <a:chOff x="7459670" y="7543799"/>
              <a:chExt cx="1381117" cy="872846"/>
            </a:xfrm>
          </p:grpSpPr>
          <p:sp>
            <p:nvSpPr>
              <p:cNvPr id="202" name="Google Shape;202;p1"/>
              <p:cNvSpPr/>
              <p:nvPr/>
            </p:nvSpPr>
            <p:spPr>
              <a:xfrm rot="-5400000">
                <a:off x="7469936" y="7533533"/>
                <a:ext cx="143688" cy="164221"/>
              </a:xfrm>
              <a:custGeom>
                <a:avLst/>
                <a:gdLst/>
                <a:ahLst/>
                <a:cxnLst/>
                <a:rect l="l" t="t" r="r" b="b"/>
                <a:pathLst>
                  <a:path w="296088" h="164221" extrusionOk="0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38702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3" name="Google Shape;203;p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204" name="Google Shape;204;p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>
                    <a:gd name="adj1" fmla="val 16667"/>
                    <a:gd name="adj2" fmla="val 0"/>
                  </a:avLst>
                </a:prstGeom>
                <a:solidFill>
                  <a:srgbClr val="135F82"/>
                </a:solidFill>
                <a:ln w="25400" cap="flat" cmpd="sng">
                  <a:solidFill>
                    <a:srgbClr val="BFBFB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32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" name="Google Shape;205;p1"/>
                <p:cNvSpPr txBox="1"/>
                <p:nvPr/>
              </p:nvSpPr>
              <p:spPr>
                <a:xfrm>
                  <a:off x="7751373" y="7688759"/>
                  <a:ext cx="922384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sz="4000" b="1">
                      <a:solidFill>
                        <a:srgbClr val="FFFFFF"/>
                      </a:solidFill>
                      <a:latin typeface="Tahoma"/>
                      <a:ea typeface="Tahoma"/>
                      <a:cs typeface="Tahoma"/>
                      <a:sym typeface="Tahoma"/>
                    </a:rPr>
                    <a:t>III</a:t>
                  </a:r>
                  <a:endParaRPr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l="40297" t="44231" r="46039" b="5871"/>
          <a:stretch/>
        </p:blipFill>
        <p:spPr>
          <a:xfrm>
            <a:off x="378773" y="7000512"/>
            <a:ext cx="3143298" cy="742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135" y="3873206"/>
            <a:ext cx="3473936" cy="2648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377136" y="8502087"/>
            <a:ext cx="5572799" cy="4786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922878" y="11196968"/>
            <a:ext cx="4111816" cy="2608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flipH="1">
            <a:off x="20978786" y="3003025"/>
            <a:ext cx="3888882" cy="438923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4507698" y="4973917"/>
            <a:ext cx="13156751" cy="510968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sz="2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94429"/>
                </a:solidFill>
                <a:latin typeface="Calibri"/>
              </a:rPr>
              <a:t>BÍ MẬT </a:t>
            </a:r>
            <a:br>
              <a:rPr sz="2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94429"/>
                </a:solidFill>
                <a:latin typeface="Calibri"/>
              </a:rPr>
            </a:br>
            <a:r>
              <a:rPr sz="2800" b="1" dirty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94429"/>
                </a:solidFill>
                <a:latin typeface="Calibri"/>
              </a:rPr>
              <a:t>KHO BÁU CỔ</a:t>
            </a: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754914" y="12617186"/>
            <a:ext cx="1219341" cy="12193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Arrow: Right 1">
            <a:hlinkClick r:id="rId9" action="ppaction://hlinkpres?slideindex=1&amp;slidetitle="/>
            <a:extLst>
              <a:ext uri="{FF2B5EF4-FFF2-40B4-BE49-F238E27FC236}">
                <a16:creationId xmlns:a16="http://schemas.microsoft.com/office/drawing/2014/main" id="{FE59675E-68A3-4A29-85B4-8EF9772A0250}"/>
              </a:ext>
            </a:extLst>
          </p:cNvPr>
          <p:cNvSpPr/>
          <p:nvPr/>
        </p:nvSpPr>
        <p:spPr>
          <a:xfrm>
            <a:off x="9124950" y="11272039"/>
            <a:ext cx="4838700" cy="19767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LIÊN KẾT SANG TRÒ CH</a:t>
            </a:r>
            <a:r>
              <a:rPr lang="vi-VN" dirty="0"/>
              <a:t>Ơ</a:t>
            </a:r>
            <a:r>
              <a:rPr lang="en-US" dirty="0"/>
              <a:t>I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8D0549A6-4F28-4212-A710-34821353B88F}"/>
              </a:ext>
            </a:extLst>
          </p:cNvPr>
          <p:cNvGrpSpPr/>
          <p:nvPr/>
        </p:nvGrpSpPr>
        <p:grpSpPr>
          <a:xfrm>
            <a:off x="454216" y="1783548"/>
            <a:ext cx="23477155" cy="1850443"/>
            <a:chOff x="17130249" y="2574072"/>
            <a:chExt cx="22808383" cy="1850443"/>
          </a:xfrm>
        </p:grpSpPr>
        <p:sp>
          <p:nvSpPr>
            <p:cNvPr id="11" name="Right Triangle 109">
              <a:extLst>
                <a:ext uri="{FF2B5EF4-FFF2-40B4-BE49-F238E27FC236}">
                  <a16:creationId xmlns:a16="http://schemas.microsoft.com/office/drawing/2014/main" id="{DC4374FD-BCB4-46AE-9BD9-0D7F73169E5A}"/>
                </a:ext>
              </a:extLst>
            </p:cNvPr>
            <p:cNvSpPr/>
            <p:nvPr/>
          </p:nvSpPr>
          <p:spPr>
            <a:xfrm flipH="1" flipV="1">
              <a:off x="17200151" y="3370066"/>
              <a:ext cx="139773" cy="151828"/>
            </a:xfrm>
            <a:prstGeom prst="rtTriangle">
              <a:avLst/>
            </a:prstGeom>
            <a:solidFill>
              <a:srgbClr val="EEECE1">
                <a:lumMod val="2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ounded Rectangle 110">
              <a:extLst>
                <a:ext uri="{FF2B5EF4-FFF2-40B4-BE49-F238E27FC236}">
                  <a16:creationId xmlns:a16="http://schemas.microsoft.com/office/drawing/2014/main" id="{58BCE139-A11C-4B41-887A-05A06C1E424D}"/>
                </a:ext>
              </a:extLst>
            </p:cNvPr>
            <p:cNvSpPr/>
            <p:nvPr/>
          </p:nvSpPr>
          <p:spPr>
            <a:xfrm>
              <a:off x="17315592" y="2802672"/>
              <a:ext cx="22623040" cy="1621843"/>
            </a:xfrm>
            <a:prstGeom prst="roundRect">
              <a:avLst>
                <a:gd name="adj" fmla="val 2832"/>
              </a:avLst>
            </a:prstGeom>
            <a:solidFill>
              <a:srgbClr val="EEECE1"/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TRÒ CH</a:t>
              </a:r>
              <a:r>
                <a:rPr kumimoji="0" lang="vi-VN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Ơ</a:t>
              </a:r>
              <a:r>
                <a: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I “BÍ MẬT KHO BÁU CỔ”</a:t>
              </a: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ED7B1AE4-F361-4591-B76C-6BD13F43D3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8508353" y="1288892"/>
              <a:ext cx="769442" cy="3369899"/>
            </a:xfrm>
            <a:prstGeom prst="round2SameRect">
              <a:avLst>
                <a:gd name="adj1" fmla="val 10725"/>
                <a:gd name="adj2" fmla="val 0"/>
              </a:avLst>
            </a:prstGeom>
            <a:solidFill>
              <a:srgbClr val="EEECE1">
                <a:lumMod val="50000"/>
              </a:srgbClr>
            </a:solidFill>
            <a:ln w="28575">
              <a:solidFill>
                <a:srgbClr val="EEECE1">
                  <a:lumMod val="50000"/>
                </a:srgb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TextBox 112">
              <a:extLst>
                <a:ext uri="{FF2B5EF4-FFF2-40B4-BE49-F238E27FC236}">
                  <a16:creationId xmlns:a16="http://schemas.microsoft.com/office/drawing/2014/main" id="{21E83B1F-59E1-460E-960C-FBDBB7A7FAAA}"/>
                </a:ext>
              </a:extLst>
            </p:cNvPr>
            <p:cNvSpPr txBox="1"/>
            <p:nvPr/>
          </p:nvSpPr>
          <p:spPr>
            <a:xfrm>
              <a:off x="17130249" y="2574072"/>
              <a:ext cx="364555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2177278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KHỞI </a:t>
              </a:r>
              <a:r>
                <a:rPr lang="en-US" sz="4400" b="1" kern="1200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ĐỘNG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455583" y="15633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822715" cy="753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</a:t>
              </a:r>
              <a:endParaRPr sz="4300" b="1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TÓM TẮT KIẾN THỨC CƠ BẢN HYDROCARBON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Arrow: Right 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D6999592-7A2C-48D9-9C51-CD8986C3F759}"/>
              </a:ext>
            </a:extLst>
          </p:cNvPr>
          <p:cNvSpPr/>
          <p:nvPr/>
        </p:nvSpPr>
        <p:spPr>
          <a:xfrm>
            <a:off x="5486400" y="5249069"/>
            <a:ext cx="9163050" cy="3219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/>
              <a:t>S</a:t>
            </a:r>
            <a:r>
              <a:rPr lang="vi-VN" sz="7200" dirty="0"/>
              <a:t>ơ</a:t>
            </a:r>
            <a:r>
              <a:rPr lang="en-US" sz="7200" dirty="0"/>
              <a:t> </a:t>
            </a:r>
            <a:r>
              <a:rPr lang="en-US" sz="7200" dirty="0" err="1"/>
              <a:t>đồ</a:t>
            </a:r>
            <a:r>
              <a:rPr lang="en-US" sz="7200" dirty="0"/>
              <a:t> t</a:t>
            </a:r>
            <a:r>
              <a:rPr lang="vi-VN" sz="7200" dirty="0"/>
              <a:t>ư</a:t>
            </a:r>
            <a:r>
              <a:rPr lang="en-US" sz="7200" dirty="0"/>
              <a:t> </a:t>
            </a:r>
            <a:r>
              <a:rPr lang="en-US" sz="7200" dirty="0" err="1"/>
              <a:t>duy</a:t>
            </a:r>
            <a:endParaRPr lang="en-US" sz="7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33" name="Picture 29" descr="Cover">
            <a:extLst>
              <a:ext uri="{FF2B5EF4-FFF2-40B4-BE49-F238E27FC236}">
                <a16:creationId xmlns:a16="http://schemas.microsoft.com/office/drawing/2014/main" id="{E8DC4E98-619A-4AD1-9DF0-84E6123D3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469" y="8163872"/>
            <a:ext cx="1965553" cy="116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2" name="Picture 28" descr="Cover">
            <a:extLst>
              <a:ext uri="{FF2B5EF4-FFF2-40B4-BE49-F238E27FC236}">
                <a16:creationId xmlns:a16="http://schemas.microsoft.com/office/drawing/2014/main" id="{D5BAAAF6-5139-4072-9233-09D29D279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838" y="7424010"/>
            <a:ext cx="2606978" cy="122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1" name="Picture 27" descr="Cover">
            <a:extLst>
              <a:ext uri="{FF2B5EF4-FFF2-40B4-BE49-F238E27FC236}">
                <a16:creationId xmlns:a16="http://schemas.microsoft.com/office/drawing/2014/main" id="{FA813369-ED05-4625-978B-4C9E56DD9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459" y="6430121"/>
            <a:ext cx="3003898" cy="118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Picture 26" descr="Cover">
            <a:extLst>
              <a:ext uri="{FF2B5EF4-FFF2-40B4-BE49-F238E27FC236}">
                <a16:creationId xmlns:a16="http://schemas.microsoft.com/office/drawing/2014/main" id="{8E0BDAA6-E052-4BFD-BC00-D382A24B1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0861" y="7163630"/>
            <a:ext cx="1914746" cy="11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9" name="Picture 25" descr="Cover">
            <a:extLst>
              <a:ext uri="{FF2B5EF4-FFF2-40B4-BE49-F238E27FC236}">
                <a16:creationId xmlns:a16="http://schemas.microsoft.com/office/drawing/2014/main" id="{D8C1B87B-5E07-42D8-85B8-6F87A865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529" y="7795530"/>
            <a:ext cx="2016357" cy="89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>
            <a:extLst>
              <a:ext uri="{FF2B5EF4-FFF2-40B4-BE49-F238E27FC236}">
                <a16:creationId xmlns:a16="http://schemas.microsoft.com/office/drawing/2014/main" id="{CE60B542-7136-46BE-A3B9-FF4A1540D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56" y="6487278"/>
            <a:ext cx="2727642" cy="207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>
            <a:extLst>
              <a:ext uri="{FF2B5EF4-FFF2-40B4-BE49-F238E27FC236}">
                <a16:creationId xmlns:a16="http://schemas.microsoft.com/office/drawing/2014/main" id="{A107C083-7B68-441E-B6A3-E51EF1C50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853" y="4413762"/>
            <a:ext cx="2721289" cy="125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>
            <a:extLst>
              <a:ext uri="{FF2B5EF4-FFF2-40B4-BE49-F238E27FC236}">
                <a16:creationId xmlns:a16="http://schemas.microsoft.com/office/drawing/2014/main" id="{8B76E4FF-4453-429B-A654-C508F31F8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3853" y="4210537"/>
            <a:ext cx="2352946" cy="7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>
            <a:extLst>
              <a:ext uri="{FF2B5EF4-FFF2-40B4-BE49-F238E27FC236}">
                <a16:creationId xmlns:a16="http://schemas.microsoft.com/office/drawing/2014/main" id="{79C9F9E4-DC2A-49C0-99B4-FAFCAA4E7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0923" y="3839021"/>
            <a:ext cx="1705171" cy="8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>
            <a:extLst>
              <a:ext uri="{FF2B5EF4-FFF2-40B4-BE49-F238E27FC236}">
                <a16:creationId xmlns:a16="http://schemas.microsoft.com/office/drawing/2014/main" id="{5393A6E0-4892-4D27-B384-3137B0297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1207" y="3346839"/>
            <a:ext cx="3207121" cy="733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>
            <a:extLst>
              <a:ext uri="{FF2B5EF4-FFF2-40B4-BE49-F238E27FC236}">
                <a16:creationId xmlns:a16="http://schemas.microsoft.com/office/drawing/2014/main" id="{E2086CE6-AF08-4058-A3F8-CA3E457A2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6174" y="3556413"/>
            <a:ext cx="2737167" cy="105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>
            <a:extLst>
              <a:ext uri="{FF2B5EF4-FFF2-40B4-BE49-F238E27FC236}">
                <a16:creationId xmlns:a16="http://schemas.microsoft.com/office/drawing/2014/main" id="{A1B8143B-B228-405E-B58D-E4CB1A212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1001" y="4086699"/>
            <a:ext cx="2105270" cy="885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>
            <a:extLst>
              <a:ext uri="{FF2B5EF4-FFF2-40B4-BE49-F238E27FC236}">
                <a16:creationId xmlns:a16="http://schemas.microsoft.com/office/drawing/2014/main" id="{2C56E776-1A8F-4D3E-8964-6C2FA3C2D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026" y="4435991"/>
            <a:ext cx="2352948" cy="159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>
            <a:extLst>
              <a:ext uri="{FF2B5EF4-FFF2-40B4-BE49-F238E27FC236}">
                <a16:creationId xmlns:a16="http://schemas.microsoft.com/office/drawing/2014/main" id="{606D763B-EBA0-448F-95E0-8B1550728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656" y="5725190"/>
            <a:ext cx="2105270" cy="117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>
            <a:extLst>
              <a:ext uri="{FF2B5EF4-FFF2-40B4-BE49-F238E27FC236}">
                <a16:creationId xmlns:a16="http://schemas.microsoft.com/office/drawing/2014/main" id="{F479FAD7-C791-48D2-B5D2-C1EA9F00C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736" y="8173397"/>
            <a:ext cx="3353188" cy="219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>
            <a:extLst>
              <a:ext uri="{FF2B5EF4-FFF2-40B4-BE49-F238E27FC236}">
                <a16:creationId xmlns:a16="http://schemas.microsoft.com/office/drawing/2014/main" id="{B4AEBC89-6BEF-4E6C-834E-19871861E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150" y="8100365"/>
            <a:ext cx="3019773" cy="123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>
            <a:extLst>
              <a:ext uri="{FF2B5EF4-FFF2-40B4-BE49-F238E27FC236}">
                <a16:creationId xmlns:a16="http://schemas.microsoft.com/office/drawing/2014/main" id="{E0E96324-F9F2-4BBF-970B-7FF2EA8DF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734" y="7519271"/>
            <a:ext cx="3308733" cy="119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>
            <a:extLst>
              <a:ext uri="{FF2B5EF4-FFF2-40B4-BE49-F238E27FC236}">
                <a16:creationId xmlns:a16="http://schemas.microsoft.com/office/drawing/2014/main" id="{B88A4F3E-407C-450E-9DC7-24B31859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280" y="7881262"/>
            <a:ext cx="1559104" cy="77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>
            <a:extLst>
              <a:ext uri="{FF2B5EF4-FFF2-40B4-BE49-F238E27FC236}">
                <a16:creationId xmlns:a16="http://schemas.microsoft.com/office/drawing/2014/main" id="{A1891994-119D-4E74-B583-8DB90D920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914" y="7687567"/>
            <a:ext cx="1908397" cy="94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>
            <a:extLst>
              <a:ext uri="{FF2B5EF4-FFF2-40B4-BE49-F238E27FC236}">
                <a16:creationId xmlns:a16="http://schemas.microsoft.com/office/drawing/2014/main" id="{5377FDB2-5063-49E5-B389-FFF0B2440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76" y="6480927"/>
            <a:ext cx="1749626" cy="172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>
            <a:extLst>
              <a:ext uri="{FF2B5EF4-FFF2-40B4-BE49-F238E27FC236}">
                <a16:creationId xmlns:a16="http://schemas.microsoft.com/office/drawing/2014/main" id="{00495572-0370-4529-A8AC-115948DAC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628" y="4413761"/>
            <a:ext cx="2454558" cy="790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>
            <a:extLst>
              <a:ext uri="{FF2B5EF4-FFF2-40B4-BE49-F238E27FC236}">
                <a16:creationId xmlns:a16="http://schemas.microsoft.com/office/drawing/2014/main" id="{EB6AD0C5-6270-413A-8D4D-CBDCA356E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146" y="4578880"/>
            <a:ext cx="2930865" cy="1235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>
            <a:extLst>
              <a:ext uri="{FF2B5EF4-FFF2-40B4-BE49-F238E27FC236}">
                <a16:creationId xmlns:a16="http://schemas.microsoft.com/office/drawing/2014/main" id="{7D93BB3B-3E15-4CFB-B83C-A9EA21D5B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15" y="3832671"/>
            <a:ext cx="2597451" cy="99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>
            <a:extLst>
              <a:ext uri="{FF2B5EF4-FFF2-40B4-BE49-F238E27FC236}">
                <a16:creationId xmlns:a16="http://schemas.microsoft.com/office/drawing/2014/main" id="{DFFAAF60-AB35-44E2-B04B-D8F01E8AE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41" y="4318500"/>
            <a:ext cx="2016357" cy="8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>
            <a:extLst>
              <a:ext uri="{FF2B5EF4-FFF2-40B4-BE49-F238E27FC236}">
                <a16:creationId xmlns:a16="http://schemas.microsoft.com/office/drawing/2014/main" id="{B9466386-E3C6-4460-981D-C99F42D2E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519" y="4550304"/>
            <a:ext cx="2918164" cy="23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DDFC94A3-E95C-4B57-98BA-D8DD1988F9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6172" y="5845854"/>
            <a:ext cx="2997547" cy="147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oogle Shape;243;p3"/>
          <p:cNvGrpSpPr/>
          <p:nvPr/>
        </p:nvGrpSpPr>
        <p:grpSpPr>
          <a:xfrm>
            <a:off x="-188883" y="2172901"/>
            <a:ext cx="19658319" cy="830997"/>
            <a:chOff x="-288924" y="1892299"/>
            <a:chExt cx="19659598" cy="830899"/>
          </a:xfrm>
        </p:grpSpPr>
        <p:sp>
          <p:nvSpPr>
            <p:cNvPr id="244" name="Google Shape;244;p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 txBox="1"/>
            <p:nvPr/>
          </p:nvSpPr>
          <p:spPr>
            <a:xfrm>
              <a:off x="1179622" y="1913523"/>
              <a:ext cx="907939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246" name="Google Shape;246;p3"/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 TẬP TRẮC NGHIỆM.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" name="Arrow: Right 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D6999592-7A2C-48D9-9C51-CD8986C3F759}"/>
              </a:ext>
            </a:extLst>
          </p:cNvPr>
          <p:cNvSpPr/>
          <p:nvPr/>
        </p:nvSpPr>
        <p:spPr>
          <a:xfrm>
            <a:off x="4533900" y="5295900"/>
            <a:ext cx="13963650" cy="4201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/>
              <a:t>Trò</a:t>
            </a:r>
            <a:r>
              <a:rPr lang="en-US" sz="7200" dirty="0"/>
              <a:t> </a:t>
            </a:r>
            <a:r>
              <a:rPr lang="en-US" sz="7200" dirty="0" err="1"/>
              <a:t>chơi</a:t>
            </a:r>
            <a:r>
              <a:rPr lang="en-US" sz="7200" dirty="0"/>
              <a:t>: “AI LÀ TRIỆU PHÚ”</a:t>
            </a:r>
          </a:p>
        </p:txBody>
      </p:sp>
    </p:spTree>
    <p:extLst>
      <p:ext uri="{BB962C8B-B14F-4D97-AF65-F5344CB8AC3E}">
        <p14:creationId xmlns:p14="http://schemas.microsoft.com/office/powerpoint/2010/main" val="6001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243;p3">
            <a:extLst>
              <a:ext uri="{FF2B5EF4-FFF2-40B4-BE49-F238E27FC236}">
                <a16:creationId xmlns:a16="http://schemas.microsoft.com/office/drawing/2014/main" id="{1D5CFA57-5FD7-41B3-8F95-2FE839148E30}"/>
              </a:ext>
            </a:extLst>
          </p:cNvPr>
          <p:cNvGrpSpPr/>
          <p:nvPr/>
        </p:nvGrpSpPr>
        <p:grpSpPr>
          <a:xfrm>
            <a:off x="-188883" y="2172901"/>
            <a:ext cx="19658319" cy="830997"/>
            <a:chOff x="-288924" y="1892299"/>
            <a:chExt cx="19659598" cy="830899"/>
          </a:xfrm>
        </p:grpSpPr>
        <p:sp>
          <p:nvSpPr>
            <p:cNvPr id="74" name="Google Shape;244;p3">
              <a:extLst>
                <a:ext uri="{FF2B5EF4-FFF2-40B4-BE49-F238E27FC236}">
                  <a16:creationId xmlns:a16="http://schemas.microsoft.com/office/drawing/2014/main" id="{6437F715-485D-45AE-8E6D-992B6CFF1331}"/>
                </a:ext>
              </a:extLst>
            </p:cNvPr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>
                <a:gd name="adj" fmla="val 16667"/>
              </a:avLst>
            </a:prstGeom>
            <a:solidFill>
              <a:srgbClr val="145F82"/>
            </a:solidFill>
            <a:ln w="2540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45;p3">
              <a:extLst>
                <a:ext uri="{FF2B5EF4-FFF2-40B4-BE49-F238E27FC236}">
                  <a16:creationId xmlns:a16="http://schemas.microsoft.com/office/drawing/2014/main" id="{979E0660-2A71-4D4E-91E5-B41A119657E5}"/>
                </a:ext>
              </a:extLst>
            </p:cNvPr>
            <p:cNvSpPr txBox="1"/>
            <p:nvPr/>
          </p:nvSpPr>
          <p:spPr>
            <a:xfrm>
              <a:off x="553157" y="1913523"/>
              <a:ext cx="1534404" cy="7539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 b="1" dirty="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III.</a:t>
              </a:r>
              <a:endParaRPr sz="43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" name="Google Shape;246;p3">
              <a:extLst>
                <a:ext uri="{FF2B5EF4-FFF2-40B4-BE49-F238E27FC236}">
                  <a16:creationId xmlns:a16="http://schemas.microsoft.com/office/drawing/2014/main" id="{C13EF141-2851-4A73-9DEC-AB50213C51D3}"/>
                </a:ext>
              </a:extLst>
            </p:cNvPr>
            <p:cNvSpPr txBox="1"/>
            <p:nvPr/>
          </p:nvSpPr>
          <p:spPr>
            <a:xfrm>
              <a:off x="2087561" y="1892299"/>
              <a:ext cx="17283113" cy="830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35F82"/>
                </a:buClr>
                <a:buSzPts val="4800"/>
                <a:buFont typeface="Tahoma"/>
                <a:buNone/>
              </a:pPr>
              <a:r>
                <a:rPr lang="en-US" sz="4800" b="1" dirty="0">
                  <a:solidFill>
                    <a:srgbClr val="135F82"/>
                  </a:solidFill>
                  <a:latin typeface="Tahoma"/>
                  <a:ea typeface="Tahoma"/>
                  <a:cs typeface="Tahoma"/>
                  <a:sym typeface="Tahoma"/>
                </a:rPr>
                <a:t>BÀI TẬP TỰ LUẬN.</a:t>
              </a:r>
              <a:endParaRPr sz="4800" b="1" dirty="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0439FF8-AAA3-46E4-AE66-B52F82E174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472244" y="685799"/>
            <a:ext cx="712251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8422B6-9CFB-47E9-B89E-EB9CCDB6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447" y="5982494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Hướng Dẫn Giải Bài Tập Chuỗi Phản Ứng Hóa Hữu Cơ 11 Có Đáp Án">
            <a:extLst>
              <a:ext uri="{FF2B5EF4-FFF2-40B4-BE49-F238E27FC236}">
                <a16:creationId xmlns:a16="http://schemas.microsoft.com/office/drawing/2014/main" id="{1537B210-D8BA-4980-A79D-82B89549DB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163" y="3200401"/>
            <a:ext cx="16114837" cy="105171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>
            <a:extLst>
              <a:ext uri="{FF2B5EF4-FFF2-40B4-BE49-F238E27FC236}">
                <a16:creationId xmlns:a16="http://schemas.microsoft.com/office/drawing/2014/main" id="{A36AF45F-657B-520C-AC9F-3CD00FA49572}"/>
              </a:ext>
            </a:extLst>
          </p:cNvPr>
          <p:cNvGrpSpPr/>
          <p:nvPr/>
        </p:nvGrpSpPr>
        <p:grpSpPr>
          <a:xfrm>
            <a:off x="429793" y="2154736"/>
            <a:ext cx="6962321" cy="960549"/>
            <a:chOff x="13477876" y="4114800"/>
            <a:chExt cx="6962774" cy="960438"/>
          </a:xfrm>
        </p:grpSpPr>
        <p:sp>
          <p:nvSpPr>
            <p:cNvPr id="3" name="Freeform 71">
              <a:extLst>
                <a:ext uri="{FF2B5EF4-FFF2-40B4-BE49-F238E27FC236}">
                  <a16:creationId xmlns:a16="http://schemas.microsoft.com/office/drawing/2014/main" id="{4F48B44A-F72F-C723-F5CD-489A93AB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" name="Oval 72">
              <a:extLst>
                <a:ext uri="{FF2B5EF4-FFF2-40B4-BE49-F238E27FC236}">
                  <a16:creationId xmlns:a16="http://schemas.microsoft.com/office/drawing/2014/main" id="{C8D962B4-847E-C9E8-B800-DC679A254D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" name="Freeform 73">
              <a:extLst>
                <a:ext uri="{FF2B5EF4-FFF2-40B4-BE49-F238E27FC236}">
                  <a16:creationId xmlns:a16="http://schemas.microsoft.com/office/drawing/2014/main" id="{9E86D8CD-41EB-41EB-B2D2-2B52994A2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6" name="Freeform 74">
              <a:extLst>
                <a:ext uri="{FF2B5EF4-FFF2-40B4-BE49-F238E27FC236}">
                  <a16:creationId xmlns:a16="http://schemas.microsoft.com/office/drawing/2014/main" id="{3B852398-B731-6997-A341-BF62977BA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7" name="Freeform 75">
              <a:extLst>
                <a:ext uri="{FF2B5EF4-FFF2-40B4-BE49-F238E27FC236}">
                  <a16:creationId xmlns:a16="http://schemas.microsoft.com/office/drawing/2014/main" id="{608F6234-1C85-0F35-95A2-5D51E004F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8" name="Freeform 76">
              <a:extLst>
                <a:ext uri="{FF2B5EF4-FFF2-40B4-BE49-F238E27FC236}">
                  <a16:creationId xmlns:a16="http://schemas.microsoft.com/office/drawing/2014/main" id="{3DFA2D1F-500F-2BFD-5F96-C207C32EC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9" name="Freeform 77">
              <a:extLst>
                <a:ext uri="{FF2B5EF4-FFF2-40B4-BE49-F238E27FC236}">
                  <a16:creationId xmlns:a16="http://schemas.microsoft.com/office/drawing/2014/main" id="{759496E5-C025-3D65-B138-924B3CDF5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0" name="Freeform 78">
              <a:extLst>
                <a:ext uri="{FF2B5EF4-FFF2-40B4-BE49-F238E27FC236}">
                  <a16:creationId xmlns:a16="http://schemas.microsoft.com/office/drawing/2014/main" id="{876924D3-27A0-5248-3743-D97B6AEF8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1" name="Freeform 79">
              <a:extLst>
                <a:ext uri="{FF2B5EF4-FFF2-40B4-BE49-F238E27FC236}">
                  <a16:creationId xmlns:a16="http://schemas.microsoft.com/office/drawing/2014/main" id="{EFC5AF66-EAFF-D6BB-04C6-239BB51AFE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2" name="Freeform 80">
              <a:extLst>
                <a:ext uri="{FF2B5EF4-FFF2-40B4-BE49-F238E27FC236}">
                  <a16:creationId xmlns:a16="http://schemas.microsoft.com/office/drawing/2014/main" id="{52297E73-1A0F-C19D-5C6D-E0711A8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92D5AD2E-089F-FC09-11CA-3E1F23CCD6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2B7A8A5F-57CD-634D-AF77-5A2673474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5" name="Freeform 83">
              <a:extLst>
                <a:ext uri="{FF2B5EF4-FFF2-40B4-BE49-F238E27FC236}">
                  <a16:creationId xmlns:a16="http://schemas.microsoft.com/office/drawing/2014/main" id="{0F246B4C-00D2-B622-03F6-0D626A7F3C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6" name="Oval 84">
              <a:extLst>
                <a:ext uri="{FF2B5EF4-FFF2-40B4-BE49-F238E27FC236}">
                  <a16:creationId xmlns:a16="http://schemas.microsoft.com/office/drawing/2014/main" id="{93EFCFE7-3B75-DBE3-1971-AB0E539AAB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Freeform 85">
              <a:extLst>
                <a:ext uri="{FF2B5EF4-FFF2-40B4-BE49-F238E27FC236}">
                  <a16:creationId xmlns:a16="http://schemas.microsoft.com/office/drawing/2014/main" id="{B8EB2E36-135F-6714-959C-EAEB36D00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86">
              <a:extLst>
                <a:ext uri="{FF2B5EF4-FFF2-40B4-BE49-F238E27FC236}">
                  <a16:creationId xmlns:a16="http://schemas.microsoft.com/office/drawing/2014/main" id="{6DA05E09-7951-5D28-8BCB-BD8CBC9AC9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87">
              <a:extLst>
                <a:ext uri="{FF2B5EF4-FFF2-40B4-BE49-F238E27FC236}">
                  <a16:creationId xmlns:a16="http://schemas.microsoft.com/office/drawing/2014/main" id="{5D03FE13-8C24-4FDC-3C8F-DE52549A4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88">
              <a:extLst>
                <a:ext uri="{FF2B5EF4-FFF2-40B4-BE49-F238E27FC236}">
                  <a16:creationId xmlns:a16="http://schemas.microsoft.com/office/drawing/2014/main" id="{5D439D97-E95D-BF6C-9261-FCA201A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89">
              <a:extLst>
                <a:ext uri="{FF2B5EF4-FFF2-40B4-BE49-F238E27FC236}">
                  <a16:creationId xmlns:a16="http://schemas.microsoft.com/office/drawing/2014/main" id="{6E1D7098-7B13-B7B2-8EC6-483920356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90">
              <a:extLst>
                <a:ext uri="{FF2B5EF4-FFF2-40B4-BE49-F238E27FC236}">
                  <a16:creationId xmlns:a16="http://schemas.microsoft.com/office/drawing/2014/main" id="{581505AB-958E-04A8-71E1-A4C43457A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91">
              <a:extLst>
                <a:ext uri="{FF2B5EF4-FFF2-40B4-BE49-F238E27FC236}">
                  <a16:creationId xmlns:a16="http://schemas.microsoft.com/office/drawing/2014/main" id="{8388345B-6CCC-2535-7E0C-1735032673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92">
              <a:extLst>
                <a:ext uri="{FF2B5EF4-FFF2-40B4-BE49-F238E27FC236}">
                  <a16:creationId xmlns:a16="http://schemas.microsoft.com/office/drawing/2014/main" id="{1CDC418A-C873-F50E-244F-0BB16455F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93">
              <a:extLst>
                <a:ext uri="{FF2B5EF4-FFF2-40B4-BE49-F238E27FC236}">
                  <a16:creationId xmlns:a16="http://schemas.microsoft.com/office/drawing/2014/main" id="{8D39EB34-923C-2EC6-15D0-2A618F90CC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94">
              <a:extLst>
                <a:ext uri="{FF2B5EF4-FFF2-40B4-BE49-F238E27FC236}">
                  <a16:creationId xmlns:a16="http://schemas.microsoft.com/office/drawing/2014/main" id="{A72E8760-6F23-6145-C646-EDD1E59218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Rectangle 95">
              <a:extLst>
                <a:ext uri="{FF2B5EF4-FFF2-40B4-BE49-F238E27FC236}">
                  <a16:creationId xmlns:a16="http://schemas.microsoft.com/office/drawing/2014/main" id="{E71CC138-F24A-052F-3BCF-BB77B9C95D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96">
              <a:extLst>
                <a:ext uri="{FF2B5EF4-FFF2-40B4-BE49-F238E27FC236}">
                  <a16:creationId xmlns:a16="http://schemas.microsoft.com/office/drawing/2014/main" id="{BBE38FBA-098C-600B-EFEF-61287000A3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Freeform 97">
              <a:extLst>
                <a:ext uri="{FF2B5EF4-FFF2-40B4-BE49-F238E27FC236}">
                  <a16:creationId xmlns:a16="http://schemas.microsoft.com/office/drawing/2014/main" id="{E8E75633-58C1-A929-5BEE-C4E3B3A405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98">
              <a:extLst>
                <a:ext uri="{FF2B5EF4-FFF2-40B4-BE49-F238E27FC236}">
                  <a16:creationId xmlns:a16="http://schemas.microsoft.com/office/drawing/2014/main" id="{83BE001C-A8B2-C396-C536-EF7CA974A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587E9248-7D2C-27B0-BF24-F96BE11E050C}"/>
              </a:ext>
            </a:extLst>
          </p:cNvPr>
          <p:cNvGrpSpPr/>
          <p:nvPr/>
        </p:nvGrpSpPr>
        <p:grpSpPr>
          <a:xfrm>
            <a:off x="1407628" y="3486682"/>
            <a:ext cx="988551" cy="960472"/>
            <a:chOff x="3067627" y="696041"/>
            <a:chExt cx="988551" cy="960472"/>
          </a:xfrm>
        </p:grpSpPr>
        <p:sp>
          <p:nvSpPr>
            <p:cNvPr id="32" name="Bong bóng Lời nói: Hình bầu dục 31">
              <a:extLst>
                <a:ext uri="{FF2B5EF4-FFF2-40B4-BE49-F238E27FC236}">
                  <a16:creationId xmlns:a16="http://schemas.microsoft.com/office/drawing/2014/main" id="{E01C93D2-156C-0B90-4C48-44498CCDFE5D}"/>
                </a:ext>
              </a:extLst>
            </p:cNvPr>
            <p:cNvSpPr/>
            <p:nvPr/>
          </p:nvSpPr>
          <p:spPr>
            <a:xfrm>
              <a:off x="3067627" y="696041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3" name="Đồ họa 32" descr="Repeat with solid fill">
              <a:extLst>
                <a:ext uri="{FF2B5EF4-FFF2-40B4-BE49-F238E27FC236}">
                  <a16:creationId xmlns:a16="http://schemas.microsoft.com/office/drawing/2014/main" id="{21E1B1FF-C6A5-47B3-A3D5-E8DEBD448A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rot="12247719" flipV="1">
              <a:off x="3104703" y="719077"/>
              <a:ext cx="914400" cy="914400"/>
            </a:xfrm>
            <a:prstGeom prst="rect">
              <a:avLst/>
            </a:prstGeom>
          </p:spPr>
        </p:pic>
      </p:grp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9498C69B-DF2B-45A9-CA0C-3EF39CA4D6E6}"/>
              </a:ext>
            </a:extLst>
          </p:cNvPr>
          <p:cNvGrpSpPr/>
          <p:nvPr/>
        </p:nvGrpSpPr>
        <p:grpSpPr>
          <a:xfrm>
            <a:off x="2632900" y="3362766"/>
            <a:ext cx="1150960" cy="1150960"/>
            <a:chOff x="1671627" y="360375"/>
            <a:chExt cx="1208304" cy="1208304"/>
          </a:xfrm>
        </p:grpSpPr>
        <p:sp>
          <p:nvSpPr>
            <p:cNvPr id="35" name="Hình Bầu dục 34">
              <a:extLst>
                <a:ext uri="{FF2B5EF4-FFF2-40B4-BE49-F238E27FC236}">
                  <a16:creationId xmlns:a16="http://schemas.microsoft.com/office/drawing/2014/main" id="{81FBE964-3CEF-CDD3-ACFE-995279AEE4CD}"/>
                </a:ext>
              </a:extLst>
            </p:cNvPr>
            <p:cNvSpPr/>
            <p:nvPr/>
          </p:nvSpPr>
          <p:spPr>
            <a:xfrm>
              <a:off x="1671627" y="360375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" name="Hình ảnh 35">
              <a:extLst>
                <a:ext uri="{FF2B5EF4-FFF2-40B4-BE49-F238E27FC236}">
                  <a16:creationId xmlns:a16="http://schemas.microsoft.com/office/drawing/2014/main" id="{E75B95E6-1BDE-B7B5-651E-83CD8624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srgbClr val="ED7D31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3989" y="457268"/>
              <a:ext cx="899211" cy="899211"/>
            </a:xfrm>
            <a:prstGeom prst="rect">
              <a:avLst/>
            </a:prstGeom>
          </p:spPr>
        </p:pic>
      </p:grpSp>
      <p:grpSp>
        <p:nvGrpSpPr>
          <p:cNvPr id="37" name="Nhóm 36">
            <a:extLst>
              <a:ext uri="{FF2B5EF4-FFF2-40B4-BE49-F238E27FC236}">
                <a16:creationId xmlns:a16="http://schemas.microsoft.com/office/drawing/2014/main" id="{7F20A8E0-F4E1-8B93-0121-39454FCCECB1}"/>
              </a:ext>
            </a:extLst>
          </p:cNvPr>
          <p:cNvGrpSpPr/>
          <p:nvPr/>
        </p:nvGrpSpPr>
        <p:grpSpPr>
          <a:xfrm>
            <a:off x="3974877" y="3351125"/>
            <a:ext cx="988551" cy="960472"/>
            <a:chOff x="3173728" y="396007"/>
            <a:chExt cx="988551" cy="960472"/>
          </a:xfrm>
        </p:grpSpPr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6611E957-AB46-98B4-65B9-23C3878D34F7}"/>
                </a:ext>
              </a:extLst>
            </p:cNvPr>
            <p:cNvGrpSpPr/>
            <p:nvPr/>
          </p:nvGrpSpPr>
          <p:grpSpPr>
            <a:xfrm>
              <a:off x="3318388" y="678425"/>
              <a:ext cx="693174" cy="452719"/>
              <a:chOff x="5753100" y="3407568"/>
              <a:chExt cx="691715" cy="373856"/>
            </a:xfrm>
            <a:solidFill>
              <a:srgbClr val="006600"/>
            </a:solidFill>
          </p:grpSpPr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D684C5F9-D066-236B-3EDA-AB535CAD963E}"/>
                  </a:ext>
                </a:extLst>
              </p:cNvPr>
              <p:cNvSpPr/>
              <p:nvPr/>
            </p:nvSpPr>
            <p:spPr>
              <a:xfrm>
                <a:off x="6222492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FDB011CE-3225-B578-D640-3E9AE3CC9F47}"/>
                  </a:ext>
                </a:extLst>
              </p:cNvPr>
              <p:cNvSpPr/>
              <p:nvPr/>
            </p:nvSpPr>
            <p:spPr>
              <a:xfrm>
                <a:off x="5827204" y="3407568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4 h 148209"/>
                  <a:gd name="connsiteX1" fmla="*/ 74104 w 148209"/>
                  <a:gd name="connsiteY1" fmla="*/ 148209 h 148209"/>
                  <a:gd name="connsiteX2" fmla="*/ 0 w 148209"/>
                  <a:gd name="connsiteY2" fmla="*/ 74104 h 148209"/>
                  <a:gd name="connsiteX3" fmla="*/ 74104 w 148209"/>
                  <a:gd name="connsiteY3" fmla="*/ 0 h 148209"/>
                  <a:gd name="connsiteX4" fmla="*/ 148209 w 148209"/>
                  <a:gd name="connsiteY4" fmla="*/ 74104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4"/>
                    </a:moveTo>
                    <a:cubicBezTo>
                      <a:pt x="148209" y="115031"/>
                      <a:pt x="115031" y="148209"/>
                      <a:pt x="74104" y="148209"/>
                    </a:cubicBezTo>
                    <a:cubicBezTo>
                      <a:pt x="33178" y="148209"/>
                      <a:pt x="0" y="115031"/>
                      <a:pt x="0" y="74104"/>
                    </a:cubicBezTo>
                    <a:cubicBezTo>
                      <a:pt x="0" y="33178"/>
                      <a:pt x="33178" y="0"/>
                      <a:pt x="74104" y="0"/>
                    </a:cubicBezTo>
                    <a:cubicBezTo>
                      <a:pt x="115031" y="0"/>
                      <a:pt x="148209" y="33178"/>
                      <a:pt x="148209" y="74104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EBBC90BA-5334-BA33-4D64-5BC07214E3DD}"/>
                  </a:ext>
                </a:extLst>
              </p:cNvPr>
              <p:cNvSpPr/>
              <p:nvPr/>
            </p:nvSpPr>
            <p:spPr>
              <a:xfrm>
                <a:off x="6176200" y="3575875"/>
                <a:ext cx="268615" cy="148399"/>
              </a:xfrm>
              <a:custGeom>
                <a:avLst/>
                <a:gdLst>
                  <a:gd name="connsiteX0" fmla="*/ 253746 w 268615"/>
                  <a:gd name="connsiteY0" fmla="*/ 44101 h 148399"/>
                  <a:gd name="connsiteX1" fmla="*/ 181356 w 268615"/>
                  <a:gd name="connsiteY1" fmla="*/ 9525 h 148399"/>
                  <a:gd name="connsiteX2" fmla="*/ 120396 w 268615"/>
                  <a:gd name="connsiteY2" fmla="*/ 0 h 148399"/>
                  <a:gd name="connsiteX3" fmla="*/ 59436 w 268615"/>
                  <a:gd name="connsiteY3" fmla="*/ 9525 h 148399"/>
                  <a:gd name="connsiteX4" fmla="*/ 3429 w 268615"/>
                  <a:gd name="connsiteY4" fmla="*/ 33529 h 148399"/>
                  <a:gd name="connsiteX5" fmla="*/ 0 w 268615"/>
                  <a:gd name="connsiteY5" fmla="*/ 37434 h 148399"/>
                  <a:gd name="connsiteX6" fmla="*/ 76200 w 268615"/>
                  <a:gd name="connsiteY6" fmla="*/ 75534 h 148399"/>
                  <a:gd name="connsiteX7" fmla="*/ 104108 w 268615"/>
                  <a:gd name="connsiteY7" fmla="*/ 131446 h 148399"/>
                  <a:gd name="connsiteX8" fmla="*/ 104108 w 268615"/>
                  <a:gd name="connsiteY8" fmla="*/ 148400 h 148399"/>
                  <a:gd name="connsiteX9" fmla="*/ 268605 w 268615"/>
                  <a:gd name="connsiteY9" fmla="*/ 148400 h 148399"/>
                  <a:gd name="connsiteX10" fmla="*/ 268605 w 268615"/>
                  <a:gd name="connsiteY10" fmla="*/ 73819 h 148399"/>
                  <a:gd name="connsiteX11" fmla="*/ 253746 w 268615"/>
                  <a:gd name="connsiteY11" fmla="*/ 44101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8615" h="148399">
                    <a:moveTo>
                      <a:pt x="253746" y="44101"/>
                    </a:moveTo>
                    <a:cubicBezTo>
                      <a:pt x="232401" y="27476"/>
                      <a:pt x="207702" y="15681"/>
                      <a:pt x="181356" y="9525"/>
                    </a:cubicBezTo>
                    <a:cubicBezTo>
                      <a:pt x="161530" y="3742"/>
                      <a:pt x="141041" y="541"/>
                      <a:pt x="120396" y="0"/>
                    </a:cubicBezTo>
                    <a:cubicBezTo>
                      <a:pt x="99702" y="-45"/>
                      <a:pt x="79130" y="3169"/>
                      <a:pt x="59436" y="9525"/>
                    </a:cubicBezTo>
                    <a:cubicBezTo>
                      <a:pt x="39707" y="14783"/>
                      <a:pt x="20843" y="22868"/>
                      <a:pt x="3429" y="33529"/>
                    </a:cubicBezTo>
                    <a:cubicBezTo>
                      <a:pt x="2286" y="34862"/>
                      <a:pt x="1238" y="36196"/>
                      <a:pt x="0" y="37434"/>
                    </a:cubicBezTo>
                    <a:cubicBezTo>
                      <a:pt x="27701" y="44889"/>
                      <a:pt x="53615" y="57847"/>
                      <a:pt x="76200" y="75534"/>
                    </a:cubicBezTo>
                    <a:cubicBezTo>
                      <a:pt x="94021" y="88541"/>
                      <a:pt x="104425" y="109385"/>
                      <a:pt x="104108" y="131446"/>
                    </a:cubicBezTo>
                    <a:lnTo>
                      <a:pt x="104108" y="148400"/>
                    </a:lnTo>
                    <a:lnTo>
                      <a:pt x="268605" y="148400"/>
                    </a:lnTo>
                    <a:lnTo>
                      <a:pt x="268605" y="73819"/>
                    </a:lnTo>
                    <a:cubicBezTo>
                      <a:pt x="268892" y="62061"/>
                      <a:pt x="263324" y="50927"/>
                      <a:pt x="253746" y="441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BA9EE8B4-C03E-97CE-ED71-480D4B81583A}"/>
                  </a:ext>
                </a:extLst>
              </p:cNvPr>
              <p:cNvSpPr/>
              <p:nvPr/>
            </p:nvSpPr>
            <p:spPr>
              <a:xfrm>
                <a:off x="5753100" y="3575875"/>
                <a:ext cx="268605" cy="148399"/>
              </a:xfrm>
              <a:custGeom>
                <a:avLst/>
                <a:gdLst>
                  <a:gd name="connsiteX0" fmla="*/ 164687 w 268605"/>
                  <a:gd name="connsiteY0" fmla="*/ 131445 h 148399"/>
                  <a:gd name="connsiteX1" fmla="*/ 191357 w 268605"/>
                  <a:gd name="connsiteY1" fmla="*/ 76486 h 148399"/>
                  <a:gd name="connsiteX2" fmla="*/ 192500 w 268605"/>
                  <a:gd name="connsiteY2" fmla="*/ 75534 h 148399"/>
                  <a:gd name="connsiteX3" fmla="*/ 193739 w 268605"/>
                  <a:gd name="connsiteY3" fmla="*/ 74676 h 148399"/>
                  <a:gd name="connsiteX4" fmla="*/ 268605 w 268605"/>
                  <a:gd name="connsiteY4" fmla="*/ 37529 h 148399"/>
                  <a:gd name="connsiteX5" fmla="*/ 263176 w 268605"/>
                  <a:gd name="connsiteY5" fmla="*/ 31338 h 148399"/>
                  <a:gd name="connsiteX6" fmla="*/ 209550 w 268605"/>
                  <a:gd name="connsiteY6" fmla="*/ 9525 h 148399"/>
                  <a:gd name="connsiteX7" fmla="*/ 148590 w 268605"/>
                  <a:gd name="connsiteY7" fmla="*/ 0 h 148399"/>
                  <a:gd name="connsiteX8" fmla="*/ 87630 w 268605"/>
                  <a:gd name="connsiteY8" fmla="*/ 9525 h 148399"/>
                  <a:gd name="connsiteX9" fmla="*/ 15240 w 268605"/>
                  <a:gd name="connsiteY9" fmla="*/ 44101 h 148399"/>
                  <a:gd name="connsiteX10" fmla="*/ 0 w 268605"/>
                  <a:gd name="connsiteY10" fmla="*/ 73819 h 148399"/>
                  <a:gd name="connsiteX11" fmla="*/ 0 w 268605"/>
                  <a:gd name="connsiteY11" fmla="*/ 148400 h 148399"/>
                  <a:gd name="connsiteX12" fmla="*/ 164687 w 268605"/>
                  <a:gd name="connsiteY12" fmla="*/ 148400 h 148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68605" h="148399">
                    <a:moveTo>
                      <a:pt x="164687" y="131445"/>
                    </a:moveTo>
                    <a:cubicBezTo>
                      <a:pt x="164708" y="110012"/>
                      <a:pt x="174533" y="89766"/>
                      <a:pt x="191357" y="76486"/>
                    </a:cubicBezTo>
                    <a:lnTo>
                      <a:pt x="192500" y="75534"/>
                    </a:lnTo>
                    <a:lnTo>
                      <a:pt x="193739" y="74676"/>
                    </a:lnTo>
                    <a:cubicBezTo>
                      <a:pt x="216581" y="58427"/>
                      <a:pt x="241848" y="45890"/>
                      <a:pt x="268605" y="37529"/>
                    </a:cubicBezTo>
                    <a:cubicBezTo>
                      <a:pt x="266700" y="35529"/>
                      <a:pt x="264986" y="33433"/>
                      <a:pt x="263176" y="31338"/>
                    </a:cubicBezTo>
                    <a:cubicBezTo>
                      <a:pt x="246437" y="21538"/>
                      <a:pt x="228377" y="14193"/>
                      <a:pt x="209550" y="9525"/>
                    </a:cubicBezTo>
                    <a:cubicBezTo>
                      <a:pt x="189726" y="3734"/>
                      <a:pt x="169235" y="532"/>
                      <a:pt x="148590" y="0"/>
                    </a:cubicBezTo>
                    <a:cubicBezTo>
                      <a:pt x="127896" y="-39"/>
                      <a:pt x="107326" y="3176"/>
                      <a:pt x="87630" y="9525"/>
                    </a:cubicBezTo>
                    <a:cubicBezTo>
                      <a:pt x="61651" y="16693"/>
                      <a:pt x="37144" y="28399"/>
                      <a:pt x="15240" y="44101"/>
                    </a:cubicBezTo>
                    <a:cubicBezTo>
                      <a:pt x="5858" y="51134"/>
                      <a:pt x="236" y="62096"/>
                      <a:pt x="0" y="73819"/>
                    </a:cubicBezTo>
                    <a:lnTo>
                      <a:pt x="0" y="148400"/>
                    </a:lnTo>
                    <a:lnTo>
                      <a:pt x="164687" y="14840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0D32C081-B044-8493-F7C2-AFFB1114F785}"/>
                  </a:ext>
                </a:extLst>
              </p:cNvPr>
              <p:cNvSpPr/>
              <p:nvPr/>
            </p:nvSpPr>
            <p:spPr>
              <a:xfrm>
                <a:off x="5950743" y="3633595"/>
                <a:ext cx="296430" cy="147829"/>
              </a:xfrm>
              <a:custGeom>
                <a:avLst/>
                <a:gdLst>
                  <a:gd name="connsiteX0" fmla="*/ 0 w 296430"/>
                  <a:gd name="connsiteY0" fmla="*/ 147830 h 147829"/>
                  <a:gd name="connsiteX1" fmla="*/ 0 w 296430"/>
                  <a:gd name="connsiteY1" fmla="*/ 73725 h 147829"/>
                  <a:gd name="connsiteX2" fmla="*/ 14859 w 296430"/>
                  <a:gd name="connsiteY2" fmla="*/ 44102 h 147829"/>
                  <a:gd name="connsiteX3" fmla="*/ 87249 w 296430"/>
                  <a:gd name="connsiteY3" fmla="*/ 9527 h 147829"/>
                  <a:gd name="connsiteX4" fmla="*/ 148209 w 296430"/>
                  <a:gd name="connsiteY4" fmla="*/ 2 h 147829"/>
                  <a:gd name="connsiteX5" fmla="*/ 209169 w 296430"/>
                  <a:gd name="connsiteY5" fmla="*/ 9527 h 147829"/>
                  <a:gd name="connsiteX6" fmla="*/ 281654 w 296430"/>
                  <a:gd name="connsiteY6" fmla="*/ 44102 h 147829"/>
                  <a:gd name="connsiteX7" fmla="*/ 296418 w 296430"/>
                  <a:gd name="connsiteY7" fmla="*/ 73725 h 147829"/>
                  <a:gd name="connsiteX8" fmla="*/ 296418 w 296430"/>
                  <a:gd name="connsiteY8" fmla="*/ 147830 h 147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6430" h="147829">
                    <a:moveTo>
                      <a:pt x="0" y="147830"/>
                    </a:moveTo>
                    <a:lnTo>
                      <a:pt x="0" y="73725"/>
                    </a:lnTo>
                    <a:cubicBezTo>
                      <a:pt x="45" y="62069"/>
                      <a:pt x="5544" y="51107"/>
                      <a:pt x="14859" y="44102"/>
                    </a:cubicBezTo>
                    <a:cubicBezTo>
                      <a:pt x="36723" y="28334"/>
                      <a:pt x="61243" y="16622"/>
                      <a:pt x="87249" y="9527"/>
                    </a:cubicBezTo>
                    <a:cubicBezTo>
                      <a:pt x="106934" y="3133"/>
                      <a:pt x="127512" y="-82"/>
                      <a:pt x="148209" y="2"/>
                    </a:cubicBezTo>
                    <a:cubicBezTo>
                      <a:pt x="168859" y="486"/>
                      <a:pt x="189355" y="3690"/>
                      <a:pt x="209169" y="9527"/>
                    </a:cubicBezTo>
                    <a:cubicBezTo>
                      <a:pt x="235567" y="15619"/>
                      <a:pt x="260308" y="27421"/>
                      <a:pt x="281654" y="44102"/>
                    </a:cubicBezTo>
                    <a:cubicBezTo>
                      <a:pt x="291195" y="50908"/>
                      <a:pt x="296728" y="62010"/>
                      <a:pt x="296418" y="73725"/>
                    </a:cubicBezTo>
                    <a:lnTo>
                      <a:pt x="296418" y="147830"/>
                    </a:ln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F6FEDBD2-8E22-294C-2197-6FC49AE8BC69}"/>
                  </a:ext>
                </a:extLst>
              </p:cNvPr>
              <p:cNvSpPr/>
              <p:nvPr/>
            </p:nvSpPr>
            <p:spPr>
              <a:xfrm>
                <a:off x="6024848" y="3465195"/>
                <a:ext cx="148209" cy="148209"/>
              </a:xfrm>
              <a:custGeom>
                <a:avLst/>
                <a:gdLst>
                  <a:gd name="connsiteX0" fmla="*/ 148209 w 148209"/>
                  <a:gd name="connsiteY0" fmla="*/ 74105 h 148209"/>
                  <a:gd name="connsiteX1" fmla="*/ 74105 w 148209"/>
                  <a:gd name="connsiteY1" fmla="*/ 148209 h 148209"/>
                  <a:gd name="connsiteX2" fmla="*/ 0 w 148209"/>
                  <a:gd name="connsiteY2" fmla="*/ 74105 h 148209"/>
                  <a:gd name="connsiteX3" fmla="*/ 74105 w 148209"/>
                  <a:gd name="connsiteY3" fmla="*/ 0 h 148209"/>
                  <a:gd name="connsiteX4" fmla="*/ 148209 w 148209"/>
                  <a:gd name="connsiteY4" fmla="*/ 74105 h 148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209" h="148209">
                    <a:moveTo>
                      <a:pt x="148209" y="74105"/>
                    </a:moveTo>
                    <a:cubicBezTo>
                      <a:pt x="148209" y="115031"/>
                      <a:pt x="115031" y="148209"/>
                      <a:pt x="74105" y="148209"/>
                    </a:cubicBezTo>
                    <a:cubicBezTo>
                      <a:pt x="33178" y="148209"/>
                      <a:pt x="0" y="115031"/>
                      <a:pt x="0" y="74105"/>
                    </a:cubicBezTo>
                    <a:cubicBezTo>
                      <a:pt x="0" y="33178"/>
                      <a:pt x="33178" y="0"/>
                      <a:pt x="74105" y="0"/>
                    </a:cubicBezTo>
                    <a:cubicBezTo>
                      <a:pt x="115031" y="0"/>
                      <a:pt x="148209" y="33178"/>
                      <a:pt x="148209" y="74105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06600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9" name="Bong bóng Lời nói: Hình bầu dục 38">
              <a:extLst>
                <a:ext uri="{FF2B5EF4-FFF2-40B4-BE49-F238E27FC236}">
                  <a16:creationId xmlns:a16="http://schemas.microsoft.com/office/drawing/2014/main" id="{5B0DB751-863F-13F7-51AC-E1706AF35BD2}"/>
                </a:ext>
              </a:extLst>
            </p:cNvPr>
            <p:cNvSpPr/>
            <p:nvPr/>
          </p:nvSpPr>
          <p:spPr>
            <a:xfrm>
              <a:off x="3173728" y="396007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Nhóm 45">
            <a:extLst>
              <a:ext uri="{FF2B5EF4-FFF2-40B4-BE49-F238E27FC236}">
                <a16:creationId xmlns:a16="http://schemas.microsoft.com/office/drawing/2014/main" id="{5ECEE200-E309-ADD7-AA70-B1E41945F225}"/>
              </a:ext>
            </a:extLst>
          </p:cNvPr>
          <p:cNvGrpSpPr/>
          <p:nvPr/>
        </p:nvGrpSpPr>
        <p:grpSpPr>
          <a:xfrm>
            <a:off x="5116911" y="3325509"/>
            <a:ext cx="988551" cy="960472"/>
            <a:chOff x="4439376" y="416105"/>
            <a:chExt cx="988551" cy="960472"/>
          </a:xfrm>
        </p:grpSpPr>
        <p:sp>
          <p:nvSpPr>
            <p:cNvPr id="47" name="Bong bóng Lời nói: Hình bầu dục 46">
              <a:extLst>
                <a:ext uri="{FF2B5EF4-FFF2-40B4-BE49-F238E27FC236}">
                  <a16:creationId xmlns:a16="http://schemas.microsoft.com/office/drawing/2014/main" id="{CB535100-F1D1-C885-FAE7-8D62687D1B92}"/>
                </a:ext>
              </a:extLst>
            </p:cNvPr>
            <p:cNvSpPr/>
            <p:nvPr/>
          </p:nvSpPr>
          <p:spPr>
            <a:xfrm>
              <a:off x="4439376" y="416105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2A383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8" name="Đồ họa 47" descr="Head with gears with solid fill">
              <a:extLst>
                <a:ext uri="{FF2B5EF4-FFF2-40B4-BE49-F238E27FC236}">
                  <a16:creationId xmlns:a16="http://schemas.microsoft.com/office/drawing/2014/main" id="{CD95FC75-43C1-CCEE-366A-624CEF9B6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513527" y="449673"/>
              <a:ext cx="914400" cy="914400"/>
            </a:xfrm>
            <a:prstGeom prst="rect">
              <a:avLst/>
            </a:prstGeom>
          </p:spPr>
        </p:pic>
      </p:grpSp>
      <p:grpSp>
        <p:nvGrpSpPr>
          <p:cNvPr id="49" name="Nhóm 48">
            <a:extLst>
              <a:ext uri="{FF2B5EF4-FFF2-40B4-BE49-F238E27FC236}">
                <a16:creationId xmlns:a16="http://schemas.microsoft.com/office/drawing/2014/main" id="{C878598D-6F49-9674-C9C5-21E1F97DE222}"/>
              </a:ext>
            </a:extLst>
          </p:cNvPr>
          <p:cNvGrpSpPr/>
          <p:nvPr/>
        </p:nvGrpSpPr>
        <p:grpSpPr>
          <a:xfrm>
            <a:off x="7818876" y="3359077"/>
            <a:ext cx="1150960" cy="1121234"/>
            <a:chOff x="7061416" y="323529"/>
            <a:chExt cx="1208304" cy="1208304"/>
          </a:xfrm>
        </p:grpSpPr>
        <p:sp>
          <p:nvSpPr>
            <p:cNvPr id="50" name="Hình Bầu dục 49">
              <a:extLst>
                <a:ext uri="{FF2B5EF4-FFF2-40B4-BE49-F238E27FC236}">
                  <a16:creationId xmlns:a16="http://schemas.microsoft.com/office/drawing/2014/main" id="{6ABA77B9-8182-660A-0B42-6F20318592FF}"/>
                </a:ext>
              </a:extLst>
            </p:cNvPr>
            <p:cNvSpPr/>
            <p:nvPr/>
          </p:nvSpPr>
          <p:spPr>
            <a:xfrm>
              <a:off x="7061416" y="323529"/>
              <a:ext cx="1208304" cy="1208304"/>
            </a:xfrm>
            <a:prstGeom prst="ellipse">
              <a:avLst/>
            </a:prstGeom>
            <a:noFill/>
            <a:ln w="101600" cap="flat" cmpd="sng" algn="ctr">
              <a:solidFill>
                <a:srgbClr val="ED7D31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1" name="Đồ họa 50" descr="Power with solid fill">
              <a:extLst>
                <a:ext uri="{FF2B5EF4-FFF2-40B4-BE49-F238E27FC236}">
                  <a16:creationId xmlns:a16="http://schemas.microsoft.com/office/drawing/2014/main" id="{19BC2115-DEA2-591A-A3F6-7CC87CFC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30075" y="341145"/>
              <a:ext cx="1112790" cy="1112790"/>
            </a:xfrm>
            <a:prstGeom prst="rect">
              <a:avLst/>
            </a:prstGeom>
          </p:spPr>
        </p:pic>
      </p:grpSp>
      <p:grpSp>
        <p:nvGrpSpPr>
          <p:cNvPr id="52" name="Nhóm 51">
            <a:extLst>
              <a:ext uri="{FF2B5EF4-FFF2-40B4-BE49-F238E27FC236}">
                <a16:creationId xmlns:a16="http://schemas.microsoft.com/office/drawing/2014/main" id="{DF37FD45-AD45-C8CF-1591-15C123691460}"/>
              </a:ext>
            </a:extLst>
          </p:cNvPr>
          <p:cNvGrpSpPr/>
          <p:nvPr/>
        </p:nvGrpSpPr>
        <p:grpSpPr>
          <a:xfrm>
            <a:off x="6425175" y="3359077"/>
            <a:ext cx="960472" cy="988551"/>
            <a:chOff x="5735764" y="363622"/>
            <a:chExt cx="960472" cy="988551"/>
          </a:xfrm>
        </p:grpSpPr>
        <p:sp>
          <p:nvSpPr>
            <p:cNvPr id="53" name="Bong bóng Lời nói: Hình bầu dục 52">
              <a:extLst>
                <a:ext uri="{FF2B5EF4-FFF2-40B4-BE49-F238E27FC236}">
                  <a16:creationId xmlns:a16="http://schemas.microsoft.com/office/drawing/2014/main" id="{8C4C62AA-99B5-AA8E-3934-EB422C16E954}"/>
                </a:ext>
              </a:extLst>
            </p:cNvPr>
            <p:cNvSpPr/>
            <p:nvPr/>
          </p:nvSpPr>
          <p:spPr>
            <a:xfrm rot="16200000">
              <a:off x="5721724" y="377662"/>
              <a:ext cx="988551" cy="960472"/>
            </a:xfrm>
            <a:prstGeom prst="wedgeEllipseCallout">
              <a:avLst>
                <a:gd name="adj1" fmla="val -564"/>
                <a:gd name="adj2" fmla="val 64317"/>
              </a:avLst>
            </a:prstGeom>
            <a:noFill/>
            <a:ln w="101600" cap="flat" cmpd="sng" algn="ctr">
              <a:solidFill>
                <a:srgbClr val="037A9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54" name="Hình ảnh 53">
              <a:extLst>
                <a:ext uri="{FF2B5EF4-FFF2-40B4-BE49-F238E27FC236}">
                  <a16:creationId xmlns:a16="http://schemas.microsoft.com/office/drawing/2014/main" id="{2C015DF6-8A5D-867F-8C33-9FD2F0439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rgbClr val="5B9BD5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6032" y="519739"/>
              <a:ext cx="724992" cy="724992"/>
            </a:xfrm>
            <a:prstGeom prst="rect">
              <a:avLst/>
            </a:prstGeom>
          </p:spPr>
        </p:pic>
      </p:grpSp>
      <p:sp>
        <p:nvSpPr>
          <p:cNvPr id="55" name="Arrow: Quad 54">
            <a:extLst>
              <a:ext uri="{FF2B5EF4-FFF2-40B4-BE49-F238E27FC236}">
                <a16:creationId xmlns:a16="http://schemas.microsoft.com/office/drawing/2014/main" id="{931C3C68-3AAC-4C91-B79D-9C2FF4C41210}"/>
              </a:ext>
            </a:extLst>
          </p:cNvPr>
          <p:cNvSpPr/>
          <p:nvPr/>
        </p:nvSpPr>
        <p:spPr>
          <a:xfrm>
            <a:off x="8514790" y="5016781"/>
            <a:ext cx="5943600" cy="5346419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HDROCARBON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AE35A60-888A-4641-BF92-C44AAA9BAB0A}"/>
              </a:ext>
            </a:extLst>
          </p:cNvPr>
          <p:cNvSpPr txBox="1"/>
          <p:nvPr/>
        </p:nvSpPr>
        <p:spPr>
          <a:xfrm>
            <a:off x="10589871" y="4331061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ANKANE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66B3843-11AB-4C0D-A74B-9E18CEC4FE47}"/>
              </a:ext>
            </a:extLst>
          </p:cNvPr>
          <p:cNvSpPr txBox="1"/>
          <p:nvPr/>
        </p:nvSpPr>
        <p:spPr>
          <a:xfrm>
            <a:off x="10589871" y="10387127"/>
            <a:ext cx="1941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ANKENE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8F7C3F5-3394-453F-8492-73B6F05AB78F}"/>
              </a:ext>
            </a:extLst>
          </p:cNvPr>
          <p:cNvSpPr txBox="1"/>
          <p:nvPr/>
        </p:nvSpPr>
        <p:spPr>
          <a:xfrm>
            <a:off x="14504699" y="7279751"/>
            <a:ext cx="19639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ANKYNE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A3A337D-1EF2-4579-B495-4FCC58D4FD72}"/>
              </a:ext>
            </a:extLst>
          </p:cNvPr>
          <p:cNvSpPr txBox="1"/>
          <p:nvPr/>
        </p:nvSpPr>
        <p:spPr>
          <a:xfrm>
            <a:off x="6402343" y="7397602"/>
            <a:ext cx="162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ARENE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64207E2-8734-4513-A4D1-C6931A3EFF01}"/>
              </a:ext>
            </a:extLst>
          </p:cNvPr>
          <p:cNvSpPr txBox="1"/>
          <p:nvPr/>
        </p:nvSpPr>
        <p:spPr>
          <a:xfrm>
            <a:off x="11210234" y="5509897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826F23-EED9-4FC2-A861-DC111D106BD9}"/>
              </a:ext>
            </a:extLst>
          </p:cNvPr>
          <p:cNvSpPr txBox="1"/>
          <p:nvPr/>
        </p:nvSpPr>
        <p:spPr>
          <a:xfrm>
            <a:off x="13362086" y="7397601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K.NO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96AB5ED-663A-441A-AB06-E4AD1321737B}"/>
              </a:ext>
            </a:extLst>
          </p:cNvPr>
          <p:cNvSpPr txBox="1"/>
          <p:nvPr/>
        </p:nvSpPr>
        <p:spPr>
          <a:xfrm>
            <a:off x="11045124" y="9207351"/>
            <a:ext cx="10534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K.NO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E082167-3FDE-404A-BECC-7B93856C9AE6}"/>
              </a:ext>
            </a:extLst>
          </p:cNvPr>
          <p:cNvSpPr txBox="1"/>
          <p:nvPr/>
        </p:nvSpPr>
        <p:spPr>
          <a:xfrm>
            <a:off x="8771036" y="7397601"/>
            <a:ext cx="10518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492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</p:bldLst>
  </p:timing>
</p:sld>
</file>

<file path=ppt/theme/theme1.xml><?xml version="1.0" encoding="utf-8"?>
<a:theme xmlns:a="http://schemas.openxmlformats.org/drawingml/2006/main" name="Office Theme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132</Words>
  <Application>Microsoft Office PowerPoint</Application>
  <PresentationFormat>Custom</PresentationFormat>
  <Paragraphs>30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Tahoma</vt:lpstr>
      <vt:lpstr>Questrial</vt:lpstr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</dc:title>
  <dc:creator>Vnteach.com</dc:creator>
  <cp:keywords>VnTeach.Com</cp:keywords>
  <cp:lastModifiedBy>Administrator</cp:lastModifiedBy>
  <cp:revision>24</cp:revision>
  <dcterms:created xsi:type="dcterms:W3CDTF">2013-08-07T06:38:09Z</dcterms:created>
  <dcterms:modified xsi:type="dcterms:W3CDTF">2023-04-27T09:30:59Z</dcterms:modified>
</cp:coreProperties>
</file>