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425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556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27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878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8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44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183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583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427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7028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992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20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57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112</Words>
  <PresentationFormat>Màn hình rộng</PresentationFormat>
  <Paragraphs>32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2018-05-01T14:03:50Z</dcterms:created>
  <dcterms:modified xsi:type="dcterms:W3CDTF">2023-09-16T11:53:06Z</dcterms:modified>
</cp:coreProperties>
</file>