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67" r:id="rId5"/>
    <p:sldId id="268" r:id="rId6"/>
    <p:sldId id="261" r:id="rId7"/>
    <p:sldId id="262" r:id="rId8"/>
    <p:sldId id="270" r:id="rId9"/>
    <p:sldId id="271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408D5-4DB7-498D-A061-F063D950DDD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AF83E-866A-4395-9C61-34C24973A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9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8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6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1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0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1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0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1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2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7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6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5F22B-A181-43C3-80E7-312ACB2D1CF8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7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5F22B-A181-43C3-80E7-312ACB2D1CF8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49DE-64E2-4A85-BA24-CD42311A4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1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5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</a:rPr>
              <a:t>Đọc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702849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ong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735888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6600" y="702849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ưng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890969"/>
              </p:ext>
            </p:extLst>
          </p:nvPr>
        </p:nvGraphicFramePr>
        <p:xfrm>
          <a:off x="3276600" y="1676400"/>
          <a:ext cx="2514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257300"/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.VnAvant" pitchFamily="34" charset="0"/>
                        </a:rPr>
                        <a:t>tr</a:t>
                      </a:r>
                      <a:endParaRPr lang="en-US" sz="3600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ong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tr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ong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3048000"/>
            <a:ext cx="781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d</a:t>
            </a:r>
            <a:r>
              <a:rPr lang="en-US" sz="3600" b="1" dirty="0" err="1" smtClean="0">
                <a:latin typeface=".VnAvant" pitchFamily="34" charset="0"/>
              </a:rPr>
              <a:t>ßng</a:t>
            </a:r>
            <a:r>
              <a:rPr lang="en-US" sz="3600" b="1" dirty="0" smtClean="0">
                <a:latin typeface=".VnAvant" pitchFamily="34" charset="0"/>
              </a:rPr>
              <a:t>     </a:t>
            </a:r>
            <a:r>
              <a:rPr lang="en-US" sz="3600" b="1" dirty="0" err="1" smtClean="0">
                <a:latin typeface=".VnAvant" pitchFamily="34" charset="0"/>
              </a:rPr>
              <a:t>vâng</a:t>
            </a:r>
            <a:r>
              <a:rPr lang="en-US" sz="3600" b="1" dirty="0" smtClean="0">
                <a:latin typeface=".VnAvant" pitchFamily="34" charset="0"/>
              </a:rPr>
              <a:t>       </a:t>
            </a:r>
            <a:r>
              <a:rPr lang="en-US" sz="3600" b="1" dirty="0" err="1" smtClean="0">
                <a:latin typeface=".VnAvant" pitchFamily="34" charset="0"/>
              </a:rPr>
              <a:t>bæng</a:t>
            </a:r>
            <a:r>
              <a:rPr lang="en-US" sz="3600" b="1" dirty="0" smtClean="0">
                <a:latin typeface=".VnAvant" pitchFamily="34" charset="0"/>
              </a:rPr>
              <a:t>      </a:t>
            </a:r>
            <a:r>
              <a:rPr lang="en-US" sz="3600" b="1" dirty="0" err="1" smtClean="0">
                <a:latin typeface=".VnAvant" pitchFamily="34" charset="0"/>
              </a:rPr>
              <a:t>céng</a:t>
            </a:r>
            <a:endParaRPr lang="en-US" sz="3600" b="1" dirty="0" smtClean="0">
              <a:latin typeface=".VnAvant" pitchFamily="34" charset="0"/>
            </a:endParaRPr>
          </a:p>
          <a:p>
            <a:r>
              <a:rPr lang="en-US" sz="3600" b="1" dirty="0" err="1">
                <a:latin typeface=".VnAvant" pitchFamily="34" charset="0"/>
              </a:rPr>
              <a:t>t</a:t>
            </a:r>
            <a:r>
              <a:rPr lang="en-US" sz="3600" b="1" dirty="0" err="1" smtClean="0">
                <a:latin typeface=".VnAvant" pitchFamily="34" charset="0"/>
              </a:rPr>
              <a:t>hóng</a:t>
            </a:r>
            <a:r>
              <a:rPr lang="en-US" sz="3600" b="1" dirty="0" smtClean="0">
                <a:latin typeface=".VnAvant" pitchFamily="34" charset="0"/>
              </a:rPr>
              <a:t>    </a:t>
            </a:r>
            <a:r>
              <a:rPr lang="en-US" sz="3600" b="1" dirty="0" err="1" smtClean="0">
                <a:latin typeface=".VnAvant" pitchFamily="34" charset="0"/>
              </a:rPr>
              <a:t>vòng</a:t>
            </a:r>
            <a:r>
              <a:rPr lang="en-US" sz="3600" b="1" dirty="0" smtClean="0">
                <a:latin typeface=".VnAvant" pitchFamily="34" charset="0"/>
              </a:rPr>
              <a:t>       ®</a:t>
            </a:r>
            <a:r>
              <a:rPr lang="en-US" sz="3600" b="1" dirty="0" err="1" smtClean="0">
                <a:latin typeface=".VnAvant" pitchFamily="34" charset="0"/>
              </a:rPr>
              <a:t>ùng</a:t>
            </a:r>
            <a:r>
              <a:rPr lang="en-US" sz="3600" b="1" dirty="0" smtClean="0">
                <a:latin typeface=".VnAvant" pitchFamily="34" charset="0"/>
              </a:rPr>
              <a:t>       </a:t>
            </a:r>
            <a:r>
              <a:rPr lang="en-US" sz="3600" b="1" dirty="0" err="1" smtClean="0">
                <a:latin typeface=".VnAvant" pitchFamily="34" charset="0"/>
              </a:rPr>
              <a:t>höng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096000"/>
            <a:ext cx="361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c</a:t>
            </a:r>
            <a:r>
              <a:rPr lang="en-US" sz="3600" b="1" dirty="0" err="1" smtClean="0">
                <a:latin typeface=".VnAvant" pitchFamily="34" charset="0"/>
              </a:rPr>
              <a:t>hong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chãng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6096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b</a:t>
            </a:r>
            <a:r>
              <a:rPr lang="en-US" sz="3600" b="1" dirty="0" err="1" smtClean="0">
                <a:latin typeface=".VnAvant" pitchFamily="34" charset="0"/>
              </a:rPr>
              <a:t>«ng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sóng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6096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itchFamily="34" charset="0"/>
              </a:rPr>
              <a:t>b</a:t>
            </a:r>
            <a:r>
              <a:rPr lang="en-US" sz="3600" b="1" dirty="0" err="1" smtClean="0">
                <a:latin typeface=".VnAvant" pitchFamily="34" charset="0"/>
              </a:rPr>
              <a:t>¸nh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chưng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685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ung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8" y="4419600"/>
            <a:ext cx="2124941" cy="168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59" y="4419600"/>
            <a:ext cx="227659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2" y="4419600"/>
            <a:ext cx="2319338" cy="168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bảng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1600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HP001 4 hàng 2 ô ly" pitchFamily="34" charset="0"/>
              </a:rPr>
              <a:t>ông</a:t>
            </a:r>
            <a:r>
              <a:rPr lang="en-US" sz="9600" dirty="0" smtClean="0">
                <a:latin typeface="HP001 4 hàng 2 ô ly" pitchFamily="34" charset="0"/>
              </a:rPr>
              <a:t>    </a:t>
            </a:r>
            <a:r>
              <a:rPr lang="en-US" sz="9600" dirty="0" err="1" smtClean="0">
                <a:latin typeface="HP001 4 hàng 2 ô ly" pitchFamily="34" charset="0"/>
              </a:rPr>
              <a:t>ưng</a:t>
            </a:r>
            <a:endParaRPr lang="en-US" sz="9600" dirty="0">
              <a:latin typeface="HP001 4 hàng 2 ô ly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37394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àng 2 ô ly" pitchFamily="34" charset="0"/>
              </a:rPr>
              <a:t>b</a:t>
            </a:r>
            <a:r>
              <a:rPr lang="en-US" sz="9600" dirty="0" err="1" smtClean="0">
                <a:latin typeface="HP001 4 hàng 2 ô ly" pitchFamily="34" charset="0"/>
              </a:rPr>
              <a:t>ông</a:t>
            </a:r>
            <a:r>
              <a:rPr lang="en-US" sz="9600" dirty="0" smtClean="0">
                <a:latin typeface="HP001 4 hàng 2 ô ly" pitchFamily="34" charset="0"/>
              </a:rPr>
              <a:t> </a:t>
            </a:r>
            <a:r>
              <a:rPr lang="en-US" sz="9600" dirty="0" err="1" smtClean="0">
                <a:latin typeface="HP001 4 hàng 2 ô ly" pitchFamily="34" charset="0"/>
              </a:rPr>
              <a:t>súng</a:t>
            </a:r>
            <a:endParaRPr lang="en-US" sz="9600" dirty="0">
              <a:latin typeface="HP001 4 hàng 2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9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309" y="1143000"/>
            <a:ext cx="42394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/>
              <a:t>Tiết</a:t>
            </a:r>
            <a:r>
              <a:rPr lang="en-US" sz="11500" dirty="0" smtClean="0"/>
              <a:t> 2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784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vë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074" name="Picture 2" descr="D:\lớp 1 năm 2020 -2021 knttvcs\ảnh tiếng việt\tu-the-ngoi-hoc-dung-cho-tre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2837"/>
            <a:ext cx="8406246" cy="56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9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42672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       Nam </a:t>
            </a:r>
            <a:r>
              <a:rPr lang="en-US" sz="3200" dirty="0" err="1" smtClean="0">
                <a:latin typeface=".VnAvant" pitchFamily="34" charset="0"/>
              </a:rPr>
              <a:t>theo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mÑ</a:t>
            </a:r>
            <a:r>
              <a:rPr lang="en-US" sz="3200" dirty="0" smtClean="0">
                <a:latin typeface=".VnAvant" pitchFamily="34" charset="0"/>
              </a:rPr>
              <a:t> ®i </a:t>
            </a:r>
            <a:r>
              <a:rPr lang="en-US" sz="3200" dirty="0" err="1" smtClean="0">
                <a:latin typeface=".VnAvant" pitchFamily="34" charset="0"/>
              </a:rPr>
              <a:t>chî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Chî</a:t>
            </a:r>
            <a:r>
              <a:rPr lang="en-US" sz="3200" dirty="0" smtClean="0">
                <a:latin typeface=".VnAvant" pitchFamily="34" charset="0"/>
              </a:rPr>
              <a:t> ®«</a:t>
            </a:r>
            <a:r>
              <a:rPr lang="en-US" sz="3200" dirty="0" err="1" smtClean="0">
                <a:latin typeface=".VnAvant" pitchFamily="34" charset="0"/>
              </a:rPr>
              <a:t>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vui</a:t>
            </a:r>
            <a:r>
              <a:rPr lang="en-US" sz="3200" dirty="0" smtClean="0">
                <a:latin typeface=".VnAvant" pitchFamily="34" charset="0"/>
              </a:rPr>
              <a:t> vµ </a:t>
            </a:r>
            <a:r>
              <a:rPr lang="en-US" sz="3200" dirty="0" err="1" smtClean="0">
                <a:latin typeface=".VnAvant" pitchFamily="34" charset="0"/>
              </a:rPr>
              <a:t>b¸n</a:t>
            </a:r>
            <a:r>
              <a:rPr lang="en-US" sz="3200" dirty="0" smtClean="0">
                <a:latin typeface=".VnAvant" pitchFamily="34" charset="0"/>
              </a:rPr>
              <a:t> ®ñ </a:t>
            </a:r>
            <a:r>
              <a:rPr lang="en-US" sz="3200" dirty="0" err="1" smtClean="0">
                <a:latin typeface=".VnAvant" pitchFamily="34" charset="0"/>
              </a:rPr>
              <a:t>thø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Ngay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tõ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cæng</a:t>
            </a:r>
            <a:r>
              <a:rPr lang="en-US" sz="3200" dirty="0" smtClean="0">
                <a:latin typeface=".VnAvant" pitchFamily="34" charset="0"/>
              </a:rPr>
              <a:t> lµ </a:t>
            </a:r>
            <a:r>
              <a:rPr lang="en-US" sz="3200" dirty="0" err="1" smtClean="0">
                <a:latin typeface=".VnAvant" pitchFamily="34" charset="0"/>
              </a:rPr>
              <a:t>nh÷ng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d·y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hµng</a:t>
            </a:r>
            <a:r>
              <a:rPr lang="en-US" sz="3200" dirty="0" smtClean="0">
                <a:latin typeface=".VnAvant" pitchFamily="34" charset="0"/>
              </a:rPr>
              <a:t> ®å </a:t>
            </a:r>
            <a:r>
              <a:rPr lang="en-US" sz="3200" dirty="0" err="1" smtClean="0">
                <a:latin typeface=".VnAvant" pitchFamily="34" charset="0"/>
              </a:rPr>
              <a:t>dïng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gia</a:t>
            </a:r>
            <a:r>
              <a:rPr lang="en-US" sz="3200" dirty="0" smtClean="0">
                <a:latin typeface=".VnAvant" pitchFamily="34" charset="0"/>
              </a:rPr>
              <a:t> ®×</a:t>
            </a:r>
            <a:r>
              <a:rPr lang="en-US" sz="3200" dirty="0" err="1" smtClean="0">
                <a:latin typeface=".VnAvant" pitchFamily="34" charset="0"/>
              </a:rPr>
              <a:t>nh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Bªn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trong</a:t>
            </a:r>
            <a:r>
              <a:rPr lang="en-US" sz="3200" dirty="0" smtClean="0">
                <a:latin typeface=".VnAvant" pitchFamily="34" charset="0"/>
              </a:rPr>
              <a:t> lµ </a:t>
            </a:r>
            <a:r>
              <a:rPr lang="en-US" sz="3200" dirty="0" err="1" smtClean="0">
                <a:latin typeface=".VnAvant" pitchFamily="34" charset="0"/>
              </a:rPr>
              <a:t>hµng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rau</a:t>
            </a:r>
            <a:r>
              <a:rPr lang="en-US" sz="3200" dirty="0" smtClean="0">
                <a:latin typeface=".VnAvant" pitchFamily="34" charset="0"/>
              </a:rPr>
              <a:t>, </a:t>
            </a:r>
            <a:r>
              <a:rPr lang="en-US" sz="3200" dirty="0" err="1" smtClean="0">
                <a:latin typeface=".VnAvant" pitchFamily="34" charset="0"/>
              </a:rPr>
              <a:t>thÞt</a:t>
            </a:r>
            <a:r>
              <a:rPr lang="en-US" sz="3200" dirty="0" smtClean="0">
                <a:latin typeface=".VnAvant" pitchFamily="34" charset="0"/>
              </a:rPr>
              <a:t> vµ c¸. Nam </a:t>
            </a:r>
            <a:r>
              <a:rPr lang="en-US" sz="3200" dirty="0" err="1" smtClean="0">
                <a:latin typeface=".VnAvant" pitchFamily="34" charset="0"/>
              </a:rPr>
              <a:t>thÝch</a:t>
            </a:r>
            <a:r>
              <a:rPr lang="en-US" sz="3200" dirty="0" smtClean="0">
                <a:latin typeface=".VnAvant" pitchFamily="34" charset="0"/>
              </a:rPr>
              <a:t> l¾m v× </a:t>
            </a:r>
            <a:r>
              <a:rPr lang="en-US" sz="3200" dirty="0" err="1" smtClean="0">
                <a:latin typeface=".VnAvant" pitchFamily="34" charset="0"/>
              </a:rPr>
              <a:t>lÇn</a:t>
            </a:r>
            <a:r>
              <a:rPr lang="en-US" sz="3200" dirty="0" smtClean="0">
                <a:latin typeface=".VnAvant" pitchFamily="34" charset="0"/>
              </a:rPr>
              <a:t> ®</a:t>
            </a:r>
            <a:r>
              <a:rPr lang="en-US" sz="3200" dirty="0" err="1" smtClean="0">
                <a:latin typeface=".VnAvant" pitchFamily="34" charset="0"/>
              </a:rPr>
              <a:t>Çu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cïng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mÑ</a:t>
            </a:r>
            <a:r>
              <a:rPr lang="en-US" sz="3200" dirty="0" smtClean="0">
                <a:latin typeface=".VnAvant" pitchFamily="34" charset="0"/>
              </a:rPr>
              <a:t> ®i </a:t>
            </a:r>
            <a:r>
              <a:rPr lang="en-US" sz="3200" dirty="0" err="1" smtClean="0">
                <a:latin typeface=".VnAvant" pitchFamily="34" charset="0"/>
              </a:rPr>
              <a:t>chî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1004"/>
            <a:ext cx="8915400" cy="425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782"/>
            <a:ext cx="8946741" cy="672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96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D:\lớp 1 năm 2020 -2021 knttvcs\ảnh tiếng việt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23" y="1219200"/>
            <a:ext cx="4066573" cy="258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lớp 1 năm 2020 -2021 knttvcs\ảnh tiếng việt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412229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lớp 1 năm 2020 -2021 knttvcs\ảnh tiếng việt\tải xuống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" y="4114800"/>
            <a:ext cx="3858765" cy="26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lớp 1 năm 2020 -2021 knttvcs\ảnh tiếng việt\unname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879546" cy="258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86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D:\lớp 1 năm 2020 -2021 knttvcs\ảnh tiếng việt\sieu-thi-1583378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4142508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lớp 1 năm 2020 -2021 knttvcs\ảnh tiếng việt\tải xuống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66" y="1143000"/>
            <a:ext cx="4227742" cy="253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lớp 1 năm 2020 -2021 knttvcs\ảnh tiếng việt\tải xuống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" y="3810000"/>
            <a:ext cx="4355091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lớp 1 năm 2020 -2021 knttvcs\ảnh tiếng việt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" y="1066800"/>
            <a:ext cx="4300538" cy="261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1063&quot;&gt;&lt;object type=&quot;3&quot; unique_id=&quot;11066&quot;&gt;&lt;property id=&quot;20148&quot; value=&quot;5&quot;/&gt;&lt;property id=&quot;20300&quot; value=&quot;Slide 1&quot;/&gt;&lt;property id=&quot;20307&quot; value=&quot;257&quot;/&gt;&lt;/object&gt;&lt;object type=&quot;3&quot; unique_id=&quot;11067&quot;&gt;&lt;property id=&quot;20148&quot; value=&quot;5&quot;/&gt;&lt;property id=&quot;20300&quot; value=&quot;Slide 2&quot;/&gt;&lt;property id=&quot;20307&quot; value=&quot;258&quot;/&gt;&lt;/object&gt;&lt;object type=&quot;3&quot; unique_id=&quot;11069&quot;&gt;&lt;property id=&quot;20148&quot; value=&quot;5&quot;/&gt;&lt;property id=&quot;20300&quot; value=&quot;Slide 3&quot;/&gt;&lt;property id=&quot;20307&quot; value=&quot;260&quot;/&gt;&lt;/object&gt;&lt;object type=&quot;3&quot; unique_id=&quot;11070&quot;&gt;&lt;property id=&quot;20148&quot; value=&quot;5&quot;/&gt;&lt;property id=&quot;20300&quot; value=&quot;Slide 4&quot;/&gt;&lt;property id=&quot;20307&quot; value=&quot;267&quot;/&gt;&lt;/object&gt;&lt;object type=&quot;3&quot; unique_id=&quot;11071&quot;&gt;&lt;property id=&quot;20148&quot; value=&quot;5&quot;/&gt;&lt;property id=&quot;20300&quot; value=&quot;Slide 5&quot;/&gt;&lt;property id=&quot;20307&quot; value=&quot;268&quot;/&gt;&lt;/object&gt;&lt;object type=&quot;3&quot; unique_id=&quot;11072&quot;&gt;&lt;property id=&quot;20148&quot; value=&quot;5&quot;/&gt;&lt;property id=&quot;20300&quot; value=&quot;Slide 6&quot;/&gt;&lt;property id=&quot;20307&quot; value=&quot;261&quot;/&gt;&lt;/object&gt;&lt;object type=&quot;3&quot; unique_id=&quot;11074&quot;&gt;&lt;property id=&quot;20148&quot; value=&quot;5&quot;/&gt;&lt;property id=&quot;20300&quot; value=&quot;Slide 7&quot;/&gt;&lt;property id=&quot;20307&quot; value=&quot;262&quot;/&gt;&lt;/object&gt;&lt;object type=&quot;3&quot; unique_id=&quot;11075&quot;&gt;&lt;property id=&quot;20148&quot; value=&quot;5&quot;/&gt;&lt;property id=&quot;20300&quot; value=&quot;Slide 8 - &amp;quot;Một số hình ảnh về chợ&amp;quot;&quot;/&gt;&lt;property id=&quot;20307&quot; value=&quot;270&quot;/&gt;&lt;/object&gt;&lt;object type=&quot;3&quot; unique_id=&quot;11076&quot;&gt;&lt;property id=&quot;20148&quot; value=&quot;5&quot;/&gt;&lt;property id=&quot;20300&quot; value=&quot;Slide 9 - &amp;quot;Một số hình ảnh của siêu thị&amp;quot;&quot;/&gt;&lt;property id=&quot;20307&quot; value=&quot;271&quot;/&gt;&lt;/object&gt;&lt;/object&gt;&lt;object type=&quot;8&quot; unique_id=&quot;1109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110</Words>
  <PresentationFormat>On-screen Show (4:3)</PresentationFormat>
  <Paragraphs>25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hình ảnh về chợ</vt:lpstr>
      <vt:lpstr>Một số hình ảnh của siêu thị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2020-08-18T11:46:26Z</dcterms:created>
  <dcterms:modified xsi:type="dcterms:W3CDTF">2020-11-26T14:41:53Z</dcterms:modified>
</cp:coreProperties>
</file>