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624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013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64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950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981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689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250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08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8741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6097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259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BBF522-8586-4FFF-A72D-5E74EAA524D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AE6334-E157-46BA-8CE9-46F6616B9AA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218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6982"/>
            <a:ext cx="8077200" cy="6608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7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Mexico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Italia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America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Australia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9. This country is home to the kangaroos and koalas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9513" y="2794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Australia </a:t>
            </a:r>
          </a:p>
        </p:txBody>
      </p:sp>
    </p:spTree>
    <p:extLst>
      <p:ext uri="{BB962C8B-B14F-4D97-AF65-F5344CB8AC3E}">
        <p14:creationId xmlns:p14="http://schemas.microsoft.com/office/powerpoint/2010/main" val="3788131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Mexico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Spain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Sweden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Nepan</a:t>
            </a:r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10. It is a Spanish speaking country in </a:t>
            </a:r>
            <a:r>
              <a:rPr lang="en-US" dirty="0" err="1">
                <a:solidFill>
                  <a:prstClr val="black"/>
                </a:solidFill>
              </a:rPr>
              <a:t>Westerm</a:t>
            </a:r>
            <a:r>
              <a:rPr lang="en-US" dirty="0">
                <a:solidFill>
                  <a:prstClr val="black"/>
                </a:solidFill>
              </a:rPr>
              <a:t> Europe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2915" y="437942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Spain </a:t>
            </a:r>
          </a:p>
        </p:txBody>
      </p:sp>
    </p:spTree>
    <p:extLst>
      <p:ext uri="{BB962C8B-B14F-4D97-AF65-F5344CB8AC3E}">
        <p14:creationId xmlns:p14="http://schemas.microsoft.com/office/powerpoint/2010/main" val="1645530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Myanmar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Italia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Germany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Austria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11. This country hosted the 2006  World Cup ? 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61828" y="4308764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Germany </a:t>
            </a:r>
          </a:p>
        </p:txBody>
      </p:sp>
    </p:spTree>
    <p:extLst>
      <p:ext uri="{BB962C8B-B14F-4D97-AF65-F5344CB8AC3E}">
        <p14:creationId xmlns:p14="http://schemas.microsoft.com/office/powerpoint/2010/main" val="10340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38797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Green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Blue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Yellow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Red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12. What Is  the leaves color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83672" y="2838797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Green </a:t>
            </a:r>
          </a:p>
        </p:txBody>
      </p:sp>
    </p:spTree>
    <p:extLst>
      <p:ext uri="{BB962C8B-B14F-4D97-AF65-F5344CB8AC3E}">
        <p14:creationId xmlns:p14="http://schemas.microsoft.com/office/powerpoint/2010/main" val="32953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India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Thailand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Laos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Brazil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13. The capital is Brasilia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9513" y="2794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Brazil </a:t>
            </a:r>
          </a:p>
        </p:txBody>
      </p:sp>
    </p:spTree>
    <p:extLst>
      <p:ext uri="{BB962C8B-B14F-4D97-AF65-F5344CB8AC3E}">
        <p14:creationId xmlns:p14="http://schemas.microsoft.com/office/powerpoint/2010/main" val="10999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Black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yellow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Red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Blue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598122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14. What  is the Sun color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45988" y="4371109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Yellow </a:t>
            </a:r>
          </a:p>
        </p:txBody>
      </p:sp>
    </p:spTree>
    <p:extLst>
      <p:ext uri="{BB962C8B-B14F-4D97-AF65-F5344CB8AC3E}">
        <p14:creationId xmlns:p14="http://schemas.microsoft.com/office/powerpoint/2010/main" val="2872098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Gemany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Malaixia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Nepan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Newzealand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15. Like </a:t>
            </a:r>
            <a:r>
              <a:rPr lang="en-US" dirty="0" err="1">
                <a:solidFill>
                  <a:prstClr val="black"/>
                </a:solidFill>
              </a:rPr>
              <a:t>Austalia</a:t>
            </a:r>
            <a:r>
              <a:rPr lang="en-US" dirty="0">
                <a:solidFill>
                  <a:prstClr val="black"/>
                </a:solidFill>
              </a:rPr>
              <a:t> , this country is England speaking with a Maori and European population ? 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9513" y="2794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Newzealand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black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6745" y="4371109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red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blue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64877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yellow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9005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orizontal Scroll 15"/>
          <p:cNvSpPr/>
          <p:nvPr/>
        </p:nvSpPr>
        <p:spPr>
          <a:xfrm>
            <a:off x="1232362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1.what is the sky color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751023" y="4318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blue</a:t>
            </a:r>
          </a:p>
        </p:txBody>
      </p:sp>
    </p:spTree>
    <p:extLst>
      <p:ext uri="{BB962C8B-B14F-4D97-AF65-F5344CB8AC3E}">
        <p14:creationId xmlns:p14="http://schemas.microsoft.com/office/powerpoint/2010/main" val="33288833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Rome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London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India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Japan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2.It’s capital is Tokyo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9513" y="2794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Japan</a:t>
            </a:r>
          </a:p>
        </p:txBody>
      </p:sp>
    </p:spTree>
    <p:extLst>
      <p:ext uri="{BB962C8B-B14F-4D97-AF65-F5344CB8AC3E}">
        <p14:creationId xmlns:p14="http://schemas.microsoft.com/office/powerpoint/2010/main" val="2273489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London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Rome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Viêng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Chăn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Phôm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Phêng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3. This is the capital of England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5963" y="2819400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7803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Rome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Japan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Mexico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London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4. What is the capital of Italy? 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5963" y="2830484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Rome</a:t>
            </a:r>
          </a:p>
        </p:txBody>
      </p:sp>
    </p:spTree>
    <p:extLst>
      <p:ext uri="{BB962C8B-B14F-4D97-AF65-F5344CB8AC3E}">
        <p14:creationId xmlns:p14="http://schemas.microsoft.com/office/powerpoint/2010/main" val="25818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3672" y="2934393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Football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Handball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9513" y="428798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Table-tennis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Backetball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5. What sport is Brazil famous for ? 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90599" y="2934393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34167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England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Russia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India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America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6. This country has the world second largest population after China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64877" y="4318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India </a:t>
            </a:r>
          </a:p>
        </p:txBody>
      </p:sp>
    </p:spTree>
    <p:extLst>
      <p:ext uri="{BB962C8B-B14F-4D97-AF65-F5344CB8AC3E}">
        <p14:creationId xmlns:p14="http://schemas.microsoft.com/office/powerpoint/2010/main" val="16279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Japan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Vietnamese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Iran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America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7. This is the oldest country in the world ?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64877" y="4318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Iran </a:t>
            </a:r>
          </a:p>
        </p:txBody>
      </p:sp>
    </p:spTree>
    <p:extLst>
      <p:ext uri="{BB962C8B-B14F-4D97-AF65-F5344CB8AC3E}">
        <p14:creationId xmlns:p14="http://schemas.microsoft.com/office/powerpoint/2010/main" val="1914730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6745" y="2819400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Mexico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5963" y="437942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Thailand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4877" y="4318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India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9513" y="2794462"/>
            <a:ext cx="266700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China </a:t>
            </a:r>
          </a:p>
        </p:txBody>
      </p:sp>
      <p:sp>
        <p:nvSpPr>
          <p:cNvPr id="8" name="Oval 7"/>
          <p:cNvSpPr/>
          <p:nvPr/>
        </p:nvSpPr>
        <p:spPr>
          <a:xfrm>
            <a:off x="221673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447086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288590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221673" y="45539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6985462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50/50</a:t>
            </a:r>
          </a:p>
        </p:txBody>
      </p:sp>
      <p:sp>
        <p:nvSpPr>
          <p:cNvPr id="13" name="Oval 12"/>
          <p:cNvSpPr/>
          <p:nvPr/>
        </p:nvSpPr>
        <p:spPr>
          <a:xfrm>
            <a:off x="7048500" y="1260764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16240" y="128016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16240" y="396240"/>
            <a:ext cx="731520" cy="7315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295400" y="5257800"/>
            <a:ext cx="5753100" cy="1371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8. This is the country where the Great wall is ? </a:t>
            </a:r>
          </a:p>
        </p:txBody>
      </p:sp>
      <p:sp>
        <p:nvSpPr>
          <p:cNvPr id="17" name="Smiley Face 16"/>
          <p:cNvSpPr/>
          <p:nvPr/>
        </p:nvSpPr>
        <p:spPr>
          <a:xfrm>
            <a:off x="8099367" y="5715000"/>
            <a:ext cx="914400" cy="914400"/>
          </a:xfrm>
          <a:prstGeom prst="smileyFac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9513" y="2794462"/>
            <a:ext cx="2670048" cy="64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611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354</Words>
  <PresentationFormat>Trình chiếu Trên màn hình (4:3)</PresentationFormat>
  <Paragraphs>168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Verdana</vt:lpstr>
      <vt:lpstr>Wingdings 2</vt:lpstr>
      <vt:lpstr>Solstice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2017-09-20T14:12:52Z</dcterms:created>
  <dcterms:modified xsi:type="dcterms:W3CDTF">2023-09-16T08:49:13Z</dcterms:modified>
</cp:coreProperties>
</file>