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7" r:id="rId2"/>
    <p:sldId id="454" r:id="rId3"/>
    <p:sldId id="427" r:id="rId4"/>
    <p:sldId id="428" r:id="rId5"/>
    <p:sldId id="443" r:id="rId6"/>
    <p:sldId id="455" r:id="rId7"/>
    <p:sldId id="457" r:id="rId8"/>
    <p:sldId id="456" r:id="rId9"/>
    <p:sldId id="451" r:id="rId10"/>
    <p:sldId id="452" r:id="rId11"/>
    <p:sldId id="458" r:id="rId12"/>
    <p:sldId id="340" r:id="rId13"/>
  </p:sldIdLst>
  <p:sldSz cx="16276638" cy="9144000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C5F3F3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4" d="100"/>
          <a:sy n="54" d="100"/>
        </p:scale>
        <p:origin x="618" y="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12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iai%20nghia%20tu/thieng%20lieng.pptx" TargetMode="External"/><Relationship Id="rId2" Type="http://schemas.openxmlformats.org/officeDocument/2006/relationships/hyperlink" Target="Giai%20nghia%20tu/quan%20dao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Giai%20nghia%20tu/hao%20hung.pptx" TargetMode="External"/><Relationship Id="rId4" Type="http://schemas.openxmlformats.org/officeDocument/2006/relationships/hyperlink" Target="Giai%20nghia%20tu/giai%20dieu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32719" y="4114800"/>
            <a:ext cx="13382995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2: SỒNG HƯƠNG (T1,2)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96029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vi-VN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vi-VN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SÔNG HƯƠNG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356520" y="1600200"/>
            <a:ext cx="3429000" cy="677108"/>
            <a:chOff x="1508919" y="1888664"/>
            <a:chExt cx="3120775" cy="1134632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346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1356519" y="2316480"/>
            <a:ext cx="1394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2)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(lung linh,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ửng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câu trên theo sơ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sau: 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7F101F-759A-B5EB-7979-17ED35604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74" y="3516809"/>
            <a:ext cx="15324945" cy="446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12167"/>
      </p:ext>
    </p:extLst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vi-VN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vi-VN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SÔNG HƯƠNG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356520" y="1600200"/>
            <a:ext cx="3429000" cy="677108"/>
            <a:chOff x="1508919" y="1888664"/>
            <a:chExt cx="3120775" cy="1134632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346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1356519" y="2316480"/>
            <a:ext cx="1394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2)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(lung linh,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ửng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câu trên theo sơ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sau: 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8CA81F-8246-204A-D22C-861A09D5F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213092"/>
              </p:ext>
            </p:extLst>
          </p:nvPr>
        </p:nvGraphicFramePr>
        <p:xfrm>
          <a:off x="1737520" y="3962660"/>
          <a:ext cx="13563600" cy="4178629"/>
        </p:xfrm>
        <a:graphic>
          <a:graphicData uri="http://schemas.openxmlformats.org/drawingml/2006/table">
            <a:tbl>
              <a:tblPr/>
              <a:tblGrid>
                <a:gridCol w="2836830">
                  <a:extLst>
                    <a:ext uri="{9D8B030D-6E8A-4147-A177-3AD203B41FA5}">
                      <a16:colId xmlns:a16="http://schemas.microsoft.com/office/drawing/2014/main" val="379085585"/>
                    </a:ext>
                  </a:extLst>
                </a:gridCol>
                <a:gridCol w="1950322">
                  <a:extLst>
                    <a:ext uri="{9D8B030D-6E8A-4147-A177-3AD203B41FA5}">
                      <a16:colId xmlns:a16="http://schemas.microsoft.com/office/drawing/2014/main" val="814584709"/>
                    </a:ext>
                  </a:extLst>
                </a:gridCol>
                <a:gridCol w="2236855">
                  <a:extLst>
                    <a:ext uri="{9D8B030D-6E8A-4147-A177-3AD203B41FA5}">
                      <a16:colId xmlns:a16="http://schemas.microsoft.com/office/drawing/2014/main" val="929559966"/>
                    </a:ext>
                  </a:extLst>
                </a:gridCol>
                <a:gridCol w="6539593">
                  <a:extLst>
                    <a:ext uri="{9D8B030D-6E8A-4147-A177-3AD203B41FA5}">
                      <a16:colId xmlns:a16="http://schemas.microsoft.com/office/drawing/2014/main" val="1130307183"/>
                    </a:ext>
                  </a:extLst>
                </a:gridCol>
              </a:tblGrid>
              <a:tr h="1142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3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3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endParaRPr lang="en-US" sz="3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04456"/>
                  </a:ext>
                </a:extLst>
              </a:tr>
              <a:tr h="1459651">
                <a:tc>
                  <a:txBody>
                    <a:bodyPr/>
                    <a:lstStyle/>
                    <a:p>
                      <a:pPr algn="l" fontAlgn="t"/>
                      <a:r>
                        <a:rPr lang="vi-VN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Sông Hương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bức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089720"/>
                  </a:ext>
                </a:extLst>
              </a:tr>
              <a:tr h="788119">
                <a:tc>
                  <a:txBody>
                    <a:bodyPr/>
                    <a:lstStyle/>
                    <a:p>
                      <a:pPr algn="l" fontAlgn="t"/>
                      <a:r>
                        <a:rPr lang="vi-VN" sz="36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 Giang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ửng hồng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36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6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36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dải</a:t>
                      </a:r>
                      <a:r>
                        <a:rPr lang="en-US" sz="36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lụa</a:t>
                      </a:r>
                      <a:r>
                        <a:rPr lang="en-US" sz="36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đào</a:t>
                      </a:r>
                      <a:endParaRPr lang="en-US" sz="36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933818"/>
                  </a:ext>
                </a:extLst>
              </a:tr>
              <a:tr h="788119">
                <a:tc>
                  <a:txBody>
                    <a:bodyPr/>
                    <a:lstStyle/>
                    <a:p>
                      <a:pPr algn="l" fontAlgn="t"/>
                      <a:r>
                        <a:rPr lang="en-US" sz="36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36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sông</a:t>
                      </a:r>
                      <a:endParaRPr lang="en-US" sz="36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lung linh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36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vi-VN" sz="36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vi-VN" sz="36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6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vi-VN" sz="36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trăng </a:t>
                      </a:r>
                      <a:r>
                        <a:rPr lang="vi-VN" sz="36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dát</a:t>
                      </a:r>
                      <a:r>
                        <a:rPr lang="vi-VN" sz="36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6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vi-VN" sz="36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338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066161"/>
      </p:ext>
    </p:extLst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40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vi-VN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vi-VN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SÔNG HƯƠNG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751892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trầm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029200"/>
            <a:ext cx="1357868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thạch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bồ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dát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267200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pres?slideindex=1&amp;slidetitle="/>
          </p:cNvPr>
          <p:cNvSpPr/>
          <p:nvPr/>
        </p:nvSpPr>
        <p:spPr>
          <a:xfrm>
            <a:off x="1585120" y="6447592"/>
            <a:ext cx="175259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56519" y="1752600"/>
            <a:ext cx="6781801" cy="677108"/>
            <a:chOff x="1508918" y="1888664"/>
            <a:chExt cx="6172201" cy="1134632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346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991960"/>
              <a:ext cx="5341534" cy="5798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507226" y="4130213"/>
            <a:ext cx="1394121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vi-VN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>
            <a:hlinkClick r:id="rId3" action="ppaction://hlinkpres?slideindex=1&amp;slidetitle="/>
          </p:cNvPr>
          <p:cNvSpPr/>
          <p:nvPr/>
        </p:nvSpPr>
        <p:spPr>
          <a:xfrm>
            <a:off x="3084845" y="6469083"/>
            <a:ext cx="330087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22" name="Rectangle 21">
            <a:hlinkClick r:id="rId4" action="ppaction://hlinkpres?slideindex=1&amp;slidetitle="/>
          </p:cNvPr>
          <p:cNvSpPr/>
          <p:nvPr/>
        </p:nvSpPr>
        <p:spPr>
          <a:xfrm>
            <a:off x="6099608" y="6485692"/>
            <a:ext cx="203871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lụa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3" name="Rectangle 22">
            <a:hlinkClick r:id="rId5" action="ppaction://hlinkpres?slideindex=1&amp;slidetitle="/>
          </p:cNvPr>
          <p:cNvSpPr/>
          <p:nvPr/>
        </p:nvSpPr>
        <p:spPr>
          <a:xfrm>
            <a:off x="7909719" y="6480611"/>
            <a:ext cx="190957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68332" y="2476488"/>
            <a:ext cx="52517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Luyện đọc từ, câu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96355" y="5770484"/>
            <a:ext cx="52517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69695" y="3200400"/>
            <a:ext cx="14483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on,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ành</a:t>
            </a:r>
            <a:endParaRPr lang="en-US" sz="6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32" name="Group 31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vi-VN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vi-VN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SÔNG HƯƠNG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1" grpId="0"/>
      <p:bldP spid="22" grpId="0"/>
      <p:bldP spid="23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995319" y="2882064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6968929" y="2590800"/>
            <a:ext cx="82716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Q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em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tên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42488" y="3733800"/>
            <a:ext cx="84844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tên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Hương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đây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thoảng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lên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hương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dìu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dịu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940117" y="5962471"/>
            <a:ext cx="90411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Hương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115657" y="7162800"/>
            <a:ext cx="90411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Hương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tranh phong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riêng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vi-VN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vi-VN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SÔNG HƯƠNG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403541" y="4957803"/>
            <a:ext cx="6536575" cy="269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3591" y="2597711"/>
            <a:ext cx="61840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ành</a:t>
            </a:r>
            <a:endParaRPr lang="en-US" sz="6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995319" y="2882064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6995319" y="2904687"/>
            <a:ext cx="88655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Hương. 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23612" y="3981905"/>
            <a:ext cx="904112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trùm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lên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tranh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xanh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nhạt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nhau: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xanh da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xanh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biếc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xanh non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ngô,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thảm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</a:t>
            </a:r>
          </a:p>
          <a:p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hoa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vĩ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hai bên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Hương Giang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thay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xanh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dải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lụa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ửng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đêm trăng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trăng lung linh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dát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vi-VN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vi-VN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SÔNG HƯƠNG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413590" y="4906035"/>
            <a:ext cx="6406189" cy="269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3591" y="2597711"/>
            <a:ext cx="61840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ành</a:t>
            </a:r>
            <a:endParaRPr lang="en-US" sz="6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43253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995319" y="2882064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7170860" y="3109753"/>
            <a:ext cx="86921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thay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Hương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cho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xung quanh? 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164744" y="4941894"/>
            <a:ext cx="869218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thay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Hương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cho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xung quanh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không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ồn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búa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êm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đềm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vi-VN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vi-VN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SÔNG HƯƠNG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413590" y="4906035"/>
            <a:ext cx="6406189" cy="269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3591" y="2597711"/>
            <a:ext cx="61840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ành</a:t>
            </a:r>
            <a:endParaRPr lang="en-US" sz="6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9534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995319" y="2882064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vi-VN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vi-VN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SÔNG HƯƠNG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403541" y="4957803"/>
            <a:ext cx="6449815" cy="269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3591" y="2597711"/>
            <a:ext cx="61840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ành</a:t>
            </a:r>
            <a:endParaRPr lang="en-US" sz="6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B8047D9-F500-89AB-3FDC-E86FB8A399B2}"/>
              </a:ext>
            </a:extLst>
          </p:cNvPr>
          <p:cNvSpPr/>
          <p:nvPr/>
        </p:nvSpPr>
        <p:spPr>
          <a:xfrm>
            <a:off x="9154899" y="2802013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F468FA8-E07F-0702-993B-7F3098217B38}"/>
              </a:ext>
            </a:extLst>
          </p:cNvPr>
          <p:cNvGrpSpPr/>
          <p:nvPr/>
        </p:nvGrpSpPr>
        <p:grpSpPr>
          <a:xfrm>
            <a:off x="7137281" y="3581400"/>
            <a:ext cx="8773438" cy="4563537"/>
            <a:chOff x="6418600" y="3657600"/>
            <a:chExt cx="8773438" cy="4563537"/>
          </a:xfrm>
        </p:grpSpPr>
        <p:pic>
          <p:nvPicPr>
            <p:cNvPr id="33" name="Picture 16" descr="Frame Border Transparent PNG Gold Image​ | Gallery Yopriceville -  High-Quality Images and Transparent… | Clip art frames borders, Frame  border design, Frame clipart">
              <a:extLst>
                <a:ext uri="{FF2B5EF4-FFF2-40B4-BE49-F238E27FC236}">
                  <a16:creationId xmlns:a16="http://schemas.microsoft.com/office/drawing/2014/main" id="{ADD7F682-D485-43FE-C823-D4F638AA98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23550" y="1552650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CD52631-C964-43B5-507D-394DDC1157B4}"/>
                </a:ext>
              </a:extLst>
            </p:cNvPr>
            <p:cNvSpPr/>
            <p:nvPr/>
          </p:nvSpPr>
          <p:spPr>
            <a:xfrm>
              <a:off x="7184495" y="4456707"/>
              <a:ext cx="7282001" cy="30162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ngợi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vẻ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đẹp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thơ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mộng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thanh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bình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của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sông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Hương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một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đặc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ân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của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thiên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nhiên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dành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cho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Huế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;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thể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hiện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tình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yêu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của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tác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giả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đối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với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non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sông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đất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nước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Việt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Nam.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5970755"/>
      </p:ext>
    </p:extLst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vi-VN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vi-VN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SÔNG HƯƠNG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356520" y="1600200"/>
            <a:ext cx="3429000" cy="677108"/>
            <a:chOff x="1508919" y="1888664"/>
            <a:chExt cx="3120775" cy="1134632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346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1356519" y="2316480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đây, sông Hương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56519" y="3276600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 Hương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tranh phong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56519" y="4800600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Hương Giang như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dải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lụa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356679" y="6211669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đêm trăng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trăng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476F1B-57AC-9733-F66F-7BB096835A20}"/>
              </a:ext>
            </a:extLst>
          </p:cNvPr>
          <p:cNvSpPr txBox="1"/>
          <p:nvPr/>
        </p:nvSpPr>
        <p:spPr>
          <a:xfrm>
            <a:off x="1492145" y="4018725"/>
            <a:ext cx="11811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Sông Hương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tranh phong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83E72C-0751-EE59-1F7D-BC05617AE808}"/>
              </a:ext>
            </a:extLst>
          </p:cNvPr>
          <p:cNvSpPr txBox="1"/>
          <p:nvPr/>
        </p:nvSpPr>
        <p:spPr>
          <a:xfrm>
            <a:off x="1356519" y="5522707"/>
            <a:ext cx="11811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 Hương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dải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lụa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F129FE-278A-53AF-494D-178B7391B717}"/>
              </a:ext>
            </a:extLst>
          </p:cNvPr>
          <p:cNvSpPr txBox="1"/>
          <p:nvPr/>
        </p:nvSpPr>
        <p:spPr>
          <a:xfrm>
            <a:off x="1585119" y="6897469"/>
            <a:ext cx="11811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 Hương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trăng.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339491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10041</TotalTime>
  <Words>1102</Words>
  <Application>Microsoft Office PowerPoint</Application>
  <PresentationFormat>Custom</PresentationFormat>
  <Paragraphs>110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Dương Thị Lan</cp:lastModifiedBy>
  <cp:revision>1132</cp:revision>
  <dcterms:created xsi:type="dcterms:W3CDTF">2008-09-09T22:52:10Z</dcterms:created>
  <dcterms:modified xsi:type="dcterms:W3CDTF">2022-07-31T12:57:31Z</dcterms:modified>
</cp:coreProperties>
</file>